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8"/>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Lst>
  <p:sldSz cx="10058400" cy="10058400"/>
  <p:notesSz cx="10058400" cy="10058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70" d="100"/>
          <a:sy n="70" d="100"/>
        </p:scale>
        <p:origin x="-174" y="1338"/>
      </p:cViewPr>
      <p:guideLst>
        <p:guide orient="horz" pos="2880"/>
        <p:guide pos="216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notesMaster" Target="notesMasters/notesMaster1.xml"/><Relationship Id="rId8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27295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82930" y="3118104"/>
            <a:ext cx="6606540" cy="2112263"/>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165860" y="5632704"/>
            <a:ext cx="5440679" cy="25146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Holder 5"/>
          <p:cNvSpPr>
            <a:spLocks noGrp="1"/>
          </p:cNvSpPr>
          <p:nvPr>
            <p:ph type="dt" sz="half" idx="6"/>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Holder 6"/>
          <p:cNvSpPr>
            <a:spLocks noGrp="1"/>
          </p:cNvSpPr>
          <p:nvPr>
            <p:ph type="sldNum" sz="quarter" idx="7"/>
          </p:nvPr>
        </p:nvSpPr>
        <p:spPr/>
        <p:txBody>
          <a:bodyPr lIns="0" tIns="0" rIns="0" bIns="0"/>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Holder 5"/>
          <p:cNvSpPr>
            <a:spLocks noGrp="1"/>
          </p:cNvSpPr>
          <p:nvPr>
            <p:ph type="dt" sz="half" idx="6"/>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Holder 6"/>
          <p:cNvSpPr>
            <a:spLocks noGrp="1"/>
          </p:cNvSpPr>
          <p:nvPr>
            <p:ph type="sldNum" sz="quarter" idx="7"/>
          </p:nvPr>
        </p:nvSpPr>
        <p:spPr/>
        <p:txBody>
          <a:bodyPr lIns="0" tIns="0" rIns="0" bIns="0"/>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388620" y="2313432"/>
            <a:ext cx="3380994" cy="6638544"/>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002785" y="2313432"/>
            <a:ext cx="3380994" cy="6638544"/>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6" name="Holder 6"/>
          <p:cNvSpPr>
            <a:spLocks noGrp="1"/>
          </p:cNvSpPr>
          <p:nvPr>
            <p:ph type="dt" sz="half" idx="6"/>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Holder 7"/>
          <p:cNvSpPr>
            <a:spLocks noGrp="1"/>
          </p:cNvSpPr>
          <p:nvPr>
            <p:ph type="sldNum" sz="quarter" idx="7"/>
          </p:nvPr>
        </p:nvSpPr>
        <p:spPr/>
        <p:txBody>
          <a:bodyPr lIns="0" tIns="0" rIns="0" bIns="0"/>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Holder 4"/>
          <p:cNvSpPr>
            <a:spLocks noGrp="1"/>
          </p:cNvSpPr>
          <p:nvPr>
            <p:ph type="dt" sz="half" idx="6"/>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5" name="Holder 5"/>
          <p:cNvSpPr>
            <a:spLocks noGrp="1"/>
          </p:cNvSpPr>
          <p:nvPr>
            <p:ph type="sldNum" sz="quarter" idx="7"/>
          </p:nvPr>
        </p:nvSpPr>
        <p:spPr/>
        <p:txBody>
          <a:bodyPr lIns="0" tIns="0" rIns="0" bIns="0"/>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3" name="Holder 3"/>
          <p:cNvSpPr>
            <a:spLocks noGrp="1"/>
          </p:cNvSpPr>
          <p:nvPr>
            <p:ph type="dt" sz="half" idx="6"/>
          </p:nvPr>
        </p:nvSpPr>
        <p:spPr/>
        <p:txBody>
          <a:bodyPr lIns="0" tIns="0" rIns="0" bIns="0"/>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4" name="Holder 4"/>
          <p:cNvSpPr>
            <a:spLocks noGrp="1"/>
          </p:cNvSpPr>
          <p:nvPr>
            <p:ph type="sldNum" sz="quarter" idx="7"/>
          </p:nvPr>
        </p:nvSpPr>
        <p:spPr/>
        <p:txBody>
          <a:bodyPr lIns="0" tIns="0" rIns="0" bIns="0"/>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914400" y="9307194"/>
            <a:ext cx="5941060" cy="0"/>
          </a:xfrm>
          <a:custGeom>
            <a:avLst/>
            <a:gdLst/>
            <a:ahLst/>
            <a:cxnLst/>
            <a:rect l="l" t="t" r="r" b="b"/>
            <a:pathLst>
              <a:path w="5941059">
                <a:moveTo>
                  <a:pt x="0" y="0"/>
                </a:moveTo>
                <a:lnTo>
                  <a:pt x="5941060" y="0"/>
                </a:lnTo>
              </a:path>
            </a:pathLst>
          </a:custGeom>
          <a:ln w="9525">
            <a:solidFill>
              <a:srgbClr val="000000"/>
            </a:solidFill>
          </a:ln>
        </p:spPr>
        <p:txBody>
          <a:bodyPr wrap="square" lIns="0" tIns="0" rIns="0" bIns="0" rtlCol="0"/>
          <a:lstStyle/>
          <a:p>
            <a:endParaRPr/>
          </a:p>
        </p:txBody>
      </p:sp>
      <p:sp>
        <p:nvSpPr>
          <p:cNvPr id="2" name="Holder 2"/>
          <p:cNvSpPr>
            <a:spLocks noGrp="1"/>
          </p:cNvSpPr>
          <p:nvPr>
            <p:ph type="title"/>
          </p:nvPr>
        </p:nvSpPr>
        <p:spPr>
          <a:xfrm>
            <a:off x="388620" y="402335"/>
            <a:ext cx="6995159" cy="1609343"/>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388620" y="2313432"/>
            <a:ext cx="6995159" cy="6638544"/>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901700" y="9355615"/>
            <a:ext cx="2747010" cy="160020"/>
          </a:xfrm>
          <a:prstGeom prst="rect">
            <a:avLst/>
          </a:prstGeom>
        </p:spPr>
        <p:txBody>
          <a:bodyPr wrap="square" lIns="0" tIns="0" rIns="0" bIns="0">
            <a:spAutoFit/>
          </a:bodyPr>
          <a:lstStyle>
            <a:lvl1pPr>
              <a:defRPr sz="1000" b="0" i="0">
                <a:solidFill>
                  <a:schemeClr val="tx1"/>
                </a:solidFill>
                <a:latin typeface="Times New Roman"/>
                <a:cs typeface="Times New Roman"/>
              </a:defRPr>
            </a:lvl1p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Holder 5"/>
          <p:cNvSpPr>
            <a:spLocks noGrp="1"/>
          </p:cNvSpPr>
          <p:nvPr>
            <p:ph type="dt" sz="half" idx="6"/>
          </p:nvPr>
        </p:nvSpPr>
        <p:spPr>
          <a:xfrm>
            <a:off x="4750848" y="9355615"/>
            <a:ext cx="561975" cy="160020"/>
          </a:xfrm>
          <a:prstGeom prst="rect">
            <a:avLst/>
          </a:prstGeom>
        </p:spPr>
        <p:txBody>
          <a:bodyPr wrap="square" lIns="0" tIns="0" rIns="0" bIns="0">
            <a:spAutoFit/>
          </a:bodyPr>
          <a:lstStyle>
            <a:lvl1pPr>
              <a:defRPr sz="1000" b="0" i="0">
                <a:solidFill>
                  <a:schemeClr val="tx1"/>
                </a:solidFill>
                <a:latin typeface="Times New Roman"/>
                <a:cs typeface="Times New Roman"/>
              </a:defRPr>
            </a:lvl1p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Holder 6"/>
          <p:cNvSpPr>
            <a:spLocks noGrp="1"/>
          </p:cNvSpPr>
          <p:nvPr>
            <p:ph type="sldNum" sz="quarter" idx="7"/>
          </p:nvPr>
        </p:nvSpPr>
        <p:spPr>
          <a:xfrm>
            <a:off x="6536943" y="9340375"/>
            <a:ext cx="346709" cy="180975"/>
          </a:xfrm>
          <a:prstGeom prst="rect">
            <a:avLst/>
          </a:prstGeom>
        </p:spPr>
        <p:txBody>
          <a:bodyPr wrap="square" lIns="0" tIns="0" rIns="0" bIns="0">
            <a:spAutoFit/>
          </a:bodyPr>
          <a:lstStyle>
            <a:lvl1pPr>
              <a:defRPr sz="1000" b="0" i="0">
                <a:solidFill>
                  <a:schemeClr val="tx1"/>
                </a:solidFill>
                <a:latin typeface="Times New Roman"/>
                <a:cs typeface="Times New Roman"/>
              </a:defRPr>
            </a:lvl1pPr>
          </a:lstStyle>
          <a:p>
            <a:pPr marL="193040">
              <a:lnSpc>
                <a:spcPct val="100000"/>
              </a:lnSpc>
            </a:pPr>
            <a:fld id="{81D60167-4931-47E6-BA6A-407CBD079E47}" type="slidenum">
              <a:rPr dirty="0"/>
              <a:t>‹#›</a:t>
            </a:fld>
            <a:endParaRPr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hyperlink" Target="http://www.youtube.com/watch?v=JaewfHk9KiA"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hyperlink" Target="mailto:cherylmatiasphd@gmail.com" TargetMode="External"/><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hyperlink" Target="mailto:cdkea@ncat.edu" TargetMode="External"/><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hyperlink" Target="http://nces.ed.gov/pubs2011/2011033.pdf" TargetMode="External"/><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slide" Target="slide47.xml"/><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slide" Target="slide48.xml"/><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slide" Target="slide57.xml"/><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hyperlink" Target="mailto:cjett@westga.edu" TargetMode="External"/><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hyperlink" Target="http://democracyeducationjournal.org/cgi/viewcontent.cgi?article=1023&amp;amp;context=home" TargetMode="External"/><Relationship Id="rId2" Type="http://schemas.openxmlformats.org/officeDocument/2006/relationships/notesSlide" Target="../notesSlides/notesSlide59.xml"/><Relationship Id="rId1" Type="http://schemas.openxmlformats.org/officeDocument/2006/relationships/slideLayout" Target="../slideLayouts/slideLayout4.xml"/><Relationship Id="rId4" Type="http://schemas.openxmlformats.org/officeDocument/2006/relationships/hyperlink" Target="http://democracyeducationjournal.org/home/vol20/iss2/16"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3" Type="http://schemas.openxmlformats.org/officeDocument/2006/relationships/hyperlink" Target="http://www.nctm.org/uploadedFiles/Journals_and_Books/JRME/articles" TargetMode="External"/><Relationship Id="rId2" Type="http://schemas.openxmlformats.org/officeDocument/2006/relationships/notesSlide" Target="../notesSlides/notesSlide60.xml"/><Relationship Id="rId1" Type="http://schemas.openxmlformats.org/officeDocument/2006/relationships/slideLayout" Target="../slideLayouts/slideLayout4.xml"/><Relationship Id="rId5" Type="http://schemas.openxmlformats.org/officeDocument/2006/relationships/hyperlink" Target="http://www.math.buffalo.edu/mad/madhist.html" TargetMode="External"/><Relationship Id="rId4" Type="http://schemas.openxmlformats.org/officeDocument/2006/relationships/hyperlink" Target="http://nces.ed.gov/annuals/" TargetMode="Externa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hyperlink" Target="mailto:coeijtl@subr.edu" TargetMode="External"/><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hyperlink" Target="http://www.subr.edu/CollegeofEducation/COE%20ONLINE%20Journal-v6_website/IJTL%20Peer%20Reviewer%20Online%20Application.pdf" TargetMode="External"/></Relationships>
</file>

<file path=ppt/slides/_rels/slide70.xml.rels><?xml version="1.0" encoding="UTF-8" standalone="yes"?>
<Relationships xmlns="http://schemas.openxmlformats.org/package/2006/relationships"><Relationship Id="rId3" Type="http://schemas.openxmlformats.org/officeDocument/2006/relationships/hyperlink" Target="mailto:aallen96@uncc.edu" TargetMode="External"/><Relationship Id="rId2" Type="http://schemas.openxmlformats.org/officeDocument/2006/relationships/notesSlide" Target="../notesSlides/notesSlide70.xml"/><Relationship Id="rId1" Type="http://schemas.openxmlformats.org/officeDocument/2006/relationships/slideLayout" Target="../slideLayouts/slideLayout4.xml"/><Relationship Id="rId4" Type="http://schemas.openxmlformats.org/officeDocument/2006/relationships/hyperlink" Target="http://ui.uncc.edu/story/%20cms-high-school-ap-minority" TargetMode="Externa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hyperlink" Target="http://www.tesl-ej.org/wordpress/issues/volume16/ej64/ej64r7/" TargetMode="External"/><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hyperlink" Target="mailto:gmbodner@purdue.edu" TargetMode="External"/><Relationship Id="rId2" Type="http://schemas.openxmlformats.org/officeDocument/2006/relationships/notesSlide" Target="../notesSlides/notesSlide74.xml"/><Relationship Id="rId1" Type="http://schemas.openxmlformats.org/officeDocument/2006/relationships/slideLayout" Target="../slideLayouts/slideLayout4.xml"/><Relationship Id="rId6" Type="http://schemas.openxmlformats.org/officeDocument/2006/relationships/hyperlink" Target="http://osi.lsu.edu/" TargetMode="External"/><Relationship Id="rId5" Type="http://schemas.openxmlformats.org/officeDocument/2006/relationships/hyperlink" Target="mailto:gloriathomas@lsu.edu" TargetMode="External"/><Relationship Id="rId4" Type="http://schemas.openxmlformats.org/officeDocument/2006/relationships/hyperlink" Target="mailto:Dick62442@aol.com" TargetMode="External"/></Relationships>
</file>

<file path=ppt/slides/_rels/slide75.xml.rels><?xml version="1.0" encoding="UTF-8" standalone="yes"?>
<Relationships xmlns="http://schemas.openxmlformats.org/package/2006/relationships"><Relationship Id="rId3" Type="http://schemas.openxmlformats.org/officeDocument/2006/relationships/hyperlink" Target="http://www.aaee.org/" TargetMode="External"/><Relationship Id="rId2" Type="http://schemas.openxmlformats.org/officeDocument/2006/relationships/notesSlide" Target="../notesSlides/notesSlide75.xml"/><Relationship Id="rId1" Type="http://schemas.openxmlformats.org/officeDocument/2006/relationships/slideLayout" Target="../slideLayouts/slideLayout4.xml"/><Relationship Id="rId6" Type="http://schemas.openxmlformats.org/officeDocument/2006/relationships/hyperlink" Target="http://www.tolerance.org/" TargetMode="External"/><Relationship Id="rId5" Type="http://schemas.openxmlformats.org/officeDocument/2006/relationships/hyperlink" Target="http://www.corestandards.org/" TargetMode="External"/><Relationship Id="rId4" Type="http://schemas.openxmlformats.org/officeDocument/2006/relationships/hyperlink" Target="http://www.learner.org/" TargetMode="External"/></Relationships>
</file>

<file path=ppt/slides/_rels/slide76.xml.rels><?xml version="1.0" encoding="UTF-8" standalone="yes"?>
<Relationships xmlns="http://schemas.openxmlformats.org/package/2006/relationships"><Relationship Id="rId8" Type="http://schemas.openxmlformats.org/officeDocument/2006/relationships/hyperlink" Target="http://www.asha.org/events/convention/" TargetMode="External"/><Relationship Id="rId13" Type="http://schemas.openxmlformats.org/officeDocument/2006/relationships/hyperlink" Target="http://www.socialstudies.org/conference" TargetMode="External"/><Relationship Id="rId3" Type="http://schemas.openxmlformats.org/officeDocument/2006/relationships/hyperlink" Target="http://www.ascd.org/conferences.aspx" TargetMode="External"/><Relationship Id="rId7" Type="http://schemas.openxmlformats.org/officeDocument/2006/relationships/hyperlink" Target="https://secure.nsta.org/conferences/" TargetMode="External"/><Relationship Id="rId12" Type="http://schemas.openxmlformats.org/officeDocument/2006/relationships/hyperlink" Target="http://www.globaleducationconference.com/page/2013-conference" TargetMode="External"/><Relationship Id="rId2" Type="http://schemas.openxmlformats.org/officeDocument/2006/relationships/notesSlide" Target="../notesSlides/notesSlide76.xml"/><Relationship Id="rId16" Type="http://schemas.openxmlformats.org/officeDocument/2006/relationships/hyperlink" Target="http://www.scilearn.com/events/webinars/realtime.php" TargetMode="External"/><Relationship Id="rId1" Type="http://schemas.openxmlformats.org/officeDocument/2006/relationships/slideLayout" Target="../slideLayouts/slideLayout4.xml"/><Relationship Id="rId6" Type="http://schemas.openxmlformats.org/officeDocument/2006/relationships/hyperlink" Target="http://www.interdys.org/AnnualConference.htm" TargetMode="External"/><Relationship Id="rId11" Type="http://schemas.openxmlformats.org/officeDocument/2006/relationships/hyperlink" Target="http://www.ncte.org/annual" TargetMode="External"/><Relationship Id="rId5" Type="http://schemas.openxmlformats.org/officeDocument/2006/relationships/hyperlink" Target="http://nameorg.org/annual-conference/" TargetMode="External"/><Relationship Id="rId15" Type="http://schemas.openxmlformats.org/officeDocument/2006/relationships/hyperlink" Target="http://www.acenet.edu/leadership/programs/Pages/Leadership-Academy-for-Dept-Chairs.aspx" TargetMode="External"/><Relationship Id="rId10" Type="http://schemas.openxmlformats.org/officeDocument/2006/relationships/hyperlink" Target="http://www.ashe.ws/?page=769" TargetMode="External"/><Relationship Id="rId4" Type="http://schemas.openxmlformats.org/officeDocument/2006/relationships/hyperlink" Target="http://www.ncre.org/fall.html" TargetMode="External"/><Relationship Id="rId9" Type="http://schemas.openxmlformats.org/officeDocument/2006/relationships/hyperlink" Target="http://www.naeyc.org/conference/" TargetMode="External"/><Relationship Id="rId14" Type="http://schemas.openxmlformats.org/officeDocument/2006/relationships/hyperlink" Target="http://www.literacyresearchassociation.org/" TargetMode="Externa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6" hidden="1"/>
          <p:cNvSpPr>
            <a:spLocks noGrp="1"/>
          </p:cNvSpPr>
          <p:nvPr>
            <p:ph type="title"/>
          </p:nvPr>
        </p:nvSpPr>
        <p:spPr>
          <a:xfrm>
            <a:off x="388620" y="402335"/>
            <a:ext cx="6995159" cy="553998"/>
          </a:xfrm>
        </p:spPr>
        <p:txBody>
          <a:bodyPr/>
          <a:lstStyle/>
          <a:p>
            <a:r>
              <a:rPr lang="en-US" dirty="0" smtClean="0"/>
              <a:t>Culturally Responsive Education for African American and Hispanic Students: Merging Theory, Research, and Practice</a:t>
            </a:r>
            <a:endParaRPr lang="en-US" dirty="0"/>
          </a:p>
        </p:txBody>
      </p:sp>
      <p:graphicFrame>
        <p:nvGraphicFramePr>
          <p:cNvPr id="6" name="object 6" title="Page Border"/>
          <p:cNvGraphicFramePr>
            <a:graphicFrameLocks noGrp="1"/>
          </p:cNvGraphicFramePr>
          <p:nvPr>
            <p:extLst>
              <p:ext uri="{D42A27DB-BD31-4B8C-83A1-F6EECF244321}">
                <p14:modId xmlns:p14="http://schemas.microsoft.com/office/powerpoint/2010/main" val="1395225991"/>
              </p:ext>
            </p:extLst>
          </p:nvPr>
        </p:nvGraphicFramePr>
        <p:xfrm>
          <a:off x="419100" y="488315"/>
          <a:ext cx="6858000" cy="8981440"/>
        </p:xfrm>
        <a:graphic>
          <a:graphicData uri="http://schemas.openxmlformats.org/drawingml/2006/table">
            <a:tbl>
              <a:tblPr firstRow="1" bandRow="1">
                <a:tableStyleId>{2D5ABB26-0587-4C30-8999-92F81FD0307C}</a:tableStyleId>
              </a:tblPr>
              <a:tblGrid>
                <a:gridCol w="6858000"/>
              </a:tblGrid>
              <a:tr h="1835150">
                <a:tc>
                  <a:txBody>
                    <a:bodyPr/>
                    <a:lstStyle/>
                    <a:p>
                      <a:pPr marL="1223645">
                        <a:lnSpc>
                          <a:spcPct val="100000"/>
                        </a:lnSpc>
                      </a:pPr>
                      <a:r>
                        <a:rPr sz="2400" b="1" dirty="0">
                          <a:solidFill>
                            <a:srgbClr val="0000B3"/>
                          </a:solidFill>
                          <a:latin typeface="Times New Roman"/>
                          <a:cs typeface="Times New Roman"/>
                        </a:rPr>
                        <a:t>I</a:t>
                      </a:r>
                      <a:r>
                        <a:rPr sz="1850" b="1" dirty="0">
                          <a:solidFill>
                            <a:srgbClr val="0000B3"/>
                          </a:solidFill>
                          <a:latin typeface="Times New Roman"/>
                          <a:cs typeface="Times New Roman"/>
                        </a:rPr>
                        <a:t>n</a:t>
                      </a:r>
                      <a:r>
                        <a:rPr sz="1850" b="1" spc="5" dirty="0">
                          <a:solidFill>
                            <a:srgbClr val="0000B3"/>
                          </a:solidFill>
                          <a:latin typeface="Times New Roman"/>
                          <a:cs typeface="Times New Roman"/>
                        </a:rPr>
                        <a:t>t</a:t>
                      </a:r>
                      <a:r>
                        <a:rPr sz="1850" b="1" spc="-5" dirty="0">
                          <a:solidFill>
                            <a:srgbClr val="0000B3"/>
                          </a:solidFill>
                          <a:latin typeface="Times New Roman"/>
                          <a:cs typeface="Times New Roman"/>
                        </a:rPr>
                        <a:t>e</a:t>
                      </a:r>
                      <a:r>
                        <a:rPr sz="1850" b="1" spc="-10" dirty="0">
                          <a:solidFill>
                            <a:srgbClr val="0000B3"/>
                          </a:solidFill>
                          <a:latin typeface="Times New Roman"/>
                          <a:cs typeface="Times New Roman"/>
                        </a:rPr>
                        <a:t>r</a:t>
                      </a:r>
                      <a:r>
                        <a:rPr sz="1850" b="1" dirty="0">
                          <a:solidFill>
                            <a:srgbClr val="0000B3"/>
                          </a:solidFill>
                          <a:latin typeface="Times New Roman"/>
                          <a:cs typeface="Times New Roman"/>
                        </a:rPr>
                        <a:t>d</a:t>
                      </a:r>
                      <a:r>
                        <a:rPr sz="1850" b="1" spc="-10" dirty="0">
                          <a:solidFill>
                            <a:srgbClr val="0000B3"/>
                          </a:solidFill>
                          <a:latin typeface="Times New Roman"/>
                          <a:cs typeface="Times New Roman"/>
                        </a:rPr>
                        <a:t>i</a:t>
                      </a:r>
                      <a:r>
                        <a:rPr sz="1850" b="1" dirty="0">
                          <a:solidFill>
                            <a:srgbClr val="0000B3"/>
                          </a:solidFill>
                          <a:latin typeface="Times New Roman"/>
                          <a:cs typeface="Times New Roman"/>
                        </a:rPr>
                        <a:t>s</a:t>
                      </a:r>
                      <a:r>
                        <a:rPr sz="1850" b="1" spc="-5" dirty="0">
                          <a:solidFill>
                            <a:srgbClr val="0000B3"/>
                          </a:solidFill>
                          <a:latin typeface="Times New Roman"/>
                          <a:cs typeface="Times New Roman"/>
                        </a:rPr>
                        <a:t>c</a:t>
                      </a:r>
                      <a:r>
                        <a:rPr sz="1850" b="1" spc="-10" dirty="0">
                          <a:solidFill>
                            <a:srgbClr val="0000B3"/>
                          </a:solidFill>
                          <a:latin typeface="Times New Roman"/>
                          <a:cs typeface="Times New Roman"/>
                        </a:rPr>
                        <a:t>i</a:t>
                      </a:r>
                      <a:r>
                        <a:rPr sz="1850" b="1" dirty="0">
                          <a:solidFill>
                            <a:srgbClr val="0000B3"/>
                          </a:solidFill>
                          <a:latin typeface="Times New Roman"/>
                          <a:cs typeface="Times New Roman"/>
                        </a:rPr>
                        <a:t>p</a:t>
                      </a:r>
                      <a:r>
                        <a:rPr sz="1850" b="1" spc="-10" dirty="0">
                          <a:solidFill>
                            <a:srgbClr val="0000B3"/>
                          </a:solidFill>
                          <a:latin typeface="Times New Roman"/>
                          <a:cs typeface="Times New Roman"/>
                        </a:rPr>
                        <a:t>li</a:t>
                      </a:r>
                      <a:r>
                        <a:rPr sz="1850" b="1" dirty="0">
                          <a:solidFill>
                            <a:srgbClr val="0000B3"/>
                          </a:solidFill>
                          <a:latin typeface="Times New Roman"/>
                          <a:cs typeface="Times New Roman"/>
                        </a:rPr>
                        <a:t>n</a:t>
                      </a:r>
                      <a:r>
                        <a:rPr sz="1850" b="1" spc="10" dirty="0">
                          <a:solidFill>
                            <a:srgbClr val="0000B3"/>
                          </a:solidFill>
                          <a:latin typeface="Times New Roman"/>
                          <a:cs typeface="Times New Roman"/>
                        </a:rPr>
                        <a:t>a</a:t>
                      </a:r>
                      <a:r>
                        <a:rPr sz="1850" b="1" spc="-5" dirty="0">
                          <a:solidFill>
                            <a:srgbClr val="0000B3"/>
                          </a:solidFill>
                          <a:latin typeface="Times New Roman"/>
                          <a:cs typeface="Times New Roman"/>
                        </a:rPr>
                        <a:t>r</a:t>
                      </a:r>
                      <a:r>
                        <a:rPr sz="1850" b="1" dirty="0">
                          <a:solidFill>
                            <a:srgbClr val="0000B3"/>
                          </a:solidFill>
                          <a:latin typeface="Times New Roman"/>
                          <a:cs typeface="Times New Roman"/>
                        </a:rPr>
                        <a:t>y </a:t>
                      </a:r>
                      <a:r>
                        <a:rPr sz="2400" b="1" dirty="0">
                          <a:solidFill>
                            <a:srgbClr val="0000B3"/>
                          </a:solidFill>
                          <a:latin typeface="Times New Roman"/>
                          <a:cs typeface="Times New Roman"/>
                        </a:rPr>
                        <a:t>J</a:t>
                      </a:r>
                      <a:r>
                        <a:rPr sz="1850" b="1" spc="10" dirty="0">
                          <a:solidFill>
                            <a:srgbClr val="0000B3"/>
                          </a:solidFill>
                          <a:latin typeface="Times New Roman"/>
                          <a:cs typeface="Times New Roman"/>
                        </a:rPr>
                        <a:t>o</a:t>
                      </a:r>
                      <a:r>
                        <a:rPr sz="1850" b="1" dirty="0">
                          <a:solidFill>
                            <a:srgbClr val="0000B3"/>
                          </a:solidFill>
                          <a:latin typeface="Times New Roman"/>
                          <a:cs typeface="Times New Roman"/>
                        </a:rPr>
                        <a:t>u</a:t>
                      </a:r>
                      <a:r>
                        <a:rPr sz="1850" b="1" spc="-5" dirty="0">
                          <a:solidFill>
                            <a:srgbClr val="0000B3"/>
                          </a:solidFill>
                          <a:latin typeface="Times New Roman"/>
                          <a:cs typeface="Times New Roman"/>
                        </a:rPr>
                        <a:t>r</a:t>
                      </a:r>
                      <a:r>
                        <a:rPr sz="1850" b="1" dirty="0">
                          <a:solidFill>
                            <a:srgbClr val="0000B3"/>
                          </a:solidFill>
                          <a:latin typeface="Times New Roman"/>
                          <a:cs typeface="Times New Roman"/>
                        </a:rPr>
                        <a:t>n</a:t>
                      </a:r>
                      <a:r>
                        <a:rPr sz="1850" b="1" spc="10" dirty="0">
                          <a:solidFill>
                            <a:srgbClr val="0000B3"/>
                          </a:solidFill>
                          <a:latin typeface="Times New Roman"/>
                          <a:cs typeface="Times New Roman"/>
                        </a:rPr>
                        <a:t>a</a:t>
                      </a:r>
                      <a:r>
                        <a:rPr sz="1850" b="1" dirty="0">
                          <a:solidFill>
                            <a:srgbClr val="0000B3"/>
                          </a:solidFill>
                          <a:latin typeface="Times New Roman"/>
                          <a:cs typeface="Times New Roman"/>
                        </a:rPr>
                        <a:t>l</a:t>
                      </a:r>
                      <a:r>
                        <a:rPr sz="1850" b="1" spc="-15" dirty="0">
                          <a:solidFill>
                            <a:srgbClr val="0000B3"/>
                          </a:solidFill>
                          <a:latin typeface="Times New Roman"/>
                          <a:cs typeface="Times New Roman"/>
                        </a:rPr>
                        <a:t> </a:t>
                      </a:r>
                      <a:r>
                        <a:rPr sz="1800" b="1" spc="-15" dirty="0">
                          <a:solidFill>
                            <a:srgbClr val="0000B3"/>
                          </a:solidFill>
                          <a:latin typeface="Times New Roman"/>
                          <a:cs typeface="Times New Roman"/>
                        </a:rPr>
                        <a:t>o</a:t>
                      </a:r>
                      <a:r>
                        <a:rPr sz="1800" b="1" dirty="0">
                          <a:solidFill>
                            <a:srgbClr val="0000B3"/>
                          </a:solidFill>
                          <a:latin typeface="Times New Roman"/>
                          <a:cs typeface="Times New Roman"/>
                        </a:rPr>
                        <a:t>f</a:t>
                      </a:r>
                      <a:r>
                        <a:rPr sz="1800" b="1" spc="5" dirty="0">
                          <a:solidFill>
                            <a:srgbClr val="0000B3"/>
                          </a:solidFill>
                          <a:latin typeface="Times New Roman"/>
                          <a:cs typeface="Times New Roman"/>
                        </a:rPr>
                        <a:t> </a:t>
                      </a:r>
                      <a:r>
                        <a:rPr sz="2400" b="1" spc="5" dirty="0">
                          <a:solidFill>
                            <a:srgbClr val="0000B3"/>
                          </a:solidFill>
                          <a:latin typeface="Times New Roman"/>
                          <a:cs typeface="Times New Roman"/>
                        </a:rPr>
                        <a:t>T</a:t>
                      </a:r>
                      <a:r>
                        <a:rPr sz="1850" b="1" spc="-5" dirty="0">
                          <a:solidFill>
                            <a:srgbClr val="0000B3"/>
                          </a:solidFill>
                          <a:latin typeface="Times New Roman"/>
                          <a:cs typeface="Times New Roman"/>
                        </a:rPr>
                        <a:t>e</a:t>
                      </a:r>
                      <a:r>
                        <a:rPr sz="1850" b="1" spc="10" dirty="0">
                          <a:solidFill>
                            <a:srgbClr val="0000B3"/>
                          </a:solidFill>
                          <a:latin typeface="Times New Roman"/>
                          <a:cs typeface="Times New Roman"/>
                        </a:rPr>
                        <a:t>a</a:t>
                      </a:r>
                      <a:r>
                        <a:rPr sz="1850" b="1" spc="-5" dirty="0">
                          <a:solidFill>
                            <a:srgbClr val="0000B3"/>
                          </a:solidFill>
                          <a:latin typeface="Times New Roman"/>
                          <a:cs typeface="Times New Roman"/>
                        </a:rPr>
                        <a:t>c</a:t>
                      </a:r>
                      <a:r>
                        <a:rPr sz="1850" b="1" dirty="0">
                          <a:solidFill>
                            <a:srgbClr val="0000B3"/>
                          </a:solidFill>
                          <a:latin typeface="Times New Roman"/>
                          <a:cs typeface="Times New Roman"/>
                        </a:rPr>
                        <a:t>h</a:t>
                      </a:r>
                      <a:r>
                        <a:rPr sz="1850" b="1" spc="-10" dirty="0">
                          <a:solidFill>
                            <a:srgbClr val="0000B3"/>
                          </a:solidFill>
                          <a:latin typeface="Times New Roman"/>
                          <a:cs typeface="Times New Roman"/>
                        </a:rPr>
                        <a:t>i</a:t>
                      </a:r>
                      <a:r>
                        <a:rPr sz="1850" b="1" dirty="0">
                          <a:solidFill>
                            <a:srgbClr val="0000B3"/>
                          </a:solidFill>
                          <a:latin typeface="Times New Roman"/>
                          <a:cs typeface="Times New Roman"/>
                        </a:rPr>
                        <a:t>ng</a:t>
                      </a:r>
                      <a:r>
                        <a:rPr sz="1850" b="1" spc="5" dirty="0">
                          <a:solidFill>
                            <a:srgbClr val="0000B3"/>
                          </a:solidFill>
                          <a:latin typeface="Times New Roman"/>
                          <a:cs typeface="Times New Roman"/>
                        </a:rPr>
                        <a:t> </a:t>
                      </a:r>
                      <a:r>
                        <a:rPr sz="1800" b="1" spc="-15" dirty="0">
                          <a:solidFill>
                            <a:srgbClr val="0000B3"/>
                          </a:solidFill>
                          <a:latin typeface="Times New Roman"/>
                          <a:cs typeface="Times New Roman"/>
                        </a:rPr>
                        <a:t>a</a:t>
                      </a:r>
                      <a:r>
                        <a:rPr sz="1800" b="1" spc="5" dirty="0">
                          <a:solidFill>
                            <a:srgbClr val="0000B3"/>
                          </a:solidFill>
                          <a:latin typeface="Times New Roman"/>
                          <a:cs typeface="Times New Roman"/>
                        </a:rPr>
                        <a:t>n</a:t>
                      </a:r>
                      <a:r>
                        <a:rPr sz="1800" b="1" dirty="0">
                          <a:solidFill>
                            <a:srgbClr val="0000B3"/>
                          </a:solidFill>
                          <a:latin typeface="Times New Roman"/>
                          <a:cs typeface="Times New Roman"/>
                        </a:rPr>
                        <a:t>d</a:t>
                      </a:r>
                      <a:r>
                        <a:rPr sz="1800" b="1" spc="-15" dirty="0">
                          <a:solidFill>
                            <a:srgbClr val="0000B3"/>
                          </a:solidFill>
                          <a:latin typeface="Times New Roman"/>
                          <a:cs typeface="Times New Roman"/>
                        </a:rPr>
                        <a:t> </a:t>
                      </a:r>
                      <a:r>
                        <a:rPr sz="2400" b="1" spc="5" dirty="0">
                          <a:solidFill>
                            <a:srgbClr val="0000B3"/>
                          </a:solidFill>
                          <a:latin typeface="Times New Roman"/>
                          <a:cs typeface="Times New Roman"/>
                        </a:rPr>
                        <a:t>L</a:t>
                      </a:r>
                      <a:r>
                        <a:rPr sz="1850" b="1" spc="-5" dirty="0">
                          <a:solidFill>
                            <a:srgbClr val="0000B3"/>
                          </a:solidFill>
                          <a:latin typeface="Times New Roman"/>
                          <a:cs typeface="Times New Roman"/>
                        </a:rPr>
                        <a:t>e</a:t>
                      </a:r>
                      <a:r>
                        <a:rPr sz="1850" b="1" spc="10" dirty="0">
                          <a:solidFill>
                            <a:srgbClr val="0000B3"/>
                          </a:solidFill>
                          <a:latin typeface="Times New Roman"/>
                          <a:cs typeface="Times New Roman"/>
                        </a:rPr>
                        <a:t>a</a:t>
                      </a:r>
                      <a:r>
                        <a:rPr sz="1850" b="1" spc="-5" dirty="0">
                          <a:solidFill>
                            <a:srgbClr val="0000B3"/>
                          </a:solidFill>
                          <a:latin typeface="Times New Roman"/>
                          <a:cs typeface="Times New Roman"/>
                        </a:rPr>
                        <a:t>r</a:t>
                      </a:r>
                      <a:r>
                        <a:rPr sz="1850" b="1" dirty="0">
                          <a:solidFill>
                            <a:srgbClr val="0000B3"/>
                          </a:solidFill>
                          <a:latin typeface="Times New Roman"/>
                          <a:cs typeface="Times New Roman"/>
                        </a:rPr>
                        <a:t>n</a:t>
                      </a:r>
                      <a:r>
                        <a:rPr sz="1850" b="1" spc="-10" dirty="0">
                          <a:solidFill>
                            <a:srgbClr val="0000B3"/>
                          </a:solidFill>
                          <a:latin typeface="Times New Roman"/>
                          <a:cs typeface="Times New Roman"/>
                        </a:rPr>
                        <a:t>i</a:t>
                      </a:r>
                      <a:r>
                        <a:rPr sz="1850" b="1" dirty="0">
                          <a:solidFill>
                            <a:srgbClr val="0000B3"/>
                          </a:solidFill>
                          <a:latin typeface="Times New Roman"/>
                          <a:cs typeface="Times New Roman"/>
                        </a:rPr>
                        <a:t>ng</a:t>
                      </a:r>
                      <a:endParaRPr sz="1850" dirty="0">
                        <a:latin typeface="Times New Roman"/>
                        <a:cs typeface="Times New Roman"/>
                      </a:endParaRPr>
                    </a:p>
                    <a:p>
                      <a:pPr marL="2217420" marR="1261110" indent="764540">
                        <a:lnSpc>
                          <a:spcPts val="1660"/>
                        </a:lnSpc>
                        <a:spcBef>
                          <a:spcPts val="445"/>
                        </a:spcBef>
                      </a:pPr>
                      <a:r>
                        <a:rPr sz="1400" b="1" dirty="0">
                          <a:solidFill>
                            <a:srgbClr val="0000B3"/>
                          </a:solidFill>
                          <a:latin typeface="Arial"/>
                          <a:cs typeface="Arial"/>
                        </a:rPr>
                        <a:t>C</a:t>
                      </a:r>
                      <a:r>
                        <a:rPr sz="1400" b="1" spc="-15" dirty="0">
                          <a:solidFill>
                            <a:srgbClr val="0000B3"/>
                          </a:solidFill>
                          <a:latin typeface="Arial"/>
                          <a:cs typeface="Arial"/>
                        </a:rPr>
                        <a:t>o</a:t>
                      </a:r>
                      <a:r>
                        <a:rPr sz="1400" b="1" spc="-5" dirty="0">
                          <a:solidFill>
                            <a:srgbClr val="0000B3"/>
                          </a:solidFill>
                          <a:latin typeface="Arial"/>
                          <a:cs typeface="Arial"/>
                        </a:rPr>
                        <a:t>l</a:t>
                      </a:r>
                      <a:r>
                        <a:rPr sz="1400" b="1" spc="20" dirty="0">
                          <a:solidFill>
                            <a:srgbClr val="0000B3"/>
                          </a:solidFill>
                          <a:latin typeface="Arial"/>
                          <a:cs typeface="Arial"/>
                        </a:rPr>
                        <a:t>l</a:t>
                      </a:r>
                      <a:r>
                        <a:rPr sz="1400" b="1" spc="-10" dirty="0">
                          <a:solidFill>
                            <a:srgbClr val="0000B3"/>
                          </a:solidFill>
                          <a:latin typeface="Arial"/>
                          <a:cs typeface="Arial"/>
                        </a:rPr>
                        <a:t>e</a:t>
                      </a:r>
                      <a:r>
                        <a:rPr sz="1400" b="1" spc="10" dirty="0">
                          <a:solidFill>
                            <a:srgbClr val="0000B3"/>
                          </a:solidFill>
                          <a:latin typeface="Arial"/>
                          <a:cs typeface="Arial"/>
                        </a:rPr>
                        <a:t>g</a:t>
                      </a:r>
                      <a:r>
                        <a:rPr sz="1400" b="1" dirty="0">
                          <a:solidFill>
                            <a:srgbClr val="0000B3"/>
                          </a:solidFill>
                          <a:latin typeface="Arial"/>
                          <a:cs typeface="Arial"/>
                        </a:rPr>
                        <a:t>e</a:t>
                      </a:r>
                      <a:r>
                        <a:rPr sz="1400" b="1" spc="-15" dirty="0">
                          <a:solidFill>
                            <a:srgbClr val="0000B3"/>
                          </a:solidFill>
                          <a:latin typeface="Arial"/>
                          <a:cs typeface="Arial"/>
                        </a:rPr>
                        <a:t> </a:t>
                      </a:r>
                      <a:r>
                        <a:rPr sz="1400" b="1" spc="10" dirty="0">
                          <a:solidFill>
                            <a:srgbClr val="0000B3"/>
                          </a:solidFill>
                          <a:latin typeface="Arial"/>
                          <a:cs typeface="Arial"/>
                        </a:rPr>
                        <a:t>o</a:t>
                      </a:r>
                      <a:r>
                        <a:rPr sz="1400" b="1" dirty="0">
                          <a:solidFill>
                            <a:srgbClr val="0000B3"/>
                          </a:solidFill>
                          <a:latin typeface="Arial"/>
                          <a:cs typeface="Arial"/>
                        </a:rPr>
                        <a:t>f</a:t>
                      </a:r>
                      <a:r>
                        <a:rPr sz="1400" b="1" spc="-15" dirty="0">
                          <a:solidFill>
                            <a:srgbClr val="0000B3"/>
                          </a:solidFill>
                          <a:latin typeface="Arial"/>
                          <a:cs typeface="Arial"/>
                        </a:rPr>
                        <a:t> </a:t>
                      </a:r>
                      <a:r>
                        <a:rPr sz="1400" b="1" spc="30" dirty="0">
                          <a:solidFill>
                            <a:srgbClr val="0000B3"/>
                          </a:solidFill>
                          <a:latin typeface="Arial"/>
                          <a:cs typeface="Arial"/>
                        </a:rPr>
                        <a:t>E</a:t>
                      </a:r>
                      <a:r>
                        <a:rPr sz="1400" b="1" spc="-15" dirty="0">
                          <a:solidFill>
                            <a:srgbClr val="0000B3"/>
                          </a:solidFill>
                          <a:latin typeface="Arial"/>
                          <a:cs typeface="Arial"/>
                        </a:rPr>
                        <a:t>d</a:t>
                      </a:r>
                      <a:r>
                        <a:rPr sz="1400" b="1" spc="10" dirty="0">
                          <a:solidFill>
                            <a:srgbClr val="0000B3"/>
                          </a:solidFill>
                          <a:latin typeface="Arial"/>
                          <a:cs typeface="Arial"/>
                        </a:rPr>
                        <a:t>u</a:t>
                      </a:r>
                      <a:r>
                        <a:rPr sz="1400" b="1" spc="-10" dirty="0">
                          <a:solidFill>
                            <a:srgbClr val="0000B3"/>
                          </a:solidFill>
                          <a:latin typeface="Arial"/>
                          <a:cs typeface="Arial"/>
                        </a:rPr>
                        <a:t>c</a:t>
                      </a:r>
                      <a:r>
                        <a:rPr sz="1400" b="1" spc="15" dirty="0">
                          <a:solidFill>
                            <a:srgbClr val="0000B3"/>
                          </a:solidFill>
                          <a:latin typeface="Arial"/>
                          <a:cs typeface="Arial"/>
                        </a:rPr>
                        <a:t>a</a:t>
                      </a:r>
                      <a:r>
                        <a:rPr sz="1400" b="1" spc="-10" dirty="0">
                          <a:solidFill>
                            <a:srgbClr val="0000B3"/>
                          </a:solidFill>
                          <a:latin typeface="Arial"/>
                          <a:cs typeface="Arial"/>
                        </a:rPr>
                        <a:t>t</a:t>
                      </a:r>
                      <a:r>
                        <a:rPr sz="1400" b="1" spc="-5" dirty="0">
                          <a:solidFill>
                            <a:srgbClr val="0000B3"/>
                          </a:solidFill>
                          <a:latin typeface="Arial"/>
                          <a:cs typeface="Arial"/>
                        </a:rPr>
                        <a:t>i</a:t>
                      </a:r>
                      <a:r>
                        <a:rPr sz="1400" b="1" spc="10" dirty="0">
                          <a:solidFill>
                            <a:srgbClr val="0000B3"/>
                          </a:solidFill>
                          <a:latin typeface="Arial"/>
                          <a:cs typeface="Arial"/>
                        </a:rPr>
                        <a:t>on </a:t>
                      </a:r>
                      <a:r>
                        <a:rPr sz="1400" b="1" spc="5" dirty="0">
                          <a:solidFill>
                            <a:srgbClr val="0000B3"/>
                          </a:solidFill>
                          <a:latin typeface="Arial"/>
                          <a:cs typeface="Arial"/>
                        </a:rPr>
                        <a:t>S</a:t>
                      </a:r>
                      <a:r>
                        <a:rPr sz="1400" b="1" spc="-15" dirty="0">
                          <a:solidFill>
                            <a:srgbClr val="0000B3"/>
                          </a:solidFill>
                          <a:latin typeface="Arial"/>
                          <a:cs typeface="Arial"/>
                        </a:rPr>
                        <a:t>o</a:t>
                      </a:r>
                      <a:r>
                        <a:rPr sz="1400" b="1" spc="10" dirty="0">
                          <a:solidFill>
                            <a:srgbClr val="0000B3"/>
                          </a:solidFill>
                          <a:latin typeface="Arial"/>
                          <a:cs typeface="Arial"/>
                        </a:rPr>
                        <a:t>u</a:t>
                      </a:r>
                      <a:r>
                        <a:rPr sz="1400" b="1" spc="-10" dirty="0">
                          <a:solidFill>
                            <a:srgbClr val="0000B3"/>
                          </a:solidFill>
                          <a:latin typeface="Arial"/>
                          <a:cs typeface="Arial"/>
                        </a:rPr>
                        <a:t>t</a:t>
                      </a:r>
                      <a:r>
                        <a:rPr sz="1400" b="1" spc="10" dirty="0">
                          <a:solidFill>
                            <a:srgbClr val="0000B3"/>
                          </a:solidFill>
                          <a:latin typeface="Arial"/>
                          <a:cs typeface="Arial"/>
                        </a:rPr>
                        <a:t>h</a:t>
                      </a:r>
                      <a:r>
                        <a:rPr sz="1400" b="1" spc="-10" dirty="0">
                          <a:solidFill>
                            <a:srgbClr val="0000B3"/>
                          </a:solidFill>
                          <a:latin typeface="Arial"/>
                          <a:cs typeface="Arial"/>
                        </a:rPr>
                        <a:t>e</a:t>
                      </a:r>
                      <a:r>
                        <a:rPr sz="1400" b="1" spc="5" dirty="0">
                          <a:solidFill>
                            <a:srgbClr val="0000B3"/>
                          </a:solidFill>
                          <a:latin typeface="Arial"/>
                          <a:cs typeface="Arial"/>
                        </a:rPr>
                        <a:t>r</a:t>
                      </a:r>
                      <a:r>
                        <a:rPr sz="1400" b="1" dirty="0">
                          <a:solidFill>
                            <a:srgbClr val="0000B3"/>
                          </a:solidFill>
                          <a:latin typeface="Arial"/>
                          <a:cs typeface="Arial"/>
                        </a:rPr>
                        <a:t>n</a:t>
                      </a:r>
                      <a:r>
                        <a:rPr sz="1400" b="1" spc="-20" dirty="0">
                          <a:solidFill>
                            <a:srgbClr val="0000B3"/>
                          </a:solidFill>
                          <a:latin typeface="Arial"/>
                          <a:cs typeface="Arial"/>
                        </a:rPr>
                        <a:t> </a:t>
                      </a:r>
                      <a:r>
                        <a:rPr sz="1400" b="1" spc="25" dirty="0">
                          <a:solidFill>
                            <a:srgbClr val="0000B3"/>
                          </a:solidFill>
                          <a:latin typeface="Arial"/>
                          <a:cs typeface="Arial"/>
                        </a:rPr>
                        <a:t>U</a:t>
                      </a:r>
                      <a:r>
                        <a:rPr sz="1400" b="1" spc="-15" dirty="0">
                          <a:solidFill>
                            <a:srgbClr val="0000B3"/>
                          </a:solidFill>
                          <a:latin typeface="Arial"/>
                          <a:cs typeface="Arial"/>
                        </a:rPr>
                        <a:t>n</a:t>
                      </a:r>
                      <a:r>
                        <a:rPr sz="1400" b="1" spc="20" dirty="0">
                          <a:solidFill>
                            <a:srgbClr val="0000B3"/>
                          </a:solidFill>
                          <a:latin typeface="Arial"/>
                          <a:cs typeface="Arial"/>
                        </a:rPr>
                        <a:t>i</a:t>
                      </a:r>
                      <a:r>
                        <a:rPr sz="1400" b="1" spc="-10" dirty="0">
                          <a:solidFill>
                            <a:srgbClr val="0000B3"/>
                          </a:solidFill>
                          <a:latin typeface="Arial"/>
                          <a:cs typeface="Arial"/>
                        </a:rPr>
                        <a:t>ve</a:t>
                      </a:r>
                      <a:r>
                        <a:rPr sz="1400" b="1" spc="10" dirty="0">
                          <a:solidFill>
                            <a:srgbClr val="0000B3"/>
                          </a:solidFill>
                          <a:latin typeface="Arial"/>
                          <a:cs typeface="Arial"/>
                        </a:rPr>
                        <a:t>r</a:t>
                      </a:r>
                      <a:r>
                        <a:rPr sz="1400" b="1" spc="-10" dirty="0">
                          <a:solidFill>
                            <a:srgbClr val="0000B3"/>
                          </a:solidFill>
                          <a:latin typeface="Arial"/>
                          <a:cs typeface="Arial"/>
                        </a:rPr>
                        <a:t>s</a:t>
                      </a:r>
                      <a:r>
                        <a:rPr sz="1400" b="1" spc="20" dirty="0">
                          <a:solidFill>
                            <a:srgbClr val="0000B3"/>
                          </a:solidFill>
                          <a:latin typeface="Arial"/>
                          <a:cs typeface="Arial"/>
                        </a:rPr>
                        <a:t>i</a:t>
                      </a:r>
                      <a:r>
                        <a:rPr sz="1400" b="1" spc="15" dirty="0">
                          <a:solidFill>
                            <a:srgbClr val="0000B3"/>
                          </a:solidFill>
                          <a:latin typeface="Arial"/>
                          <a:cs typeface="Arial"/>
                        </a:rPr>
                        <a:t>t</a:t>
                      </a:r>
                      <a:r>
                        <a:rPr sz="1400" b="1" dirty="0">
                          <a:solidFill>
                            <a:srgbClr val="0000B3"/>
                          </a:solidFill>
                          <a:latin typeface="Arial"/>
                          <a:cs typeface="Arial"/>
                        </a:rPr>
                        <a:t>y</a:t>
                      </a:r>
                      <a:r>
                        <a:rPr sz="1400" b="1" spc="-15" dirty="0">
                          <a:solidFill>
                            <a:srgbClr val="0000B3"/>
                          </a:solidFill>
                          <a:latin typeface="Arial"/>
                          <a:cs typeface="Arial"/>
                        </a:rPr>
                        <a:t> </a:t>
                      </a:r>
                      <a:r>
                        <a:rPr sz="1400" b="1" spc="-10" dirty="0">
                          <a:solidFill>
                            <a:srgbClr val="0000B3"/>
                          </a:solidFill>
                          <a:latin typeface="Arial"/>
                          <a:cs typeface="Arial"/>
                        </a:rPr>
                        <a:t>a</a:t>
                      </a:r>
                      <a:r>
                        <a:rPr sz="1400" b="1" spc="10" dirty="0">
                          <a:solidFill>
                            <a:srgbClr val="0000B3"/>
                          </a:solidFill>
                          <a:latin typeface="Arial"/>
                          <a:cs typeface="Arial"/>
                        </a:rPr>
                        <a:t>n</a:t>
                      </a:r>
                      <a:r>
                        <a:rPr sz="1400" b="1" dirty="0">
                          <a:solidFill>
                            <a:srgbClr val="0000B3"/>
                          </a:solidFill>
                          <a:latin typeface="Arial"/>
                          <a:cs typeface="Arial"/>
                        </a:rPr>
                        <a:t>d</a:t>
                      </a:r>
                      <a:r>
                        <a:rPr sz="1400" b="1" spc="5" dirty="0">
                          <a:solidFill>
                            <a:srgbClr val="0000B3"/>
                          </a:solidFill>
                          <a:latin typeface="Arial"/>
                          <a:cs typeface="Arial"/>
                        </a:rPr>
                        <a:t> </a:t>
                      </a:r>
                      <a:r>
                        <a:rPr sz="1400" b="1" dirty="0">
                          <a:solidFill>
                            <a:srgbClr val="0000B3"/>
                          </a:solidFill>
                          <a:latin typeface="Arial"/>
                          <a:cs typeface="Arial"/>
                        </a:rPr>
                        <a:t>A</a:t>
                      </a:r>
                      <a:r>
                        <a:rPr sz="1400" b="1" spc="-5" dirty="0">
                          <a:solidFill>
                            <a:srgbClr val="0000B3"/>
                          </a:solidFill>
                          <a:latin typeface="Arial"/>
                          <a:cs typeface="Arial"/>
                        </a:rPr>
                        <a:t> </a:t>
                      </a:r>
                      <a:r>
                        <a:rPr sz="1400" b="1" dirty="0">
                          <a:solidFill>
                            <a:srgbClr val="0000B3"/>
                          </a:solidFill>
                          <a:latin typeface="Arial"/>
                          <a:cs typeface="Arial"/>
                        </a:rPr>
                        <a:t>&amp;</a:t>
                      </a:r>
                      <a:r>
                        <a:rPr sz="1400" b="1" spc="-5" dirty="0">
                          <a:solidFill>
                            <a:srgbClr val="0000B3"/>
                          </a:solidFill>
                          <a:latin typeface="Arial"/>
                          <a:cs typeface="Arial"/>
                        </a:rPr>
                        <a:t> </a:t>
                      </a:r>
                      <a:r>
                        <a:rPr sz="1400" b="1" dirty="0">
                          <a:solidFill>
                            <a:srgbClr val="0000B3"/>
                          </a:solidFill>
                          <a:latin typeface="Arial"/>
                          <a:cs typeface="Arial"/>
                        </a:rPr>
                        <a:t>M</a:t>
                      </a:r>
                      <a:r>
                        <a:rPr sz="1400" b="1" spc="10" dirty="0">
                          <a:solidFill>
                            <a:srgbClr val="0000B3"/>
                          </a:solidFill>
                          <a:latin typeface="Arial"/>
                          <a:cs typeface="Arial"/>
                        </a:rPr>
                        <a:t> </a:t>
                      </a:r>
                      <a:r>
                        <a:rPr sz="1400" b="1" dirty="0">
                          <a:solidFill>
                            <a:srgbClr val="0000B3"/>
                          </a:solidFill>
                          <a:latin typeface="Arial"/>
                          <a:cs typeface="Arial"/>
                        </a:rPr>
                        <a:t>C</a:t>
                      </a:r>
                      <a:r>
                        <a:rPr sz="1400" b="1" spc="10" dirty="0">
                          <a:solidFill>
                            <a:srgbClr val="0000B3"/>
                          </a:solidFill>
                          <a:latin typeface="Arial"/>
                          <a:cs typeface="Arial"/>
                        </a:rPr>
                        <a:t>o</a:t>
                      </a:r>
                      <a:r>
                        <a:rPr sz="1400" b="1" spc="-5" dirty="0">
                          <a:solidFill>
                            <a:srgbClr val="0000B3"/>
                          </a:solidFill>
                          <a:latin typeface="Arial"/>
                          <a:cs typeface="Arial"/>
                        </a:rPr>
                        <a:t>ll</a:t>
                      </a:r>
                      <a:r>
                        <a:rPr sz="1400" b="1" spc="15" dirty="0">
                          <a:solidFill>
                            <a:srgbClr val="0000B3"/>
                          </a:solidFill>
                          <a:latin typeface="Arial"/>
                          <a:cs typeface="Arial"/>
                        </a:rPr>
                        <a:t>e</a:t>
                      </a:r>
                      <a:r>
                        <a:rPr sz="1400" b="1" spc="-15" dirty="0">
                          <a:solidFill>
                            <a:srgbClr val="0000B3"/>
                          </a:solidFill>
                          <a:latin typeface="Arial"/>
                          <a:cs typeface="Arial"/>
                        </a:rPr>
                        <a:t>g</a:t>
                      </a:r>
                      <a:r>
                        <a:rPr sz="1400" b="1" dirty="0">
                          <a:solidFill>
                            <a:srgbClr val="0000B3"/>
                          </a:solidFill>
                          <a:latin typeface="Arial"/>
                          <a:cs typeface="Arial"/>
                        </a:rPr>
                        <a:t>e</a:t>
                      </a:r>
                      <a:endParaRPr sz="1400" dirty="0">
                        <a:latin typeface="Arial"/>
                        <a:cs typeface="Arial"/>
                      </a:endParaRPr>
                    </a:p>
                    <a:p>
                      <a:pPr>
                        <a:lnSpc>
                          <a:spcPct val="100000"/>
                        </a:lnSpc>
                        <a:spcBef>
                          <a:spcPts val="26"/>
                        </a:spcBef>
                      </a:pPr>
                      <a:endParaRPr sz="1650" dirty="0">
                        <a:latin typeface="Times New Roman"/>
                        <a:cs typeface="Times New Roman"/>
                      </a:endParaRPr>
                    </a:p>
                    <a:p>
                      <a:pPr marR="318135" algn="r">
                        <a:lnSpc>
                          <a:spcPct val="100000"/>
                        </a:lnSpc>
                      </a:pPr>
                      <a:r>
                        <a:rPr sz="1200" b="1" spc="-10" dirty="0">
                          <a:solidFill>
                            <a:srgbClr val="0000A8"/>
                          </a:solidFill>
                          <a:latin typeface="Arial Narrow"/>
                          <a:cs typeface="Arial Narrow"/>
                        </a:rPr>
                        <a:t>ISS</a:t>
                      </a:r>
                      <a:r>
                        <a:rPr sz="1200" b="1" dirty="0">
                          <a:solidFill>
                            <a:srgbClr val="0000A8"/>
                          </a:solidFill>
                          <a:latin typeface="Arial Narrow"/>
                          <a:cs typeface="Arial Narrow"/>
                        </a:rPr>
                        <a:t>N 2158</a:t>
                      </a:r>
                      <a:r>
                        <a:rPr sz="1200" b="1" spc="5" dirty="0">
                          <a:solidFill>
                            <a:srgbClr val="0000A8"/>
                          </a:solidFill>
                          <a:latin typeface="Arial Narrow"/>
                          <a:cs typeface="Arial Narrow"/>
                        </a:rPr>
                        <a:t>-</a:t>
                      </a:r>
                      <a:r>
                        <a:rPr sz="1200" b="1" dirty="0">
                          <a:solidFill>
                            <a:srgbClr val="0000A8"/>
                          </a:solidFill>
                          <a:latin typeface="Arial Narrow"/>
                          <a:cs typeface="Arial Narrow"/>
                        </a:rPr>
                        <a:t>592X</a:t>
                      </a:r>
                      <a:endParaRPr sz="1200" dirty="0">
                        <a:latin typeface="Arial Narrow"/>
                        <a:cs typeface="Arial Narrow"/>
                      </a:endParaRPr>
                    </a:p>
                  </a:txBody>
                  <a:tcPr marL="0" marR="0" marT="0" marB="0">
                    <a:lnL w="76200">
                      <a:solidFill>
                        <a:srgbClr val="0000FF"/>
                      </a:solidFill>
                      <a:prstDash val="solid"/>
                    </a:lnL>
                    <a:lnR w="76200">
                      <a:solidFill>
                        <a:srgbClr val="0000FF"/>
                      </a:solidFill>
                      <a:prstDash val="solid"/>
                    </a:lnR>
                    <a:lnT w="76200">
                      <a:solidFill>
                        <a:srgbClr val="0000FF"/>
                      </a:solidFill>
                      <a:prstDash val="solid"/>
                    </a:lnT>
                    <a:lnB w="31750">
                      <a:solidFill>
                        <a:srgbClr val="7D6C2F"/>
                      </a:solidFill>
                      <a:prstDash val="solid"/>
                    </a:lnB>
                  </a:tcPr>
                </a:tc>
              </a:tr>
              <a:tr h="383540">
                <a:tc>
                  <a:txBody>
                    <a:bodyPr/>
                    <a:lstStyle/>
                    <a:p>
                      <a:pPr marL="290830">
                        <a:lnSpc>
                          <a:spcPct val="100000"/>
                        </a:lnSpc>
                        <a:tabLst>
                          <a:tab pos="3058160" algn="l"/>
                          <a:tab pos="5427345" algn="l"/>
                        </a:tabLst>
                      </a:pPr>
                      <a:r>
                        <a:rPr sz="1400" b="1" dirty="0">
                          <a:solidFill>
                            <a:srgbClr val="966A2B"/>
                          </a:solidFill>
                          <a:latin typeface="Times New Roman"/>
                          <a:cs typeface="Times New Roman"/>
                        </a:rPr>
                        <a:t>V</a:t>
                      </a:r>
                      <a:r>
                        <a:rPr sz="1400" b="1" spc="-25" dirty="0">
                          <a:solidFill>
                            <a:srgbClr val="966A2B"/>
                          </a:solidFill>
                          <a:latin typeface="Times New Roman"/>
                          <a:cs typeface="Times New Roman"/>
                        </a:rPr>
                        <a:t>o</a:t>
                      </a:r>
                      <a:r>
                        <a:rPr sz="1400" b="1" spc="20" dirty="0">
                          <a:solidFill>
                            <a:srgbClr val="966A2B"/>
                          </a:solidFill>
                          <a:latin typeface="Times New Roman"/>
                          <a:cs typeface="Times New Roman"/>
                        </a:rPr>
                        <a:t>l</a:t>
                      </a:r>
                      <a:r>
                        <a:rPr sz="1400" b="1" spc="-35" dirty="0">
                          <a:solidFill>
                            <a:srgbClr val="966A2B"/>
                          </a:solidFill>
                          <a:latin typeface="Times New Roman"/>
                          <a:cs typeface="Times New Roman"/>
                        </a:rPr>
                        <a:t>u</a:t>
                      </a:r>
                      <a:r>
                        <a:rPr sz="1400" b="1" spc="-10" dirty="0">
                          <a:solidFill>
                            <a:srgbClr val="966A2B"/>
                          </a:solidFill>
                          <a:latin typeface="Times New Roman"/>
                          <a:cs typeface="Times New Roman"/>
                        </a:rPr>
                        <a:t>m</a:t>
                      </a:r>
                      <a:r>
                        <a:rPr sz="1400" b="1" dirty="0">
                          <a:solidFill>
                            <a:srgbClr val="966A2B"/>
                          </a:solidFill>
                          <a:latin typeface="Times New Roman"/>
                          <a:cs typeface="Times New Roman"/>
                        </a:rPr>
                        <a:t>e</a:t>
                      </a:r>
                      <a:r>
                        <a:rPr sz="1400" b="1" spc="15" dirty="0">
                          <a:solidFill>
                            <a:srgbClr val="966A2B"/>
                          </a:solidFill>
                          <a:latin typeface="Times New Roman"/>
                          <a:cs typeface="Times New Roman"/>
                        </a:rPr>
                        <a:t> </a:t>
                      </a:r>
                      <a:r>
                        <a:rPr sz="1400" b="1" dirty="0">
                          <a:solidFill>
                            <a:srgbClr val="966A2B"/>
                          </a:solidFill>
                          <a:latin typeface="Times New Roman"/>
                          <a:cs typeface="Times New Roman"/>
                        </a:rPr>
                        <a:t>3	</a:t>
                      </a:r>
                      <a:r>
                        <a:rPr sz="1400" b="1" spc="25" dirty="0">
                          <a:solidFill>
                            <a:srgbClr val="966A2B"/>
                          </a:solidFill>
                          <a:latin typeface="Times New Roman"/>
                          <a:cs typeface="Times New Roman"/>
                        </a:rPr>
                        <a:t>N</a:t>
                      </a:r>
                      <a:r>
                        <a:rPr sz="1400" b="1" spc="-35" dirty="0">
                          <a:solidFill>
                            <a:srgbClr val="966A2B"/>
                          </a:solidFill>
                          <a:latin typeface="Times New Roman"/>
                          <a:cs typeface="Times New Roman"/>
                        </a:rPr>
                        <a:t>u</a:t>
                      </a:r>
                      <a:r>
                        <a:rPr sz="1400" b="1" spc="15" dirty="0">
                          <a:solidFill>
                            <a:srgbClr val="966A2B"/>
                          </a:solidFill>
                          <a:latin typeface="Times New Roman"/>
                          <a:cs typeface="Times New Roman"/>
                        </a:rPr>
                        <a:t>m</a:t>
                      </a:r>
                      <a:r>
                        <a:rPr sz="1400" b="1" spc="-10" dirty="0">
                          <a:solidFill>
                            <a:srgbClr val="966A2B"/>
                          </a:solidFill>
                          <a:latin typeface="Times New Roman"/>
                          <a:cs typeface="Times New Roman"/>
                        </a:rPr>
                        <a:t>b</a:t>
                      </a:r>
                      <a:r>
                        <a:rPr sz="1400" b="1" spc="5" dirty="0">
                          <a:solidFill>
                            <a:srgbClr val="966A2B"/>
                          </a:solidFill>
                          <a:latin typeface="Times New Roman"/>
                          <a:cs typeface="Times New Roman"/>
                        </a:rPr>
                        <a:t>e</a:t>
                      </a:r>
                      <a:r>
                        <a:rPr sz="1400" b="1" dirty="0">
                          <a:solidFill>
                            <a:srgbClr val="966A2B"/>
                          </a:solidFill>
                          <a:latin typeface="Times New Roman"/>
                          <a:cs typeface="Times New Roman"/>
                        </a:rPr>
                        <a:t>r</a:t>
                      </a:r>
                      <a:r>
                        <a:rPr sz="1400" b="1" spc="15" dirty="0">
                          <a:solidFill>
                            <a:srgbClr val="966A2B"/>
                          </a:solidFill>
                          <a:latin typeface="Times New Roman"/>
                          <a:cs typeface="Times New Roman"/>
                        </a:rPr>
                        <a:t> </a:t>
                      </a:r>
                      <a:r>
                        <a:rPr sz="1400" b="1" dirty="0">
                          <a:solidFill>
                            <a:srgbClr val="966A2B"/>
                          </a:solidFill>
                          <a:latin typeface="Times New Roman"/>
                          <a:cs typeface="Times New Roman"/>
                        </a:rPr>
                        <a:t>2	</a:t>
                      </a:r>
                      <a:r>
                        <a:rPr sz="1400" b="1" spc="-10" dirty="0">
                          <a:solidFill>
                            <a:srgbClr val="966A2B"/>
                          </a:solidFill>
                          <a:latin typeface="Times New Roman"/>
                          <a:cs typeface="Times New Roman"/>
                        </a:rPr>
                        <a:t>S</a:t>
                      </a:r>
                      <a:r>
                        <a:rPr sz="1400" b="1" spc="-35" dirty="0">
                          <a:solidFill>
                            <a:srgbClr val="966A2B"/>
                          </a:solidFill>
                          <a:latin typeface="Times New Roman"/>
                          <a:cs typeface="Times New Roman"/>
                        </a:rPr>
                        <a:t>u</a:t>
                      </a:r>
                      <a:r>
                        <a:rPr sz="1400" b="1" spc="15" dirty="0">
                          <a:solidFill>
                            <a:srgbClr val="966A2B"/>
                          </a:solidFill>
                          <a:latin typeface="Times New Roman"/>
                          <a:cs typeface="Times New Roman"/>
                        </a:rPr>
                        <a:t>m</a:t>
                      </a:r>
                      <a:r>
                        <a:rPr sz="1400" b="1" spc="-10" dirty="0">
                          <a:solidFill>
                            <a:srgbClr val="966A2B"/>
                          </a:solidFill>
                          <a:latin typeface="Times New Roman"/>
                          <a:cs typeface="Times New Roman"/>
                        </a:rPr>
                        <a:t>m</a:t>
                      </a:r>
                      <a:r>
                        <a:rPr sz="1400" b="1" spc="5" dirty="0">
                          <a:solidFill>
                            <a:srgbClr val="966A2B"/>
                          </a:solidFill>
                          <a:latin typeface="Times New Roman"/>
                          <a:cs typeface="Times New Roman"/>
                        </a:rPr>
                        <a:t>e</a:t>
                      </a:r>
                      <a:r>
                        <a:rPr sz="1400" b="1" dirty="0">
                          <a:solidFill>
                            <a:srgbClr val="966A2B"/>
                          </a:solidFill>
                          <a:latin typeface="Times New Roman"/>
                          <a:cs typeface="Times New Roman"/>
                        </a:rPr>
                        <a:t>r</a:t>
                      </a:r>
                      <a:r>
                        <a:rPr sz="1400" b="1" spc="10" dirty="0">
                          <a:solidFill>
                            <a:srgbClr val="966A2B"/>
                          </a:solidFill>
                          <a:latin typeface="Times New Roman"/>
                          <a:cs typeface="Times New Roman"/>
                        </a:rPr>
                        <a:t> </a:t>
                      </a:r>
                      <a:r>
                        <a:rPr sz="1400" b="1" dirty="0">
                          <a:solidFill>
                            <a:srgbClr val="966A2B"/>
                          </a:solidFill>
                          <a:latin typeface="Times New Roman"/>
                          <a:cs typeface="Times New Roman"/>
                        </a:rPr>
                        <a:t>2013</a:t>
                      </a:r>
                      <a:endParaRPr sz="1400">
                        <a:latin typeface="Times New Roman"/>
                        <a:cs typeface="Times New Roman"/>
                      </a:endParaRPr>
                    </a:p>
                  </a:txBody>
                  <a:tcPr marL="0" marR="0" marT="0" marB="0">
                    <a:lnL w="76200">
                      <a:solidFill>
                        <a:srgbClr val="0000FF"/>
                      </a:solidFill>
                      <a:prstDash val="solid"/>
                    </a:lnL>
                    <a:lnR w="76200">
                      <a:solidFill>
                        <a:srgbClr val="0000FF"/>
                      </a:solidFill>
                      <a:prstDash val="solid"/>
                    </a:lnR>
                    <a:lnT w="31750">
                      <a:solidFill>
                        <a:srgbClr val="7D6C2F"/>
                      </a:solidFill>
                      <a:prstDash val="solid"/>
                    </a:lnT>
                    <a:lnB w="31750">
                      <a:solidFill>
                        <a:srgbClr val="7D6C2F"/>
                      </a:solidFill>
                      <a:prstDash val="solid"/>
                    </a:lnB>
                    <a:solidFill>
                      <a:srgbClr val="DDD8C2"/>
                    </a:solidFill>
                  </a:tcPr>
                </a:tc>
              </a:tr>
              <a:tr h="6762750">
                <a:tc>
                  <a:txBody>
                    <a:bodyPr/>
                    <a:lstStyle/>
                    <a:p>
                      <a:pPr marL="452120" marR="461009" algn="ctr">
                        <a:lnSpc>
                          <a:spcPct val="115399"/>
                        </a:lnSpc>
                      </a:pPr>
                      <a:r>
                        <a:rPr sz="1300" b="1" i="1" dirty="0">
                          <a:solidFill>
                            <a:srgbClr val="746C42"/>
                          </a:solidFill>
                          <a:latin typeface="Bookman Old Style"/>
                          <a:cs typeface="Bookman Old Style"/>
                        </a:rPr>
                        <a:t>Cultu</a:t>
                      </a:r>
                      <a:r>
                        <a:rPr sz="1300" b="1" i="1" spc="-5" dirty="0">
                          <a:solidFill>
                            <a:srgbClr val="746C42"/>
                          </a:solidFill>
                          <a:latin typeface="Bookman Old Style"/>
                          <a:cs typeface="Bookman Old Style"/>
                        </a:rPr>
                        <a:t>r</a:t>
                      </a:r>
                      <a:r>
                        <a:rPr sz="1300" b="1" i="1" dirty="0">
                          <a:solidFill>
                            <a:srgbClr val="746C42"/>
                          </a:solidFill>
                          <a:latin typeface="Bookman Old Style"/>
                          <a:cs typeface="Bookman Old Style"/>
                        </a:rPr>
                        <a:t>ally</a:t>
                      </a:r>
                      <a:r>
                        <a:rPr sz="1300" b="1" i="1" spc="-65" dirty="0">
                          <a:solidFill>
                            <a:srgbClr val="746C42"/>
                          </a:solidFill>
                          <a:latin typeface="Bookman Old Style"/>
                          <a:cs typeface="Bookman Old Style"/>
                        </a:rPr>
                        <a:t> </a:t>
                      </a:r>
                      <a:r>
                        <a:rPr sz="1300" b="1" i="1" dirty="0">
                          <a:solidFill>
                            <a:srgbClr val="746C42"/>
                          </a:solidFill>
                          <a:latin typeface="Bookman Old Style"/>
                          <a:cs typeface="Bookman Old Style"/>
                        </a:rPr>
                        <a:t>R</a:t>
                      </a:r>
                      <a:r>
                        <a:rPr sz="1300" b="1" i="1" spc="-5" dirty="0">
                          <a:solidFill>
                            <a:srgbClr val="746C42"/>
                          </a:solidFill>
                          <a:latin typeface="Bookman Old Style"/>
                          <a:cs typeface="Bookman Old Style"/>
                        </a:rPr>
                        <a:t>e</a:t>
                      </a:r>
                      <a:r>
                        <a:rPr sz="1300" b="1" i="1" dirty="0">
                          <a:solidFill>
                            <a:srgbClr val="746C42"/>
                          </a:solidFill>
                          <a:latin typeface="Bookman Old Style"/>
                          <a:cs typeface="Bookman Old Style"/>
                        </a:rPr>
                        <a:t>sponsi</a:t>
                      </a:r>
                      <a:r>
                        <a:rPr sz="1300" b="1" i="1" spc="-5" dirty="0">
                          <a:solidFill>
                            <a:srgbClr val="746C42"/>
                          </a:solidFill>
                          <a:latin typeface="Bookman Old Style"/>
                          <a:cs typeface="Bookman Old Style"/>
                        </a:rPr>
                        <a:t>v</a:t>
                      </a:r>
                      <a:r>
                        <a:rPr sz="1300" b="1" i="1" dirty="0">
                          <a:solidFill>
                            <a:srgbClr val="746C42"/>
                          </a:solidFill>
                          <a:latin typeface="Bookman Old Style"/>
                          <a:cs typeface="Bookman Old Style"/>
                        </a:rPr>
                        <a:t>e</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Edu</a:t>
                      </a:r>
                      <a:r>
                        <a:rPr sz="1300" b="1" i="1" spc="25" dirty="0">
                          <a:solidFill>
                            <a:srgbClr val="746C42"/>
                          </a:solidFill>
                          <a:latin typeface="Bookman Old Style"/>
                          <a:cs typeface="Bookman Old Style"/>
                        </a:rPr>
                        <a:t>c</a:t>
                      </a:r>
                      <a:r>
                        <a:rPr sz="1300" b="1" i="1" dirty="0">
                          <a:solidFill>
                            <a:srgbClr val="746C42"/>
                          </a:solidFill>
                          <a:latin typeface="Bookman Old Style"/>
                          <a:cs typeface="Bookman Old Style"/>
                        </a:rPr>
                        <a:t>ation</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fo</a:t>
                      </a:r>
                      <a:r>
                        <a:rPr sz="1300" b="1" i="1" dirty="0">
                          <a:solidFill>
                            <a:srgbClr val="746C42"/>
                          </a:solidFill>
                          <a:latin typeface="Bookman Old Style"/>
                          <a:cs typeface="Bookman Old Style"/>
                        </a:rPr>
                        <a:t>r</a:t>
                      </a:r>
                      <a:r>
                        <a:rPr sz="1300" b="1" i="1" spc="-40" dirty="0">
                          <a:solidFill>
                            <a:srgbClr val="746C42"/>
                          </a:solidFill>
                          <a:latin typeface="Bookman Old Style"/>
                          <a:cs typeface="Bookman Old Style"/>
                        </a:rPr>
                        <a:t> </a:t>
                      </a:r>
                      <a:r>
                        <a:rPr sz="1300" b="1" i="1" spc="-5" dirty="0">
                          <a:solidFill>
                            <a:srgbClr val="746C42"/>
                          </a:solidFill>
                          <a:latin typeface="Bookman Old Style"/>
                          <a:cs typeface="Bookman Old Style"/>
                        </a:rPr>
                        <a:t>Africa</a:t>
                      </a:r>
                      <a:r>
                        <a:rPr sz="1300" b="1" i="1" dirty="0">
                          <a:solidFill>
                            <a:srgbClr val="746C42"/>
                          </a:solidFill>
                          <a:latin typeface="Bookman Old Style"/>
                          <a:cs typeface="Bookman Old Style"/>
                        </a:rPr>
                        <a:t>n</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America</a:t>
                      </a:r>
                      <a:r>
                        <a:rPr sz="1300" b="1" i="1" dirty="0">
                          <a:solidFill>
                            <a:srgbClr val="746C42"/>
                          </a:solidFill>
                          <a:latin typeface="Bookman Old Style"/>
                          <a:cs typeface="Bookman Old Style"/>
                        </a:rPr>
                        <a:t>n</a:t>
                      </a:r>
                      <a:r>
                        <a:rPr sz="1300" b="1" i="1" spc="-60" dirty="0">
                          <a:solidFill>
                            <a:srgbClr val="746C42"/>
                          </a:solidFill>
                          <a:latin typeface="Bookman Old Style"/>
                          <a:cs typeface="Bookman Old Style"/>
                        </a:rPr>
                        <a:t> </a:t>
                      </a:r>
                      <a:r>
                        <a:rPr sz="1300" b="1" i="1" dirty="0">
                          <a:solidFill>
                            <a:srgbClr val="746C42"/>
                          </a:solidFill>
                          <a:latin typeface="Bookman Old Style"/>
                          <a:cs typeface="Bookman Old Style"/>
                        </a:rPr>
                        <a:t>and</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Hispanic </a:t>
                      </a:r>
                      <a:r>
                        <a:rPr sz="1300" b="1" i="1" dirty="0">
                          <a:solidFill>
                            <a:srgbClr val="746C42"/>
                          </a:solidFill>
                          <a:latin typeface="Bookman Old Style"/>
                          <a:cs typeface="Bookman Old Style"/>
                        </a:rPr>
                        <a:t>Students:</a:t>
                      </a:r>
                      <a:r>
                        <a:rPr sz="1300" b="1" i="1" spc="-50" dirty="0">
                          <a:solidFill>
                            <a:srgbClr val="746C42"/>
                          </a:solidFill>
                          <a:latin typeface="Bookman Old Style"/>
                          <a:cs typeface="Bookman Old Style"/>
                        </a:rPr>
                        <a:t> </a:t>
                      </a:r>
                      <a:r>
                        <a:rPr sz="1300" b="1" i="1" dirty="0">
                          <a:solidFill>
                            <a:srgbClr val="746C42"/>
                          </a:solidFill>
                          <a:latin typeface="Bookman Old Style"/>
                          <a:cs typeface="Bookman Old Style"/>
                        </a:rPr>
                        <a:t>M</a:t>
                      </a:r>
                      <a:r>
                        <a:rPr sz="1300" b="1" i="1" spc="-5" dirty="0">
                          <a:solidFill>
                            <a:srgbClr val="746C42"/>
                          </a:solidFill>
                          <a:latin typeface="Bookman Old Style"/>
                          <a:cs typeface="Bookman Old Style"/>
                        </a:rPr>
                        <a:t>er</a:t>
                      </a:r>
                      <a:r>
                        <a:rPr sz="1300" b="1" i="1" dirty="0">
                          <a:solidFill>
                            <a:srgbClr val="746C42"/>
                          </a:solidFill>
                          <a:latin typeface="Bookman Old Style"/>
                          <a:cs typeface="Bookman Old Style"/>
                        </a:rPr>
                        <a:t>ging</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Theory</a:t>
                      </a:r>
                      <a:r>
                        <a:rPr sz="1300" b="1" i="1" dirty="0">
                          <a:solidFill>
                            <a:srgbClr val="746C42"/>
                          </a:solidFill>
                          <a:latin typeface="Bookman Old Style"/>
                          <a:cs typeface="Bookman Old Style"/>
                        </a:rPr>
                        <a:t>,</a:t>
                      </a:r>
                      <a:r>
                        <a:rPr sz="1300" b="1" i="1" spc="-50" dirty="0">
                          <a:solidFill>
                            <a:srgbClr val="746C42"/>
                          </a:solidFill>
                          <a:latin typeface="Bookman Old Style"/>
                          <a:cs typeface="Bookman Old Style"/>
                        </a:rPr>
                        <a:t> </a:t>
                      </a:r>
                      <a:r>
                        <a:rPr sz="1300" b="1" i="1" dirty="0">
                          <a:solidFill>
                            <a:srgbClr val="746C42"/>
                          </a:solidFill>
                          <a:latin typeface="Bookman Old Style"/>
                          <a:cs typeface="Bookman Old Style"/>
                        </a:rPr>
                        <a:t>R</a:t>
                      </a:r>
                      <a:r>
                        <a:rPr sz="1300" b="1" i="1" spc="-5" dirty="0">
                          <a:solidFill>
                            <a:srgbClr val="746C42"/>
                          </a:solidFill>
                          <a:latin typeface="Bookman Old Style"/>
                          <a:cs typeface="Bookman Old Style"/>
                        </a:rPr>
                        <a:t>e</a:t>
                      </a:r>
                      <a:r>
                        <a:rPr sz="1300" b="1" i="1" dirty="0">
                          <a:solidFill>
                            <a:srgbClr val="746C42"/>
                          </a:solidFill>
                          <a:latin typeface="Bookman Old Style"/>
                          <a:cs typeface="Bookman Old Style"/>
                        </a:rPr>
                        <a:t>s</a:t>
                      </a:r>
                      <a:r>
                        <a:rPr sz="1300" b="1" i="1" spc="-5" dirty="0">
                          <a:solidFill>
                            <a:srgbClr val="746C42"/>
                          </a:solidFill>
                          <a:latin typeface="Bookman Old Style"/>
                          <a:cs typeface="Bookman Old Style"/>
                        </a:rPr>
                        <a:t>e</a:t>
                      </a:r>
                      <a:r>
                        <a:rPr sz="1300" b="1" i="1" dirty="0">
                          <a:solidFill>
                            <a:srgbClr val="746C42"/>
                          </a:solidFill>
                          <a:latin typeface="Bookman Old Style"/>
                          <a:cs typeface="Bookman Old Style"/>
                        </a:rPr>
                        <a:t>a</a:t>
                      </a:r>
                      <a:r>
                        <a:rPr sz="1300" b="1" i="1" spc="-5" dirty="0">
                          <a:solidFill>
                            <a:srgbClr val="746C42"/>
                          </a:solidFill>
                          <a:latin typeface="Bookman Old Style"/>
                          <a:cs typeface="Bookman Old Style"/>
                        </a:rPr>
                        <a:t>rch</a:t>
                      </a:r>
                      <a:r>
                        <a:rPr sz="1300" b="1" i="1" dirty="0">
                          <a:solidFill>
                            <a:srgbClr val="746C42"/>
                          </a:solidFill>
                          <a:latin typeface="Bookman Old Style"/>
                          <a:cs typeface="Bookman Old Style"/>
                        </a:rPr>
                        <a:t>,</a:t>
                      </a:r>
                      <a:r>
                        <a:rPr sz="1300" b="1" i="1" spc="-50" dirty="0">
                          <a:solidFill>
                            <a:srgbClr val="746C42"/>
                          </a:solidFill>
                          <a:latin typeface="Bookman Old Style"/>
                          <a:cs typeface="Bookman Old Style"/>
                        </a:rPr>
                        <a:t> </a:t>
                      </a:r>
                      <a:r>
                        <a:rPr sz="1300" b="1" i="1" dirty="0">
                          <a:solidFill>
                            <a:srgbClr val="746C42"/>
                          </a:solidFill>
                          <a:latin typeface="Bookman Old Style"/>
                          <a:cs typeface="Bookman Old Style"/>
                        </a:rPr>
                        <a:t>and</a:t>
                      </a:r>
                      <a:r>
                        <a:rPr sz="1300" b="1" i="1" spc="-60" dirty="0">
                          <a:solidFill>
                            <a:srgbClr val="746C42"/>
                          </a:solidFill>
                          <a:latin typeface="Bookman Old Style"/>
                          <a:cs typeface="Bookman Old Style"/>
                        </a:rPr>
                        <a:t> </a:t>
                      </a:r>
                      <a:r>
                        <a:rPr sz="1300" b="1" i="1" spc="-5" dirty="0">
                          <a:solidFill>
                            <a:srgbClr val="746C42"/>
                          </a:solidFill>
                          <a:latin typeface="Bookman Old Style"/>
                          <a:cs typeface="Bookman Old Style"/>
                        </a:rPr>
                        <a:t>Pr</a:t>
                      </a:r>
                      <a:r>
                        <a:rPr sz="1300" b="1" i="1" dirty="0">
                          <a:solidFill>
                            <a:srgbClr val="746C42"/>
                          </a:solidFill>
                          <a:latin typeface="Bookman Old Style"/>
                          <a:cs typeface="Bookman Old Style"/>
                        </a:rPr>
                        <a:t>actice</a:t>
                      </a:r>
                      <a:endParaRPr sz="1300" dirty="0">
                        <a:latin typeface="Bookman Old Style"/>
                        <a:cs typeface="Bookman Old Style"/>
                      </a:endParaRPr>
                    </a:p>
                    <a:p>
                      <a:pPr>
                        <a:lnSpc>
                          <a:spcPct val="100000"/>
                        </a:lnSpc>
                      </a:pPr>
                      <a:endParaRPr sz="1300" dirty="0">
                        <a:latin typeface="Times New Roman"/>
                        <a:cs typeface="Times New Roman"/>
                      </a:endParaRPr>
                    </a:p>
                    <a:p>
                      <a:pPr>
                        <a:lnSpc>
                          <a:spcPct val="100000"/>
                        </a:lnSpc>
                        <a:spcBef>
                          <a:spcPts val="56"/>
                        </a:spcBef>
                      </a:pPr>
                      <a:endParaRPr sz="1100" dirty="0">
                        <a:latin typeface="Times New Roman"/>
                        <a:cs typeface="Times New Roman"/>
                      </a:endParaRPr>
                    </a:p>
                    <a:p>
                      <a:pPr marL="379095">
                        <a:lnSpc>
                          <a:spcPct val="100000"/>
                        </a:lnSpc>
                      </a:pPr>
                      <a:r>
                        <a:rPr sz="1100" i="1" spc="-10" dirty="0">
                          <a:latin typeface="Times New Roman"/>
                          <a:cs typeface="Times New Roman"/>
                        </a:rPr>
                        <a:t>G</a:t>
                      </a:r>
                      <a:r>
                        <a:rPr sz="1100" i="1" dirty="0">
                          <a:latin typeface="Times New Roman"/>
                          <a:cs typeface="Times New Roman"/>
                        </a:rPr>
                        <a:t>u</a:t>
                      </a:r>
                      <a:r>
                        <a:rPr sz="1100" i="1" spc="-10" dirty="0">
                          <a:latin typeface="Times New Roman"/>
                          <a:cs typeface="Times New Roman"/>
                        </a:rPr>
                        <a:t>e</a:t>
                      </a:r>
                      <a:r>
                        <a:rPr sz="1100" i="1" dirty="0">
                          <a:latin typeface="Times New Roman"/>
                          <a:cs typeface="Times New Roman"/>
                        </a:rPr>
                        <a:t>st</a:t>
                      </a:r>
                      <a:r>
                        <a:rPr sz="1100" i="1" spc="-10" dirty="0">
                          <a:latin typeface="Times New Roman"/>
                          <a:cs typeface="Times New Roman"/>
                        </a:rPr>
                        <a:t> </a:t>
                      </a:r>
                      <a:r>
                        <a:rPr sz="1100" i="1" spc="-5" dirty="0">
                          <a:latin typeface="Times New Roman"/>
                          <a:cs typeface="Times New Roman"/>
                        </a:rPr>
                        <a:t>E</a:t>
                      </a:r>
                      <a:r>
                        <a:rPr sz="1100" i="1" dirty="0">
                          <a:latin typeface="Times New Roman"/>
                          <a:cs typeface="Times New Roman"/>
                        </a:rPr>
                        <a:t>d</a:t>
                      </a:r>
                      <a:r>
                        <a:rPr sz="1100" i="1" spc="5" dirty="0">
                          <a:latin typeface="Times New Roman"/>
                          <a:cs typeface="Times New Roman"/>
                        </a:rPr>
                        <a:t>i</a:t>
                      </a:r>
                      <a:r>
                        <a:rPr sz="1100" i="1" spc="-20" dirty="0">
                          <a:latin typeface="Times New Roman"/>
                          <a:cs typeface="Times New Roman"/>
                        </a:rPr>
                        <a:t>t</a:t>
                      </a:r>
                      <a:r>
                        <a:rPr sz="1100" i="1" dirty="0">
                          <a:latin typeface="Times New Roman"/>
                          <a:cs typeface="Times New Roman"/>
                        </a:rPr>
                        <a:t>ors</a:t>
                      </a:r>
                      <a:endParaRPr sz="1100" dirty="0">
                        <a:latin typeface="Times New Roman"/>
                        <a:cs typeface="Times New Roman"/>
                      </a:endParaRPr>
                    </a:p>
                    <a:p>
                      <a:pPr>
                        <a:lnSpc>
                          <a:spcPct val="100000"/>
                        </a:lnSpc>
                        <a:spcBef>
                          <a:spcPts val="29"/>
                        </a:spcBef>
                      </a:pPr>
                      <a:endParaRPr sz="1550" dirty="0">
                        <a:latin typeface="Times New Roman"/>
                        <a:cs typeface="Times New Roman"/>
                      </a:endParaRPr>
                    </a:p>
                    <a:p>
                      <a:pPr marL="733425" algn="ctr">
                        <a:lnSpc>
                          <a:spcPct val="100000"/>
                        </a:lnSpc>
                      </a:pPr>
                      <a:r>
                        <a:rPr sz="1400" dirty="0">
                          <a:latin typeface="Century"/>
                          <a:cs typeface="Century"/>
                        </a:rPr>
                        <a:t>A</a:t>
                      </a:r>
                      <a:r>
                        <a:rPr sz="1400" spc="5" dirty="0">
                          <a:latin typeface="Century"/>
                          <a:cs typeface="Century"/>
                        </a:rPr>
                        <a:t>r</a:t>
                      </a:r>
                      <a:r>
                        <a:rPr sz="1400" spc="10" dirty="0">
                          <a:latin typeface="Century"/>
                          <a:cs typeface="Century"/>
                        </a:rPr>
                        <a:t>t</a:t>
                      </a:r>
                      <a:r>
                        <a:rPr sz="1400" spc="-10" dirty="0">
                          <a:latin typeface="Century"/>
                          <a:cs typeface="Century"/>
                        </a:rPr>
                        <a:t>i</a:t>
                      </a:r>
                      <a:r>
                        <a:rPr sz="1400" spc="5" dirty="0">
                          <a:latin typeface="Century"/>
                          <a:cs typeface="Century"/>
                        </a:rPr>
                        <a:t>c</a:t>
                      </a:r>
                      <a:r>
                        <a:rPr sz="1400" spc="-10" dirty="0">
                          <a:latin typeface="Century"/>
                          <a:cs typeface="Century"/>
                        </a:rPr>
                        <a:t>l</a:t>
                      </a:r>
                      <a:r>
                        <a:rPr sz="1400" dirty="0">
                          <a:latin typeface="Century"/>
                          <a:cs typeface="Century"/>
                        </a:rPr>
                        <a:t>es</a:t>
                      </a:r>
                    </a:p>
                    <a:p>
                      <a:pPr>
                        <a:lnSpc>
                          <a:spcPct val="100000"/>
                        </a:lnSpc>
                      </a:pPr>
                      <a:endParaRPr sz="1400" dirty="0">
                        <a:latin typeface="Times New Roman"/>
                        <a:cs typeface="Times New Roman"/>
                      </a:endParaRPr>
                    </a:p>
                    <a:p>
                      <a:pPr marL="1668780" marR="590550" algn="just">
                        <a:lnSpc>
                          <a:spcPct val="95800"/>
                        </a:lnSpc>
                        <a:spcBef>
                          <a:spcPts val="975"/>
                        </a:spcBef>
                      </a:pPr>
                      <a:r>
                        <a:rPr sz="1200" spc="-10" dirty="0">
                          <a:latin typeface="Times New Roman"/>
                          <a:cs typeface="Times New Roman"/>
                        </a:rPr>
                        <a:t>C</a:t>
                      </a:r>
                      <a:r>
                        <a:rPr sz="1200" dirty="0">
                          <a:latin typeface="Times New Roman"/>
                          <a:cs typeface="Times New Roman"/>
                        </a:rPr>
                        <a:t>h</a:t>
                      </a:r>
                      <a:r>
                        <a:rPr sz="1200" spc="-5" dirty="0">
                          <a:latin typeface="Times New Roman"/>
                          <a:cs typeface="Times New Roman"/>
                        </a:rPr>
                        <a:t>ec</a:t>
                      </a:r>
                      <a:r>
                        <a:rPr sz="1200" dirty="0">
                          <a:latin typeface="Times New Roman"/>
                          <a:cs typeface="Times New Roman"/>
                        </a:rPr>
                        <a:t>k</a:t>
                      </a:r>
                      <a:r>
                        <a:rPr sz="1200" spc="6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a:t>
                      </a:r>
                      <a:r>
                        <a:rPr sz="1200" spc="40"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35" dirty="0">
                          <a:latin typeface="Times New Roman"/>
                          <a:cs typeface="Times New Roman"/>
                        </a:rPr>
                        <a:t> </a:t>
                      </a:r>
                      <a:r>
                        <a:rPr sz="1200" spc="-30" dirty="0">
                          <a:latin typeface="Times New Roman"/>
                          <a:cs typeface="Times New Roman"/>
                        </a:rPr>
                        <a:t>W</a:t>
                      </a:r>
                      <a:r>
                        <a:rPr sz="1200" spc="5" dirty="0">
                          <a:latin typeface="Times New Roman"/>
                          <a:cs typeface="Times New Roman"/>
                        </a:rPr>
                        <a:t>r</a:t>
                      </a:r>
                      <a:r>
                        <a:rPr sz="1200" spc="-5" dirty="0">
                          <a:latin typeface="Times New Roman"/>
                          <a:cs typeface="Times New Roman"/>
                        </a:rPr>
                        <a:t>ec</a:t>
                      </a:r>
                      <a:r>
                        <a:rPr sz="1200" dirty="0">
                          <a:latin typeface="Times New Roman"/>
                          <a:cs typeface="Times New Roman"/>
                        </a:rPr>
                        <a:t>k</a:t>
                      </a:r>
                      <a:r>
                        <a:rPr sz="1200" spc="6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65" dirty="0">
                          <a:latin typeface="Times New Roman"/>
                          <a:cs typeface="Times New Roman"/>
                        </a:rPr>
                        <a:t> </a:t>
                      </a:r>
                      <a:r>
                        <a:rPr sz="1200" spc="-5" dirty="0">
                          <a:latin typeface="Times New Roman"/>
                          <a:cs typeface="Times New Roman"/>
                        </a:rPr>
                        <a:t>K</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6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1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30" dirty="0">
                          <a:latin typeface="Times New Roman"/>
                          <a:cs typeface="Times New Roman"/>
                        </a:rPr>
                        <a:t>?</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ve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p>
                    <a:p>
                      <a:pPr marR="5393055" algn="ctr">
                        <a:lnSpc>
                          <a:spcPct val="100000"/>
                        </a:lnSpc>
                        <a:spcBef>
                          <a:spcPts val="10"/>
                        </a:spcBef>
                      </a:pPr>
                      <a:r>
                        <a:rPr sz="900" spc="-15" dirty="0">
                          <a:latin typeface="Times New Roman"/>
                          <a:cs typeface="Times New Roman"/>
                        </a:rPr>
                        <a:t>D</a:t>
                      </a:r>
                      <a:r>
                        <a:rPr sz="900" spc="-25" dirty="0">
                          <a:latin typeface="Times New Roman"/>
                          <a:cs typeface="Times New Roman"/>
                        </a:rPr>
                        <a:t>o</a:t>
                      </a:r>
                      <a:r>
                        <a:rPr sz="900" dirty="0">
                          <a:latin typeface="Times New Roman"/>
                          <a:cs typeface="Times New Roman"/>
                        </a:rPr>
                        <a:t>nna</a:t>
                      </a:r>
                      <a:r>
                        <a:rPr sz="900" spc="-10" dirty="0">
                          <a:latin typeface="Times New Roman"/>
                          <a:cs typeface="Times New Roman"/>
                        </a:rPr>
                        <a:t> Y</a:t>
                      </a:r>
                      <a:r>
                        <a:rPr sz="900" dirty="0">
                          <a:latin typeface="Times New Roman"/>
                          <a:cs typeface="Times New Roman"/>
                        </a:rPr>
                        <a:t>. </a:t>
                      </a:r>
                      <a:r>
                        <a:rPr sz="900" spc="-5" dirty="0">
                          <a:latin typeface="Times New Roman"/>
                          <a:cs typeface="Times New Roman"/>
                        </a:rPr>
                        <a:t>F</a:t>
                      </a:r>
                      <a:r>
                        <a:rPr sz="900" spc="-25" dirty="0">
                          <a:latin typeface="Times New Roman"/>
                          <a:cs typeface="Times New Roman"/>
                        </a:rPr>
                        <a:t>o</a:t>
                      </a:r>
                      <a:r>
                        <a:rPr sz="900" spc="5" dirty="0">
                          <a:latin typeface="Times New Roman"/>
                          <a:cs typeface="Times New Roman"/>
                        </a:rPr>
                        <a:t>r</a:t>
                      </a:r>
                      <a:r>
                        <a:rPr sz="900" dirty="0">
                          <a:latin typeface="Times New Roman"/>
                          <a:cs typeface="Times New Roman"/>
                        </a:rPr>
                        <a:t>d</a:t>
                      </a: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spcBef>
                          <a:spcPts val="44"/>
                        </a:spcBef>
                      </a:pPr>
                      <a:endParaRPr sz="850" dirty="0">
                        <a:latin typeface="Times New Roman"/>
                        <a:cs typeface="Times New Roman"/>
                      </a:endParaRPr>
                    </a:p>
                    <a:p>
                      <a:pPr marL="1668145" marR="591185" algn="just">
                        <a:lnSpc>
                          <a:spcPts val="1370"/>
                        </a:lnSpc>
                      </a:pP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7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i</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Fi</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10"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A</a:t>
                      </a:r>
                      <a:r>
                        <a:rPr sz="1200" spc="-15"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p>
                    <a:p>
                      <a:pPr>
                        <a:lnSpc>
                          <a:spcPct val="100000"/>
                        </a:lnSpc>
                      </a:pPr>
                      <a:endParaRPr sz="1200" dirty="0">
                        <a:latin typeface="Times New Roman"/>
                        <a:cs typeface="Times New Roman"/>
                      </a:endParaRPr>
                    </a:p>
                    <a:p>
                      <a:pPr>
                        <a:lnSpc>
                          <a:spcPct val="100000"/>
                        </a:lnSpc>
                      </a:pPr>
                      <a:endParaRPr sz="1200" dirty="0">
                        <a:latin typeface="Times New Roman"/>
                        <a:cs typeface="Times New Roman"/>
                      </a:endParaRPr>
                    </a:p>
                    <a:p>
                      <a:pPr>
                        <a:lnSpc>
                          <a:spcPct val="100000"/>
                        </a:lnSpc>
                        <a:spcBef>
                          <a:spcPts val="16"/>
                        </a:spcBef>
                      </a:pPr>
                      <a:endParaRPr sz="1000" dirty="0">
                        <a:latin typeface="Times New Roman"/>
                        <a:cs typeface="Times New Roman"/>
                      </a:endParaRPr>
                    </a:p>
                    <a:p>
                      <a:pPr marL="1668780" algn="just">
                        <a:lnSpc>
                          <a:spcPts val="1415"/>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25" dirty="0">
                          <a:latin typeface="Times New Roman"/>
                          <a:cs typeface="Times New Roman"/>
                        </a:rPr>
                        <a:t> </a:t>
                      </a:r>
                      <a:r>
                        <a:rPr sz="1200" spc="30"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p>
                    <a:p>
                      <a:pPr marL="263525">
                        <a:lnSpc>
                          <a:spcPts val="1415"/>
                        </a:lnSpc>
                        <a:tabLst>
                          <a:tab pos="1668145" algn="l"/>
                        </a:tabLst>
                      </a:pPr>
                      <a:r>
                        <a:rPr sz="1350" spc="7" baseline="40123" dirty="0">
                          <a:latin typeface="Times New Roman"/>
                          <a:cs typeface="Times New Roman"/>
                        </a:rPr>
                        <a:t>M</a:t>
                      </a:r>
                      <a:r>
                        <a:rPr sz="1350" spc="-37" baseline="40123" dirty="0">
                          <a:latin typeface="Times New Roman"/>
                          <a:cs typeface="Times New Roman"/>
                        </a:rPr>
                        <a:t>a</a:t>
                      </a:r>
                      <a:r>
                        <a:rPr sz="1350" spc="15" baseline="40123" dirty="0">
                          <a:latin typeface="Times New Roman"/>
                          <a:cs typeface="Times New Roman"/>
                        </a:rPr>
                        <a:t>li</a:t>
                      </a:r>
                      <a:r>
                        <a:rPr sz="1350" baseline="40123" dirty="0">
                          <a:latin typeface="Times New Roman"/>
                          <a:cs typeface="Times New Roman"/>
                        </a:rPr>
                        <a:t>k</a:t>
                      </a:r>
                      <a:r>
                        <a:rPr sz="1350" spc="-15" baseline="40123" dirty="0">
                          <a:latin typeface="Times New Roman"/>
                          <a:cs typeface="Times New Roman"/>
                        </a:rPr>
                        <a:t> </a:t>
                      </a:r>
                      <a:r>
                        <a:rPr sz="1350" spc="-44" baseline="40123" dirty="0">
                          <a:latin typeface="Times New Roman"/>
                          <a:cs typeface="Times New Roman"/>
                        </a:rPr>
                        <a:t>S</a:t>
                      </a:r>
                      <a:r>
                        <a:rPr sz="1350" baseline="40123" dirty="0">
                          <a:latin typeface="Times New Roman"/>
                          <a:cs typeface="Times New Roman"/>
                        </a:rPr>
                        <a:t>.</a:t>
                      </a:r>
                      <a:r>
                        <a:rPr sz="1350" spc="37" baseline="40123" dirty="0">
                          <a:latin typeface="Times New Roman"/>
                          <a:cs typeface="Times New Roman"/>
                        </a:rPr>
                        <a:t> </a:t>
                      </a:r>
                      <a:r>
                        <a:rPr sz="1350" spc="-52" baseline="40123" dirty="0">
                          <a:latin typeface="Times New Roman"/>
                          <a:cs typeface="Times New Roman"/>
                        </a:rPr>
                        <a:t>H</a:t>
                      </a:r>
                      <a:r>
                        <a:rPr sz="1350" baseline="40123" dirty="0">
                          <a:latin typeface="Times New Roman"/>
                          <a:cs typeface="Times New Roman"/>
                        </a:rPr>
                        <a:t>en</a:t>
                      </a:r>
                      <a:r>
                        <a:rPr sz="1350" spc="-30" baseline="40123" dirty="0">
                          <a:latin typeface="Times New Roman"/>
                          <a:cs typeface="Times New Roman"/>
                        </a:rPr>
                        <a:t>f</a:t>
                      </a:r>
                      <a:r>
                        <a:rPr sz="1350" spc="15" baseline="40123" dirty="0">
                          <a:latin typeface="Times New Roman"/>
                          <a:cs typeface="Times New Roman"/>
                        </a:rPr>
                        <a:t>i</a:t>
                      </a:r>
                      <a:r>
                        <a:rPr sz="1350" spc="-37" baseline="40123" dirty="0">
                          <a:latin typeface="Times New Roman"/>
                          <a:cs typeface="Times New Roman"/>
                        </a:rPr>
                        <a:t>e</a:t>
                      </a:r>
                      <a:r>
                        <a:rPr sz="1350" spc="15" baseline="40123" dirty="0">
                          <a:latin typeface="Times New Roman"/>
                          <a:cs typeface="Times New Roman"/>
                        </a:rPr>
                        <a:t>l</a:t>
                      </a:r>
                      <a:r>
                        <a:rPr sz="1350" baseline="40123" dirty="0">
                          <a:latin typeface="Times New Roman"/>
                          <a:cs typeface="Times New Roman"/>
                        </a:rPr>
                        <a:t>d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p>
                    <a:p>
                      <a:pPr>
                        <a:lnSpc>
                          <a:spcPct val="100000"/>
                        </a:lnSpc>
                      </a:pPr>
                      <a:endParaRPr sz="1600" dirty="0">
                        <a:latin typeface="Times New Roman"/>
                        <a:cs typeface="Times New Roman"/>
                      </a:endParaRPr>
                    </a:p>
                    <a:p>
                      <a:pPr>
                        <a:lnSpc>
                          <a:spcPct val="100000"/>
                        </a:lnSpc>
                        <a:spcBef>
                          <a:spcPts val="44"/>
                        </a:spcBef>
                      </a:pPr>
                      <a:endParaRPr sz="2000" dirty="0">
                        <a:latin typeface="Times New Roman"/>
                        <a:cs typeface="Times New Roman"/>
                      </a:endParaRPr>
                    </a:p>
                    <a:p>
                      <a:pPr marL="1668780" marR="593725" algn="just">
                        <a:lnSpc>
                          <a:spcPts val="1370"/>
                        </a:lnSpc>
                      </a:pP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in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dirty="0">
                          <a:latin typeface="Times New Roman"/>
                          <a:cs typeface="Times New Roman"/>
                        </a:rPr>
                        <a:t>A</a:t>
                      </a:r>
                      <a:r>
                        <a:rPr sz="1200" spc="-15"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p>
                    <a:p>
                      <a:pPr>
                        <a:lnSpc>
                          <a:spcPct val="100000"/>
                        </a:lnSpc>
                      </a:pPr>
                      <a:endParaRPr sz="1200" dirty="0">
                        <a:latin typeface="Times New Roman"/>
                        <a:cs typeface="Times New Roman"/>
                      </a:endParaRPr>
                    </a:p>
                    <a:p>
                      <a:pPr>
                        <a:lnSpc>
                          <a:spcPct val="100000"/>
                        </a:lnSpc>
                        <a:spcBef>
                          <a:spcPts val="13"/>
                        </a:spcBef>
                      </a:pPr>
                      <a:endParaRPr sz="1750" dirty="0">
                        <a:latin typeface="Times New Roman"/>
                        <a:cs typeface="Times New Roman"/>
                      </a:endParaRPr>
                    </a:p>
                    <a:p>
                      <a:pPr marL="412750" marR="5704205" indent="6985" algn="ctr">
                        <a:lnSpc>
                          <a:spcPts val="1010"/>
                        </a:lnSpc>
                      </a:pPr>
                      <a:r>
                        <a:rPr sz="900" spc="5" dirty="0">
                          <a:latin typeface="Times New Roman"/>
                          <a:cs typeface="Times New Roman"/>
                        </a:rPr>
                        <a:t>M</a:t>
                      </a:r>
                      <a:r>
                        <a:rPr sz="900" spc="10" dirty="0">
                          <a:latin typeface="Times New Roman"/>
                          <a:cs typeface="Times New Roman"/>
                        </a:rPr>
                        <a:t>i</a:t>
                      </a:r>
                      <a:r>
                        <a:rPr sz="900" spc="-25" dirty="0">
                          <a:latin typeface="Times New Roman"/>
                          <a:cs typeface="Times New Roman"/>
                        </a:rPr>
                        <a:t>c</a:t>
                      </a:r>
                      <a:r>
                        <a:rPr sz="900" dirty="0">
                          <a:latin typeface="Times New Roman"/>
                          <a:cs typeface="Times New Roman"/>
                        </a:rPr>
                        <a:t>h</a:t>
                      </a:r>
                      <a:r>
                        <a:rPr sz="900" spc="-25" dirty="0">
                          <a:latin typeface="Times New Roman"/>
                          <a:cs typeface="Times New Roman"/>
                        </a:rPr>
                        <a:t>e</a:t>
                      </a:r>
                      <a:r>
                        <a:rPr sz="900" spc="10" dirty="0">
                          <a:latin typeface="Times New Roman"/>
                          <a:cs typeface="Times New Roman"/>
                        </a:rPr>
                        <a:t>l</a:t>
                      </a:r>
                      <a:r>
                        <a:rPr sz="900" spc="-15" dirty="0">
                          <a:latin typeface="Times New Roman"/>
                          <a:cs typeface="Times New Roman"/>
                        </a:rPr>
                        <a:t>l</a:t>
                      </a:r>
                      <a:r>
                        <a:rPr sz="900" dirty="0">
                          <a:latin typeface="Times New Roman"/>
                          <a:cs typeface="Times New Roman"/>
                        </a:rPr>
                        <a:t>e </a:t>
                      </a:r>
                      <a:r>
                        <a:rPr sz="900" spc="-10" dirty="0">
                          <a:latin typeface="Times New Roman"/>
                          <a:cs typeface="Times New Roman"/>
                        </a:rPr>
                        <a:t>T</a:t>
                      </a:r>
                      <a:r>
                        <a:rPr sz="900" spc="5" dirty="0">
                          <a:latin typeface="Times New Roman"/>
                          <a:cs typeface="Times New Roman"/>
                        </a:rPr>
                        <a:t>r</a:t>
                      </a:r>
                      <a:r>
                        <a:rPr sz="900" spc="-25" dirty="0">
                          <a:latin typeface="Times New Roman"/>
                          <a:cs typeface="Times New Roman"/>
                        </a:rPr>
                        <a:t>o</a:t>
                      </a:r>
                      <a:r>
                        <a:rPr sz="900" spc="10" dirty="0">
                          <a:latin typeface="Times New Roman"/>
                          <a:cs typeface="Times New Roman"/>
                        </a:rPr>
                        <a:t>t</a:t>
                      </a:r>
                      <a:r>
                        <a:rPr sz="900" spc="-15" dirty="0">
                          <a:latin typeface="Times New Roman"/>
                          <a:cs typeface="Times New Roman"/>
                        </a:rPr>
                        <a:t>m</a:t>
                      </a:r>
                      <a:r>
                        <a:rPr sz="900" dirty="0">
                          <a:latin typeface="Times New Roman"/>
                          <a:cs typeface="Times New Roman"/>
                        </a:rPr>
                        <a:t>an</a:t>
                      </a:r>
                      <a:r>
                        <a:rPr sz="900" spc="-10" dirty="0">
                          <a:latin typeface="Times New Roman"/>
                          <a:cs typeface="Times New Roman"/>
                        </a:rPr>
                        <a:t> </a:t>
                      </a:r>
                      <a:r>
                        <a:rPr sz="900" spc="-5" dirty="0">
                          <a:latin typeface="Times New Roman"/>
                          <a:cs typeface="Times New Roman"/>
                        </a:rPr>
                        <a:t>S</a:t>
                      </a:r>
                      <a:r>
                        <a:rPr sz="900" spc="-25" dirty="0">
                          <a:latin typeface="Times New Roman"/>
                          <a:cs typeface="Times New Roman"/>
                        </a:rPr>
                        <a:t>co</a:t>
                      </a:r>
                      <a:r>
                        <a:rPr sz="900" spc="10" dirty="0">
                          <a:latin typeface="Times New Roman"/>
                          <a:cs typeface="Times New Roman"/>
                        </a:rPr>
                        <a:t>t</a:t>
                      </a:r>
                      <a:r>
                        <a:rPr sz="900" dirty="0">
                          <a:latin typeface="Times New Roman"/>
                          <a:cs typeface="Times New Roman"/>
                        </a:rPr>
                        <a:t>t</a:t>
                      </a: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spcBef>
                          <a:spcPts val="30"/>
                        </a:spcBef>
                      </a:pPr>
                      <a:endParaRPr sz="800" dirty="0">
                        <a:latin typeface="Times New Roman"/>
                        <a:cs typeface="Times New Roman"/>
                      </a:endParaRPr>
                    </a:p>
                    <a:p>
                      <a:pPr marR="17780" algn="ctr">
                        <a:lnSpc>
                          <a:spcPct val="100000"/>
                        </a:lnSpc>
                      </a:pPr>
                      <a:r>
                        <a:rPr sz="1050" spc="-10" dirty="0">
                          <a:solidFill>
                            <a:srgbClr val="0000FF"/>
                          </a:solidFill>
                          <a:latin typeface="Times New Roman"/>
                          <a:cs typeface="Times New Roman"/>
                        </a:rPr>
                        <a:t>C</a:t>
                      </a:r>
                      <a:r>
                        <a:rPr sz="1050" dirty="0">
                          <a:solidFill>
                            <a:srgbClr val="0000FF"/>
                          </a:solidFill>
                          <a:latin typeface="Times New Roman"/>
                          <a:cs typeface="Times New Roman"/>
                        </a:rPr>
                        <a:t>op</a:t>
                      </a:r>
                      <a:r>
                        <a:rPr sz="1050" spc="-25" dirty="0">
                          <a:solidFill>
                            <a:srgbClr val="0000FF"/>
                          </a:solidFill>
                          <a:latin typeface="Times New Roman"/>
                          <a:cs typeface="Times New Roman"/>
                        </a:rPr>
                        <a:t>y</a:t>
                      </a:r>
                      <a:r>
                        <a:rPr sz="1050" spc="5" dirty="0">
                          <a:solidFill>
                            <a:srgbClr val="0000FF"/>
                          </a:solidFill>
                          <a:latin typeface="Times New Roman"/>
                          <a:cs typeface="Times New Roman"/>
                        </a:rPr>
                        <a:t>r</a:t>
                      </a:r>
                      <a:r>
                        <a:rPr sz="1050" spc="-10" dirty="0">
                          <a:solidFill>
                            <a:srgbClr val="0000FF"/>
                          </a:solidFill>
                          <a:latin typeface="Times New Roman"/>
                          <a:cs typeface="Times New Roman"/>
                        </a:rPr>
                        <a:t>i</a:t>
                      </a:r>
                      <a:r>
                        <a:rPr sz="1050" dirty="0">
                          <a:solidFill>
                            <a:srgbClr val="0000FF"/>
                          </a:solidFill>
                          <a:latin typeface="Times New Roman"/>
                          <a:cs typeface="Times New Roman"/>
                        </a:rPr>
                        <a:t>g</a:t>
                      </a:r>
                      <a:r>
                        <a:rPr sz="1050" spc="-25" dirty="0">
                          <a:solidFill>
                            <a:srgbClr val="0000FF"/>
                          </a:solidFill>
                          <a:latin typeface="Times New Roman"/>
                          <a:cs typeface="Times New Roman"/>
                        </a:rPr>
                        <a:t>h</a:t>
                      </a:r>
                      <a:r>
                        <a:rPr sz="1050" dirty="0">
                          <a:solidFill>
                            <a:srgbClr val="0000FF"/>
                          </a:solidFill>
                          <a:latin typeface="Times New Roman"/>
                          <a:cs typeface="Times New Roman"/>
                        </a:rPr>
                        <a:t>t</a:t>
                      </a:r>
                      <a:r>
                        <a:rPr sz="1050" spc="20" dirty="0">
                          <a:solidFill>
                            <a:srgbClr val="0000FF"/>
                          </a:solidFill>
                          <a:latin typeface="Times New Roman"/>
                          <a:cs typeface="Times New Roman"/>
                        </a:rPr>
                        <a:t> </a:t>
                      </a:r>
                      <a:r>
                        <a:rPr sz="1050" dirty="0">
                          <a:solidFill>
                            <a:srgbClr val="0000FF"/>
                          </a:solidFill>
                          <a:latin typeface="Times New Roman"/>
                          <a:cs typeface="Times New Roman"/>
                        </a:rPr>
                        <a:t>©</a:t>
                      </a:r>
                      <a:r>
                        <a:rPr sz="1050" spc="-10" dirty="0">
                          <a:solidFill>
                            <a:srgbClr val="0000FF"/>
                          </a:solidFill>
                          <a:latin typeface="Times New Roman"/>
                          <a:cs typeface="Times New Roman"/>
                        </a:rPr>
                        <a:t> </a:t>
                      </a:r>
                      <a:r>
                        <a:rPr sz="1050" dirty="0">
                          <a:solidFill>
                            <a:srgbClr val="0000FF"/>
                          </a:solidFill>
                          <a:latin typeface="Times New Roman"/>
                          <a:cs typeface="Times New Roman"/>
                        </a:rPr>
                        <a:t>2013 </a:t>
                      </a:r>
                      <a:r>
                        <a:rPr sz="1050" spc="-15" dirty="0">
                          <a:solidFill>
                            <a:srgbClr val="0000FF"/>
                          </a:solidFill>
                          <a:latin typeface="Times New Roman"/>
                          <a:cs typeface="Times New Roman"/>
                        </a:rPr>
                        <a:t>S</a:t>
                      </a:r>
                      <a:r>
                        <a:rPr sz="1050" dirty="0">
                          <a:solidFill>
                            <a:srgbClr val="0000FF"/>
                          </a:solidFill>
                          <a:latin typeface="Times New Roman"/>
                          <a:cs typeface="Times New Roman"/>
                        </a:rPr>
                        <a:t>o</a:t>
                      </a:r>
                      <a:r>
                        <a:rPr sz="1050" spc="-25" dirty="0">
                          <a:solidFill>
                            <a:srgbClr val="0000FF"/>
                          </a:solidFill>
                          <a:latin typeface="Times New Roman"/>
                          <a:cs typeface="Times New Roman"/>
                        </a:rPr>
                        <a:t>u</a:t>
                      </a:r>
                      <a:r>
                        <a:rPr sz="1050" spc="15" dirty="0">
                          <a:solidFill>
                            <a:srgbClr val="0000FF"/>
                          </a:solidFill>
                          <a:latin typeface="Times New Roman"/>
                          <a:cs typeface="Times New Roman"/>
                        </a:rPr>
                        <a:t>t</a:t>
                      </a:r>
                      <a:r>
                        <a:rPr sz="1050" spc="-25" dirty="0">
                          <a:solidFill>
                            <a:srgbClr val="0000FF"/>
                          </a:solidFill>
                          <a:latin typeface="Times New Roman"/>
                          <a:cs typeface="Times New Roman"/>
                        </a:rPr>
                        <a:t>h</a:t>
                      </a:r>
                      <a:r>
                        <a:rPr sz="1050" spc="-15" dirty="0">
                          <a:solidFill>
                            <a:srgbClr val="0000FF"/>
                          </a:solidFill>
                          <a:latin typeface="Times New Roman"/>
                          <a:cs typeface="Times New Roman"/>
                        </a:rPr>
                        <a:t>e</a:t>
                      </a:r>
                      <a:r>
                        <a:rPr sz="1050" spc="30" dirty="0">
                          <a:solidFill>
                            <a:srgbClr val="0000FF"/>
                          </a:solidFill>
                          <a:latin typeface="Times New Roman"/>
                          <a:cs typeface="Times New Roman"/>
                        </a:rPr>
                        <a:t>r</a:t>
                      </a:r>
                      <a:r>
                        <a:rPr sz="1050" dirty="0">
                          <a:solidFill>
                            <a:srgbClr val="0000FF"/>
                          </a:solidFill>
                          <a:latin typeface="Times New Roman"/>
                          <a:cs typeface="Times New Roman"/>
                        </a:rPr>
                        <a:t>n</a:t>
                      </a:r>
                      <a:r>
                        <a:rPr sz="1050" spc="-25" dirty="0">
                          <a:solidFill>
                            <a:srgbClr val="0000FF"/>
                          </a:solidFill>
                          <a:latin typeface="Times New Roman"/>
                          <a:cs typeface="Times New Roman"/>
                        </a:rPr>
                        <a:t> </a:t>
                      </a:r>
                      <a:r>
                        <a:rPr sz="1050" spc="5" dirty="0">
                          <a:solidFill>
                            <a:srgbClr val="0000FF"/>
                          </a:solidFill>
                          <a:latin typeface="Times New Roman"/>
                          <a:cs typeface="Times New Roman"/>
                        </a:rPr>
                        <a:t>U</a:t>
                      </a:r>
                      <a:r>
                        <a:rPr sz="1050" spc="-25" dirty="0">
                          <a:solidFill>
                            <a:srgbClr val="0000FF"/>
                          </a:solidFill>
                          <a:latin typeface="Times New Roman"/>
                          <a:cs typeface="Times New Roman"/>
                        </a:rPr>
                        <a:t>n</a:t>
                      </a:r>
                      <a:r>
                        <a:rPr sz="1050" spc="15" dirty="0">
                          <a:solidFill>
                            <a:srgbClr val="0000FF"/>
                          </a:solidFill>
                          <a:latin typeface="Times New Roman"/>
                          <a:cs typeface="Times New Roman"/>
                        </a:rPr>
                        <a:t>i</a:t>
                      </a:r>
                      <a:r>
                        <a:rPr sz="1050" dirty="0">
                          <a:solidFill>
                            <a:srgbClr val="0000FF"/>
                          </a:solidFill>
                          <a:latin typeface="Times New Roman"/>
                          <a:cs typeface="Times New Roman"/>
                        </a:rPr>
                        <a:t>v</a:t>
                      </a:r>
                      <a:r>
                        <a:rPr sz="1050" spc="-15" dirty="0">
                          <a:solidFill>
                            <a:srgbClr val="0000FF"/>
                          </a:solidFill>
                          <a:latin typeface="Times New Roman"/>
                          <a:cs typeface="Times New Roman"/>
                        </a:rPr>
                        <a:t>e</a:t>
                      </a:r>
                      <a:r>
                        <a:rPr sz="1050" spc="5" dirty="0">
                          <a:solidFill>
                            <a:srgbClr val="0000FF"/>
                          </a:solidFill>
                          <a:latin typeface="Times New Roman"/>
                          <a:cs typeface="Times New Roman"/>
                        </a:rPr>
                        <a:t>r</a:t>
                      </a:r>
                      <a:r>
                        <a:rPr sz="1050" spc="-5" dirty="0">
                          <a:solidFill>
                            <a:srgbClr val="0000FF"/>
                          </a:solidFill>
                          <a:latin typeface="Times New Roman"/>
                          <a:cs typeface="Times New Roman"/>
                        </a:rPr>
                        <a:t>s</a:t>
                      </a:r>
                      <a:r>
                        <a:rPr sz="1050" spc="-10" dirty="0">
                          <a:solidFill>
                            <a:srgbClr val="0000FF"/>
                          </a:solidFill>
                          <a:latin typeface="Times New Roman"/>
                          <a:cs typeface="Times New Roman"/>
                        </a:rPr>
                        <a:t>it</a:t>
                      </a:r>
                      <a:r>
                        <a:rPr sz="1050" dirty="0">
                          <a:solidFill>
                            <a:srgbClr val="0000FF"/>
                          </a:solidFill>
                          <a:latin typeface="Times New Roman"/>
                          <a:cs typeface="Times New Roman"/>
                        </a:rPr>
                        <a:t>y</a:t>
                      </a:r>
                      <a:r>
                        <a:rPr sz="1050" spc="-25" dirty="0">
                          <a:solidFill>
                            <a:srgbClr val="0000FF"/>
                          </a:solidFill>
                          <a:latin typeface="Times New Roman"/>
                          <a:cs typeface="Times New Roman"/>
                        </a:rPr>
                        <a:t> </a:t>
                      </a:r>
                      <a:r>
                        <a:rPr sz="1050" spc="30" dirty="0">
                          <a:solidFill>
                            <a:srgbClr val="0000FF"/>
                          </a:solidFill>
                          <a:latin typeface="Times New Roman"/>
                          <a:cs typeface="Times New Roman"/>
                        </a:rPr>
                        <a:t>a</a:t>
                      </a:r>
                      <a:r>
                        <a:rPr sz="1050" dirty="0">
                          <a:solidFill>
                            <a:srgbClr val="0000FF"/>
                          </a:solidFill>
                          <a:latin typeface="Times New Roman"/>
                          <a:cs typeface="Times New Roman"/>
                        </a:rPr>
                        <a:t>nd</a:t>
                      </a:r>
                      <a:r>
                        <a:rPr sz="1050" spc="-25" dirty="0">
                          <a:solidFill>
                            <a:srgbClr val="0000FF"/>
                          </a:solidFill>
                          <a:latin typeface="Times New Roman"/>
                          <a:cs typeface="Times New Roman"/>
                        </a:rPr>
                        <a:t> </a:t>
                      </a:r>
                      <a:r>
                        <a:rPr sz="1050" dirty="0">
                          <a:solidFill>
                            <a:srgbClr val="0000FF"/>
                          </a:solidFill>
                          <a:latin typeface="Times New Roman"/>
                          <a:cs typeface="Times New Roman"/>
                        </a:rPr>
                        <a:t>A</a:t>
                      </a:r>
                      <a:r>
                        <a:rPr sz="1050" spc="-20" dirty="0">
                          <a:solidFill>
                            <a:srgbClr val="0000FF"/>
                          </a:solidFill>
                          <a:latin typeface="Times New Roman"/>
                          <a:cs typeface="Times New Roman"/>
                        </a:rPr>
                        <a:t> </a:t>
                      </a:r>
                      <a:r>
                        <a:rPr sz="1050" dirty="0">
                          <a:solidFill>
                            <a:srgbClr val="0000FF"/>
                          </a:solidFill>
                          <a:latin typeface="Times New Roman"/>
                          <a:cs typeface="Times New Roman"/>
                        </a:rPr>
                        <a:t>&amp;</a:t>
                      </a:r>
                      <a:r>
                        <a:rPr sz="1050" spc="-5" dirty="0">
                          <a:solidFill>
                            <a:srgbClr val="0000FF"/>
                          </a:solidFill>
                          <a:latin typeface="Times New Roman"/>
                          <a:cs typeface="Times New Roman"/>
                        </a:rPr>
                        <a:t> </a:t>
                      </a:r>
                      <a:r>
                        <a:rPr sz="1050" dirty="0">
                          <a:solidFill>
                            <a:srgbClr val="0000FF"/>
                          </a:solidFill>
                          <a:latin typeface="Times New Roman"/>
                          <a:cs typeface="Times New Roman"/>
                        </a:rPr>
                        <a:t>M</a:t>
                      </a:r>
                      <a:r>
                        <a:rPr sz="1050" spc="-5" dirty="0">
                          <a:solidFill>
                            <a:srgbClr val="0000FF"/>
                          </a:solidFill>
                          <a:latin typeface="Times New Roman"/>
                          <a:cs typeface="Times New Roman"/>
                        </a:rPr>
                        <a:t> </a:t>
                      </a:r>
                      <a:r>
                        <a:rPr sz="1050" spc="15" dirty="0">
                          <a:solidFill>
                            <a:srgbClr val="0000FF"/>
                          </a:solidFill>
                          <a:latin typeface="Times New Roman"/>
                          <a:cs typeface="Times New Roman"/>
                        </a:rPr>
                        <a:t>C</a:t>
                      </a:r>
                      <a:r>
                        <a:rPr sz="1050" spc="-25" dirty="0">
                          <a:solidFill>
                            <a:srgbClr val="0000FF"/>
                          </a:solidFill>
                          <a:latin typeface="Times New Roman"/>
                          <a:cs typeface="Times New Roman"/>
                        </a:rPr>
                        <a:t>o</a:t>
                      </a:r>
                      <a:r>
                        <a:rPr sz="1050" spc="-10" dirty="0">
                          <a:solidFill>
                            <a:srgbClr val="0000FF"/>
                          </a:solidFill>
                          <a:latin typeface="Times New Roman"/>
                          <a:cs typeface="Times New Roman"/>
                        </a:rPr>
                        <a:t>l</a:t>
                      </a:r>
                      <a:r>
                        <a:rPr sz="1050" spc="15" dirty="0">
                          <a:solidFill>
                            <a:srgbClr val="0000FF"/>
                          </a:solidFill>
                          <a:latin typeface="Times New Roman"/>
                          <a:cs typeface="Times New Roman"/>
                        </a:rPr>
                        <a:t>l</a:t>
                      </a:r>
                      <a:r>
                        <a:rPr sz="1050" spc="-15" dirty="0">
                          <a:solidFill>
                            <a:srgbClr val="0000FF"/>
                          </a:solidFill>
                          <a:latin typeface="Times New Roman"/>
                          <a:cs typeface="Times New Roman"/>
                        </a:rPr>
                        <a:t>e</a:t>
                      </a:r>
                      <a:r>
                        <a:rPr sz="1050" dirty="0">
                          <a:solidFill>
                            <a:srgbClr val="0000FF"/>
                          </a:solidFill>
                          <a:latin typeface="Times New Roman"/>
                          <a:cs typeface="Times New Roman"/>
                        </a:rPr>
                        <a:t>ge</a:t>
                      </a:r>
                      <a:r>
                        <a:rPr sz="1050" spc="-10" dirty="0">
                          <a:solidFill>
                            <a:srgbClr val="0000FF"/>
                          </a:solidFill>
                          <a:latin typeface="Times New Roman"/>
                          <a:cs typeface="Times New Roman"/>
                        </a:rPr>
                        <a:t> </a:t>
                      </a:r>
                      <a:r>
                        <a:rPr sz="1050" dirty="0">
                          <a:solidFill>
                            <a:srgbClr val="0000FF"/>
                          </a:solidFill>
                          <a:latin typeface="Times New Roman"/>
                          <a:cs typeface="Times New Roman"/>
                        </a:rPr>
                        <a:t>– </a:t>
                      </a:r>
                      <a:r>
                        <a:rPr sz="1050" spc="-10" dirty="0">
                          <a:solidFill>
                            <a:srgbClr val="0000FF"/>
                          </a:solidFill>
                          <a:latin typeface="Times New Roman"/>
                          <a:cs typeface="Times New Roman"/>
                        </a:rPr>
                        <a:t>B</a:t>
                      </a:r>
                      <a:r>
                        <a:rPr sz="1050" spc="10" dirty="0">
                          <a:solidFill>
                            <a:srgbClr val="0000FF"/>
                          </a:solidFill>
                          <a:latin typeface="Times New Roman"/>
                          <a:cs typeface="Times New Roman"/>
                        </a:rPr>
                        <a:t>a</a:t>
                      </a:r>
                      <a:r>
                        <a:rPr sz="1050" spc="-10" dirty="0">
                          <a:solidFill>
                            <a:srgbClr val="0000FF"/>
                          </a:solidFill>
                          <a:latin typeface="Times New Roman"/>
                          <a:cs typeface="Times New Roman"/>
                        </a:rPr>
                        <a:t>t</a:t>
                      </a:r>
                      <a:r>
                        <a:rPr sz="1050" dirty="0">
                          <a:solidFill>
                            <a:srgbClr val="0000FF"/>
                          </a:solidFill>
                          <a:latin typeface="Times New Roman"/>
                          <a:cs typeface="Times New Roman"/>
                        </a:rPr>
                        <a:t>on</a:t>
                      </a:r>
                      <a:r>
                        <a:rPr sz="1050" spc="-25" dirty="0">
                          <a:solidFill>
                            <a:srgbClr val="0000FF"/>
                          </a:solidFill>
                          <a:latin typeface="Times New Roman"/>
                          <a:cs typeface="Times New Roman"/>
                        </a:rPr>
                        <a:t> </a:t>
                      </a:r>
                      <a:r>
                        <a:rPr sz="1050" spc="15" dirty="0">
                          <a:solidFill>
                            <a:srgbClr val="0000FF"/>
                          </a:solidFill>
                          <a:latin typeface="Times New Roman"/>
                          <a:cs typeface="Times New Roman"/>
                        </a:rPr>
                        <a:t>R</a:t>
                      </a:r>
                      <a:r>
                        <a:rPr sz="1050" dirty="0">
                          <a:solidFill>
                            <a:srgbClr val="0000FF"/>
                          </a:solidFill>
                          <a:latin typeface="Times New Roman"/>
                          <a:cs typeface="Times New Roman"/>
                        </a:rPr>
                        <a:t>o</a:t>
                      </a:r>
                      <a:r>
                        <a:rPr sz="1050" spc="-25" dirty="0">
                          <a:solidFill>
                            <a:srgbClr val="0000FF"/>
                          </a:solidFill>
                          <a:latin typeface="Times New Roman"/>
                          <a:cs typeface="Times New Roman"/>
                        </a:rPr>
                        <a:t>u</a:t>
                      </a:r>
                      <a:r>
                        <a:rPr sz="1050" dirty="0">
                          <a:solidFill>
                            <a:srgbClr val="0000FF"/>
                          </a:solidFill>
                          <a:latin typeface="Times New Roman"/>
                          <a:cs typeface="Times New Roman"/>
                        </a:rPr>
                        <a:t>g</a:t>
                      </a:r>
                      <a:r>
                        <a:rPr sz="1050" spc="-15" dirty="0">
                          <a:solidFill>
                            <a:srgbClr val="0000FF"/>
                          </a:solidFill>
                          <a:latin typeface="Times New Roman"/>
                          <a:cs typeface="Times New Roman"/>
                        </a:rPr>
                        <a:t>e</a:t>
                      </a:r>
                      <a:r>
                        <a:rPr sz="1050" dirty="0">
                          <a:solidFill>
                            <a:srgbClr val="0000FF"/>
                          </a:solidFill>
                          <a:latin typeface="Times New Roman"/>
                          <a:cs typeface="Times New Roman"/>
                        </a:rPr>
                        <a:t>, Lo</a:t>
                      </a:r>
                      <a:r>
                        <a:rPr sz="1050" spc="-25" dirty="0">
                          <a:solidFill>
                            <a:srgbClr val="0000FF"/>
                          </a:solidFill>
                          <a:latin typeface="Times New Roman"/>
                          <a:cs typeface="Times New Roman"/>
                        </a:rPr>
                        <a:t>u</a:t>
                      </a:r>
                      <a:r>
                        <a:rPr sz="1050" spc="-10" dirty="0">
                          <a:solidFill>
                            <a:srgbClr val="0000FF"/>
                          </a:solidFill>
                          <a:latin typeface="Times New Roman"/>
                          <a:cs typeface="Times New Roman"/>
                        </a:rPr>
                        <a:t>i</a:t>
                      </a:r>
                      <a:r>
                        <a:rPr sz="1050" spc="-5" dirty="0">
                          <a:solidFill>
                            <a:srgbClr val="0000FF"/>
                          </a:solidFill>
                          <a:latin typeface="Times New Roman"/>
                          <a:cs typeface="Times New Roman"/>
                        </a:rPr>
                        <a:t>s</a:t>
                      </a:r>
                      <a:r>
                        <a:rPr sz="1050" spc="-10" dirty="0">
                          <a:solidFill>
                            <a:srgbClr val="0000FF"/>
                          </a:solidFill>
                          <a:latin typeface="Times New Roman"/>
                          <a:cs typeface="Times New Roman"/>
                        </a:rPr>
                        <a:t>i</a:t>
                      </a:r>
                      <a:r>
                        <a:rPr sz="1050" spc="30" dirty="0">
                          <a:solidFill>
                            <a:srgbClr val="0000FF"/>
                          </a:solidFill>
                          <a:latin typeface="Times New Roman"/>
                          <a:cs typeface="Times New Roman"/>
                        </a:rPr>
                        <a:t>a</a:t>
                      </a:r>
                      <a:r>
                        <a:rPr sz="1050" spc="-25" dirty="0">
                          <a:solidFill>
                            <a:srgbClr val="0000FF"/>
                          </a:solidFill>
                          <a:latin typeface="Times New Roman"/>
                          <a:cs typeface="Times New Roman"/>
                        </a:rPr>
                        <a:t>n</a:t>
                      </a:r>
                      <a:r>
                        <a:rPr sz="1050" dirty="0">
                          <a:solidFill>
                            <a:srgbClr val="0000FF"/>
                          </a:solidFill>
                          <a:latin typeface="Times New Roman"/>
                          <a:cs typeface="Times New Roman"/>
                        </a:rPr>
                        <a:t>a</a:t>
                      </a:r>
                      <a:endParaRPr sz="1050" dirty="0">
                        <a:latin typeface="Times New Roman"/>
                        <a:cs typeface="Times New Roman"/>
                      </a:endParaRPr>
                    </a:p>
                  </a:txBody>
                  <a:tcPr marL="0" marR="0" marT="0" marB="0">
                    <a:lnL w="76200">
                      <a:solidFill>
                        <a:srgbClr val="0000FF"/>
                      </a:solidFill>
                      <a:prstDash val="solid"/>
                    </a:lnL>
                    <a:lnR w="76200">
                      <a:solidFill>
                        <a:srgbClr val="0000FF"/>
                      </a:solidFill>
                      <a:prstDash val="solid"/>
                    </a:lnR>
                    <a:lnT w="31750">
                      <a:solidFill>
                        <a:srgbClr val="7D6C2F"/>
                      </a:solidFill>
                      <a:prstDash val="solid"/>
                    </a:lnT>
                    <a:lnB w="76200">
                      <a:solidFill>
                        <a:srgbClr val="0000FF"/>
                      </a:solidFill>
                      <a:prstDash val="solid"/>
                    </a:lnB>
                  </a:tcPr>
                </a:tc>
              </a:tr>
            </a:tbl>
          </a:graphicData>
        </a:graphic>
      </p:graphicFrame>
      <p:sp>
        <p:nvSpPr>
          <p:cNvPr id="2" name="object 2" descr="The logo is a set of concentric circles. The inner circle shows a bird, and the outer circle includes the name of the university and the city - Baton Rouge, LA." title="Logo for Southern University and A&amp;M College"/>
          <p:cNvSpPr/>
          <p:nvPr/>
        </p:nvSpPr>
        <p:spPr>
          <a:xfrm>
            <a:off x="586738" y="768985"/>
            <a:ext cx="1028700" cy="1028700"/>
          </a:xfrm>
          <a:prstGeom prst="rect">
            <a:avLst/>
          </a:prstGeom>
          <a:blipFill>
            <a:blip r:embed="rId3" cstate="print"/>
            <a:stretch>
              <a:fillRect/>
            </a:stretch>
          </a:blipFill>
        </p:spPr>
        <p:txBody>
          <a:bodyPr wrap="square" lIns="0" tIns="0" rIns="0" bIns="0" rtlCol="0"/>
          <a:lstStyle/>
          <a:p>
            <a:endParaRPr/>
          </a:p>
        </p:txBody>
      </p:sp>
      <p:sp>
        <p:nvSpPr>
          <p:cNvPr id="3" name="object 3" title="Photograph of Donna Y. Ford"/>
          <p:cNvSpPr/>
          <p:nvPr/>
        </p:nvSpPr>
        <p:spPr>
          <a:xfrm>
            <a:off x="707136" y="4264152"/>
            <a:ext cx="1030224" cy="1286256"/>
          </a:xfrm>
          <a:prstGeom prst="rect">
            <a:avLst/>
          </a:prstGeom>
          <a:blipFill>
            <a:blip r:embed="rId4" cstate="print"/>
            <a:stretch>
              <a:fillRect/>
            </a:stretch>
          </a:blipFill>
        </p:spPr>
        <p:txBody>
          <a:bodyPr wrap="square" lIns="0" tIns="0" rIns="0" bIns="0" rtlCol="0"/>
          <a:lstStyle/>
          <a:p>
            <a:endParaRPr/>
          </a:p>
        </p:txBody>
      </p:sp>
      <p:sp>
        <p:nvSpPr>
          <p:cNvPr id="4" name="object 4" title="Photograph of Malik S. Henfield"/>
          <p:cNvSpPr/>
          <p:nvPr/>
        </p:nvSpPr>
        <p:spPr>
          <a:xfrm>
            <a:off x="694944" y="5754623"/>
            <a:ext cx="1048511" cy="1304544"/>
          </a:xfrm>
          <a:prstGeom prst="rect">
            <a:avLst/>
          </a:prstGeom>
          <a:blipFill>
            <a:blip r:embed="rId5" cstate="print"/>
            <a:stretch>
              <a:fillRect/>
            </a:stretch>
          </a:blipFill>
        </p:spPr>
        <p:txBody>
          <a:bodyPr wrap="square" lIns="0" tIns="0" rIns="0" bIns="0" rtlCol="0"/>
          <a:lstStyle/>
          <a:p>
            <a:endParaRPr/>
          </a:p>
        </p:txBody>
      </p:sp>
      <p:sp>
        <p:nvSpPr>
          <p:cNvPr id="5" name="object 5" title="Photograph of Michelle Trotman Scott"/>
          <p:cNvSpPr/>
          <p:nvPr/>
        </p:nvSpPr>
        <p:spPr>
          <a:xfrm>
            <a:off x="719327" y="7257288"/>
            <a:ext cx="1048511" cy="1304544"/>
          </a:xfrm>
          <a:prstGeom prst="rect">
            <a:avLst/>
          </a:prstGeom>
          <a:blipFill>
            <a:blip r:embed="rId6" cstate="print"/>
            <a:stretch>
              <a:fillRect/>
            </a:stretch>
          </a:blipFill>
        </p:spPr>
        <p:txBody>
          <a:bodyPr wrap="square" lIns="0" tIns="0" rIns="0" bIns="0" rtlCol="0"/>
          <a:lstStyle/>
          <a:p>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276999"/>
          </a:xfrm>
        </p:spPr>
        <p:txBody>
          <a:bodyPr/>
          <a:lstStyle/>
          <a:p>
            <a:r>
              <a:rPr lang="en-US" dirty="0" smtClean="0"/>
              <a:t>Guest Editor Biographies</a:t>
            </a:r>
            <a:endParaRPr lang="en-US" dirty="0"/>
          </a:p>
        </p:txBody>
      </p:sp>
      <p:sp>
        <p:nvSpPr>
          <p:cNvPr id="2" name="object 2"/>
          <p:cNvSpPr txBox="1"/>
          <p:nvPr/>
        </p:nvSpPr>
        <p:spPr>
          <a:xfrm>
            <a:off x="901700" y="916227"/>
            <a:ext cx="5974080" cy="8128634"/>
          </a:xfrm>
          <a:prstGeom prst="rect">
            <a:avLst/>
          </a:prstGeom>
        </p:spPr>
        <p:txBody>
          <a:bodyPr vert="horz" wrap="square" lIns="0" tIns="0" rIns="0" bIns="0" rtlCol="0">
            <a:spAutoFit/>
          </a:bodyPr>
          <a:lstStyle/>
          <a:p>
            <a:pPr marL="12700" marR="5080" algn="just">
              <a:lnSpc>
                <a:spcPct val="95800"/>
              </a:lnSpc>
            </a:pPr>
            <a:r>
              <a:rPr sz="1200" spc="5" dirty="0">
                <a:latin typeface="Times New Roman"/>
                <a:cs typeface="Times New Roman"/>
              </a:rPr>
              <a:t>I</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tt  </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14"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14" dirty="0">
                <a:latin typeface="Times New Roman"/>
                <a:cs typeface="Times New Roman"/>
              </a:rPr>
              <a:t> </a:t>
            </a:r>
            <a:r>
              <a:rPr sz="1200" i="1" spc="-10" dirty="0">
                <a:latin typeface="Times New Roman"/>
                <a:cs typeface="Times New Roman"/>
              </a:rPr>
              <a:t>C</a:t>
            </a:r>
            <a:r>
              <a:rPr sz="1200" i="1" dirty="0">
                <a:latin typeface="Times New Roman"/>
                <a:cs typeface="Times New Roman"/>
              </a:rPr>
              <a:t>oll</a:t>
            </a:r>
            <a:r>
              <a:rPr sz="1200" i="1" spc="-5" dirty="0">
                <a:latin typeface="Times New Roman"/>
                <a:cs typeface="Times New Roman"/>
              </a:rPr>
              <a:t>e</a:t>
            </a:r>
            <a:r>
              <a:rPr sz="1200" i="1" dirty="0">
                <a:latin typeface="Times New Roman"/>
                <a:cs typeface="Times New Roman"/>
              </a:rPr>
              <a:t>giate  </a:t>
            </a:r>
            <a:r>
              <a:rPr sz="1200" i="1" spc="-114"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a:t>
            </a:r>
            <a:r>
              <a:rPr sz="1200" i="1" spc="-12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5" dirty="0">
                <a:latin typeface="Times New Roman"/>
                <a:cs typeface="Times New Roman"/>
              </a:rPr>
              <a:t>I</a:t>
            </a:r>
            <a:r>
              <a:rPr sz="1200" i="1" spc="-5" dirty="0">
                <a:latin typeface="Times New Roman"/>
                <a:cs typeface="Times New Roman"/>
              </a:rPr>
              <a:t>m</a:t>
            </a:r>
            <a:r>
              <a:rPr sz="1200" i="1" dirty="0">
                <a:latin typeface="Times New Roman"/>
                <a:cs typeface="Times New Roman"/>
              </a:rPr>
              <a:t>pli</a:t>
            </a:r>
            <a:r>
              <a:rPr sz="1200" i="1" spc="-5" dirty="0">
                <a:latin typeface="Times New Roman"/>
                <a:cs typeface="Times New Roman"/>
              </a:rPr>
              <a:t>c</a:t>
            </a:r>
            <a:r>
              <a:rPr sz="1200" i="1" dirty="0">
                <a:latin typeface="Times New Roman"/>
                <a:cs typeface="Times New Roman"/>
              </a:rPr>
              <a:t>ations</a:t>
            </a:r>
            <a:r>
              <a:rPr sz="1200" i="1" spc="95"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7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5" dirty="0">
                <a:latin typeface="Times New Roman"/>
                <a:cs typeface="Times New Roman"/>
              </a:rPr>
              <a:t> </a:t>
            </a:r>
            <a:r>
              <a:rPr sz="1200" i="1" dirty="0">
                <a:latin typeface="Times New Roman"/>
                <a:cs typeface="Times New Roman"/>
              </a:rPr>
              <a:t>Stud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r</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too</a:t>
            </a:r>
            <a:r>
              <a:rPr sz="1200" spc="13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0" dirty="0">
                <a:latin typeface="Times New Roman"/>
                <a:cs typeface="Times New Roman"/>
              </a:rPr>
              <a:t>or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hl</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T</a:t>
            </a:r>
            <a:r>
              <a:rPr sz="1200" dirty="0">
                <a:latin typeface="Times New Roman"/>
                <a:cs typeface="Times New Roman"/>
              </a:rPr>
              <a:t>oo</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e</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er </a:t>
            </a:r>
            <a:r>
              <a:rPr sz="1200" dirty="0">
                <a:latin typeface="Times New Roman"/>
                <a:cs typeface="Times New Roman"/>
              </a:rPr>
              <a:t>P</a:t>
            </a:r>
            <a:r>
              <a:rPr sz="1200" spc="5" dirty="0">
                <a:latin typeface="Times New Roman"/>
                <a:cs typeface="Times New Roman"/>
              </a:rPr>
              <a:t>-</a:t>
            </a:r>
            <a:r>
              <a:rPr sz="1200" dirty="0">
                <a:latin typeface="Times New Roman"/>
                <a:cs typeface="Times New Roman"/>
              </a:rPr>
              <a:t>12</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un</a:t>
            </a:r>
            <a:r>
              <a:rPr sz="1200" spc="-25" dirty="0">
                <a:latin typeface="Times New Roman"/>
                <a:cs typeface="Times New Roman"/>
              </a:rPr>
              <a:t>i</a:t>
            </a:r>
            <a:r>
              <a:rPr sz="1200" dirty="0">
                <a:latin typeface="Times New Roman"/>
                <a:cs typeface="Times New Roman"/>
              </a:rPr>
              <a:t>que</a:t>
            </a:r>
            <a:r>
              <a:rPr sz="1200" spc="100" dirty="0">
                <a:latin typeface="Times New Roman"/>
                <a:cs typeface="Times New Roman"/>
              </a:rPr>
              <a:t> </a:t>
            </a:r>
            <a:r>
              <a:rPr sz="1200" spc="15" dirty="0">
                <a:latin typeface="Times New Roman"/>
                <a:cs typeface="Times New Roman"/>
              </a:rPr>
              <a:t>a</a:t>
            </a:r>
            <a:r>
              <a:rPr sz="1200" dirty="0">
                <a:latin typeface="Times New Roman"/>
                <a:cs typeface="Times New Roman"/>
              </a:rPr>
              <a:t>nd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spc="15" dirty="0">
                <a:latin typeface="Times New Roman"/>
                <a:cs typeface="Times New Roman"/>
              </a:rPr>
              <a:t>e</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tt</a:t>
            </a:r>
            <a:r>
              <a:rPr sz="1200" spc="13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
              </a:spcBef>
            </a:pPr>
            <a:endParaRPr sz="1100">
              <a:latin typeface="Times New Roman"/>
              <a:cs typeface="Times New Roman"/>
            </a:endParaRPr>
          </a:p>
          <a:p>
            <a:pPr marL="12700" marR="6350" algn="just">
              <a:lnSpc>
                <a:spcPct val="91800"/>
              </a:lnSpc>
            </a:pP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ial </a:t>
            </a:r>
            <a:r>
              <a:rPr sz="1200" i="1" spc="-120"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oagg</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io</a:t>
            </a:r>
            <a:r>
              <a:rPr sz="1200" i="1" spc="20" dirty="0">
                <a:latin typeface="Times New Roman"/>
                <a:cs typeface="Times New Roman"/>
              </a:rPr>
              <a:t>n</a:t>
            </a:r>
            <a:r>
              <a:rPr sz="1200" i="1" dirty="0">
                <a:latin typeface="Times New Roman"/>
                <a:cs typeface="Times New Roman"/>
              </a:rPr>
              <a:t>s </a:t>
            </a:r>
            <a:r>
              <a:rPr sz="1200" i="1" spc="-110" dirty="0">
                <a:latin typeface="Times New Roman"/>
                <a:cs typeface="Times New Roman"/>
              </a:rPr>
              <a:t> </a:t>
            </a:r>
            <a:r>
              <a:rPr sz="1200" i="1" dirty="0">
                <a:latin typeface="Times New Roman"/>
                <a:cs typeface="Times New Roman"/>
              </a:rPr>
              <a:t>and </a:t>
            </a:r>
            <a:r>
              <a:rPr sz="1200" i="1" spc="-10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12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120" dirty="0">
                <a:latin typeface="Times New Roman"/>
                <a:cs typeface="Times New Roman"/>
              </a:rPr>
              <a:t> </a:t>
            </a:r>
            <a:r>
              <a:rPr sz="1200" i="1" dirty="0">
                <a:latin typeface="Times New Roman"/>
                <a:cs typeface="Times New Roman"/>
              </a:rPr>
              <a:t>and </a:t>
            </a:r>
            <a:r>
              <a:rPr sz="1200" i="1" spc="-100" dirty="0">
                <a:latin typeface="Times New Roman"/>
                <a:cs typeface="Times New Roman"/>
              </a:rPr>
              <a:t> </a:t>
            </a:r>
            <a:r>
              <a:rPr sz="1200" i="1" spc="-5" dirty="0">
                <a:latin typeface="Times New Roman"/>
                <a:cs typeface="Times New Roman"/>
              </a:rPr>
              <a:t>H</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panic </a:t>
            </a:r>
            <a:r>
              <a:rPr sz="1200" i="1" spc="-105" dirty="0">
                <a:latin typeface="Times New Roman"/>
                <a:cs typeface="Times New Roman"/>
              </a:rPr>
              <a:t> </a:t>
            </a:r>
            <a:r>
              <a:rPr sz="1200" i="1" dirty="0">
                <a:latin typeface="Times New Roman"/>
                <a:cs typeface="Times New Roman"/>
              </a:rPr>
              <a:t>Stud</a:t>
            </a:r>
            <a:r>
              <a:rPr sz="1200" i="1" spc="-5" dirty="0">
                <a:latin typeface="Times New Roman"/>
                <a:cs typeface="Times New Roman"/>
              </a:rPr>
              <a:t>e</a:t>
            </a:r>
            <a:r>
              <a:rPr sz="1200" i="1" dirty="0">
                <a:latin typeface="Times New Roman"/>
                <a:cs typeface="Times New Roman"/>
              </a:rPr>
              <a:t>nts </a:t>
            </a:r>
            <a:r>
              <a:rPr sz="1200" i="1" spc="-135" dirty="0">
                <a:latin typeface="Times New Roman"/>
                <a:cs typeface="Times New Roman"/>
              </a:rPr>
              <a:t> </a:t>
            </a:r>
            <a:r>
              <a:rPr sz="1200" i="1" dirty="0">
                <a:latin typeface="Times New Roman"/>
                <a:cs typeface="Times New Roman"/>
              </a:rPr>
              <a:t>in </a:t>
            </a:r>
            <a:r>
              <a:rPr sz="1200" i="1" spc="-12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100"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5" dirty="0">
                <a:latin typeface="Times New Roman"/>
                <a:cs typeface="Times New Roman"/>
              </a:rPr>
              <a:t>s</a:t>
            </a:r>
            <a:r>
              <a:rPr sz="1200" i="1" dirty="0">
                <a:latin typeface="Times New Roman"/>
                <a:cs typeface="Times New Roman"/>
              </a:rPr>
              <a:t>:  </a:t>
            </a:r>
            <a:r>
              <a:rPr sz="1200" i="1" spc="65" dirty="0">
                <a:latin typeface="Times New Roman"/>
                <a:cs typeface="Times New Roman"/>
              </a:rPr>
              <a:t> </a:t>
            </a:r>
            <a:r>
              <a:rPr sz="1200" i="1" dirty="0">
                <a:latin typeface="Times New Roman"/>
                <a:cs typeface="Times New Roman"/>
              </a:rPr>
              <a:t>A </a:t>
            </a:r>
            <a:r>
              <a:rPr sz="1200" i="1" spc="-10" dirty="0">
                <a:latin typeface="Times New Roman"/>
                <a:cs typeface="Times New Roman"/>
              </a:rPr>
              <a:t>C</a:t>
            </a:r>
            <a:r>
              <a:rPr sz="1200" i="1" dirty="0">
                <a:latin typeface="Times New Roman"/>
                <a:cs typeface="Times New Roman"/>
              </a:rPr>
              <a:t>all </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8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80" dirty="0">
                <a:latin typeface="Times New Roman"/>
                <a:cs typeface="Times New Roman"/>
              </a:rPr>
              <a:t> </a:t>
            </a:r>
            <a:r>
              <a:rPr sz="1200" i="1" spc="-15" dirty="0">
                <a:latin typeface="Times New Roman"/>
                <a:cs typeface="Times New Roman"/>
              </a:rPr>
              <a:t>A</a:t>
            </a:r>
            <a:r>
              <a:rPr sz="1200" i="1" dirty="0">
                <a:latin typeface="Times New Roman"/>
                <a:cs typeface="Times New Roman"/>
              </a:rPr>
              <a:t>f</a:t>
            </a:r>
            <a:r>
              <a:rPr sz="1200" i="1" spc="25" dirty="0">
                <a:latin typeface="Times New Roman"/>
                <a:cs typeface="Times New Roman"/>
              </a:rPr>
              <a:t>f</a:t>
            </a:r>
            <a:r>
              <a:rPr sz="1200" i="1" dirty="0">
                <a:latin typeface="Times New Roman"/>
                <a:cs typeface="Times New Roman"/>
              </a:rPr>
              <a:t>i</a:t>
            </a:r>
            <a:r>
              <a:rPr sz="1200" i="1" spc="-15" dirty="0">
                <a:latin typeface="Times New Roman"/>
                <a:cs typeface="Times New Roman"/>
              </a:rPr>
              <a:t>r</a:t>
            </a:r>
            <a:r>
              <a:rPr sz="1200" i="1" spc="-5" dirty="0">
                <a:latin typeface="Times New Roman"/>
                <a:cs typeface="Times New Roman"/>
              </a:rPr>
              <a:t>m</a:t>
            </a:r>
            <a:r>
              <a:rPr sz="1200" i="1" dirty="0">
                <a:latin typeface="Times New Roman"/>
                <a:cs typeface="Times New Roman"/>
              </a:rPr>
              <a:t>ing </a:t>
            </a:r>
            <a:r>
              <a:rPr sz="1200" i="1" spc="-7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a:t>
            </a:r>
            <a:r>
              <a:rPr sz="1200" i="1" spc="-25" dirty="0">
                <a:latin typeface="Times New Roman"/>
                <a:cs typeface="Times New Roman"/>
              </a:rPr>
              <a:t>t</a:t>
            </a:r>
            <a:r>
              <a:rPr sz="1200" i="1" dirty="0">
                <a:latin typeface="Times New Roman"/>
                <a:cs typeface="Times New Roman"/>
              </a:rPr>
              <a:t>ion</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by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tt,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pu</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t</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9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70" dirty="0">
                <a:latin typeface="Times New Roman"/>
                <a:cs typeface="Times New Roman"/>
              </a:rPr>
              <a:t> </a:t>
            </a:r>
            <a:r>
              <a:rPr sz="1200" dirty="0">
                <a:latin typeface="Times New Roman"/>
                <a:cs typeface="Times New Roman"/>
              </a:rPr>
              <a:t>be </a:t>
            </a:r>
            <a:r>
              <a:rPr sz="1200" spc="9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due </a:t>
            </a:r>
            <a:r>
              <a:rPr sz="1200" spc="9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0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m </a:t>
            </a:r>
            <a:r>
              <a:rPr sz="1200" spc="5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i="1" spc="-5" dirty="0">
                <a:latin typeface="Times New Roman"/>
                <a:cs typeface="Times New Roman"/>
              </a:rPr>
              <a:t>m</a:t>
            </a:r>
            <a:r>
              <a:rPr sz="1200" i="1" spc="25"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5" dirty="0">
                <a:latin typeface="Times New Roman"/>
                <a:cs typeface="Times New Roman"/>
              </a:rPr>
              <a:t>c</a:t>
            </a:r>
            <a:r>
              <a:rPr sz="1200" i="1" spc="10" dirty="0">
                <a:latin typeface="Times New Roman"/>
                <a:cs typeface="Times New Roman"/>
              </a:rPr>
              <a:t>r</a:t>
            </a:r>
            <a:r>
              <a:rPr sz="1200" i="1" dirty="0">
                <a:latin typeface="Times New Roman"/>
                <a:cs typeface="Times New Roman"/>
              </a:rPr>
              <a:t>o   </a:t>
            </a:r>
            <a:r>
              <a:rPr sz="1200" i="1" spc="-14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m</a:t>
            </a:r>
            <a:r>
              <a:rPr sz="1200" dirty="0">
                <a:latin typeface="Times New Roman"/>
                <a:cs typeface="Times New Roman"/>
              </a:rPr>
              <a:t>s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40" dirty="0">
                <a:latin typeface="Times New Roman"/>
                <a:cs typeface="Times New Roman"/>
              </a:rPr>
              <a:t>e</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dirty="0">
                <a:latin typeface="Times New Roman"/>
                <a:cs typeface="Times New Roman"/>
              </a:rPr>
              <a:t>ot</a:t>
            </a:r>
            <a:r>
              <a:rPr sz="1200" spc="25" dirty="0">
                <a:latin typeface="Times New Roman"/>
                <a:cs typeface="Times New Roman"/>
              </a:rPr>
              <a:t>t</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30" dirty="0">
                <a:latin typeface="Times New Roman"/>
                <a:cs typeface="Times New Roman"/>
              </a:rPr>
              <a:t>K</a:t>
            </a:r>
            <a:r>
              <a:rPr sz="1200" spc="-5" dirty="0">
                <a:latin typeface="Times New Roman"/>
                <a:cs typeface="Times New Roman"/>
              </a:rPr>
              <a:t>e</a:t>
            </a:r>
            <a:r>
              <a:rPr sz="1200" dirty="0">
                <a:latin typeface="Times New Roman"/>
                <a:cs typeface="Times New Roman"/>
              </a:rPr>
              <a:t>a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30" dirty="0">
                <a:latin typeface="Times New Roman"/>
                <a:cs typeface="Times New Roman"/>
              </a:rPr>
              <a:t>(</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dirty="0">
                <a:latin typeface="Times New Roman"/>
                <a:cs typeface="Times New Roman"/>
              </a:rPr>
              <a:t>ll</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40" dirty="0">
                <a:latin typeface="Times New Roman"/>
                <a:cs typeface="Times New Roman"/>
              </a:rPr>
              <a:t>c</a:t>
            </a:r>
            <a:r>
              <a:rPr sz="1200" dirty="0">
                <a:latin typeface="Times New Roman"/>
                <a:cs typeface="Times New Roman"/>
              </a:rPr>
              <a:t>y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ur </a:t>
            </a:r>
            <a:r>
              <a:rPr sz="1200" spc="-40" dirty="0">
                <a:latin typeface="Times New Roman"/>
                <a:cs typeface="Times New Roman"/>
              </a:rPr>
              <a:t> </a:t>
            </a:r>
            <a:r>
              <a:rPr sz="1200" dirty="0">
                <a:latin typeface="Times New Roman"/>
                <a:cs typeface="Times New Roman"/>
              </a:rPr>
              <a:t>– </a:t>
            </a:r>
            <a:r>
              <a:rPr sz="1200" spc="-5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gs </a:t>
            </a:r>
            <a:r>
              <a:rPr sz="1200" spc="-35"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b</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endParaRPr sz="1200">
              <a:latin typeface="Times New Roman"/>
              <a:cs typeface="Times New Roman"/>
            </a:endParaRPr>
          </a:p>
          <a:p>
            <a:pPr>
              <a:lnSpc>
                <a:spcPct val="100000"/>
              </a:lnSpc>
              <a:spcBef>
                <a:spcPts val="37"/>
              </a:spcBef>
            </a:pPr>
            <a:endParaRPr sz="950">
              <a:latin typeface="Times New Roman"/>
              <a:cs typeface="Times New Roman"/>
            </a:endParaRPr>
          </a:p>
          <a:p>
            <a:pPr marL="12700" indent="1846580">
              <a:lnSpc>
                <a:spcPct val="100000"/>
              </a:lnSpc>
            </a:pPr>
            <a:r>
              <a:rPr sz="1150" dirty="0">
                <a:latin typeface="Times New Roman"/>
                <a:cs typeface="Times New Roman"/>
              </a:rPr>
              <a:t>~ </a:t>
            </a:r>
            <a:r>
              <a:rPr sz="1150" spc="5" dirty="0">
                <a:latin typeface="Times New Roman"/>
                <a:cs typeface="Times New Roman"/>
              </a:rPr>
              <a:t>F</a:t>
            </a:r>
            <a:r>
              <a:rPr sz="1150" spc="-25" dirty="0">
                <a:latin typeface="Times New Roman"/>
                <a:cs typeface="Times New Roman"/>
              </a:rPr>
              <a:t>o</a:t>
            </a:r>
            <a:r>
              <a:rPr sz="1150" dirty="0">
                <a:latin typeface="Times New Roman"/>
                <a:cs typeface="Times New Roman"/>
              </a:rPr>
              <a:t>rd, </a:t>
            </a:r>
            <a:r>
              <a:rPr sz="1150" spc="5" dirty="0">
                <a:latin typeface="Times New Roman"/>
                <a:cs typeface="Times New Roman"/>
              </a:rPr>
              <a:t>H</a:t>
            </a:r>
            <a:r>
              <a:rPr sz="1150" spc="-10" dirty="0">
                <a:latin typeface="Times New Roman"/>
                <a:cs typeface="Times New Roman"/>
              </a:rPr>
              <a:t>e</a:t>
            </a:r>
            <a:r>
              <a:rPr sz="1150" dirty="0">
                <a:latin typeface="Times New Roman"/>
                <a:cs typeface="Times New Roman"/>
              </a:rPr>
              <a:t>nf</a:t>
            </a:r>
            <a:r>
              <a:rPr sz="1150" spc="-10" dirty="0">
                <a:latin typeface="Times New Roman"/>
                <a:cs typeface="Times New Roman"/>
              </a:rPr>
              <a:t>i</a:t>
            </a:r>
            <a:r>
              <a:rPr sz="1150" spc="15" dirty="0">
                <a:latin typeface="Times New Roman"/>
                <a:cs typeface="Times New Roman"/>
              </a:rPr>
              <a:t>e</a:t>
            </a:r>
            <a:r>
              <a:rPr sz="1150" spc="-35" dirty="0">
                <a:latin typeface="Times New Roman"/>
                <a:cs typeface="Times New Roman"/>
              </a:rPr>
              <a:t>l</a:t>
            </a:r>
            <a:r>
              <a:rPr sz="1150" dirty="0">
                <a:latin typeface="Times New Roman"/>
                <a:cs typeface="Times New Roman"/>
              </a:rPr>
              <a:t>d,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0" dirty="0">
                <a:latin typeface="Times New Roman"/>
                <a:cs typeface="Times New Roman"/>
              </a:rPr>
              <a:t>T</a:t>
            </a:r>
            <a:r>
              <a:rPr sz="1150" spc="20" dirty="0">
                <a:latin typeface="Times New Roman"/>
                <a:cs typeface="Times New Roman"/>
              </a:rPr>
              <a:t>r</a:t>
            </a:r>
            <a:r>
              <a:rPr sz="1150" dirty="0">
                <a:latin typeface="Times New Roman"/>
                <a:cs typeface="Times New Roman"/>
              </a:rPr>
              <a:t>o</a:t>
            </a:r>
            <a:r>
              <a:rPr sz="1150" spc="-10" dirty="0">
                <a:latin typeface="Times New Roman"/>
                <a:cs typeface="Times New Roman"/>
              </a:rPr>
              <a:t>tm</a:t>
            </a:r>
            <a:r>
              <a:rPr sz="1150" spc="15" dirty="0">
                <a:latin typeface="Times New Roman"/>
                <a:cs typeface="Times New Roman"/>
              </a:rPr>
              <a:t>a</a:t>
            </a:r>
            <a:r>
              <a:rPr sz="1150" dirty="0">
                <a:latin typeface="Times New Roman"/>
                <a:cs typeface="Times New Roman"/>
              </a:rPr>
              <a:t>n</a:t>
            </a:r>
            <a:r>
              <a:rPr sz="1150" spc="-25"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spc="-25" dirty="0">
                <a:latin typeface="Times New Roman"/>
                <a:cs typeface="Times New Roman"/>
              </a:rPr>
              <a:t>o</a:t>
            </a:r>
            <a:r>
              <a:rPr sz="1150" spc="15" dirty="0">
                <a:latin typeface="Times New Roman"/>
                <a:cs typeface="Times New Roman"/>
              </a:rPr>
              <a:t>t</a:t>
            </a:r>
            <a:r>
              <a:rPr sz="1150" dirty="0">
                <a:latin typeface="Times New Roman"/>
                <a:cs typeface="Times New Roman"/>
              </a:rPr>
              <a:t>t</a:t>
            </a:r>
            <a:r>
              <a:rPr sz="1150" spc="-5" dirty="0">
                <a:latin typeface="Times New Roman"/>
                <a:cs typeface="Times New Roman"/>
              </a:rPr>
              <a:t> </a:t>
            </a:r>
            <a:r>
              <a:rPr sz="1150" dirty="0">
                <a:latin typeface="Times New Roman"/>
                <a:cs typeface="Times New Roman"/>
              </a:rPr>
              <a:t>~</a:t>
            </a:r>
            <a:endParaRPr sz="1150">
              <a:latin typeface="Times New Roman"/>
              <a:cs typeface="Times New Roman"/>
            </a:endParaRPr>
          </a:p>
          <a:p>
            <a:pPr>
              <a:lnSpc>
                <a:spcPct val="100000"/>
              </a:lnSpc>
            </a:pPr>
            <a:endParaRPr sz="1100">
              <a:latin typeface="Times New Roman"/>
              <a:cs typeface="Times New Roman"/>
            </a:endParaRPr>
          </a:p>
          <a:p>
            <a:pPr>
              <a:lnSpc>
                <a:spcPct val="100000"/>
              </a:lnSpc>
              <a:spcBef>
                <a:spcPts val="24"/>
              </a:spcBef>
            </a:pPr>
            <a:endParaRPr sz="1100">
              <a:latin typeface="Times New Roman"/>
              <a:cs typeface="Times New Roman"/>
            </a:endParaRPr>
          </a:p>
          <a:p>
            <a:pPr marL="12700" algn="just">
              <a:lnSpc>
                <a:spcPct val="100000"/>
              </a:lnSpc>
            </a:pPr>
            <a:r>
              <a:rPr sz="1200" spc="-5" dirty="0">
                <a:latin typeface="Times New Roman"/>
                <a:cs typeface="Times New Roman"/>
              </a:rPr>
              <a:t>G</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spc="15" dirty="0">
                <a:latin typeface="Times New Roman"/>
                <a:cs typeface="Times New Roman"/>
              </a:rPr>
              <a:t>B</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ph</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endParaRPr sz="1200">
              <a:latin typeface="Times New Roman"/>
              <a:cs typeface="Times New Roman"/>
            </a:endParaRPr>
          </a:p>
          <a:p>
            <a:pPr>
              <a:lnSpc>
                <a:spcPct val="100000"/>
              </a:lnSpc>
              <a:spcBef>
                <a:spcPts val="24"/>
              </a:spcBef>
            </a:pPr>
            <a:endParaRPr sz="1100">
              <a:latin typeface="Times New Roman"/>
              <a:cs typeface="Times New Roman"/>
            </a:endParaRPr>
          </a:p>
          <a:p>
            <a:pPr marL="1106805" marR="8890" algn="just">
              <a:lnSpc>
                <a:spcPct val="91900"/>
              </a:lnSpc>
            </a:pPr>
            <a:r>
              <a:rPr sz="1150" b="1" spc="5" dirty="0">
                <a:latin typeface="Times New Roman"/>
                <a:cs typeface="Times New Roman"/>
              </a:rPr>
              <a:t>D</a:t>
            </a:r>
            <a:r>
              <a:rPr sz="1150" b="1" dirty="0">
                <a:latin typeface="Times New Roman"/>
                <a:cs typeface="Times New Roman"/>
              </a:rPr>
              <a:t>o</a:t>
            </a:r>
            <a:r>
              <a:rPr sz="1150" b="1" spc="-20" dirty="0">
                <a:latin typeface="Times New Roman"/>
                <a:cs typeface="Times New Roman"/>
              </a:rPr>
              <a:t>nn</a:t>
            </a:r>
            <a:r>
              <a:rPr sz="1150" b="1" dirty="0">
                <a:latin typeface="Times New Roman"/>
                <a:cs typeface="Times New Roman"/>
              </a:rPr>
              <a:t>a</a:t>
            </a:r>
            <a:r>
              <a:rPr sz="1150" b="1" spc="120" dirty="0">
                <a:latin typeface="Times New Roman"/>
                <a:cs typeface="Times New Roman"/>
              </a:rPr>
              <a:t> </a:t>
            </a:r>
            <a:r>
              <a:rPr sz="1150" b="1" spc="5" dirty="0">
                <a:latin typeface="Times New Roman"/>
                <a:cs typeface="Times New Roman"/>
              </a:rPr>
              <a:t>Y</a:t>
            </a:r>
            <a:r>
              <a:rPr sz="1150" b="1" dirty="0">
                <a:latin typeface="Times New Roman"/>
                <a:cs typeface="Times New Roman"/>
              </a:rPr>
              <a:t>.</a:t>
            </a:r>
            <a:r>
              <a:rPr sz="1150" b="1" spc="120" dirty="0">
                <a:latin typeface="Times New Roman"/>
                <a:cs typeface="Times New Roman"/>
              </a:rPr>
              <a:t> </a:t>
            </a:r>
            <a:r>
              <a:rPr sz="1150" b="1" spc="-10" dirty="0">
                <a:latin typeface="Times New Roman"/>
                <a:cs typeface="Times New Roman"/>
              </a:rPr>
              <a:t>F</a:t>
            </a:r>
            <a:r>
              <a:rPr sz="1150" b="1" dirty="0">
                <a:latin typeface="Times New Roman"/>
                <a:cs typeface="Times New Roman"/>
              </a:rPr>
              <a:t>o</a:t>
            </a:r>
            <a:r>
              <a:rPr sz="1150" b="1" spc="-10" dirty="0">
                <a:latin typeface="Times New Roman"/>
                <a:cs typeface="Times New Roman"/>
              </a:rPr>
              <a:t>r</a:t>
            </a:r>
            <a:r>
              <a:rPr sz="1150" b="1" spc="5" dirty="0">
                <a:latin typeface="Times New Roman"/>
                <a:cs typeface="Times New Roman"/>
              </a:rPr>
              <a:t>d</a:t>
            </a:r>
            <a:r>
              <a:rPr sz="1150" b="1" dirty="0">
                <a:latin typeface="Times New Roman"/>
                <a:cs typeface="Times New Roman"/>
              </a:rPr>
              <a:t>,</a:t>
            </a:r>
            <a:r>
              <a:rPr sz="1150" b="1" spc="120" dirty="0">
                <a:latin typeface="Times New Roman"/>
                <a:cs typeface="Times New Roman"/>
              </a:rPr>
              <a:t> </a:t>
            </a:r>
            <a:r>
              <a:rPr sz="1150" b="1" spc="15" dirty="0">
                <a:latin typeface="Times New Roman"/>
                <a:cs typeface="Times New Roman"/>
              </a:rPr>
              <a:t>P</a:t>
            </a:r>
            <a:r>
              <a:rPr sz="1150" b="1" spc="-20" dirty="0">
                <a:latin typeface="Times New Roman"/>
                <a:cs typeface="Times New Roman"/>
              </a:rPr>
              <a:t>h</a:t>
            </a:r>
            <a:r>
              <a:rPr sz="1150" b="1" spc="5" dirty="0">
                <a:latin typeface="Times New Roman"/>
                <a:cs typeface="Times New Roman"/>
              </a:rPr>
              <a:t>D</a:t>
            </a:r>
            <a:r>
              <a:rPr sz="1150" b="1" dirty="0">
                <a:latin typeface="Times New Roman"/>
                <a:cs typeface="Times New Roman"/>
              </a:rPr>
              <a:t>,</a:t>
            </a:r>
            <a:r>
              <a:rPr sz="1150" b="1" spc="95" dirty="0">
                <a:latin typeface="Times New Roman"/>
                <a:cs typeface="Times New Roman"/>
              </a:rPr>
              <a:t> </a:t>
            </a:r>
            <a:r>
              <a:rPr sz="1150" spc="-35" dirty="0">
                <a:latin typeface="Times New Roman"/>
                <a:cs typeface="Times New Roman"/>
              </a:rPr>
              <a:t>i</a:t>
            </a:r>
            <a:r>
              <a:rPr sz="1150" dirty="0">
                <a:latin typeface="Times New Roman"/>
                <a:cs typeface="Times New Roman"/>
              </a:rPr>
              <a:t>s</a:t>
            </a:r>
            <a:r>
              <a:rPr sz="1150" spc="10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a:t>
            </a:r>
            <a:r>
              <a:rPr sz="1150" spc="85" dirty="0">
                <a:latin typeface="Times New Roman"/>
                <a:cs typeface="Times New Roman"/>
              </a:rPr>
              <a:t> </a:t>
            </a:r>
            <a:r>
              <a:rPr sz="1150" dirty="0">
                <a:latin typeface="Times New Roman"/>
                <a:cs typeface="Times New Roman"/>
              </a:rPr>
              <a:t>2013 </a:t>
            </a:r>
            <a:r>
              <a:rPr sz="1150" spc="5" dirty="0">
                <a:latin typeface="Times New Roman"/>
                <a:cs typeface="Times New Roman"/>
              </a:rPr>
              <a:t>H</a:t>
            </a:r>
            <a:r>
              <a:rPr sz="1150" spc="-10" dirty="0">
                <a:latin typeface="Times New Roman"/>
                <a:cs typeface="Times New Roman"/>
              </a:rPr>
              <a:t>a</a:t>
            </a:r>
            <a:r>
              <a:rPr sz="1150" spc="20" dirty="0">
                <a:latin typeface="Times New Roman"/>
                <a:cs typeface="Times New Roman"/>
              </a:rPr>
              <a:t>r</a:t>
            </a:r>
            <a:r>
              <a:rPr sz="1150" dirty="0">
                <a:latin typeface="Times New Roman"/>
                <a:cs typeface="Times New Roman"/>
              </a:rPr>
              <a:t>v</a:t>
            </a:r>
            <a:r>
              <a:rPr sz="1150" spc="-35" dirty="0">
                <a:latin typeface="Times New Roman"/>
                <a:cs typeface="Times New Roman"/>
              </a:rPr>
              <a:t>i</a:t>
            </a:r>
            <a:r>
              <a:rPr sz="1150" dirty="0">
                <a:latin typeface="Times New Roman"/>
                <a:cs typeface="Times New Roman"/>
              </a:rPr>
              <a:t>e</a:t>
            </a:r>
            <a:r>
              <a:rPr sz="1150" spc="85" dirty="0">
                <a:latin typeface="Times New Roman"/>
                <a:cs typeface="Times New Roman"/>
              </a:rPr>
              <a:t> </a:t>
            </a:r>
            <a:r>
              <a:rPr sz="1150" dirty="0">
                <a:latin typeface="Times New Roman"/>
                <a:cs typeface="Times New Roman"/>
              </a:rPr>
              <a:t>Br</a:t>
            </a:r>
            <a:r>
              <a:rPr sz="1150" spc="15" dirty="0">
                <a:latin typeface="Times New Roman"/>
                <a:cs typeface="Times New Roman"/>
              </a:rPr>
              <a:t>a</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c</a:t>
            </a:r>
            <a:r>
              <a:rPr sz="1150" dirty="0">
                <a:latin typeface="Times New Roman"/>
                <a:cs typeface="Times New Roman"/>
              </a:rPr>
              <a:t>o</a:t>
            </a:r>
            <a:r>
              <a:rPr sz="1150" spc="-10" dirty="0">
                <a:latin typeface="Times New Roman"/>
                <a:cs typeface="Times New Roman"/>
              </a:rPr>
              <a:t>m</a:t>
            </a:r>
            <a:r>
              <a:rPr sz="1150" dirty="0">
                <a:latin typeface="Times New Roman"/>
                <a:cs typeface="Times New Roman"/>
              </a:rPr>
              <a:t>b</a:t>
            </a:r>
            <a:r>
              <a:rPr sz="1150" spc="95" dirty="0">
                <a:latin typeface="Times New Roman"/>
                <a:cs typeface="Times New Roman"/>
              </a:rPr>
              <a:t> </a:t>
            </a:r>
            <a:r>
              <a:rPr sz="1150" spc="5" dirty="0">
                <a:latin typeface="Times New Roman"/>
                <a:cs typeface="Times New Roman"/>
              </a:rPr>
              <a:t>D</a:t>
            </a:r>
            <a:r>
              <a:rPr sz="1150" spc="-35" dirty="0">
                <a:latin typeface="Times New Roman"/>
                <a:cs typeface="Times New Roman"/>
              </a:rPr>
              <a:t>i</a:t>
            </a:r>
            <a:r>
              <a:rPr sz="1150" spc="5" dirty="0">
                <a:latin typeface="Times New Roman"/>
                <a:cs typeface="Times New Roman"/>
              </a:rPr>
              <a:t>s</a:t>
            </a:r>
            <a:r>
              <a:rPr sz="1150" spc="15" dirty="0">
                <a:latin typeface="Times New Roman"/>
                <a:cs typeface="Times New Roman"/>
              </a:rPr>
              <a:t>t</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a:t>
            </a:r>
            <a:r>
              <a:rPr sz="1150" spc="20" dirty="0">
                <a:latin typeface="Times New Roman"/>
                <a:cs typeface="Times New Roman"/>
              </a:rPr>
              <a:t>u</a:t>
            </a:r>
            <a:r>
              <a:rPr sz="1150" spc="-35" dirty="0">
                <a:latin typeface="Times New Roman"/>
                <a:cs typeface="Times New Roman"/>
              </a:rPr>
              <a:t>i</a:t>
            </a:r>
            <a:r>
              <a:rPr sz="1150" spc="30" dirty="0">
                <a:latin typeface="Times New Roman"/>
                <a:cs typeface="Times New Roman"/>
              </a:rPr>
              <a:t>s</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d</a:t>
            </a:r>
            <a:r>
              <a:rPr sz="1150" spc="95" dirty="0">
                <a:latin typeface="Times New Roman"/>
                <a:cs typeface="Times New Roman"/>
              </a:rPr>
              <a:t> </a:t>
            </a:r>
            <a:r>
              <a:rPr sz="1150" spc="5" dirty="0">
                <a:latin typeface="Times New Roman"/>
                <a:cs typeface="Times New Roman"/>
              </a:rPr>
              <a:t>P</a:t>
            </a:r>
            <a:r>
              <a:rPr sz="1150" spc="20" dirty="0">
                <a:latin typeface="Times New Roman"/>
                <a:cs typeface="Times New Roman"/>
              </a:rPr>
              <a:t>r</a:t>
            </a:r>
            <a:r>
              <a:rPr sz="1150" dirty="0">
                <a:latin typeface="Times New Roman"/>
                <a:cs typeface="Times New Roman"/>
              </a:rPr>
              <a:t>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ss</a:t>
            </a:r>
            <a:r>
              <a:rPr sz="1150" spc="-25" dirty="0">
                <a:latin typeface="Times New Roman"/>
                <a:cs typeface="Times New Roman"/>
              </a:rPr>
              <a:t>o</a:t>
            </a:r>
            <a:r>
              <a:rPr sz="1150" dirty="0">
                <a:latin typeface="Times New Roman"/>
                <a:cs typeface="Times New Roman"/>
              </a:rPr>
              <a:t>r</a:t>
            </a:r>
            <a:r>
              <a:rPr sz="1150" spc="120" dirty="0">
                <a:latin typeface="Times New Roman"/>
                <a:cs typeface="Times New Roman"/>
              </a:rPr>
              <a:t> </a:t>
            </a:r>
            <a:r>
              <a:rPr sz="1150" spc="-10" dirty="0">
                <a:latin typeface="Times New Roman"/>
                <a:cs typeface="Times New Roman"/>
              </a:rPr>
              <a:t>i</a:t>
            </a:r>
            <a:r>
              <a:rPr sz="1150" dirty="0">
                <a:latin typeface="Times New Roman"/>
                <a:cs typeface="Times New Roman"/>
              </a:rPr>
              <a:t>n </a:t>
            </a:r>
            <a:r>
              <a:rPr sz="1150" spc="-10" dirty="0">
                <a:latin typeface="Times New Roman"/>
                <a:cs typeface="Times New Roman"/>
              </a:rPr>
              <a:t>t</a:t>
            </a:r>
            <a:r>
              <a:rPr sz="1150" dirty="0">
                <a:latin typeface="Times New Roman"/>
                <a:cs typeface="Times New Roman"/>
              </a:rPr>
              <a:t>he</a:t>
            </a:r>
            <a:r>
              <a:rPr sz="1150" spc="60" dirty="0">
                <a:latin typeface="Times New Roman"/>
                <a:cs typeface="Times New Roman"/>
              </a:rPr>
              <a:t> </a:t>
            </a:r>
            <a:r>
              <a:rPr sz="1150" spc="5" dirty="0">
                <a:latin typeface="Times New Roman"/>
                <a:cs typeface="Times New Roman"/>
              </a:rPr>
              <a:t>P</a:t>
            </a:r>
            <a:r>
              <a:rPr sz="1150" spc="-10" dirty="0">
                <a:latin typeface="Times New Roman"/>
                <a:cs typeface="Times New Roman"/>
              </a:rPr>
              <a:t>ea</a:t>
            </a:r>
            <a:r>
              <a:rPr sz="1150" spc="20" dirty="0">
                <a:latin typeface="Times New Roman"/>
                <a:cs typeface="Times New Roman"/>
              </a:rPr>
              <a:t>b</a:t>
            </a:r>
            <a:r>
              <a:rPr sz="1150" spc="-25" dirty="0">
                <a:latin typeface="Times New Roman"/>
                <a:cs typeface="Times New Roman"/>
              </a:rPr>
              <a:t>o</a:t>
            </a:r>
            <a:r>
              <a:rPr sz="1150" spc="20" dirty="0">
                <a:latin typeface="Times New Roman"/>
                <a:cs typeface="Times New Roman"/>
              </a:rPr>
              <a:t>d</a:t>
            </a:r>
            <a:r>
              <a:rPr sz="1150" dirty="0">
                <a:latin typeface="Times New Roman"/>
                <a:cs typeface="Times New Roman"/>
              </a:rPr>
              <a:t>y</a:t>
            </a:r>
            <a:r>
              <a:rPr sz="1150" spc="45" dirty="0">
                <a:latin typeface="Times New Roman"/>
                <a:cs typeface="Times New Roman"/>
              </a:rPr>
              <a:t> </a:t>
            </a:r>
            <a:r>
              <a:rPr sz="1150" spc="20" dirty="0">
                <a:latin typeface="Times New Roman"/>
                <a:cs typeface="Times New Roman"/>
              </a:rPr>
              <a:t>C</a:t>
            </a:r>
            <a:r>
              <a:rPr sz="1150" dirty="0">
                <a:latin typeface="Times New Roman"/>
                <a:cs typeface="Times New Roman"/>
              </a:rPr>
              <a:t>o</a:t>
            </a:r>
            <a:r>
              <a:rPr sz="1150" spc="-10" dirty="0">
                <a:latin typeface="Times New Roman"/>
                <a:cs typeface="Times New Roman"/>
              </a:rPr>
              <a:t>lle</a:t>
            </a:r>
            <a:r>
              <a:rPr sz="1150" dirty="0">
                <a:latin typeface="Times New Roman"/>
                <a:cs typeface="Times New Roman"/>
              </a:rPr>
              <a:t>ge</a:t>
            </a:r>
            <a:r>
              <a:rPr sz="1150" spc="110" dirty="0">
                <a:latin typeface="Times New Roman"/>
                <a:cs typeface="Times New Roman"/>
              </a:rPr>
              <a:t> </a:t>
            </a:r>
            <a:r>
              <a:rPr sz="1150" spc="-25" dirty="0">
                <a:latin typeface="Times New Roman"/>
                <a:cs typeface="Times New Roman"/>
              </a:rPr>
              <a:t>o</a:t>
            </a:r>
            <a:r>
              <a:rPr sz="1150" dirty="0">
                <a:latin typeface="Times New Roman"/>
                <a:cs typeface="Times New Roman"/>
              </a:rPr>
              <a:t>f</a:t>
            </a:r>
            <a:r>
              <a:rPr sz="1150" spc="7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70" dirty="0">
                <a:latin typeface="Times New Roman"/>
                <a:cs typeface="Times New Roman"/>
              </a:rPr>
              <a:t> </a:t>
            </a:r>
            <a:r>
              <a:rPr sz="1150" spc="-10" dirty="0">
                <a:latin typeface="Times New Roman"/>
                <a:cs typeface="Times New Roman"/>
              </a:rPr>
              <a:t>a</a:t>
            </a:r>
            <a:r>
              <a:rPr sz="1150" dirty="0">
                <a:latin typeface="Times New Roman"/>
                <a:cs typeface="Times New Roman"/>
              </a:rPr>
              <a:t>t</a:t>
            </a:r>
            <a:r>
              <a:rPr sz="1150" spc="60" dirty="0">
                <a:latin typeface="Times New Roman"/>
                <a:cs typeface="Times New Roman"/>
              </a:rPr>
              <a:t> </a:t>
            </a:r>
            <a:r>
              <a:rPr sz="1150" spc="5" dirty="0">
                <a:latin typeface="Times New Roman"/>
                <a:cs typeface="Times New Roman"/>
              </a:rPr>
              <a:t>V</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10" dirty="0">
                <a:latin typeface="Times New Roman"/>
                <a:cs typeface="Times New Roman"/>
              </a:rPr>
              <a:t>e</a:t>
            </a:r>
            <a:r>
              <a:rPr sz="1150" dirty="0">
                <a:latin typeface="Times New Roman"/>
                <a:cs typeface="Times New Roman"/>
              </a:rPr>
              <a:t>r</a:t>
            </a:r>
            <a:r>
              <a:rPr sz="1150" spc="20" dirty="0">
                <a:latin typeface="Times New Roman"/>
                <a:cs typeface="Times New Roman"/>
              </a:rPr>
              <a:t>b</a:t>
            </a:r>
            <a:r>
              <a:rPr sz="1150" spc="-10" dirty="0">
                <a:latin typeface="Times New Roman"/>
                <a:cs typeface="Times New Roman"/>
              </a:rPr>
              <a:t>il</a:t>
            </a:r>
            <a:r>
              <a:rPr sz="1150" dirty="0">
                <a:latin typeface="Times New Roman"/>
                <a:cs typeface="Times New Roman"/>
              </a:rPr>
              <a:t>t</a:t>
            </a:r>
            <a:r>
              <a:rPr sz="1150" spc="85" dirty="0">
                <a:latin typeface="Times New Roman"/>
                <a:cs typeface="Times New Roman"/>
              </a:rPr>
              <a:t> </a:t>
            </a:r>
            <a:r>
              <a:rPr sz="1150" spc="5" dirty="0">
                <a:latin typeface="Times New Roman"/>
                <a:cs typeface="Times New Roman"/>
              </a:rPr>
              <a:t>U</a:t>
            </a:r>
            <a:r>
              <a:rPr sz="1150" dirty="0">
                <a:latin typeface="Times New Roman"/>
                <a:cs typeface="Times New Roman"/>
              </a:rPr>
              <a:t>n</a:t>
            </a:r>
            <a:r>
              <a:rPr sz="1150" spc="-10" dirty="0">
                <a:latin typeface="Times New Roman"/>
                <a:cs typeface="Times New Roman"/>
              </a:rPr>
              <a:t>i</a:t>
            </a:r>
            <a:r>
              <a:rPr sz="1150"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5" dirty="0">
                <a:latin typeface="Times New Roman"/>
                <a:cs typeface="Times New Roman"/>
              </a:rPr>
              <a:t>s</a:t>
            </a:r>
            <a:r>
              <a:rPr sz="1150" spc="-10" dirty="0">
                <a:latin typeface="Times New Roman"/>
                <a:cs typeface="Times New Roman"/>
              </a:rPr>
              <a:t>i</a:t>
            </a:r>
            <a:r>
              <a:rPr sz="1150" spc="15" dirty="0">
                <a:latin typeface="Times New Roman"/>
                <a:cs typeface="Times New Roman"/>
              </a:rPr>
              <a:t>t</a:t>
            </a:r>
            <a:r>
              <a:rPr sz="1150" spc="-25" dirty="0">
                <a:latin typeface="Times New Roman"/>
                <a:cs typeface="Times New Roman"/>
              </a:rPr>
              <a:t>y</a:t>
            </a:r>
            <a:r>
              <a:rPr sz="1150" dirty="0">
                <a:latin typeface="Times New Roman"/>
                <a:cs typeface="Times New Roman"/>
              </a:rPr>
              <a:t>.</a:t>
            </a:r>
            <a:r>
              <a:rPr sz="1150" spc="70" dirty="0">
                <a:latin typeface="Times New Roman"/>
                <a:cs typeface="Times New Roman"/>
              </a:rPr>
              <a:t> </a:t>
            </a:r>
            <a:r>
              <a:rPr sz="1150" spc="5" dirty="0">
                <a:latin typeface="Times New Roman"/>
                <a:cs typeface="Times New Roman"/>
              </a:rPr>
              <a:t>H</a:t>
            </a:r>
            <a:r>
              <a:rPr sz="1150" spc="-10" dirty="0">
                <a:latin typeface="Times New Roman"/>
                <a:cs typeface="Times New Roman"/>
              </a:rPr>
              <a:t>e</a:t>
            </a:r>
            <a:r>
              <a:rPr sz="1150" dirty="0">
                <a:latin typeface="Times New Roman"/>
                <a:cs typeface="Times New Roman"/>
              </a:rPr>
              <a:t>r</a:t>
            </a:r>
            <a:r>
              <a:rPr sz="1150" spc="70" dirty="0">
                <a:latin typeface="Times New Roman"/>
                <a:cs typeface="Times New Roman"/>
              </a:rPr>
              <a:t> </a:t>
            </a:r>
            <a:r>
              <a:rPr sz="1150" spc="30" dirty="0">
                <a:latin typeface="Times New Roman"/>
                <a:cs typeface="Times New Roman"/>
              </a:rPr>
              <a:t>w</a:t>
            </a:r>
            <a:r>
              <a:rPr sz="1150" spc="-25" dirty="0">
                <a:latin typeface="Times New Roman"/>
                <a:cs typeface="Times New Roman"/>
              </a:rPr>
              <a:t>o</a:t>
            </a:r>
            <a:r>
              <a:rPr sz="1150" spc="20" dirty="0">
                <a:latin typeface="Times New Roman"/>
                <a:cs typeface="Times New Roman"/>
              </a:rPr>
              <a:t>r</a:t>
            </a:r>
            <a:r>
              <a:rPr sz="1150" dirty="0">
                <a:latin typeface="Times New Roman"/>
                <a:cs typeface="Times New Roman"/>
              </a:rPr>
              <a:t>k</a:t>
            </a:r>
            <a:r>
              <a:rPr sz="1150" spc="70"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spc="-10" dirty="0">
                <a:latin typeface="Times New Roman"/>
                <a:cs typeface="Times New Roman"/>
              </a:rPr>
              <a:t>c</a:t>
            </a:r>
            <a:r>
              <a:rPr sz="1150" dirty="0">
                <a:latin typeface="Times New Roman"/>
                <a:cs typeface="Times New Roman"/>
              </a:rPr>
              <a:t>u</a:t>
            </a:r>
            <a:r>
              <a:rPr sz="1150" spc="5" dirty="0">
                <a:latin typeface="Times New Roman"/>
                <a:cs typeface="Times New Roman"/>
              </a:rPr>
              <a:t>s</a:t>
            </a:r>
            <a:r>
              <a:rPr sz="1150" spc="-10" dirty="0">
                <a:latin typeface="Times New Roman"/>
                <a:cs typeface="Times New Roman"/>
              </a:rPr>
              <a:t>e</a:t>
            </a:r>
            <a:r>
              <a:rPr sz="1150" dirty="0">
                <a:latin typeface="Times New Roman"/>
                <a:cs typeface="Times New Roman"/>
              </a:rPr>
              <a:t>s</a:t>
            </a:r>
            <a:r>
              <a:rPr sz="1150" spc="100" dirty="0">
                <a:latin typeface="Times New Roman"/>
                <a:cs typeface="Times New Roman"/>
              </a:rPr>
              <a:t> </a:t>
            </a:r>
            <a:r>
              <a:rPr sz="1150" dirty="0">
                <a:latin typeface="Times New Roman"/>
                <a:cs typeface="Times New Roman"/>
              </a:rPr>
              <a:t>on </a:t>
            </a:r>
            <a:r>
              <a:rPr sz="1150" spc="15" dirty="0">
                <a:latin typeface="Times New Roman"/>
                <a:cs typeface="Times New Roman"/>
              </a:rPr>
              <a:t>c</a:t>
            </a:r>
            <a:r>
              <a:rPr sz="1150" spc="-10" dirty="0">
                <a:latin typeface="Times New Roman"/>
                <a:cs typeface="Times New Roman"/>
              </a:rPr>
              <a:t>l</a:t>
            </a:r>
            <a:r>
              <a:rPr sz="1150" spc="-25" dirty="0">
                <a:latin typeface="Times New Roman"/>
                <a:cs typeface="Times New Roman"/>
              </a:rPr>
              <a:t>o</a:t>
            </a:r>
            <a:r>
              <a:rPr sz="1150" spc="5" dirty="0">
                <a:latin typeface="Times New Roman"/>
                <a:cs typeface="Times New Roman"/>
              </a:rPr>
              <a:t>s</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a:t>
            </a:r>
            <a:r>
              <a:rPr sz="1150" spc="12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a:t>
            </a:r>
            <a:r>
              <a:rPr sz="1150" spc="110" dirty="0">
                <a:latin typeface="Times New Roman"/>
                <a:cs typeface="Times New Roman"/>
              </a:rPr>
              <a:t> </a:t>
            </a:r>
            <a:r>
              <a:rPr sz="1150" spc="-10" dirty="0">
                <a:latin typeface="Times New Roman"/>
                <a:cs typeface="Times New Roman"/>
              </a:rPr>
              <a:t>a</a:t>
            </a:r>
            <a:r>
              <a:rPr sz="1150" spc="15" dirty="0">
                <a:latin typeface="Times New Roman"/>
                <a:cs typeface="Times New Roman"/>
              </a:rPr>
              <a:t>c</a:t>
            </a:r>
            <a:r>
              <a:rPr sz="1150" dirty="0">
                <a:latin typeface="Times New Roman"/>
                <a:cs typeface="Times New Roman"/>
              </a:rPr>
              <a:t>h</a:t>
            </a:r>
            <a:r>
              <a:rPr sz="1150" spc="-10" dirty="0">
                <a:latin typeface="Times New Roman"/>
                <a:cs typeface="Times New Roman"/>
              </a:rPr>
              <a:t>i</a:t>
            </a:r>
            <a:r>
              <a:rPr sz="1150" spc="15" dirty="0">
                <a:latin typeface="Times New Roman"/>
                <a:cs typeface="Times New Roman"/>
              </a:rPr>
              <a:t>e</a:t>
            </a:r>
            <a:r>
              <a:rPr sz="1150" spc="-25" dirty="0">
                <a:latin typeface="Times New Roman"/>
                <a:cs typeface="Times New Roman"/>
              </a:rPr>
              <a:t>v</a:t>
            </a:r>
            <a:r>
              <a:rPr sz="1150" spc="-10" dirty="0">
                <a:latin typeface="Times New Roman"/>
                <a:cs typeface="Times New Roman"/>
              </a:rPr>
              <a:t>em</a:t>
            </a:r>
            <a:r>
              <a:rPr sz="1150" spc="15" dirty="0">
                <a:latin typeface="Times New Roman"/>
                <a:cs typeface="Times New Roman"/>
              </a:rPr>
              <a:t>e</a:t>
            </a:r>
            <a:r>
              <a:rPr sz="1150" dirty="0">
                <a:latin typeface="Times New Roman"/>
                <a:cs typeface="Times New Roman"/>
              </a:rPr>
              <a:t>nt</a:t>
            </a:r>
            <a:r>
              <a:rPr sz="1150" spc="85" dirty="0">
                <a:latin typeface="Times New Roman"/>
                <a:cs typeface="Times New Roman"/>
              </a:rPr>
              <a:t> </a:t>
            </a:r>
            <a:r>
              <a:rPr sz="1150" dirty="0">
                <a:latin typeface="Times New Roman"/>
                <a:cs typeface="Times New Roman"/>
              </a:rPr>
              <a:t>g</a:t>
            </a:r>
            <a:r>
              <a:rPr sz="1150" spc="-10" dirty="0">
                <a:latin typeface="Times New Roman"/>
                <a:cs typeface="Times New Roman"/>
              </a:rPr>
              <a:t>a</a:t>
            </a:r>
            <a:r>
              <a:rPr sz="1150" dirty="0">
                <a:latin typeface="Times New Roman"/>
                <a:cs typeface="Times New Roman"/>
              </a:rPr>
              <a:t>p(</a:t>
            </a:r>
            <a:r>
              <a:rPr sz="1150" spc="5" dirty="0">
                <a:latin typeface="Times New Roman"/>
                <a:cs typeface="Times New Roman"/>
              </a:rPr>
              <a:t>s</a:t>
            </a:r>
            <a:r>
              <a:rPr sz="1150" dirty="0">
                <a:latin typeface="Times New Roman"/>
                <a:cs typeface="Times New Roman"/>
              </a:rPr>
              <a:t>)</a:t>
            </a:r>
            <a:r>
              <a:rPr sz="1150" spc="120" dirty="0">
                <a:latin typeface="Times New Roman"/>
                <a:cs typeface="Times New Roman"/>
              </a:rPr>
              <a:t> </a:t>
            </a:r>
            <a:r>
              <a:rPr sz="1150" spc="-10" dirty="0">
                <a:latin typeface="Times New Roman"/>
                <a:cs typeface="Times New Roman"/>
              </a:rPr>
              <a:t>i</a:t>
            </a:r>
            <a:r>
              <a:rPr sz="1150" dirty="0">
                <a:latin typeface="Times New Roman"/>
                <a:cs typeface="Times New Roman"/>
              </a:rPr>
              <a:t>n</a:t>
            </a:r>
            <a:r>
              <a:rPr sz="1150" spc="95" dirty="0">
                <a:latin typeface="Times New Roman"/>
                <a:cs typeface="Times New Roman"/>
              </a:rPr>
              <a:t> </a:t>
            </a:r>
            <a:r>
              <a:rPr sz="1150" dirty="0">
                <a:latin typeface="Times New Roman"/>
                <a:cs typeface="Times New Roman"/>
              </a:rPr>
              <a:t>g</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a</a:t>
            </a:r>
            <a:r>
              <a:rPr sz="1150" spc="-10" dirty="0">
                <a:latin typeface="Times New Roman"/>
                <a:cs typeface="Times New Roman"/>
              </a:rPr>
              <a:t>l</a:t>
            </a:r>
            <a:r>
              <a:rPr sz="1150" dirty="0">
                <a:latin typeface="Times New Roman"/>
                <a:cs typeface="Times New Roman"/>
              </a:rPr>
              <a:t>,</a:t>
            </a:r>
            <a:r>
              <a:rPr sz="1150" spc="95" dirty="0">
                <a:latin typeface="Times New Roman"/>
                <a:cs typeface="Times New Roman"/>
              </a:rPr>
              <a:t> </a:t>
            </a:r>
            <a:r>
              <a:rPr sz="1150" spc="30" dirty="0">
                <a:latin typeface="Times New Roman"/>
                <a:cs typeface="Times New Roman"/>
              </a:rPr>
              <a:t>w</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h</a:t>
            </a:r>
            <a:r>
              <a:rPr sz="1150" spc="95" dirty="0">
                <a:latin typeface="Times New Roman"/>
                <a:cs typeface="Times New Roman"/>
              </a:rPr>
              <a:t> </a:t>
            </a:r>
            <a:r>
              <a:rPr sz="1150" spc="-10" dirty="0">
                <a:latin typeface="Times New Roman"/>
                <a:cs typeface="Times New Roman"/>
              </a:rPr>
              <a:t>att</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95" dirty="0">
                <a:latin typeface="Times New Roman"/>
                <a:cs typeface="Times New Roman"/>
              </a:rPr>
              <a:t> </a:t>
            </a:r>
            <a:r>
              <a:rPr sz="1150" spc="15" dirty="0">
                <a:latin typeface="Times New Roman"/>
                <a:cs typeface="Times New Roman"/>
              </a:rPr>
              <a:t>t</a:t>
            </a:r>
            <a:r>
              <a:rPr sz="1150" dirty="0">
                <a:latin typeface="Times New Roman"/>
                <a:cs typeface="Times New Roman"/>
              </a:rPr>
              <a:t>o</a:t>
            </a:r>
            <a:r>
              <a:rPr sz="1150" spc="70" dirty="0">
                <a:latin typeface="Times New Roman"/>
                <a:cs typeface="Times New Roman"/>
              </a:rPr>
              <a:t> </a:t>
            </a:r>
            <a:r>
              <a:rPr sz="1150" spc="20" dirty="0">
                <a:latin typeface="Times New Roman"/>
                <a:cs typeface="Times New Roman"/>
              </a:rPr>
              <a:t>g</a:t>
            </a:r>
            <a:r>
              <a:rPr sz="1150" spc="-10" dirty="0">
                <a:latin typeface="Times New Roman"/>
                <a:cs typeface="Times New Roman"/>
              </a:rPr>
              <a:t>i</a:t>
            </a:r>
            <a:r>
              <a:rPr sz="1150" dirty="0">
                <a:latin typeface="Times New Roman"/>
                <a:cs typeface="Times New Roman"/>
              </a:rPr>
              <a:t>f</a:t>
            </a:r>
            <a:r>
              <a:rPr sz="1150" spc="-10" dirty="0">
                <a:latin typeface="Times New Roman"/>
                <a:cs typeface="Times New Roman"/>
              </a:rPr>
              <a:t>te</a:t>
            </a:r>
            <a:r>
              <a:rPr sz="1150" dirty="0">
                <a:latin typeface="Times New Roman"/>
                <a:cs typeface="Times New Roman"/>
              </a:rPr>
              <a:t>d</a:t>
            </a:r>
            <a:r>
              <a:rPr sz="1150" spc="12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95" dirty="0">
                <a:latin typeface="Times New Roman"/>
                <a:cs typeface="Times New Roman"/>
              </a:rPr>
              <a:t> </a:t>
            </a:r>
            <a:r>
              <a:rPr sz="1150" spc="5" dirty="0">
                <a:latin typeface="Times New Roman"/>
                <a:cs typeface="Times New Roman"/>
              </a:rPr>
              <a:t>D</a:t>
            </a:r>
            <a:r>
              <a:rPr sz="1150" dirty="0">
                <a:latin typeface="Times New Roman"/>
                <a:cs typeface="Times New Roman"/>
              </a:rPr>
              <a:t>r. </a:t>
            </a:r>
            <a:r>
              <a:rPr sz="1150" spc="5" dirty="0">
                <a:latin typeface="Times New Roman"/>
                <a:cs typeface="Times New Roman"/>
              </a:rPr>
              <a:t>F</a:t>
            </a:r>
            <a:r>
              <a:rPr sz="1150" spc="-25" dirty="0">
                <a:latin typeface="Times New Roman"/>
                <a:cs typeface="Times New Roman"/>
              </a:rPr>
              <a:t>o</a:t>
            </a:r>
            <a:r>
              <a:rPr sz="1150" dirty="0">
                <a:latin typeface="Times New Roman"/>
                <a:cs typeface="Times New Roman"/>
              </a:rPr>
              <a:t>rd</a:t>
            </a:r>
            <a:r>
              <a:rPr sz="1150" spc="120" dirty="0">
                <a:latin typeface="Times New Roman"/>
                <a:cs typeface="Times New Roman"/>
              </a:rPr>
              <a:t> </a:t>
            </a:r>
            <a:r>
              <a:rPr sz="1150" dirty="0">
                <a:latin typeface="Times New Roman"/>
                <a:cs typeface="Times New Roman"/>
              </a:rPr>
              <a:t>pu</a:t>
            </a:r>
            <a:r>
              <a:rPr sz="1150" spc="20" dirty="0">
                <a:latin typeface="Times New Roman"/>
                <a:cs typeface="Times New Roman"/>
              </a:rPr>
              <a:t>b</a:t>
            </a:r>
            <a:r>
              <a:rPr sz="1150" spc="-10" dirty="0">
                <a:latin typeface="Times New Roman"/>
                <a:cs typeface="Times New Roman"/>
              </a:rPr>
              <a:t>l</a:t>
            </a:r>
            <a:r>
              <a:rPr sz="1150" spc="-35" dirty="0">
                <a:latin typeface="Times New Roman"/>
                <a:cs typeface="Times New Roman"/>
              </a:rPr>
              <a:t>i</a:t>
            </a:r>
            <a:r>
              <a:rPr sz="1150" spc="30" dirty="0">
                <a:latin typeface="Times New Roman"/>
                <a:cs typeface="Times New Roman"/>
              </a:rPr>
              <a:t>s</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s</a:t>
            </a:r>
            <a:r>
              <a:rPr sz="1150" spc="12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120" dirty="0">
                <a:latin typeface="Times New Roman"/>
                <a:cs typeface="Times New Roman"/>
              </a:rPr>
              <a:t> </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n</a:t>
            </a:r>
            <a:r>
              <a:rPr sz="1150" spc="5" dirty="0">
                <a:latin typeface="Times New Roman"/>
                <a:cs typeface="Times New Roman"/>
              </a:rPr>
              <a:t>s</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t</a:t>
            </a:r>
            <a:r>
              <a:rPr sz="1150" dirty="0">
                <a:latin typeface="Times New Roman"/>
                <a:cs typeface="Times New Roman"/>
              </a:rPr>
              <a:t>s </a:t>
            </a:r>
            <a:r>
              <a:rPr sz="1150" spc="-135" dirty="0">
                <a:latin typeface="Times New Roman"/>
                <a:cs typeface="Times New Roman"/>
              </a:rPr>
              <a:t> </a:t>
            </a:r>
            <a:r>
              <a:rPr sz="1150" spc="-25" dirty="0">
                <a:latin typeface="Times New Roman"/>
                <a:cs typeface="Times New Roman"/>
              </a:rPr>
              <a:t>n</a:t>
            </a:r>
            <a:r>
              <a:rPr sz="1150" spc="15" dirty="0">
                <a:latin typeface="Times New Roman"/>
                <a:cs typeface="Times New Roman"/>
              </a:rPr>
              <a:t>at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a:t>
            </a:r>
            <a:r>
              <a:rPr sz="1150" spc="120" dirty="0">
                <a:latin typeface="Times New Roman"/>
                <a:cs typeface="Times New Roman"/>
              </a:rPr>
              <a:t> </a:t>
            </a:r>
            <a:r>
              <a:rPr sz="1150" dirty="0">
                <a:latin typeface="Times New Roman"/>
                <a:cs typeface="Times New Roman"/>
              </a:rPr>
              <a:t>on</a:t>
            </a:r>
            <a:r>
              <a:rPr sz="1150" spc="95" dirty="0">
                <a:latin typeface="Times New Roman"/>
                <a:cs typeface="Times New Roman"/>
              </a:rPr>
              <a:t> </a:t>
            </a:r>
            <a:r>
              <a:rPr sz="1150" spc="-10" dirty="0">
                <a:latin typeface="Times New Roman"/>
                <a:cs typeface="Times New Roman"/>
              </a:rPr>
              <a:t>c</a:t>
            </a:r>
            <a:r>
              <a:rPr sz="1150" dirty="0">
                <a:latin typeface="Times New Roman"/>
                <a:cs typeface="Times New Roman"/>
              </a:rPr>
              <a:t>r</a:t>
            </a:r>
            <a:r>
              <a:rPr sz="1150" spc="15" dirty="0">
                <a:latin typeface="Times New Roman"/>
                <a:cs typeface="Times New Roman"/>
              </a:rPr>
              <a:t>e</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145" dirty="0">
                <a:latin typeface="Times New Roman"/>
                <a:cs typeface="Times New Roman"/>
              </a:rPr>
              <a:t> </a:t>
            </a:r>
            <a:r>
              <a:rPr sz="1150" spc="-10" dirty="0">
                <a:latin typeface="Times New Roman"/>
                <a:cs typeface="Times New Roman"/>
              </a:rPr>
              <a:t>c</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t</a:t>
            </a:r>
            <a:r>
              <a:rPr sz="1150" dirty="0">
                <a:latin typeface="Times New Roman"/>
                <a:cs typeface="Times New Roman"/>
              </a:rPr>
              <a:t>ur</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a:t>
            </a:r>
            <a:r>
              <a:rPr sz="1150" spc="95"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dirty="0">
                <a:latin typeface="Times New Roman"/>
                <a:cs typeface="Times New Roman"/>
              </a:rPr>
              <a:t>po</a:t>
            </a:r>
            <a:r>
              <a:rPr sz="1150" spc="-25" dirty="0">
                <a:latin typeface="Times New Roman"/>
                <a:cs typeface="Times New Roman"/>
              </a:rPr>
              <a:t>n</a:t>
            </a:r>
            <a:r>
              <a:rPr sz="1150" spc="30" dirty="0">
                <a:latin typeface="Times New Roman"/>
                <a:cs typeface="Times New Roman"/>
              </a:rPr>
              <a:t>s</a:t>
            </a:r>
            <a:r>
              <a:rPr sz="1150" spc="-35" dirty="0">
                <a:latin typeface="Times New Roman"/>
                <a:cs typeface="Times New Roman"/>
              </a:rPr>
              <a:t>i</a:t>
            </a:r>
            <a:r>
              <a:rPr sz="1150" spc="20" dirty="0">
                <a:latin typeface="Times New Roman"/>
                <a:cs typeface="Times New Roman"/>
              </a:rPr>
              <a:t>b</a:t>
            </a:r>
            <a:r>
              <a:rPr sz="1150" spc="-10" dirty="0">
                <a:latin typeface="Times New Roman"/>
                <a:cs typeface="Times New Roman"/>
              </a:rPr>
              <a:t>l</a:t>
            </a:r>
            <a:r>
              <a:rPr sz="1150" dirty="0">
                <a:latin typeface="Times New Roman"/>
                <a:cs typeface="Times New Roman"/>
              </a:rPr>
              <a:t>e</a:t>
            </a:r>
            <a:r>
              <a:rPr sz="1150" spc="110"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dirty="0">
                <a:latin typeface="Times New Roman"/>
                <a:cs typeface="Times New Roman"/>
              </a:rPr>
              <a:t>hoo</a:t>
            </a:r>
            <a:r>
              <a:rPr sz="1150" spc="-35" dirty="0">
                <a:latin typeface="Times New Roman"/>
                <a:cs typeface="Times New Roman"/>
              </a:rPr>
              <a:t>l</a:t>
            </a:r>
            <a:r>
              <a:rPr sz="1150" dirty="0">
                <a:latin typeface="Times New Roman"/>
                <a:cs typeface="Times New Roman"/>
              </a:rPr>
              <a:t>s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20" dirty="0">
                <a:latin typeface="Times New Roman"/>
                <a:cs typeface="Times New Roman"/>
              </a:rPr>
              <a:t> </a:t>
            </a:r>
            <a:r>
              <a:rPr sz="1150" spc="15" dirty="0">
                <a:latin typeface="Times New Roman"/>
                <a:cs typeface="Times New Roman"/>
              </a:rPr>
              <a:t>c</a:t>
            </a:r>
            <a:r>
              <a:rPr sz="1150" spc="-35" dirty="0">
                <a:latin typeface="Times New Roman"/>
                <a:cs typeface="Times New Roman"/>
              </a:rPr>
              <a:t>l</a:t>
            </a:r>
            <a:r>
              <a:rPr sz="1150" spc="-10" dirty="0">
                <a:latin typeface="Times New Roman"/>
                <a:cs typeface="Times New Roman"/>
              </a:rPr>
              <a:t>a</a:t>
            </a:r>
            <a:r>
              <a:rPr sz="1150" spc="5" dirty="0">
                <a:latin typeface="Times New Roman"/>
                <a:cs typeface="Times New Roman"/>
              </a:rPr>
              <a:t>ss</a:t>
            </a:r>
            <a:r>
              <a:rPr sz="1150" dirty="0">
                <a:latin typeface="Times New Roman"/>
                <a:cs typeface="Times New Roman"/>
              </a:rPr>
              <a:t>roo</a:t>
            </a:r>
            <a:r>
              <a:rPr sz="1150" spc="-10" dirty="0">
                <a:latin typeface="Times New Roman"/>
                <a:cs typeface="Times New Roman"/>
              </a:rPr>
              <a:t>m</a:t>
            </a:r>
            <a:r>
              <a:rPr sz="1150" spc="5" dirty="0">
                <a:latin typeface="Times New Roman"/>
                <a:cs typeface="Times New Roman"/>
              </a:rPr>
              <a:t>s</a:t>
            </a:r>
            <a:r>
              <a:rPr sz="1150" dirty="0">
                <a:latin typeface="Times New Roman"/>
                <a:cs typeface="Times New Roman"/>
              </a:rPr>
              <a:t>. </a:t>
            </a:r>
            <a:r>
              <a:rPr sz="1150" spc="5" dirty="0">
                <a:latin typeface="Times New Roman"/>
                <a:cs typeface="Times New Roman"/>
              </a:rPr>
              <a:t>S</a:t>
            </a:r>
            <a:r>
              <a:rPr sz="1150" spc="-25" dirty="0">
                <a:latin typeface="Times New Roman"/>
                <a:cs typeface="Times New Roman"/>
              </a:rPr>
              <a:t>h</a:t>
            </a:r>
            <a:r>
              <a:rPr sz="1150" dirty="0">
                <a:latin typeface="Times New Roman"/>
                <a:cs typeface="Times New Roman"/>
              </a:rPr>
              <a:t>e</a:t>
            </a:r>
            <a:r>
              <a:rPr sz="1150" spc="40" dirty="0">
                <a:latin typeface="Times New Roman"/>
                <a:cs typeface="Times New Roman"/>
              </a:rPr>
              <a:t>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a:t>
            </a:r>
            <a:r>
              <a:rPr sz="1150" spc="5" dirty="0">
                <a:latin typeface="Times New Roman"/>
                <a:cs typeface="Times New Roman"/>
              </a:rPr>
              <a:t> w</a:t>
            </a:r>
            <a:r>
              <a:rPr sz="1150" spc="20" dirty="0">
                <a:latin typeface="Times New Roman"/>
                <a:cs typeface="Times New Roman"/>
              </a:rPr>
              <a:t>r</a:t>
            </a:r>
            <a:r>
              <a:rPr sz="1150" spc="-35" dirty="0">
                <a:latin typeface="Times New Roman"/>
                <a:cs typeface="Times New Roman"/>
              </a:rPr>
              <a:t>i</a:t>
            </a:r>
            <a:r>
              <a:rPr sz="1150" spc="-10" dirty="0">
                <a:latin typeface="Times New Roman"/>
                <a:cs typeface="Times New Roman"/>
              </a:rPr>
              <a:t>t</a:t>
            </a:r>
            <a:r>
              <a:rPr sz="1150" spc="15" dirty="0">
                <a:latin typeface="Times New Roman"/>
                <a:cs typeface="Times New Roman"/>
              </a:rPr>
              <a:t>te</a:t>
            </a:r>
            <a:r>
              <a:rPr sz="1150" dirty="0">
                <a:latin typeface="Times New Roman"/>
                <a:cs typeface="Times New Roman"/>
              </a:rPr>
              <a:t>n</a:t>
            </a:r>
            <a:r>
              <a:rPr sz="1150" spc="-25" dirty="0">
                <a:latin typeface="Times New Roman"/>
                <a:cs typeface="Times New Roman"/>
              </a:rPr>
              <a:t> </a:t>
            </a:r>
            <a:r>
              <a:rPr sz="1150" spc="5" dirty="0">
                <a:latin typeface="Times New Roman"/>
                <a:cs typeface="Times New Roman"/>
              </a:rPr>
              <a:t>s</a:t>
            </a:r>
            <a:r>
              <a:rPr sz="1150" spc="15" dirty="0">
                <a:latin typeface="Times New Roman"/>
                <a:cs typeface="Times New Roman"/>
              </a:rPr>
              <a:t>e</a:t>
            </a:r>
            <a:r>
              <a:rPr sz="1150" spc="-25"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a</a:t>
            </a:r>
            <a:r>
              <a:rPr sz="1150" dirty="0">
                <a:latin typeface="Times New Roman"/>
                <a:cs typeface="Times New Roman"/>
              </a:rPr>
              <a:t>l</a:t>
            </a:r>
            <a:r>
              <a:rPr sz="1150" spc="-10" dirty="0">
                <a:latin typeface="Times New Roman"/>
                <a:cs typeface="Times New Roman"/>
              </a:rPr>
              <a:t> </a:t>
            </a:r>
            <a:r>
              <a:rPr sz="1150" spc="20" dirty="0">
                <a:latin typeface="Times New Roman"/>
                <a:cs typeface="Times New Roman"/>
              </a:rPr>
              <a:t>b</a:t>
            </a:r>
            <a:r>
              <a:rPr sz="1150" dirty="0">
                <a:latin typeface="Times New Roman"/>
                <a:cs typeface="Times New Roman"/>
              </a:rPr>
              <a:t>oo</a:t>
            </a:r>
            <a:r>
              <a:rPr sz="1150" spc="-25" dirty="0">
                <a:latin typeface="Times New Roman"/>
                <a:cs typeface="Times New Roman"/>
              </a:rPr>
              <a:t>k</a:t>
            </a:r>
            <a:r>
              <a:rPr sz="1150" dirty="0">
                <a:latin typeface="Times New Roman"/>
                <a:cs typeface="Times New Roman"/>
              </a:rPr>
              <a:t>s</a:t>
            </a:r>
            <a:r>
              <a:rPr sz="1150" spc="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20" dirty="0">
                <a:latin typeface="Times New Roman"/>
                <a:cs typeface="Times New Roman"/>
              </a:rPr>
              <a:t> </a:t>
            </a:r>
            <a:r>
              <a:rPr sz="1150" dirty="0">
                <a:latin typeface="Times New Roman"/>
                <a:cs typeface="Times New Roman"/>
              </a:rPr>
              <a:t>nu</a:t>
            </a:r>
            <a:r>
              <a:rPr sz="1150" spc="-10" dirty="0">
                <a:latin typeface="Times New Roman"/>
                <a:cs typeface="Times New Roman"/>
              </a:rPr>
              <a:t>me</a:t>
            </a:r>
            <a:r>
              <a:rPr sz="1150" dirty="0">
                <a:latin typeface="Times New Roman"/>
                <a:cs typeface="Times New Roman"/>
              </a:rPr>
              <a:t>r</a:t>
            </a:r>
            <a:r>
              <a:rPr sz="1150" spc="-25" dirty="0">
                <a:latin typeface="Times New Roman"/>
                <a:cs typeface="Times New Roman"/>
              </a:rPr>
              <a:t>o</a:t>
            </a:r>
            <a:r>
              <a:rPr sz="1150" dirty="0">
                <a:latin typeface="Times New Roman"/>
                <a:cs typeface="Times New Roman"/>
              </a:rPr>
              <a:t>us</a:t>
            </a:r>
            <a:r>
              <a:rPr sz="1150" spc="30" dirty="0">
                <a:latin typeface="Times New Roman"/>
                <a:cs typeface="Times New Roman"/>
              </a:rPr>
              <a:t> </a:t>
            </a:r>
            <a:r>
              <a:rPr sz="1150" spc="-10" dirty="0">
                <a:latin typeface="Times New Roman"/>
                <a:cs typeface="Times New Roman"/>
              </a:rPr>
              <a:t>a</a:t>
            </a:r>
            <a:r>
              <a:rPr sz="1150" dirty="0">
                <a:latin typeface="Times New Roman"/>
                <a:cs typeface="Times New Roman"/>
              </a:rPr>
              <a:t>r</a:t>
            </a:r>
            <a:r>
              <a:rPr sz="1150" spc="15" dirty="0">
                <a:latin typeface="Times New Roman"/>
                <a:cs typeface="Times New Roman"/>
              </a:rPr>
              <a:t>t</a:t>
            </a:r>
            <a:r>
              <a:rPr sz="1150" spc="-35" dirty="0">
                <a:latin typeface="Times New Roman"/>
                <a:cs typeface="Times New Roman"/>
              </a:rPr>
              <a:t>i</a:t>
            </a:r>
            <a:r>
              <a:rPr sz="1150" spc="15" dirty="0">
                <a:latin typeface="Times New Roman"/>
                <a:cs typeface="Times New Roman"/>
              </a:rPr>
              <a:t>c</a:t>
            </a:r>
            <a:r>
              <a:rPr sz="1150" spc="-10" dirty="0">
                <a:latin typeface="Times New Roman"/>
                <a:cs typeface="Times New Roman"/>
              </a:rPr>
              <a:t>le</a:t>
            </a:r>
            <a:r>
              <a:rPr sz="1150" dirty="0">
                <a:latin typeface="Times New Roman"/>
                <a:cs typeface="Times New Roman"/>
              </a:rPr>
              <a:t>s</a:t>
            </a:r>
            <a:r>
              <a:rPr sz="1150" spc="30" dirty="0">
                <a:latin typeface="Times New Roman"/>
                <a:cs typeface="Times New Roman"/>
              </a:rPr>
              <a:t> </a:t>
            </a:r>
            <a:r>
              <a:rPr sz="1150" dirty="0">
                <a:latin typeface="Times New Roman"/>
                <a:cs typeface="Times New Roman"/>
              </a:rPr>
              <a:t>on</a:t>
            </a:r>
            <a:r>
              <a:rPr sz="1150" spc="-25" dirty="0">
                <a:latin typeface="Times New Roman"/>
                <a:cs typeface="Times New Roman"/>
              </a:rPr>
              <a:t> </a:t>
            </a:r>
            <a:r>
              <a:rPr sz="1150" spc="15" dirty="0">
                <a:latin typeface="Times New Roman"/>
                <a:cs typeface="Times New Roman"/>
              </a:rPr>
              <a:t>t</a:t>
            </a:r>
            <a:r>
              <a:rPr sz="1150" dirty="0">
                <a:latin typeface="Times New Roman"/>
                <a:cs typeface="Times New Roman"/>
              </a:rPr>
              <a:t>he</a:t>
            </a:r>
            <a:r>
              <a:rPr sz="1150" spc="-10" dirty="0">
                <a:latin typeface="Times New Roman"/>
                <a:cs typeface="Times New Roman"/>
              </a:rPr>
              <a:t> </a:t>
            </a:r>
            <a:r>
              <a:rPr sz="1150" spc="20" dirty="0">
                <a:latin typeface="Times New Roman"/>
                <a:cs typeface="Times New Roman"/>
              </a:rPr>
              <a:t>u</a:t>
            </a:r>
            <a:r>
              <a:rPr sz="1150" spc="-25" dirty="0">
                <a:latin typeface="Times New Roman"/>
                <a:cs typeface="Times New Roman"/>
              </a:rPr>
              <a:t>n</a:t>
            </a:r>
            <a:r>
              <a:rPr sz="1150" dirty="0">
                <a:latin typeface="Times New Roman"/>
                <a:cs typeface="Times New Roman"/>
              </a:rPr>
              <a:t>d</a:t>
            </a:r>
            <a:r>
              <a:rPr sz="1150" spc="-10" dirty="0">
                <a:latin typeface="Times New Roman"/>
                <a:cs typeface="Times New Roman"/>
              </a:rPr>
              <a:t>e</a:t>
            </a:r>
            <a:r>
              <a:rPr sz="1150" dirty="0">
                <a:latin typeface="Times New Roman"/>
                <a:cs typeface="Times New Roman"/>
              </a:rPr>
              <a:t>r- r</a:t>
            </a:r>
            <a:r>
              <a:rPr sz="1150" spc="-10" dirty="0">
                <a:latin typeface="Times New Roman"/>
                <a:cs typeface="Times New Roman"/>
              </a:rPr>
              <a:t>e</a:t>
            </a:r>
            <a:r>
              <a:rPr sz="1150" dirty="0">
                <a:latin typeface="Times New Roman"/>
                <a:cs typeface="Times New Roman"/>
              </a:rPr>
              <a:t>pr</a:t>
            </a:r>
            <a:r>
              <a:rPr sz="1150" spc="-10" dirty="0">
                <a:latin typeface="Times New Roman"/>
                <a:cs typeface="Times New Roman"/>
              </a:rPr>
              <a:t>e</a:t>
            </a:r>
            <a:r>
              <a:rPr sz="1150" spc="5" dirty="0">
                <a:latin typeface="Times New Roman"/>
                <a:cs typeface="Times New Roman"/>
              </a:rPr>
              <a:t>s</a:t>
            </a:r>
            <a:r>
              <a:rPr sz="1150" spc="-10" dirty="0">
                <a:latin typeface="Times New Roman"/>
                <a:cs typeface="Times New Roman"/>
              </a:rPr>
              <a:t>e</a:t>
            </a:r>
            <a:r>
              <a:rPr sz="1150" dirty="0">
                <a:latin typeface="Times New Roman"/>
                <a:cs typeface="Times New Roman"/>
              </a:rPr>
              <a:t>n</a:t>
            </a:r>
            <a:r>
              <a:rPr sz="1150" spc="-10" dirty="0">
                <a:latin typeface="Times New Roman"/>
                <a:cs typeface="Times New Roman"/>
              </a:rPr>
              <a:t>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  </a:t>
            </a:r>
            <a:r>
              <a:rPr sz="1150" spc="-145" dirty="0">
                <a:latin typeface="Times New Roman"/>
                <a:cs typeface="Times New Roman"/>
              </a:rPr>
              <a:t> </a:t>
            </a:r>
            <a:r>
              <a:rPr sz="1150" dirty="0">
                <a:latin typeface="Times New Roman"/>
                <a:cs typeface="Times New Roman"/>
              </a:rPr>
              <a:t>of </a:t>
            </a:r>
            <a:r>
              <a:rPr sz="1150" spc="120" dirty="0">
                <a:latin typeface="Times New Roman"/>
                <a:cs typeface="Times New Roman"/>
              </a:rPr>
              <a:t> </a:t>
            </a:r>
            <a:r>
              <a:rPr sz="1150" spc="20" dirty="0">
                <a:latin typeface="Times New Roman"/>
                <a:cs typeface="Times New Roman"/>
              </a:rPr>
              <a:t>B</a:t>
            </a:r>
            <a:r>
              <a:rPr sz="1150" spc="-10" dirty="0">
                <a:latin typeface="Times New Roman"/>
                <a:cs typeface="Times New Roman"/>
              </a:rPr>
              <a:t>la</a:t>
            </a:r>
            <a:r>
              <a:rPr sz="1150" spc="15" dirty="0">
                <a:latin typeface="Times New Roman"/>
                <a:cs typeface="Times New Roman"/>
              </a:rPr>
              <a:t>c</a:t>
            </a:r>
            <a:r>
              <a:rPr sz="1150" dirty="0">
                <a:latin typeface="Times New Roman"/>
                <a:cs typeface="Times New Roman"/>
              </a:rPr>
              <a:t>k </a:t>
            </a:r>
            <a:r>
              <a:rPr sz="1150" spc="12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45" dirty="0">
                <a:latin typeface="Times New Roman"/>
                <a:cs typeface="Times New Roman"/>
              </a:rPr>
              <a:t> </a:t>
            </a:r>
            <a:r>
              <a:rPr sz="1150" spc="30" dirty="0">
                <a:latin typeface="Times New Roman"/>
                <a:cs typeface="Times New Roman"/>
              </a:rPr>
              <a:t>H</a:t>
            </a:r>
            <a:r>
              <a:rPr sz="1150" spc="-35" dirty="0">
                <a:latin typeface="Times New Roman"/>
                <a:cs typeface="Times New Roman"/>
              </a:rPr>
              <a:t>i</a:t>
            </a:r>
            <a:r>
              <a:rPr sz="1150" spc="5" dirty="0">
                <a:latin typeface="Times New Roman"/>
                <a:cs typeface="Times New Roman"/>
              </a:rPr>
              <a:t>s</a:t>
            </a:r>
            <a:r>
              <a:rPr sz="1150" dirty="0">
                <a:latin typeface="Times New Roman"/>
                <a:cs typeface="Times New Roman"/>
              </a:rPr>
              <a:t>p</a:t>
            </a:r>
            <a:r>
              <a:rPr sz="1150" spc="15" dirty="0">
                <a:latin typeface="Times New Roman"/>
                <a:cs typeface="Times New Roman"/>
              </a:rPr>
              <a:t>a</a:t>
            </a:r>
            <a:r>
              <a:rPr sz="1150" dirty="0">
                <a:latin typeface="Times New Roman"/>
                <a:cs typeface="Times New Roman"/>
              </a:rPr>
              <a:t>n</a:t>
            </a:r>
            <a:r>
              <a:rPr sz="1150" spc="-35" dirty="0">
                <a:latin typeface="Times New Roman"/>
                <a:cs typeface="Times New Roman"/>
              </a:rPr>
              <a:t>i</a:t>
            </a:r>
            <a:r>
              <a:rPr sz="1150" dirty="0">
                <a:latin typeface="Times New Roman"/>
                <a:cs typeface="Times New Roman"/>
              </a:rPr>
              <a:t>c </a:t>
            </a:r>
            <a:r>
              <a:rPr sz="1150" spc="135"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a:t>
            </a:r>
            <a:r>
              <a:rPr sz="1150" spc="20" dirty="0">
                <a:latin typeface="Times New Roman"/>
                <a:cs typeface="Times New Roman"/>
              </a:rPr>
              <a:t>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dirty="0">
                <a:latin typeface="Times New Roman"/>
                <a:cs typeface="Times New Roman"/>
              </a:rPr>
              <a:t>s  </a:t>
            </a:r>
            <a:r>
              <a:rPr sz="1150" spc="-114" dirty="0">
                <a:latin typeface="Times New Roman"/>
                <a:cs typeface="Times New Roman"/>
              </a:rPr>
              <a:t> </a:t>
            </a:r>
            <a:r>
              <a:rPr sz="1150" spc="-10" dirty="0">
                <a:latin typeface="Times New Roman"/>
                <a:cs typeface="Times New Roman"/>
              </a:rPr>
              <a:t>i</a:t>
            </a:r>
            <a:r>
              <a:rPr sz="1150" dirty="0">
                <a:latin typeface="Times New Roman"/>
                <a:cs typeface="Times New Roman"/>
              </a:rPr>
              <a:t>n </a:t>
            </a:r>
            <a:r>
              <a:rPr sz="1150" spc="120" dirty="0">
                <a:latin typeface="Times New Roman"/>
                <a:cs typeface="Times New Roman"/>
              </a:rPr>
              <a:t> </a:t>
            </a:r>
            <a:r>
              <a:rPr sz="1150" spc="20" dirty="0">
                <a:latin typeface="Times New Roman"/>
                <a:cs typeface="Times New Roman"/>
              </a:rPr>
              <a:t>g</a:t>
            </a:r>
            <a:r>
              <a:rPr sz="1150" spc="-10" dirty="0">
                <a:latin typeface="Times New Roman"/>
                <a:cs typeface="Times New Roman"/>
              </a:rPr>
              <a:t>i</a:t>
            </a:r>
            <a:r>
              <a:rPr sz="1150" spc="-25" dirty="0">
                <a:latin typeface="Times New Roman"/>
                <a:cs typeface="Times New Roman"/>
              </a:rPr>
              <a:t>f</a:t>
            </a:r>
            <a:r>
              <a:rPr sz="1150" spc="15" dirty="0">
                <a:latin typeface="Times New Roman"/>
                <a:cs typeface="Times New Roman"/>
              </a:rPr>
              <a:t>t</a:t>
            </a:r>
            <a:r>
              <a:rPr sz="1150" spc="-10" dirty="0">
                <a:latin typeface="Times New Roman"/>
                <a:cs typeface="Times New Roman"/>
              </a:rPr>
              <a:t>e</a:t>
            </a:r>
            <a:r>
              <a:rPr sz="1150" dirty="0">
                <a:latin typeface="Times New Roman"/>
                <a:cs typeface="Times New Roman"/>
              </a:rPr>
              <a:t>d  </a:t>
            </a:r>
            <a:r>
              <a:rPr sz="1150" spc="-145"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t>
            </a:r>
            <a:r>
              <a:rPr sz="1150" spc="15" dirty="0">
                <a:latin typeface="Times New Roman"/>
                <a:cs typeface="Times New Roman"/>
              </a:rPr>
              <a:t>at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  </a:t>
            </a:r>
            <a:r>
              <a:rPr sz="1150" spc="-145" dirty="0">
                <a:latin typeface="Times New Roman"/>
                <a:cs typeface="Times New Roman"/>
              </a:rPr>
              <a:t> </a:t>
            </a:r>
            <a:r>
              <a:rPr sz="1150" spc="-10" dirty="0">
                <a:latin typeface="Times New Roman"/>
                <a:cs typeface="Times New Roman"/>
              </a:rPr>
              <a:t>c</a:t>
            </a:r>
            <a:r>
              <a:rPr sz="1150" dirty="0">
                <a:latin typeface="Times New Roman"/>
                <a:cs typeface="Times New Roman"/>
              </a:rPr>
              <a:t>r</a:t>
            </a:r>
            <a:r>
              <a:rPr sz="1150" spc="15" dirty="0">
                <a:latin typeface="Times New Roman"/>
                <a:cs typeface="Times New Roman"/>
              </a:rPr>
              <a:t>e</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10" dirty="0">
                <a:latin typeface="Times New Roman"/>
                <a:cs typeface="Times New Roman"/>
              </a:rPr>
              <a:t>c</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t</a:t>
            </a:r>
            <a:r>
              <a:rPr sz="1150" dirty="0">
                <a:latin typeface="Times New Roman"/>
                <a:cs typeface="Times New Roman"/>
              </a:rPr>
              <a:t>ur</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 </a:t>
            </a:r>
            <a:r>
              <a:rPr sz="1150" spc="-145"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20" dirty="0">
                <a:latin typeface="Times New Roman"/>
                <a:cs typeface="Times New Roman"/>
              </a:rPr>
              <a:t>p</a:t>
            </a:r>
            <a:r>
              <a:rPr sz="1150" dirty="0">
                <a:latin typeface="Times New Roman"/>
                <a:cs typeface="Times New Roman"/>
              </a:rPr>
              <a:t>o</a:t>
            </a:r>
            <a:r>
              <a:rPr sz="1150" spc="-25" dirty="0">
                <a:latin typeface="Times New Roman"/>
                <a:cs typeface="Times New Roman"/>
              </a:rPr>
              <a:t>n</a:t>
            </a:r>
            <a:r>
              <a:rPr sz="1150" spc="30" dirty="0">
                <a:latin typeface="Times New Roman"/>
                <a:cs typeface="Times New Roman"/>
              </a:rPr>
              <a:t>s</a:t>
            </a:r>
            <a:r>
              <a:rPr sz="1150" spc="-35" dirty="0">
                <a:latin typeface="Times New Roman"/>
                <a:cs typeface="Times New Roman"/>
              </a:rPr>
              <a:t>i</a:t>
            </a:r>
            <a:r>
              <a:rPr sz="1150" dirty="0">
                <a:latin typeface="Times New Roman"/>
                <a:cs typeface="Times New Roman"/>
              </a:rPr>
              <a:t>ve </a:t>
            </a:r>
            <a:r>
              <a:rPr sz="1150" spc="-13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dirty="0">
                <a:latin typeface="Times New Roman"/>
                <a:cs typeface="Times New Roman"/>
              </a:rPr>
              <a:t>l </a:t>
            </a:r>
            <a:r>
              <a:rPr sz="1150" spc="-130" dirty="0">
                <a:latin typeface="Times New Roman"/>
                <a:cs typeface="Times New Roman"/>
              </a:rPr>
              <a:t> </a:t>
            </a:r>
            <a:r>
              <a:rPr sz="1150" spc="15" dirty="0">
                <a:latin typeface="Times New Roman"/>
                <a:cs typeface="Times New Roman"/>
              </a:rPr>
              <a:t>e</a:t>
            </a:r>
            <a:r>
              <a:rPr sz="1150" dirty="0">
                <a:latin typeface="Times New Roman"/>
                <a:cs typeface="Times New Roman"/>
              </a:rPr>
              <a:t>nv</a:t>
            </a:r>
            <a:r>
              <a:rPr sz="1150" spc="-35" dirty="0">
                <a:latin typeface="Times New Roman"/>
                <a:cs typeface="Times New Roman"/>
              </a:rPr>
              <a:t>i</a:t>
            </a:r>
            <a:r>
              <a:rPr sz="1150" spc="20" dirty="0">
                <a:latin typeface="Times New Roman"/>
                <a:cs typeface="Times New Roman"/>
              </a:rPr>
              <a:t>r</a:t>
            </a:r>
            <a:r>
              <a:rPr sz="1150" dirty="0">
                <a:latin typeface="Times New Roman"/>
                <a:cs typeface="Times New Roman"/>
              </a:rPr>
              <a:t>on</a:t>
            </a:r>
            <a:r>
              <a:rPr sz="1150" spc="-10" dirty="0">
                <a:latin typeface="Times New Roman"/>
                <a:cs typeface="Times New Roman"/>
              </a:rPr>
              <a:t>m</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120" dirty="0">
                <a:latin typeface="Times New Roman"/>
                <a:cs typeface="Times New Roman"/>
              </a:rPr>
              <a:t> </a:t>
            </a:r>
            <a:r>
              <a:rPr sz="1150" dirty="0">
                <a:latin typeface="Times New Roman"/>
                <a:cs typeface="Times New Roman"/>
              </a:rPr>
              <a:t>d</a:t>
            </a:r>
            <a:r>
              <a:rPr sz="1150" spc="-10" dirty="0">
                <a:latin typeface="Times New Roman"/>
                <a:cs typeface="Times New Roman"/>
              </a:rPr>
              <a:t>e</a:t>
            </a:r>
            <a:r>
              <a:rPr sz="1150" spc="30" dirty="0">
                <a:latin typeface="Times New Roman"/>
                <a:cs typeface="Times New Roman"/>
              </a:rPr>
              <a:t>s</a:t>
            </a:r>
            <a:r>
              <a:rPr sz="1150" spc="-35" dirty="0">
                <a:latin typeface="Times New Roman"/>
                <a:cs typeface="Times New Roman"/>
              </a:rPr>
              <a:t>i</a:t>
            </a:r>
            <a:r>
              <a:rPr sz="1150" spc="20" dirty="0">
                <a:latin typeface="Times New Roman"/>
                <a:cs typeface="Times New Roman"/>
              </a:rPr>
              <a:t>g</a:t>
            </a:r>
            <a:r>
              <a:rPr sz="1150" dirty="0">
                <a:latin typeface="Times New Roman"/>
                <a:cs typeface="Times New Roman"/>
              </a:rPr>
              <a:t>n</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95" dirty="0">
                <a:latin typeface="Times New Roman"/>
                <a:cs typeface="Times New Roman"/>
              </a:rPr>
              <a:t> </a:t>
            </a:r>
            <a:r>
              <a:rPr sz="1150" spc="20" dirty="0">
                <a:latin typeface="Times New Roman"/>
                <a:cs typeface="Times New Roman"/>
              </a:rPr>
              <a:t>r</a:t>
            </a:r>
            <a:r>
              <a:rPr sz="1150" spc="-35" dirty="0">
                <a:latin typeface="Times New Roman"/>
                <a:cs typeface="Times New Roman"/>
              </a:rPr>
              <a:t>i</a:t>
            </a:r>
            <a:r>
              <a:rPr sz="1150" spc="20" dirty="0">
                <a:latin typeface="Times New Roman"/>
                <a:cs typeface="Times New Roman"/>
              </a:rPr>
              <a:t>g</a:t>
            </a:r>
            <a:r>
              <a:rPr sz="1150" spc="-25" dirty="0">
                <a:latin typeface="Times New Roman"/>
                <a:cs typeface="Times New Roman"/>
              </a:rPr>
              <a:t>o</a:t>
            </a:r>
            <a:r>
              <a:rPr sz="1150" spc="20" dirty="0">
                <a:latin typeface="Times New Roman"/>
                <a:cs typeface="Times New Roman"/>
              </a:rPr>
              <a:t>r</a:t>
            </a:r>
            <a:r>
              <a:rPr sz="1150" spc="-25" dirty="0">
                <a:latin typeface="Times New Roman"/>
                <a:cs typeface="Times New Roman"/>
              </a:rPr>
              <a:t>o</a:t>
            </a:r>
            <a:r>
              <a:rPr sz="1150" dirty="0">
                <a:latin typeface="Times New Roman"/>
                <a:cs typeface="Times New Roman"/>
              </a:rPr>
              <a:t>us </a:t>
            </a:r>
            <a:r>
              <a:rPr sz="1150" spc="-114" dirty="0">
                <a:latin typeface="Times New Roman"/>
                <a:cs typeface="Times New Roman"/>
              </a:rPr>
              <a:t> </a:t>
            </a:r>
            <a:r>
              <a:rPr sz="1150" spc="-10" dirty="0">
                <a:latin typeface="Times New Roman"/>
                <a:cs typeface="Times New Roman"/>
              </a:rPr>
              <a:t>m</a:t>
            </a:r>
            <a:r>
              <a:rPr sz="1150" spc="20" dirty="0">
                <a:latin typeface="Times New Roman"/>
                <a:cs typeface="Times New Roman"/>
              </a:rPr>
              <a:t>u</a:t>
            </a:r>
            <a:r>
              <a:rPr sz="1150" spc="-35" dirty="0">
                <a:latin typeface="Times New Roman"/>
                <a:cs typeface="Times New Roman"/>
              </a:rPr>
              <a:t>l</a:t>
            </a:r>
            <a:r>
              <a:rPr sz="1150" spc="15" dirty="0">
                <a:latin typeface="Times New Roman"/>
                <a:cs typeface="Times New Roman"/>
              </a:rPr>
              <a:t>t</a:t>
            </a:r>
            <a:r>
              <a:rPr sz="1150" spc="-10" dirty="0">
                <a:latin typeface="Times New Roman"/>
                <a:cs typeface="Times New Roman"/>
              </a:rPr>
              <a:t>ic</a:t>
            </a:r>
            <a:r>
              <a:rPr sz="1150" spc="20" dirty="0">
                <a:latin typeface="Times New Roman"/>
                <a:cs typeface="Times New Roman"/>
              </a:rPr>
              <a:t>u</a:t>
            </a:r>
            <a:r>
              <a:rPr sz="1150" spc="-10" dirty="0">
                <a:latin typeface="Times New Roman"/>
                <a:cs typeface="Times New Roman"/>
              </a:rPr>
              <a:t>lt</a:t>
            </a:r>
            <a:r>
              <a:rPr sz="1150" dirty="0">
                <a:latin typeface="Times New Roman"/>
                <a:cs typeface="Times New Roman"/>
              </a:rPr>
              <a:t>ur</a:t>
            </a:r>
            <a:r>
              <a:rPr sz="1150" spc="15" dirty="0">
                <a:latin typeface="Times New Roman"/>
                <a:cs typeface="Times New Roman"/>
              </a:rPr>
              <a:t>a</a:t>
            </a:r>
            <a:r>
              <a:rPr sz="1150" dirty="0">
                <a:latin typeface="Times New Roman"/>
                <a:cs typeface="Times New Roman"/>
              </a:rPr>
              <a:t>l </a:t>
            </a:r>
            <a:r>
              <a:rPr sz="1150" spc="-10" dirty="0">
                <a:latin typeface="Times New Roman"/>
                <a:cs typeface="Times New Roman"/>
              </a:rPr>
              <a:t>c</a:t>
            </a:r>
            <a:r>
              <a:rPr sz="1150" dirty="0">
                <a:latin typeface="Times New Roman"/>
                <a:cs typeface="Times New Roman"/>
              </a:rPr>
              <a:t>urr</a:t>
            </a:r>
            <a:r>
              <a:rPr sz="1150" spc="-10" dirty="0">
                <a:latin typeface="Times New Roman"/>
                <a:cs typeface="Times New Roman"/>
              </a:rPr>
              <a:t>ic</a:t>
            </a:r>
            <a:r>
              <a:rPr sz="1150" spc="20" dirty="0">
                <a:latin typeface="Times New Roman"/>
                <a:cs typeface="Times New Roman"/>
              </a:rPr>
              <a:t>u</a:t>
            </a:r>
            <a:r>
              <a:rPr sz="1150" spc="-35" dirty="0">
                <a:latin typeface="Times New Roman"/>
                <a:cs typeface="Times New Roman"/>
              </a:rPr>
              <a:t>l</a:t>
            </a:r>
            <a:r>
              <a:rPr sz="1150" dirty="0">
                <a:latin typeface="Times New Roman"/>
                <a:cs typeface="Times New Roman"/>
              </a:rPr>
              <a:t>u</a:t>
            </a:r>
            <a:r>
              <a:rPr sz="1150" spc="-10" dirty="0">
                <a:latin typeface="Times New Roman"/>
                <a:cs typeface="Times New Roman"/>
              </a:rPr>
              <a:t>m</a:t>
            </a:r>
            <a:r>
              <a:rPr sz="1150" dirty="0">
                <a:latin typeface="Times New Roman"/>
                <a:cs typeface="Times New Roman"/>
              </a:rPr>
              <a:t>, </a:t>
            </a:r>
            <a:r>
              <a:rPr sz="1150" spc="9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95" dirty="0">
                <a:latin typeface="Times New Roman"/>
                <a:cs typeface="Times New Roman"/>
              </a:rPr>
              <a:t> </a:t>
            </a:r>
            <a:r>
              <a:rPr sz="1150" dirty="0">
                <a:latin typeface="Times New Roman"/>
                <a:cs typeface="Times New Roman"/>
              </a:rPr>
              <a:t>o</a:t>
            </a:r>
            <a:r>
              <a:rPr sz="1150" spc="15" dirty="0">
                <a:latin typeface="Times New Roman"/>
                <a:cs typeface="Times New Roman"/>
              </a:rPr>
              <a:t>t</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r </a:t>
            </a:r>
            <a:r>
              <a:rPr sz="1150" spc="95" dirty="0">
                <a:latin typeface="Times New Roman"/>
                <a:cs typeface="Times New Roman"/>
              </a:rPr>
              <a:t> </a:t>
            </a:r>
            <a:r>
              <a:rPr sz="1150" spc="15" dirty="0">
                <a:latin typeface="Times New Roman"/>
                <a:cs typeface="Times New Roman"/>
              </a:rPr>
              <a:t>t</a:t>
            </a:r>
            <a:r>
              <a:rPr sz="1150" spc="-25" dirty="0">
                <a:latin typeface="Times New Roman"/>
                <a:cs typeface="Times New Roman"/>
              </a:rPr>
              <a:t>o</a:t>
            </a:r>
            <a:r>
              <a:rPr sz="1150" spc="20" dirty="0">
                <a:latin typeface="Times New Roman"/>
                <a:cs typeface="Times New Roman"/>
              </a:rPr>
              <a:t>p</a:t>
            </a:r>
            <a:r>
              <a:rPr sz="1150" spc="-35" dirty="0">
                <a:latin typeface="Times New Roman"/>
                <a:cs typeface="Times New Roman"/>
              </a:rPr>
              <a:t>i</a:t>
            </a:r>
            <a:r>
              <a:rPr sz="1150" spc="-10" dirty="0">
                <a:latin typeface="Times New Roman"/>
                <a:cs typeface="Times New Roman"/>
              </a:rPr>
              <a:t>c</a:t>
            </a:r>
            <a:r>
              <a:rPr sz="1150" dirty="0">
                <a:latin typeface="Times New Roman"/>
                <a:cs typeface="Times New Roman"/>
              </a:rPr>
              <a:t>s </a:t>
            </a:r>
            <a:r>
              <a:rPr sz="1150" spc="10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95"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r</a:t>
            </a:r>
            <a:r>
              <a:rPr sz="1150" spc="-10" dirty="0">
                <a:latin typeface="Times New Roman"/>
                <a:cs typeface="Times New Roman"/>
              </a:rPr>
              <a:t>ate</a:t>
            </a:r>
            <a:r>
              <a:rPr sz="1150" spc="20" dirty="0">
                <a:latin typeface="Times New Roman"/>
                <a:cs typeface="Times New Roman"/>
              </a:rPr>
              <a:t>g</a:t>
            </a:r>
            <a:r>
              <a:rPr sz="1150" spc="-35" dirty="0">
                <a:latin typeface="Times New Roman"/>
                <a:cs typeface="Times New Roman"/>
              </a:rPr>
              <a:t>i</a:t>
            </a:r>
            <a:r>
              <a:rPr sz="1150" spc="-10" dirty="0">
                <a:latin typeface="Times New Roman"/>
                <a:cs typeface="Times New Roman"/>
              </a:rPr>
              <a:t>e</a:t>
            </a:r>
            <a:r>
              <a:rPr sz="1150" dirty="0">
                <a:latin typeface="Times New Roman"/>
                <a:cs typeface="Times New Roman"/>
              </a:rPr>
              <a:t>s </a:t>
            </a:r>
            <a:r>
              <a:rPr sz="1150" spc="100" dirty="0">
                <a:latin typeface="Times New Roman"/>
                <a:cs typeface="Times New Roman"/>
              </a:rPr>
              <a:t> </a:t>
            </a:r>
            <a:r>
              <a:rPr sz="1150" spc="15" dirty="0">
                <a:latin typeface="Times New Roman"/>
                <a:cs typeface="Times New Roman"/>
              </a:rPr>
              <a:t>t</a:t>
            </a:r>
            <a:r>
              <a:rPr sz="1150" dirty="0">
                <a:latin typeface="Times New Roman"/>
                <a:cs typeface="Times New Roman"/>
              </a:rPr>
              <a:t>o </a:t>
            </a:r>
            <a:r>
              <a:rPr sz="1150" spc="70" dirty="0">
                <a:latin typeface="Times New Roman"/>
                <a:cs typeface="Times New Roman"/>
              </a:rPr>
              <a:t> </a:t>
            </a:r>
            <a:r>
              <a:rPr sz="1150" spc="15" dirty="0">
                <a:latin typeface="Times New Roman"/>
                <a:cs typeface="Times New Roman"/>
              </a:rPr>
              <a:t>e</a:t>
            </a:r>
            <a:r>
              <a:rPr sz="1150" spc="-25" dirty="0">
                <a:latin typeface="Times New Roman"/>
                <a:cs typeface="Times New Roman"/>
              </a:rPr>
              <a:t>n</a:t>
            </a:r>
            <a:r>
              <a:rPr sz="1150" spc="5" dirty="0">
                <a:latin typeface="Times New Roman"/>
                <a:cs typeface="Times New Roman"/>
              </a:rPr>
              <a:t>s</a:t>
            </a:r>
            <a:r>
              <a:rPr sz="1150" dirty="0">
                <a:latin typeface="Times New Roman"/>
                <a:cs typeface="Times New Roman"/>
              </a:rPr>
              <a:t>ure </a:t>
            </a:r>
            <a:r>
              <a:rPr sz="1150" spc="85" dirty="0">
                <a:latin typeface="Times New Roman"/>
                <a:cs typeface="Times New Roman"/>
              </a:rPr>
              <a:t> </a:t>
            </a:r>
            <a:r>
              <a:rPr sz="1150" dirty="0">
                <a:latin typeface="Times New Roman"/>
                <a:cs typeface="Times New Roman"/>
              </a:rPr>
              <a:t>a </a:t>
            </a:r>
            <a:r>
              <a:rPr sz="1150" spc="85" dirty="0">
                <a:latin typeface="Times New Roman"/>
                <a:cs typeface="Times New Roman"/>
              </a:rPr>
              <a:t> </a:t>
            </a:r>
            <a:r>
              <a:rPr sz="1150" dirty="0">
                <a:latin typeface="Times New Roman"/>
                <a:cs typeface="Times New Roman"/>
              </a:rPr>
              <a:t>h</a:t>
            </a:r>
            <a:r>
              <a:rPr sz="1150" spc="-35" dirty="0">
                <a:latin typeface="Times New Roman"/>
                <a:cs typeface="Times New Roman"/>
              </a:rPr>
              <a:t>i</a:t>
            </a:r>
            <a:r>
              <a:rPr sz="1150" spc="20" dirty="0">
                <a:latin typeface="Times New Roman"/>
                <a:cs typeface="Times New Roman"/>
              </a:rPr>
              <a:t>g</a:t>
            </a:r>
            <a:r>
              <a:rPr sz="1150" dirty="0">
                <a:latin typeface="Times New Roman"/>
                <a:cs typeface="Times New Roman"/>
              </a:rPr>
              <a:t>h </a:t>
            </a:r>
            <a:r>
              <a:rPr sz="1150" spc="70" dirty="0">
                <a:latin typeface="Times New Roman"/>
                <a:cs typeface="Times New Roman"/>
              </a:rPr>
              <a:t> </a:t>
            </a:r>
            <a:r>
              <a:rPr sz="1150" dirty="0">
                <a:latin typeface="Times New Roman"/>
                <a:cs typeface="Times New Roman"/>
              </a:rPr>
              <a:t>qu</a:t>
            </a:r>
            <a:r>
              <a:rPr sz="1150" spc="15" dirty="0">
                <a:latin typeface="Times New Roman"/>
                <a:cs typeface="Times New Roman"/>
              </a:rPr>
              <a:t>a</a:t>
            </a:r>
            <a:r>
              <a:rPr sz="1150" spc="-10" dirty="0">
                <a:latin typeface="Times New Roman"/>
                <a:cs typeface="Times New Roman"/>
              </a:rPr>
              <a:t>li</a:t>
            </a:r>
            <a:r>
              <a:rPr sz="1150" spc="15" dirty="0">
                <a:latin typeface="Times New Roman"/>
                <a:cs typeface="Times New Roman"/>
              </a:rPr>
              <a:t>t</a:t>
            </a:r>
            <a:r>
              <a:rPr sz="1150" spc="-25" dirty="0">
                <a:latin typeface="Times New Roman"/>
                <a:cs typeface="Times New Roman"/>
              </a:rPr>
              <a:t>y</a:t>
            </a:r>
            <a:r>
              <a:rPr sz="1150" dirty="0">
                <a:latin typeface="Times New Roman"/>
                <a:cs typeface="Times New Roman"/>
              </a:rPr>
              <a:t>, </a:t>
            </a:r>
            <a:r>
              <a:rPr sz="1150" spc="95" dirty="0">
                <a:latin typeface="Times New Roman"/>
                <a:cs typeface="Times New Roman"/>
              </a:rPr>
              <a:t> </a:t>
            </a:r>
            <a:r>
              <a:rPr sz="1150" spc="-10" dirty="0">
                <a:latin typeface="Times New Roman"/>
                <a:cs typeface="Times New Roman"/>
              </a:rPr>
              <a:t>e</a:t>
            </a:r>
            <a:r>
              <a:rPr sz="1150" dirty="0">
                <a:latin typeface="Times New Roman"/>
                <a:cs typeface="Times New Roman"/>
              </a:rPr>
              <a:t>q</a:t>
            </a:r>
            <a:r>
              <a:rPr sz="1150" spc="20" dirty="0">
                <a:latin typeface="Times New Roman"/>
                <a:cs typeface="Times New Roman"/>
              </a:rPr>
              <a:t>u</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 f</a:t>
            </a:r>
            <a:r>
              <a:rPr sz="1150" spc="-25" dirty="0">
                <a:latin typeface="Times New Roman"/>
                <a:cs typeface="Times New Roman"/>
              </a:rPr>
              <a:t>o</a:t>
            </a:r>
            <a:r>
              <a:rPr sz="1150" dirty="0">
                <a:latin typeface="Times New Roman"/>
                <a:cs typeface="Times New Roman"/>
              </a:rPr>
              <a:t>r r</a:t>
            </a:r>
            <a:r>
              <a:rPr sz="1150" spc="15" dirty="0">
                <a:latin typeface="Times New Roman"/>
                <a:cs typeface="Times New Roman"/>
              </a:rPr>
              <a:t>ac</a:t>
            </a:r>
            <a:r>
              <a:rPr sz="1150" spc="-35" dirty="0">
                <a:latin typeface="Times New Roman"/>
                <a:cs typeface="Times New Roman"/>
              </a:rPr>
              <a:t>i</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spc="-25" dirty="0">
                <a:latin typeface="Times New Roman"/>
                <a:cs typeface="Times New Roman"/>
              </a:rPr>
              <a:t>y</a:t>
            </a:r>
            <a:r>
              <a:rPr sz="1150" dirty="0">
                <a:latin typeface="Times New Roman"/>
                <a:cs typeface="Times New Roman"/>
              </a:rPr>
              <a:t>,</a:t>
            </a:r>
            <a:r>
              <a:rPr sz="1150" spc="20" dirty="0">
                <a:latin typeface="Times New Roman"/>
                <a:cs typeface="Times New Roman"/>
              </a:rPr>
              <a:t> </a:t>
            </a:r>
            <a:r>
              <a:rPr sz="1150" spc="-10" dirty="0">
                <a:latin typeface="Times New Roman"/>
                <a:cs typeface="Times New Roman"/>
              </a:rPr>
              <a:t>li</a:t>
            </a:r>
            <a:r>
              <a:rPr sz="1150" spc="-25" dirty="0">
                <a:latin typeface="Times New Roman"/>
                <a:cs typeface="Times New Roman"/>
              </a:rPr>
              <a:t>n</a:t>
            </a:r>
            <a:r>
              <a:rPr sz="1150" dirty="0">
                <a:latin typeface="Times New Roman"/>
                <a:cs typeface="Times New Roman"/>
              </a:rPr>
              <a:t>g</a:t>
            </a:r>
            <a:r>
              <a:rPr sz="1150" spc="20" dirty="0">
                <a:latin typeface="Times New Roman"/>
                <a:cs typeface="Times New Roman"/>
              </a:rPr>
              <a:t>u</a:t>
            </a:r>
            <a:r>
              <a:rPr sz="1150" spc="-35" dirty="0">
                <a:latin typeface="Times New Roman"/>
                <a:cs typeface="Times New Roman"/>
              </a:rPr>
              <a:t>i</a:t>
            </a:r>
            <a:r>
              <a:rPr sz="1150" spc="5" dirty="0">
                <a:latin typeface="Times New Roman"/>
                <a:cs typeface="Times New Roman"/>
              </a:rPr>
              <a:t>s</a:t>
            </a:r>
            <a:r>
              <a:rPr sz="1150" spc="15" dirty="0">
                <a:latin typeface="Times New Roman"/>
                <a:cs typeface="Times New Roman"/>
              </a:rPr>
              <a:t>t</a:t>
            </a:r>
            <a:r>
              <a:rPr sz="1150" spc="-10" dirty="0">
                <a:latin typeface="Times New Roman"/>
                <a:cs typeface="Times New Roman"/>
              </a:rPr>
              <a:t>ic</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spc="-25" dirty="0">
                <a:latin typeface="Times New Roman"/>
                <a:cs typeface="Times New Roman"/>
              </a:rPr>
              <a:t>y</a:t>
            </a:r>
            <a:r>
              <a:rPr sz="115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0" dirty="0">
                <a:latin typeface="Times New Roman"/>
                <a:cs typeface="Times New Roman"/>
              </a:rPr>
              <a:t>c</a:t>
            </a:r>
            <a:r>
              <a:rPr sz="1150" spc="20" dirty="0">
                <a:latin typeface="Times New Roman"/>
                <a:cs typeface="Times New Roman"/>
              </a:rPr>
              <a:t>u</a:t>
            </a:r>
            <a:r>
              <a:rPr sz="1150" spc="-10" dirty="0">
                <a:latin typeface="Times New Roman"/>
                <a:cs typeface="Times New Roman"/>
              </a:rPr>
              <a:t>lt</a:t>
            </a:r>
            <a:r>
              <a:rPr sz="1150" dirty="0">
                <a:latin typeface="Times New Roman"/>
                <a:cs typeface="Times New Roman"/>
              </a:rPr>
              <a:t>ur</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a:t>
            </a:r>
            <a:r>
              <a:rPr sz="1150" spc="-50" dirty="0">
                <a:latin typeface="Times New Roman"/>
                <a:cs typeface="Times New Roman"/>
              </a:rPr>
              <a:t> </a:t>
            </a:r>
            <a:r>
              <a:rPr sz="1150" spc="20" dirty="0">
                <a:latin typeface="Times New Roman"/>
                <a:cs typeface="Times New Roman"/>
              </a:rPr>
              <a:t>d</a:t>
            </a:r>
            <a:r>
              <a:rPr sz="1150" spc="15" dirty="0">
                <a:latin typeface="Times New Roman"/>
                <a:cs typeface="Times New Roman"/>
              </a:rPr>
              <a:t>i</a:t>
            </a:r>
            <a:r>
              <a:rPr sz="1150" dirty="0">
                <a:latin typeface="Times New Roman"/>
                <a:cs typeface="Times New Roman"/>
              </a:rPr>
              <a:t>f</a:t>
            </a:r>
            <a:r>
              <a:rPr sz="1150" spc="-25" dirty="0">
                <a:latin typeface="Times New Roman"/>
                <a:cs typeface="Times New Roman"/>
              </a:rPr>
              <a:t>f</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e</a:t>
            </a:r>
            <a:r>
              <a:rPr sz="1150" dirty="0">
                <a:latin typeface="Times New Roman"/>
                <a:cs typeface="Times New Roman"/>
              </a:rPr>
              <a:t>nt</a:t>
            </a:r>
            <a:r>
              <a:rPr sz="1150" spc="-1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a:t>
            </a:r>
            <a:endParaRPr sz="1150">
              <a:latin typeface="Times New Roman"/>
              <a:cs typeface="Times New Roman"/>
            </a:endParaRPr>
          </a:p>
          <a:p>
            <a:pPr>
              <a:lnSpc>
                <a:spcPct val="100000"/>
              </a:lnSpc>
              <a:spcBef>
                <a:spcPts val="43"/>
              </a:spcBef>
            </a:pPr>
            <a:endParaRPr sz="1050">
              <a:latin typeface="Times New Roman"/>
              <a:cs typeface="Times New Roman"/>
            </a:endParaRPr>
          </a:p>
          <a:p>
            <a:pPr marL="1122045" marR="7620" algn="just">
              <a:lnSpc>
                <a:spcPct val="91900"/>
              </a:lnSpc>
            </a:pPr>
            <a:r>
              <a:rPr sz="1150" b="1" spc="-10" dirty="0">
                <a:latin typeface="Times New Roman"/>
                <a:cs typeface="Times New Roman"/>
              </a:rPr>
              <a:t>M</a:t>
            </a:r>
            <a:r>
              <a:rPr sz="1150" b="1" dirty="0">
                <a:latin typeface="Times New Roman"/>
                <a:cs typeface="Times New Roman"/>
              </a:rPr>
              <a:t>a</a:t>
            </a:r>
            <a:r>
              <a:rPr sz="1150" b="1" spc="-10" dirty="0">
                <a:latin typeface="Times New Roman"/>
                <a:cs typeface="Times New Roman"/>
              </a:rPr>
              <a:t>li</a:t>
            </a:r>
            <a:r>
              <a:rPr sz="1150" b="1" dirty="0">
                <a:latin typeface="Times New Roman"/>
                <a:cs typeface="Times New Roman"/>
              </a:rPr>
              <a:t>k </a:t>
            </a:r>
            <a:r>
              <a:rPr sz="1150" b="1" spc="-140" dirty="0">
                <a:latin typeface="Times New Roman"/>
                <a:cs typeface="Times New Roman"/>
              </a:rPr>
              <a:t> </a:t>
            </a:r>
            <a:r>
              <a:rPr sz="1150" b="1" spc="5" dirty="0">
                <a:latin typeface="Times New Roman"/>
                <a:cs typeface="Times New Roman"/>
              </a:rPr>
              <a:t>S</a:t>
            </a:r>
            <a:r>
              <a:rPr sz="1150" b="1" dirty="0">
                <a:latin typeface="Times New Roman"/>
                <a:cs typeface="Times New Roman"/>
              </a:rPr>
              <a:t>. </a:t>
            </a:r>
            <a:r>
              <a:rPr sz="1150" b="1" spc="-145" dirty="0">
                <a:latin typeface="Times New Roman"/>
                <a:cs typeface="Times New Roman"/>
              </a:rPr>
              <a:t> </a:t>
            </a:r>
            <a:r>
              <a:rPr sz="1150" b="1" spc="-10" dirty="0">
                <a:latin typeface="Times New Roman"/>
                <a:cs typeface="Times New Roman"/>
              </a:rPr>
              <a:t>He</a:t>
            </a:r>
            <a:r>
              <a:rPr sz="1150" b="1" spc="-20" dirty="0">
                <a:latin typeface="Times New Roman"/>
                <a:cs typeface="Times New Roman"/>
              </a:rPr>
              <a:t>n</a:t>
            </a:r>
            <a:r>
              <a:rPr sz="1150" b="1" dirty="0">
                <a:latin typeface="Times New Roman"/>
                <a:cs typeface="Times New Roman"/>
              </a:rPr>
              <a:t>f</a:t>
            </a:r>
            <a:r>
              <a:rPr sz="1150" b="1" spc="-10" dirty="0">
                <a:latin typeface="Times New Roman"/>
                <a:cs typeface="Times New Roman"/>
              </a:rPr>
              <a:t>i</a:t>
            </a:r>
            <a:r>
              <a:rPr sz="1150" b="1" spc="15" dirty="0">
                <a:latin typeface="Times New Roman"/>
                <a:cs typeface="Times New Roman"/>
              </a:rPr>
              <a:t>e</a:t>
            </a:r>
            <a:r>
              <a:rPr sz="1150" b="1" spc="-10" dirty="0">
                <a:latin typeface="Times New Roman"/>
                <a:cs typeface="Times New Roman"/>
              </a:rPr>
              <a:t>l</a:t>
            </a:r>
            <a:r>
              <a:rPr sz="1150" b="1" spc="5" dirty="0">
                <a:latin typeface="Times New Roman"/>
                <a:cs typeface="Times New Roman"/>
              </a:rPr>
              <a:t>d</a:t>
            </a:r>
            <a:r>
              <a:rPr sz="1150" b="1" dirty="0">
                <a:latin typeface="Times New Roman"/>
                <a:cs typeface="Times New Roman"/>
              </a:rPr>
              <a:t>, </a:t>
            </a:r>
            <a:r>
              <a:rPr sz="1150" b="1" spc="-145" dirty="0">
                <a:latin typeface="Times New Roman"/>
                <a:cs typeface="Times New Roman"/>
              </a:rPr>
              <a:t> </a:t>
            </a:r>
            <a:r>
              <a:rPr sz="1150" b="1" spc="-10" dirty="0">
                <a:latin typeface="Times New Roman"/>
                <a:cs typeface="Times New Roman"/>
              </a:rPr>
              <a:t>P</a:t>
            </a:r>
            <a:r>
              <a:rPr sz="1150" b="1" spc="-20" dirty="0">
                <a:latin typeface="Times New Roman"/>
                <a:cs typeface="Times New Roman"/>
              </a:rPr>
              <a:t>h</a:t>
            </a:r>
            <a:r>
              <a:rPr sz="1150" b="1" spc="5" dirty="0">
                <a:latin typeface="Times New Roman"/>
                <a:cs typeface="Times New Roman"/>
              </a:rPr>
              <a:t>D</a:t>
            </a:r>
            <a:r>
              <a:rPr sz="1150" b="1" dirty="0">
                <a:latin typeface="Times New Roman"/>
                <a:cs typeface="Times New Roman"/>
              </a:rPr>
              <a:t>,</a:t>
            </a:r>
            <a:r>
              <a:rPr sz="1150" b="1" spc="120" dirty="0">
                <a:latin typeface="Times New Roman"/>
                <a:cs typeface="Times New Roman"/>
              </a:rPr>
              <a:t> </a:t>
            </a:r>
            <a:r>
              <a:rPr sz="1150" spc="-35" dirty="0">
                <a:latin typeface="Times New Roman"/>
                <a:cs typeface="Times New Roman"/>
              </a:rPr>
              <a:t>i</a:t>
            </a:r>
            <a:r>
              <a:rPr sz="1150" dirty="0">
                <a:latin typeface="Times New Roman"/>
                <a:cs typeface="Times New Roman"/>
              </a:rPr>
              <a:t>s</a:t>
            </a:r>
            <a:r>
              <a:rPr sz="1150" spc="125" dirty="0">
                <a:latin typeface="Times New Roman"/>
                <a:cs typeface="Times New Roman"/>
              </a:rPr>
              <a:t> </a:t>
            </a:r>
            <a:r>
              <a:rPr sz="1150" spc="-10" dirty="0">
                <a:latin typeface="Times New Roman"/>
                <a:cs typeface="Times New Roman"/>
              </a:rPr>
              <a:t>a</a:t>
            </a:r>
            <a:r>
              <a:rPr sz="1150" dirty="0">
                <a:latin typeface="Times New Roman"/>
                <a:cs typeface="Times New Roman"/>
              </a:rPr>
              <a:t>n</a:t>
            </a:r>
            <a:r>
              <a:rPr sz="1150" spc="120" dirty="0">
                <a:latin typeface="Times New Roman"/>
                <a:cs typeface="Times New Roman"/>
              </a:rPr>
              <a:t> </a:t>
            </a:r>
            <a:r>
              <a:rPr sz="1150" spc="-20" dirty="0">
                <a:latin typeface="Times New Roman"/>
                <a:cs typeface="Times New Roman"/>
              </a:rPr>
              <a:t>A</a:t>
            </a:r>
            <a:r>
              <a:rPr sz="1150" spc="5" dirty="0">
                <a:latin typeface="Times New Roman"/>
                <a:cs typeface="Times New Roman"/>
              </a:rPr>
              <a:t>ss</a:t>
            </a:r>
            <a:r>
              <a:rPr sz="1150" spc="-25" dirty="0">
                <a:latin typeface="Times New Roman"/>
                <a:cs typeface="Times New Roman"/>
              </a:rPr>
              <a:t>o</a:t>
            </a:r>
            <a:r>
              <a:rPr sz="1150" spc="15" dirty="0">
                <a:latin typeface="Times New Roman"/>
                <a:cs typeface="Times New Roman"/>
              </a:rPr>
              <a:t>c</a:t>
            </a:r>
            <a:r>
              <a:rPr sz="1150" spc="-10" dirty="0">
                <a:latin typeface="Times New Roman"/>
                <a:cs typeface="Times New Roman"/>
              </a:rPr>
              <a:t>iat</a:t>
            </a:r>
            <a:r>
              <a:rPr sz="1150" dirty="0">
                <a:latin typeface="Times New Roman"/>
                <a:cs typeface="Times New Roman"/>
              </a:rPr>
              <a:t>e</a:t>
            </a:r>
            <a:r>
              <a:rPr sz="1150" spc="110" dirty="0">
                <a:latin typeface="Times New Roman"/>
                <a:cs typeface="Times New Roman"/>
              </a:rPr>
              <a:t> </a:t>
            </a:r>
            <a:r>
              <a:rPr sz="1150" spc="5" dirty="0">
                <a:latin typeface="Times New Roman"/>
                <a:cs typeface="Times New Roman"/>
              </a:rPr>
              <a:t>P</a:t>
            </a:r>
            <a:r>
              <a:rPr sz="1150" dirty="0">
                <a:latin typeface="Times New Roman"/>
                <a:cs typeface="Times New Roman"/>
              </a:rPr>
              <a:t>ro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a:t>
            </a:r>
            <a:r>
              <a:rPr sz="1150" spc="30" dirty="0">
                <a:latin typeface="Times New Roman"/>
                <a:cs typeface="Times New Roman"/>
              </a:rPr>
              <a:t>s</a:t>
            </a:r>
            <a:r>
              <a:rPr sz="1150" spc="-25" dirty="0">
                <a:latin typeface="Times New Roman"/>
                <a:cs typeface="Times New Roman"/>
              </a:rPr>
              <a:t>o</a:t>
            </a:r>
            <a:r>
              <a:rPr sz="1150" dirty="0">
                <a:latin typeface="Times New Roman"/>
                <a:cs typeface="Times New Roman"/>
              </a:rPr>
              <a:t>r </a:t>
            </a:r>
            <a:r>
              <a:rPr sz="1150" spc="-145"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120" dirty="0">
                <a:latin typeface="Times New Roman"/>
                <a:cs typeface="Times New Roman"/>
              </a:rPr>
              <a:t> </a:t>
            </a:r>
            <a:r>
              <a:rPr sz="1150" spc="5" dirty="0">
                <a:latin typeface="Times New Roman"/>
                <a:cs typeface="Times New Roman"/>
              </a:rPr>
              <a:t>P</a:t>
            </a:r>
            <a:r>
              <a:rPr sz="1150" dirty="0">
                <a:latin typeface="Times New Roman"/>
                <a:cs typeface="Times New Roman"/>
              </a:rPr>
              <a:t>r</a:t>
            </a:r>
            <a:r>
              <a:rPr sz="1150" spc="-25" dirty="0">
                <a:latin typeface="Times New Roman"/>
                <a:cs typeface="Times New Roman"/>
              </a:rPr>
              <a:t>o</a:t>
            </a:r>
            <a:r>
              <a:rPr sz="1150" dirty="0">
                <a:latin typeface="Times New Roman"/>
                <a:cs typeface="Times New Roman"/>
              </a:rPr>
              <a:t>gr</a:t>
            </a:r>
            <a:r>
              <a:rPr sz="1150" spc="-10" dirty="0">
                <a:latin typeface="Times New Roman"/>
                <a:cs typeface="Times New Roman"/>
              </a:rPr>
              <a:t>a</a:t>
            </a:r>
            <a:r>
              <a:rPr sz="1150" dirty="0">
                <a:latin typeface="Times New Roman"/>
                <a:cs typeface="Times New Roman"/>
              </a:rPr>
              <a:t>m</a:t>
            </a:r>
            <a:r>
              <a:rPr sz="1150" spc="110" dirty="0">
                <a:latin typeface="Times New Roman"/>
                <a:cs typeface="Times New Roman"/>
              </a:rPr>
              <a:t> </a:t>
            </a:r>
            <a:r>
              <a:rPr sz="1150" spc="20" dirty="0">
                <a:latin typeface="Times New Roman"/>
                <a:cs typeface="Times New Roman"/>
              </a:rPr>
              <a:t>C</a:t>
            </a:r>
            <a:r>
              <a:rPr sz="1150" spc="-25" dirty="0">
                <a:latin typeface="Times New Roman"/>
                <a:cs typeface="Times New Roman"/>
              </a:rPr>
              <a:t>oo</a:t>
            </a:r>
            <a:r>
              <a:rPr sz="1150" dirty="0">
                <a:latin typeface="Times New Roman"/>
                <a:cs typeface="Times New Roman"/>
              </a:rPr>
              <a:t>r</a:t>
            </a:r>
            <a:r>
              <a:rPr sz="1150" spc="20" dirty="0">
                <a:latin typeface="Times New Roman"/>
                <a:cs typeface="Times New Roman"/>
              </a:rPr>
              <a:t>d</a:t>
            </a:r>
            <a:r>
              <a:rPr sz="1150" spc="-10" dirty="0">
                <a:latin typeface="Times New Roman"/>
                <a:cs typeface="Times New Roman"/>
              </a:rPr>
              <a:t>i</a:t>
            </a:r>
            <a:r>
              <a:rPr sz="1150" dirty="0">
                <a:latin typeface="Times New Roman"/>
                <a:cs typeface="Times New Roman"/>
              </a:rPr>
              <a:t>n</a:t>
            </a:r>
            <a:r>
              <a:rPr sz="1150" spc="-10" dirty="0">
                <a:latin typeface="Times New Roman"/>
                <a:cs typeface="Times New Roman"/>
              </a:rPr>
              <a:t>a</a:t>
            </a:r>
            <a:r>
              <a:rPr sz="1150" spc="15" dirty="0">
                <a:latin typeface="Times New Roman"/>
                <a:cs typeface="Times New Roman"/>
              </a:rPr>
              <a:t>t</a:t>
            </a:r>
            <a:r>
              <a:rPr sz="1150" spc="-25" dirty="0">
                <a:latin typeface="Times New Roman"/>
                <a:cs typeface="Times New Roman"/>
              </a:rPr>
              <a:t>o</a:t>
            </a:r>
            <a:r>
              <a:rPr sz="1150" dirty="0">
                <a:latin typeface="Times New Roman"/>
                <a:cs typeface="Times New Roman"/>
              </a:rPr>
              <a:t>r </a:t>
            </a:r>
            <a:r>
              <a:rPr sz="1150" spc="-145" dirty="0">
                <a:latin typeface="Times New Roman"/>
                <a:cs typeface="Times New Roman"/>
              </a:rPr>
              <a:t> </a:t>
            </a:r>
            <a:r>
              <a:rPr sz="1150" dirty="0">
                <a:latin typeface="Times New Roman"/>
                <a:cs typeface="Times New Roman"/>
              </a:rPr>
              <a:t>of </a:t>
            </a:r>
            <a:r>
              <a:rPr sz="1150" spc="-10" dirty="0">
                <a:latin typeface="Times New Roman"/>
                <a:cs typeface="Times New Roman"/>
              </a:rPr>
              <a:t>t</a:t>
            </a:r>
            <a:r>
              <a:rPr sz="1150" dirty="0">
                <a:latin typeface="Times New Roman"/>
                <a:cs typeface="Times New Roman"/>
              </a:rPr>
              <a:t>he</a:t>
            </a:r>
            <a:r>
              <a:rPr sz="1150" spc="85"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dirty="0">
                <a:latin typeface="Times New Roman"/>
                <a:cs typeface="Times New Roman"/>
              </a:rPr>
              <a:t>hool</a:t>
            </a:r>
            <a:r>
              <a:rPr sz="1150" spc="60" dirty="0">
                <a:latin typeface="Times New Roman"/>
                <a:cs typeface="Times New Roman"/>
              </a:rPr>
              <a:t> </a:t>
            </a:r>
            <a:r>
              <a:rPr sz="1150" spc="20" dirty="0">
                <a:latin typeface="Times New Roman"/>
                <a:cs typeface="Times New Roman"/>
              </a:rPr>
              <a:t>C</a:t>
            </a:r>
            <a:r>
              <a:rPr sz="1150" spc="-25" dirty="0">
                <a:latin typeface="Times New Roman"/>
                <a:cs typeface="Times New Roman"/>
              </a:rPr>
              <a:t>o</a:t>
            </a:r>
            <a:r>
              <a:rPr sz="1150" spc="20" dirty="0">
                <a:latin typeface="Times New Roman"/>
                <a:cs typeface="Times New Roman"/>
              </a:rPr>
              <a:t>u</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e</a:t>
            </a:r>
            <a:r>
              <a:rPr sz="1150" spc="-10" dirty="0">
                <a:latin typeface="Times New Roman"/>
                <a:cs typeface="Times New Roman"/>
              </a:rPr>
              <a:t>li</a:t>
            </a:r>
            <a:r>
              <a:rPr sz="1150" spc="-25" dirty="0">
                <a:latin typeface="Times New Roman"/>
                <a:cs typeface="Times New Roman"/>
              </a:rPr>
              <a:t>n</a:t>
            </a:r>
            <a:r>
              <a:rPr sz="1150" dirty="0">
                <a:latin typeface="Times New Roman"/>
                <a:cs typeface="Times New Roman"/>
              </a:rPr>
              <a:t>g</a:t>
            </a:r>
            <a:r>
              <a:rPr sz="1150" spc="12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95" dirty="0">
                <a:latin typeface="Times New Roman"/>
                <a:cs typeface="Times New Roman"/>
              </a:rPr>
              <a:t> </a:t>
            </a:r>
            <a:r>
              <a:rPr sz="1150" spc="20" dirty="0">
                <a:latin typeface="Times New Roman"/>
                <a:cs typeface="Times New Roman"/>
              </a:rPr>
              <a:t>C</a:t>
            </a:r>
            <a:r>
              <a:rPr sz="1150" spc="-25" dirty="0">
                <a:latin typeface="Times New Roman"/>
                <a:cs typeface="Times New Roman"/>
              </a:rPr>
              <a:t>o</a:t>
            </a:r>
            <a:r>
              <a:rPr sz="1150" spc="20" dirty="0">
                <a:latin typeface="Times New Roman"/>
                <a:cs typeface="Times New Roman"/>
              </a:rPr>
              <a:t>u</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e</a:t>
            </a:r>
            <a:r>
              <a:rPr sz="1150" spc="-10" dirty="0">
                <a:latin typeface="Times New Roman"/>
                <a:cs typeface="Times New Roman"/>
              </a:rPr>
              <a:t>l</a:t>
            </a:r>
            <a:r>
              <a:rPr sz="1150" spc="-25" dirty="0">
                <a:latin typeface="Times New Roman"/>
                <a:cs typeface="Times New Roman"/>
              </a:rPr>
              <a:t>o</a:t>
            </a:r>
            <a:r>
              <a:rPr sz="1150" dirty="0">
                <a:latin typeface="Times New Roman"/>
                <a:cs typeface="Times New Roman"/>
              </a:rPr>
              <a:t>r</a:t>
            </a:r>
            <a:r>
              <a:rPr sz="1150" spc="95" dirty="0">
                <a:latin typeface="Times New Roman"/>
                <a:cs typeface="Times New Roman"/>
              </a:rPr>
              <a:t> </a:t>
            </a:r>
            <a:r>
              <a:rPr sz="1150" spc="-10" dirty="0">
                <a:latin typeface="Times New Roman"/>
                <a:cs typeface="Times New Roman"/>
              </a:rPr>
              <a:t>E</a:t>
            </a:r>
            <a:r>
              <a:rPr sz="1150" dirty="0">
                <a:latin typeface="Times New Roman"/>
                <a:cs typeface="Times New Roman"/>
              </a:rPr>
              <a:t>d</a:t>
            </a:r>
            <a:r>
              <a:rPr sz="1150" spc="20" dirty="0">
                <a:latin typeface="Times New Roman"/>
                <a:cs typeface="Times New Roman"/>
              </a:rPr>
              <a:t>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95" dirty="0">
                <a:latin typeface="Times New Roman"/>
                <a:cs typeface="Times New Roman"/>
              </a:rPr>
              <a:t> </a:t>
            </a:r>
            <a:r>
              <a:rPr sz="1150" spc="15" dirty="0">
                <a:latin typeface="Times New Roman"/>
                <a:cs typeface="Times New Roman"/>
              </a:rPr>
              <a:t>a</a:t>
            </a:r>
            <a:r>
              <a:rPr sz="1150" dirty="0">
                <a:latin typeface="Times New Roman"/>
                <a:cs typeface="Times New Roman"/>
              </a:rPr>
              <a:t>nd</a:t>
            </a:r>
            <a:r>
              <a:rPr sz="1150" spc="95" dirty="0">
                <a:latin typeface="Times New Roman"/>
                <a:cs typeface="Times New Roman"/>
              </a:rPr>
              <a:t> </a:t>
            </a:r>
            <a:r>
              <a:rPr sz="1150" spc="5" dirty="0">
                <a:latin typeface="Times New Roman"/>
                <a:cs typeface="Times New Roman"/>
              </a:rPr>
              <a:t>S</a:t>
            </a:r>
            <a:r>
              <a:rPr sz="1150" dirty="0">
                <a:latin typeface="Times New Roman"/>
                <a:cs typeface="Times New Roman"/>
              </a:rPr>
              <a:t>up</a:t>
            </a:r>
            <a:r>
              <a:rPr sz="1150" spc="-10" dirty="0">
                <a:latin typeface="Times New Roman"/>
                <a:cs typeface="Times New Roman"/>
              </a:rPr>
              <a:t>e</a:t>
            </a:r>
            <a:r>
              <a:rPr sz="1150" dirty="0">
                <a:latin typeface="Times New Roman"/>
                <a:cs typeface="Times New Roman"/>
              </a:rPr>
              <a:t>rv</a:t>
            </a:r>
            <a:r>
              <a:rPr sz="1150" spc="-35" dirty="0">
                <a:latin typeface="Times New Roman"/>
                <a:cs typeface="Times New Roman"/>
              </a:rPr>
              <a:t>i</a:t>
            </a:r>
            <a:r>
              <a:rPr sz="1150" spc="30" dirty="0">
                <a:latin typeface="Times New Roman"/>
                <a:cs typeface="Times New Roman"/>
              </a:rPr>
              <a:t>s</a:t>
            </a:r>
            <a:r>
              <a:rPr sz="1150" spc="-25" dirty="0">
                <a:latin typeface="Times New Roman"/>
                <a:cs typeface="Times New Roman"/>
              </a:rPr>
              <a:t>o</a:t>
            </a:r>
            <a:r>
              <a:rPr sz="1150" dirty="0">
                <a:latin typeface="Times New Roman"/>
                <a:cs typeface="Times New Roman"/>
              </a:rPr>
              <a:t>r</a:t>
            </a:r>
            <a:r>
              <a:rPr sz="1150" spc="95"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spc="-25" dirty="0">
                <a:latin typeface="Times New Roman"/>
                <a:cs typeface="Times New Roman"/>
              </a:rPr>
              <a:t>o</a:t>
            </a:r>
            <a:r>
              <a:rPr sz="1150" dirty="0">
                <a:latin typeface="Times New Roman"/>
                <a:cs typeface="Times New Roman"/>
              </a:rPr>
              <a:t>gr</a:t>
            </a:r>
            <a:r>
              <a:rPr sz="1150" spc="-10" dirty="0">
                <a:latin typeface="Times New Roman"/>
                <a:cs typeface="Times New Roman"/>
              </a:rPr>
              <a:t>am</a:t>
            </a:r>
            <a:r>
              <a:rPr sz="1150" dirty="0">
                <a:latin typeface="Times New Roman"/>
                <a:cs typeface="Times New Roman"/>
              </a:rPr>
              <a:t>s</a:t>
            </a:r>
            <a:r>
              <a:rPr sz="1150" spc="125" dirty="0">
                <a:latin typeface="Times New Roman"/>
                <a:cs typeface="Times New Roman"/>
              </a:rPr>
              <a:t> </a:t>
            </a:r>
            <a:r>
              <a:rPr sz="1150" spc="-10" dirty="0">
                <a:latin typeface="Times New Roman"/>
                <a:cs typeface="Times New Roman"/>
              </a:rPr>
              <a:t>i</a:t>
            </a:r>
            <a:r>
              <a:rPr sz="1150" dirty="0">
                <a:latin typeface="Times New Roman"/>
                <a:cs typeface="Times New Roman"/>
              </a:rPr>
              <a:t>n</a:t>
            </a:r>
            <a:r>
              <a:rPr sz="1150" spc="95"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Co</a:t>
            </a:r>
            <a:r>
              <a:rPr sz="1150" spc="-10" dirty="0">
                <a:latin typeface="Times New Roman"/>
                <a:cs typeface="Times New Roman"/>
              </a:rPr>
              <a:t>lle</a:t>
            </a:r>
            <a:r>
              <a:rPr sz="1150" dirty="0">
                <a:latin typeface="Times New Roman"/>
                <a:cs typeface="Times New Roman"/>
              </a:rPr>
              <a:t>ge </a:t>
            </a:r>
            <a:r>
              <a:rPr sz="1150" spc="-80" dirty="0">
                <a:latin typeface="Times New Roman"/>
                <a:cs typeface="Times New Roman"/>
              </a:rPr>
              <a:t> </a:t>
            </a:r>
            <a:r>
              <a:rPr sz="1150" dirty="0">
                <a:latin typeface="Times New Roman"/>
                <a:cs typeface="Times New Roman"/>
              </a:rPr>
              <a:t>of </a:t>
            </a:r>
            <a:r>
              <a:rPr sz="1150" spc="-12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 </a:t>
            </a:r>
            <a:r>
              <a:rPr sz="1150" spc="-120" dirty="0">
                <a:latin typeface="Times New Roman"/>
                <a:cs typeface="Times New Roman"/>
              </a:rPr>
              <a:t> </a:t>
            </a:r>
            <a:r>
              <a:rPr sz="1150" spc="15" dirty="0">
                <a:latin typeface="Times New Roman"/>
                <a:cs typeface="Times New Roman"/>
              </a:rPr>
              <a:t>a</a:t>
            </a:r>
            <a:r>
              <a:rPr sz="1150" dirty="0">
                <a:latin typeface="Times New Roman"/>
                <a:cs typeface="Times New Roman"/>
              </a:rPr>
              <a:t>t </a:t>
            </a:r>
            <a:r>
              <a:rPr sz="1150" spc="-105"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a:t>
            </a:r>
            <a:r>
              <a:rPr sz="1150" spc="-105" dirty="0">
                <a:latin typeface="Times New Roman"/>
                <a:cs typeface="Times New Roman"/>
              </a:rPr>
              <a:t> </a:t>
            </a:r>
            <a:r>
              <a:rPr sz="1150" spc="30" dirty="0">
                <a:latin typeface="Times New Roman"/>
                <a:cs typeface="Times New Roman"/>
              </a:rPr>
              <a:t>U</a:t>
            </a:r>
            <a:r>
              <a:rPr sz="1150" dirty="0">
                <a:latin typeface="Times New Roman"/>
                <a:cs typeface="Times New Roman"/>
              </a:rPr>
              <a:t>n</a:t>
            </a:r>
            <a:r>
              <a:rPr sz="1150" spc="-10" dirty="0">
                <a:latin typeface="Times New Roman"/>
                <a:cs typeface="Times New Roman"/>
              </a:rPr>
              <a:t>i</a:t>
            </a:r>
            <a:r>
              <a:rPr sz="1150" spc="-25"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30" dirty="0">
                <a:latin typeface="Times New Roman"/>
                <a:cs typeface="Times New Roman"/>
              </a:rPr>
              <a:t>s</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100" dirty="0">
                <a:latin typeface="Times New Roman"/>
                <a:cs typeface="Times New Roman"/>
              </a:rPr>
              <a:t> </a:t>
            </a:r>
            <a:r>
              <a:rPr sz="1150" dirty="0">
                <a:latin typeface="Times New Roman"/>
                <a:cs typeface="Times New Roman"/>
              </a:rPr>
              <a:t>of </a:t>
            </a:r>
            <a:r>
              <a:rPr sz="1150" spc="-100" dirty="0">
                <a:latin typeface="Times New Roman"/>
                <a:cs typeface="Times New Roman"/>
              </a:rPr>
              <a:t> </a:t>
            </a:r>
            <a:r>
              <a:rPr sz="1150" dirty="0">
                <a:latin typeface="Times New Roman"/>
                <a:cs typeface="Times New Roman"/>
              </a:rPr>
              <a:t>I</a:t>
            </a:r>
            <a:r>
              <a:rPr sz="1150" spc="-25" dirty="0">
                <a:latin typeface="Times New Roman"/>
                <a:cs typeface="Times New Roman"/>
              </a:rPr>
              <a:t>o</a:t>
            </a:r>
            <a:r>
              <a:rPr sz="1150" spc="5" dirty="0">
                <a:latin typeface="Times New Roman"/>
                <a:cs typeface="Times New Roman"/>
              </a:rPr>
              <a:t>w</a:t>
            </a:r>
            <a:r>
              <a:rPr sz="1150" spc="-10" dirty="0">
                <a:latin typeface="Times New Roman"/>
                <a:cs typeface="Times New Roman"/>
              </a:rPr>
              <a:t>a</a:t>
            </a:r>
            <a:r>
              <a:rPr sz="1150" dirty="0">
                <a:latin typeface="Times New Roman"/>
                <a:cs typeface="Times New Roman"/>
              </a:rPr>
              <a:t>. </a:t>
            </a:r>
            <a:r>
              <a:rPr sz="1150" spc="-95" dirty="0">
                <a:latin typeface="Times New Roman"/>
                <a:cs typeface="Times New Roman"/>
              </a:rPr>
              <a:t> </a:t>
            </a:r>
            <a:r>
              <a:rPr sz="1150" spc="30" dirty="0">
                <a:latin typeface="Times New Roman"/>
                <a:cs typeface="Times New Roman"/>
              </a:rPr>
              <a:t>H</a:t>
            </a:r>
            <a:r>
              <a:rPr sz="1150" spc="-35" dirty="0">
                <a:latin typeface="Times New Roman"/>
                <a:cs typeface="Times New Roman"/>
              </a:rPr>
              <a:t>i</a:t>
            </a:r>
            <a:r>
              <a:rPr sz="1150" dirty="0">
                <a:latin typeface="Times New Roman"/>
                <a:cs typeface="Times New Roman"/>
              </a:rPr>
              <a:t>s </a:t>
            </a:r>
            <a:r>
              <a:rPr sz="1150" spc="-90"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dirty="0">
                <a:latin typeface="Times New Roman"/>
                <a:cs typeface="Times New Roman"/>
              </a:rPr>
              <a:t>ho</a:t>
            </a:r>
            <a:r>
              <a:rPr sz="1150" spc="-35" dirty="0">
                <a:latin typeface="Times New Roman"/>
                <a:cs typeface="Times New Roman"/>
              </a:rPr>
              <a:t>l</a:t>
            </a:r>
            <a:r>
              <a:rPr sz="1150" spc="-10" dirty="0">
                <a:latin typeface="Times New Roman"/>
                <a:cs typeface="Times New Roman"/>
              </a:rPr>
              <a:t>a</a:t>
            </a:r>
            <a:r>
              <a:rPr sz="1150" dirty="0">
                <a:latin typeface="Times New Roman"/>
                <a:cs typeface="Times New Roman"/>
              </a:rPr>
              <a:t>r</a:t>
            </a:r>
            <a:r>
              <a:rPr sz="1150" spc="30" dirty="0">
                <a:latin typeface="Times New Roman"/>
                <a:cs typeface="Times New Roman"/>
              </a:rPr>
              <a:t>s</a:t>
            </a:r>
            <a:r>
              <a:rPr sz="1150" dirty="0">
                <a:latin typeface="Times New Roman"/>
                <a:cs typeface="Times New Roman"/>
              </a:rPr>
              <a:t>h</a:t>
            </a:r>
            <a:r>
              <a:rPr sz="1150" spc="-35" dirty="0">
                <a:latin typeface="Times New Roman"/>
                <a:cs typeface="Times New Roman"/>
              </a:rPr>
              <a:t>i</a:t>
            </a:r>
            <a:r>
              <a:rPr sz="1150" dirty="0">
                <a:latin typeface="Times New Roman"/>
                <a:cs typeface="Times New Roman"/>
              </a:rPr>
              <a:t>p </a:t>
            </a:r>
            <a:r>
              <a:rPr sz="1150" spc="-95" dirty="0">
                <a:latin typeface="Times New Roman"/>
                <a:cs typeface="Times New Roman"/>
              </a:rPr>
              <a:t> </a:t>
            </a:r>
            <a:r>
              <a:rPr sz="1150" spc="30" dirty="0">
                <a:latin typeface="Times New Roman"/>
                <a:cs typeface="Times New Roman"/>
              </a:rPr>
              <a:t>s</a:t>
            </a:r>
            <a:r>
              <a:rPr sz="1150" spc="-35" dirty="0">
                <a:latin typeface="Times New Roman"/>
                <a:cs typeface="Times New Roman"/>
              </a:rPr>
              <a:t>i</a:t>
            </a:r>
            <a:r>
              <a:rPr sz="1150" spc="-10" dirty="0">
                <a:latin typeface="Times New Roman"/>
                <a:cs typeface="Times New Roman"/>
              </a:rPr>
              <a:t>t</a:t>
            </a:r>
            <a:r>
              <a:rPr sz="1150" spc="20" dirty="0">
                <a:latin typeface="Times New Roman"/>
                <a:cs typeface="Times New Roman"/>
              </a:rPr>
              <a:t>u</a:t>
            </a:r>
            <a:r>
              <a:rPr sz="1150" spc="-10" dirty="0">
                <a:latin typeface="Times New Roman"/>
                <a:cs typeface="Times New Roman"/>
              </a:rPr>
              <a:t>ate</a:t>
            </a:r>
            <a:r>
              <a:rPr sz="1150" dirty="0">
                <a:latin typeface="Times New Roman"/>
                <a:cs typeface="Times New Roman"/>
              </a:rPr>
              <a:t>s </a:t>
            </a:r>
            <a:r>
              <a:rPr sz="1150" spc="-90" dirty="0">
                <a:latin typeface="Times New Roman"/>
                <a:cs typeface="Times New Roman"/>
              </a:rPr>
              <a:t> </a:t>
            </a:r>
            <a:r>
              <a:rPr sz="1150" spc="20" dirty="0">
                <a:latin typeface="Times New Roman"/>
                <a:cs typeface="Times New Roman"/>
              </a:rPr>
              <a:t>B</a:t>
            </a:r>
            <a:r>
              <a:rPr sz="1150" spc="-35" dirty="0">
                <a:latin typeface="Times New Roman"/>
                <a:cs typeface="Times New Roman"/>
              </a:rPr>
              <a:t>l</a:t>
            </a:r>
            <a:r>
              <a:rPr sz="1150" spc="15" dirty="0">
                <a:latin typeface="Times New Roman"/>
                <a:cs typeface="Times New Roman"/>
              </a:rPr>
              <a:t>ac</a:t>
            </a:r>
            <a:r>
              <a:rPr sz="1150" dirty="0">
                <a:latin typeface="Times New Roman"/>
                <a:cs typeface="Times New Roman"/>
              </a:rPr>
              <a:t>k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0"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a:t>
            </a:r>
            <a:r>
              <a:rPr sz="1150" spc="20" dirty="0">
                <a:latin typeface="Times New Roman"/>
                <a:cs typeface="Times New Roman"/>
              </a:rPr>
              <a:t> </a:t>
            </a:r>
            <a:r>
              <a:rPr sz="1150" spc="-10" dirty="0">
                <a:latin typeface="Times New Roman"/>
                <a:cs typeface="Times New Roman"/>
              </a:rPr>
              <a:t>li</a:t>
            </a:r>
            <a:r>
              <a:rPr sz="1150" dirty="0">
                <a:latin typeface="Times New Roman"/>
                <a:cs typeface="Times New Roman"/>
              </a:rPr>
              <a:t>v</a:t>
            </a:r>
            <a:r>
              <a:rPr sz="1150" spc="-10" dirty="0">
                <a:latin typeface="Times New Roman"/>
                <a:cs typeface="Times New Roman"/>
              </a:rPr>
              <a:t>e</a:t>
            </a:r>
            <a:r>
              <a:rPr sz="1150" dirty="0">
                <a:latin typeface="Times New Roman"/>
                <a:cs typeface="Times New Roman"/>
              </a:rPr>
              <a:t>d </a:t>
            </a:r>
            <a:r>
              <a:rPr sz="1150" spc="-10" dirty="0">
                <a:latin typeface="Times New Roman"/>
                <a:cs typeface="Times New Roman"/>
              </a:rPr>
              <a:t>e</a:t>
            </a:r>
            <a:r>
              <a:rPr sz="1150" dirty="0">
                <a:latin typeface="Times New Roman"/>
                <a:cs typeface="Times New Roman"/>
              </a:rPr>
              <a:t>x</a:t>
            </a:r>
            <a:r>
              <a:rPr sz="1150" spc="20" dirty="0">
                <a:latin typeface="Times New Roman"/>
                <a:cs typeface="Times New Roman"/>
              </a:rPr>
              <a:t>p</a:t>
            </a:r>
            <a:r>
              <a:rPr sz="1150" spc="-10" dirty="0">
                <a:latin typeface="Times New Roman"/>
                <a:cs typeface="Times New Roman"/>
              </a:rPr>
              <a:t>e</a:t>
            </a:r>
            <a:r>
              <a:rPr sz="1150" spc="20" dirty="0">
                <a:latin typeface="Times New Roman"/>
                <a:cs typeface="Times New Roman"/>
              </a:rPr>
              <a:t>r</a:t>
            </a:r>
            <a:r>
              <a:rPr sz="1150" spc="-35" dirty="0">
                <a:latin typeface="Times New Roman"/>
                <a:cs typeface="Times New Roman"/>
              </a:rPr>
              <a:t>i</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c</a:t>
            </a:r>
            <a:r>
              <a:rPr sz="1150" spc="-10" dirty="0">
                <a:latin typeface="Times New Roman"/>
                <a:cs typeface="Times New Roman"/>
              </a:rPr>
              <a:t>e</a:t>
            </a:r>
            <a:r>
              <a:rPr sz="1150" dirty="0">
                <a:latin typeface="Times New Roman"/>
                <a:cs typeface="Times New Roman"/>
              </a:rPr>
              <a:t>s</a:t>
            </a:r>
            <a:r>
              <a:rPr sz="1150" spc="30" dirty="0">
                <a:latin typeface="Times New Roman"/>
                <a:cs typeface="Times New Roman"/>
              </a:rPr>
              <a:t> </a:t>
            </a:r>
            <a:r>
              <a:rPr sz="1150" spc="-10" dirty="0">
                <a:latin typeface="Times New Roman"/>
                <a:cs typeface="Times New Roman"/>
              </a:rPr>
              <a:t>i</a:t>
            </a:r>
            <a:r>
              <a:rPr sz="1150" dirty="0">
                <a:latin typeface="Times New Roman"/>
                <a:cs typeface="Times New Roman"/>
              </a:rPr>
              <a:t>n</a:t>
            </a:r>
            <a:r>
              <a:rPr sz="1150" spc="-25" dirty="0">
                <a:latin typeface="Times New Roman"/>
                <a:cs typeface="Times New Roman"/>
              </a:rPr>
              <a:t> </a:t>
            </a:r>
            <a:r>
              <a:rPr sz="1150" dirty="0">
                <a:latin typeface="Times New Roman"/>
                <a:cs typeface="Times New Roman"/>
              </a:rPr>
              <a:t>a</a:t>
            </a:r>
            <a:r>
              <a:rPr sz="1150" spc="-10" dirty="0">
                <a:latin typeface="Times New Roman"/>
                <a:cs typeface="Times New Roman"/>
              </a:rPr>
              <a:t> </a:t>
            </a:r>
            <a:r>
              <a:rPr sz="1150" dirty="0">
                <a:latin typeface="Times New Roman"/>
                <a:cs typeface="Times New Roman"/>
              </a:rPr>
              <a:t>b</a:t>
            </a:r>
            <a:r>
              <a:rPr sz="1150" spc="20" dirty="0">
                <a:latin typeface="Times New Roman"/>
                <a:cs typeface="Times New Roman"/>
              </a:rPr>
              <a:t>r</a:t>
            </a:r>
            <a:r>
              <a:rPr sz="1150" spc="-25" dirty="0">
                <a:latin typeface="Times New Roman"/>
                <a:cs typeface="Times New Roman"/>
              </a:rPr>
              <a:t>o</a:t>
            </a:r>
            <a:r>
              <a:rPr sz="1150" spc="-10" dirty="0">
                <a:latin typeface="Times New Roman"/>
                <a:cs typeface="Times New Roman"/>
              </a:rPr>
              <a:t>a</a:t>
            </a:r>
            <a:r>
              <a:rPr sz="1150" dirty="0">
                <a:latin typeface="Times New Roman"/>
                <a:cs typeface="Times New Roman"/>
              </a:rPr>
              <a:t>d</a:t>
            </a:r>
            <a:r>
              <a:rPr sz="1150" spc="-10" dirty="0">
                <a:latin typeface="Times New Roman"/>
                <a:cs typeface="Times New Roman"/>
              </a:rPr>
              <a:t>e</a:t>
            </a:r>
            <a:r>
              <a:rPr sz="1150" dirty="0">
                <a:latin typeface="Times New Roman"/>
                <a:cs typeface="Times New Roman"/>
              </a:rPr>
              <a:t>r</a:t>
            </a:r>
            <a:r>
              <a:rPr sz="1150" spc="20" dirty="0">
                <a:latin typeface="Times New Roman"/>
                <a:cs typeface="Times New Roman"/>
              </a:rPr>
              <a:t> </a:t>
            </a:r>
            <a:r>
              <a:rPr sz="1150" spc="-10" dirty="0">
                <a:latin typeface="Times New Roman"/>
                <a:cs typeface="Times New Roman"/>
              </a:rPr>
              <a:t>e</a:t>
            </a:r>
            <a:r>
              <a:rPr sz="1150" spc="15" dirty="0">
                <a:latin typeface="Times New Roman"/>
                <a:cs typeface="Times New Roman"/>
              </a:rPr>
              <a:t>c</a:t>
            </a:r>
            <a:r>
              <a:rPr sz="1150" dirty="0">
                <a:latin typeface="Times New Roman"/>
                <a:cs typeface="Times New Roman"/>
              </a:rPr>
              <a:t>o</a:t>
            </a:r>
            <a:r>
              <a:rPr sz="1150" spc="-10" dirty="0">
                <a:latin typeface="Times New Roman"/>
                <a:cs typeface="Times New Roman"/>
              </a:rPr>
              <a:t>l</a:t>
            </a:r>
            <a:r>
              <a:rPr sz="1150" spc="-25" dirty="0">
                <a:latin typeface="Times New Roman"/>
                <a:cs typeface="Times New Roman"/>
              </a:rPr>
              <a:t>o</a:t>
            </a:r>
            <a:r>
              <a:rPr sz="1150" spc="20" dirty="0">
                <a:latin typeface="Times New Roman"/>
                <a:cs typeface="Times New Roman"/>
              </a:rPr>
              <a:t>g</a:t>
            </a:r>
            <a:r>
              <a:rPr sz="1150" spc="-10" dirty="0">
                <a:latin typeface="Times New Roman"/>
                <a:cs typeface="Times New Roman"/>
              </a:rPr>
              <a:t>ic</a:t>
            </a:r>
            <a:r>
              <a:rPr sz="1150" spc="15" dirty="0">
                <a:latin typeface="Times New Roman"/>
                <a:cs typeface="Times New Roman"/>
              </a:rPr>
              <a:t>a</a:t>
            </a:r>
            <a:r>
              <a:rPr sz="1150" dirty="0">
                <a:latin typeface="Times New Roman"/>
                <a:cs typeface="Times New Roman"/>
              </a:rPr>
              <a:t>l</a:t>
            </a:r>
            <a:r>
              <a:rPr sz="1150" spc="-10" dirty="0">
                <a:latin typeface="Times New Roman"/>
                <a:cs typeface="Times New Roman"/>
              </a:rPr>
              <a:t> </a:t>
            </a:r>
            <a:r>
              <a:rPr sz="1150" spc="15" dirty="0">
                <a:latin typeface="Times New Roman"/>
                <a:cs typeface="Times New Roman"/>
              </a:rPr>
              <a:t>m</a:t>
            </a:r>
            <a:r>
              <a:rPr sz="1150" spc="-10" dirty="0">
                <a:latin typeface="Times New Roman"/>
                <a:cs typeface="Times New Roman"/>
              </a:rPr>
              <a:t>ilie</a:t>
            </a:r>
            <a:r>
              <a:rPr sz="1150" dirty="0">
                <a:latin typeface="Times New Roman"/>
                <a:cs typeface="Times New Roman"/>
              </a:rPr>
              <a:t>u</a:t>
            </a:r>
            <a:r>
              <a:rPr sz="1150" spc="20" dirty="0">
                <a:latin typeface="Times New Roman"/>
                <a:cs typeface="Times New Roman"/>
              </a:rPr>
              <a:t> </a:t>
            </a:r>
            <a:r>
              <a:rPr sz="1150" spc="15" dirty="0">
                <a:latin typeface="Times New Roman"/>
                <a:cs typeface="Times New Roman"/>
              </a:rPr>
              <a:t>t</a:t>
            </a:r>
            <a:r>
              <a:rPr sz="1150" dirty="0">
                <a:latin typeface="Times New Roman"/>
                <a:cs typeface="Times New Roman"/>
              </a:rPr>
              <a:t>o</a:t>
            </a:r>
            <a:r>
              <a:rPr sz="1150" spc="-25" dirty="0">
                <a:latin typeface="Times New Roman"/>
                <a:cs typeface="Times New Roman"/>
              </a:rPr>
              <a:t> </a:t>
            </a:r>
            <a:r>
              <a:rPr sz="1150" spc="-10" dirty="0">
                <a:latin typeface="Times New Roman"/>
                <a:cs typeface="Times New Roman"/>
              </a:rPr>
              <a:t>c</a:t>
            </a:r>
            <a:r>
              <a:rPr sz="1150" spc="20" dirty="0">
                <a:latin typeface="Times New Roman"/>
                <a:cs typeface="Times New Roman"/>
              </a:rPr>
              <a:t>r</a:t>
            </a:r>
            <a:r>
              <a:rPr sz="1150" spc="-5" dirty="0">
                <a:latin typeface="Times New Roman"/>
                <a:cs typeface="Times New Roman"/>
              </a:rPr>
              <a:t>i</a:t>
            </a:r>
            <a:r>
              <a:rPr sz="1150" spc="15" dirty="0">
                <a:latin typeface="Times New Roman"/>
                <a:cs typeface="Times New Roman"/>
              </a:rPr>
              <a:t>t</a:t>
            </a:r>
            <a:r>
              <a:rPr sz="1150" spc="-35" dirty="0">
                <a:latin typeface="Times New Roman"/>
                <a:cs typeface="Times New Roman"/>
              </a:rPr>
              <a:t>i</a:t>
            </a:r>
            <a:r>
              <a:rPr sz="1150" spc="-10" dirty="0">
                <a:latin typeface="Times New Roman"/>
                <a:cs typeface="Times New Roman"/>
              </a:rPr>
              <a:t>c</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a:t>
            </a:r>
            <a:r>
              <a:rPr sz="1150" spc="-25" dirty="0">
                <a:latin typeface="Times New Roman"/>
                <a:cs typeface="Times New Roman"/>
              </a:rPr>
              <a:t> </a:t>
            </a:r>
            <a:r>
              <a:rPr sz="1150" spc="-10" dirty="0">
                <a:latin typeface="Times New Roman"/>
                <a:cs typeface="Times New Roman"/>
              </a:rPr>
              <a:t>e</a:t>
            </a:r>
            <a:r>
              <a:rPr sz="1150" dirty="0">
                <a:latin typeface="Times New Roman"/>
                <a:cs typeface="Times New Roman"/>
              </a:rPr>
              <a:t>x</a:t>
            </a:r>
            <a:r>
              <a:rPr sz="1150" spc="20" dirty="0">
                <a:latin typeface="Times New Roman"/>
                <a:cs typeface="Times New Roman"/>
              </a:rPr>
              <a:t>p</a:t>
            </a:r>
            <a:r>
              <a:rPr sz="1150" spc="-10" dirty="0">
                <a:latin typeface="Times New Roman"/>
                <a:cs typeface="Times New Roman"/>
              </a:rPr>
              <a:t>l</a:t>
            </a:r>
            <a:r>
              <a:rPr sz="1150" spc="-25" dirty="0">
                <a:latin typeface="Times New Roman"/>
                <a:cs typeface="Times New Roman"/>
              </a:rPr>
              <a:t>o</a:t>
            </a:r>
            <a:r>
              <a:rPr sz="1150" spc="20" dirty="0">
                <a:latin typeface="Times New Roman"/>
                <a:cs typeface="Times New Roman"/>
              </a:rPr>
              <a:t>r</a:t>
            </a:r>
            <a:r>
              <a:rPr sz="1150" dirty="0">
                <a:latin typeface="Times New Roman"/>
                <a:cs typeface="Times New Roman"/>
              </a:rPr>
              <a:t>e</a:t>
            </a:r>
            <a:r>
              <a:rPr sz="1150" spc="15" dirty="0">
                <a:latin typeface="Times New Roman"/>
                <a:cs typeface="Times New Roman"/>
              </a:rPr>
              <a:t> </a:t>
            </a:r>
            <a:r>
              <a:rPr sz="1150" dirty="0">
                <a:latin typeface="Times New Roman"/>
                <a:cs typeface="Times New Roman"/>
              </a:rPr>
              <a:t>h</a:t>
            </a:r>
            <a:r>
              <a:rPr sz="1150" spc="-25" dirty="0">
                <a:latin typeface="Times New Roman"/>
                <a:cs typeface="Times New Roman"/>
              </a:rPr>
              <a:t>ow </a:t>
            </a:r>
            <a:r>
              <a:rPr sz="1150" spc="-10" dirty="0">
                <a:latin typeface="Times New Roman"/>
                <a:cs typeface="Times New Roman"/>
              </a:rPr>
              <a:t>t</a:t>
            </a:r>
            <a:r>
              <a:rPr sz="1150" dirty="0">
                <a:latin typeface="Times New Roman"/>
                <a:cs typeface="Times New Roman"/>
              </a:rPr>
              <a:t>h</a:t>
            </a:r>
            <a:r>
              <a:rPr sz="1150" spc="15" dirty="0">
                <a:latin typeface="Times New Roman"/>
                <a:cs typeface="Times New Roman"/>
              </a:rPr>
              <a:t>e</a:t>
            </a:r>
            <a:r>
              <a:rPr sz="1150" spc="-35" dirty="0">
                <a:latin typeface="Times New Roman"/>
                <a:cs typeface="Times New Roman"/>
              </a:rPr>
              <a:t>i</a:t>
            </a:r>
            <a:r>
              <a:rPr sz="1150" dirty="0">
                <a:latin typeface="Times New Roman"/>
                <a:cs typeface="Times New Roman"/>
              </a:rPr>
              <a:t>r </a:t>
            </a:r>
            <a:r>
              <a:rPr sz="1150" spc="-145" dirty="0">
                <a:latin typeface="Times New Roman"/>
                <a:cs typeface="Times New Roman"/>
              </a:rPr>
              <a:t> </a:t>
            </a:r>
            <a:r>
              <a:rPr sz="1150" dirty="0">
                <a:latin typeface="Times New Roman"/>
                <a:cs typeface="Times New Roman"/>
              </a:rPr>
              <a:t>p</a:t>
            </a:r>
            <a:r>
              <a:rPr sz="1150" spc="-10" dirty="0">
                <a:latin typeface="Times New Roman"/>
                <a:cs typeface="Times New Roman"/>
              </a:rPr>
              <a:t>e</a:t>
            </a:r>
            <a:r>
              <a:rPr sz="1150" dirty="0">
                <a:latin typeface="Times New Roman"/>
                <a:cs typeface="Times New Roman"/>
              </a:rPr>
              <a:t>r</a:t>
            </a:r>
            <a:r>
              <a:rPr sz="1150" spc="5" dirty="0">
                <a:latin typeface="Times New Roman"/>
                <a:cs typeface="Times New Roman"/>
              </a:rPr>
              <a:t>s</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spc="-10" dirty="0">
                <a:latin typeface="Times New Roman"/>
                <a:cs typeface="Times New Roman"/>
              </a:rPr>
              <a:t>l</a:t>
            </a:r>
            <a:r>
              <a:rPr sz="1150" dirty="0">
                <a:latin typeface="Times New Roman"/>
                <a:cs typeface="Times New Roman"/>
              </a:rPr>
              <a:t>, </a:t>
            </a:r>
            <a:r>
              <a:rPr sz="1150" spc="-145" dirty="0">
                <a:latin typeface="Times New Roman"/>
                <a:cs typeface="Times New Roman"/>
              </a:rPr>
              <a:t> </a:t>
            </a:r>
            <a:r>
              <a:rPr sz="1150" spc="5" dirty="0">
                <a:latin typeface="Times New Roman"/>
                <a:cs typeface="Times New Roman"/>
              </a:rPr>
              <a:t>s</a:t>
            </a:r>
            <a:r>
              <a:rPr sz="1150" spc="-25" dirty="0">
                <a:latin typeface="Times New Roman"/>
                <a:cs typeface="Times New Roman"/>
              </a:rPr>
              <a:t>o</a:t>
            </a:r>
            <a:r>
              <a:rPr sz="1150" spc="15" dirty="0">
                <a:latin typeface="Times New Roman"/>
                <a:cs typeface="Times New Roman"/>
              </a:rPr>
              <a:t>c</a:t>
            </a:r>
            <a:r>
              <a:rPr sz="1150" spc="-10" dirty="0">
                <a:latin typeface="Times New Roman"/>
                <a:cs typeface="Times New Roman"/>
              </a:rPr>
              <a:t>i</a:t>
            </a:r>
            <a:r>
              <a:rPr sz="1150" spc="15" dirty="0">
                <a:latin typeface="Times New Roman"/>
                <a:cs typeface="Times New Roman"/>
              </a:rPr>
              <a:t>a</a:t>
            </a:r>
            <a:r>
              <a:rPr sz="1150" spc="-35" dirty="0">
                <a:latin typeface="Times New Roman"/>
                <a:cs typeface="Times New Roman"/>
              </a:rPr>
              <a:t>l</a:t>
            </a:r>
            <a:r>
              <a:rPr sz="1150" dirty="0">
                <a:latin typeface="Times New Roman"/>
                <a:cs typeface="Times New Roman"/>
              </a:rPr>
              <a:t>, </a:t>
            </a:r>
            <a:r>
              <a:rPr sz="1150" spc="-145" dirty="0">
                <a:latin typeface="Times New Roman"/>
                <a:cs typeface="Times New Roman"/>
              </a:rPr>
              <a:t> </a:t>
            </a:r>
            <a:r>
              <a:rPr sz="1150" spc="-10" dirty="0">
                <a:latin typeface="Times New Roman"/>
                <a:cs typeface="Times New Roman"/>
              </a:rPr>
              <a:t>a</a:t>
            </a:r>
            <a:r>
              <a:rPr sz="1150" spc="15" dirty="0">
                <a:latin typeface="Times New Roman"/>
                <a:cs typeface="Times New Roman"/>
              </a:rPr>
              <a:t>c</a:t>
            </a:r>
            <a:r>
              <a:rPr sz="1150" spc="-10" dirty="0">
                <a:latin typeface="Times New Roman"/>
                <a:cs typeface="Times New Roman"/>
              </a:rPr>
              <a:t>a</a:t>
            </a:r>
            <a:r>
              <a:rPr sz="1150" dirty="0">
                <a:latin typeface="Times New Roman"/>
                <a:cs typeface="Times New Roman"/>
              </a:rPr>
              <a:t>d</a:t>
            </a:r>
            <a:r>
              <a:rPr sz="1150" spc="-10" dirty="0">
                <a:latin typeface="Times New Roman"/>
                <a:cs typeface="Times New Roman"/>
              </a:rPr>
              <a:t>e</a:t>
            </a:r>
            <a:r>
              <a:rPr sz="1150" spc="15" dirty="0">
                <a:latin typeface="Times New Roman"/>
                <a:cs typeface="Times New Roman"/>
              </a:rPr>
              <a:t>m</a:t>
            </a:r>
            <a:r>
              <a:rPr sz="1150" spc="-10" dirty="0">
                <a:latin typeface="Times New Roman"/>
                <a:cs typeface="Times New Roman"/>
              </a:rPr>
              <a:t>i</a:t>
            </a:r>
            <a:r>
              <a:rPr sz="1150" dirty="0">
                <a:latin typeface="Times New Roman"/>
                <a:cs typeface="Times New Roman"/>
              </a:rPr>
              <a:t>c</a:t>
            </a:r>
            <a:r>
              <a:rPr sz="1150" spc="13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45" dirty="0">
                <a:latin typeface="Times New Roman"/>
                <a:cs typeface="Times New Roman"/>
              </a:rPr>
              <a:t> </a:t>
            </a:r>
            <a:r>
              <a:rPr sz="1150" spc="-10" dirty="0">
                <a:latin typeface="Times New Roman"/>
                <a:cs typeface="Times New Roman"/>
              </a:rPr>
              <a:t>ca</a:t>
            </a:r>
            <a:r>
              <a:rPr sz="1150" dirty="0">
                <a:latin typeface="Times New Roman"/>
                <a:cs typeface="Times New Roman"/>
              </a:rPr>
              <a:t>r</a:t>
            </a:r>
            <a:r>
              <a:rPr sz="1150" spc="-10" dirty="0">
                <a:latin typeface="Times New Roman"/>
                <a:cs typeface="Times New Roman"/>
              </a:rPr>
              <a:t>ee</a:t>
            </a:r>
            <a:r>
              <a:rPr sz="1150" dirty="0">
                <a:latin typeface="Times New Roman"/>
                <a:cs typeface="Times New Roman"/>
              </a:rPr>
              <a:t>r </a:t>
            </a:r>
            <a:r>
              <a:rPr sz="1150" spc="-145" dirty="0">
                <a:latin typeface="Times New Roman"/>
                <a:cs typeface="Times New Roman"/>
              </a:rPr>
              <a:t> </a:t>
            </a:r>
            <a:r>
              <a:rPr sz="1150" spc="5" dirty="0">
                <a:latin typeface="Times New Roman"/>
                <a:cs typeface="Times New Roman"/>
              </a:rPr>
              <a:t>s</a:t>
            </a:r>
            <a:r>
              <a:rPr sz="1150" dirty="0">
                <a:latin typeface="Times New Roman"/>
                <a:cs typeface="Times New Roman"/>
              </a:rPr>
              <a:t>u</a:t>
            </a:r>
            <a:r>
              <a:rPr sz="1150" spc="-10" dirty="0">
                <a:latin typeface="Times New Roman"/>
                <a:cs typeface="Times New Roman"/>
              </a:rPr>
              <a:t>cce</a:t>
            </a:r>
            <a:r>
              <a:rPr sz="1150" spc="5" dirty="0">
                <a:latin typeface="Times New Roman"/>
                <a:cs typeface="Times New Roman"/>
              </a:rPr>
              <a:t>s</a:t>
            </a:r>
            <a:r>
              <a:rPr sz="1150" dirty="0">
                <a:latin typeface="Times New Roman"/>
                <a:cs typeface="Times New Roman"/>
              </a:rPr>
              <a:t>s </a:t>
            </a:r>
            <a:r>
              <a:rPr sz="1150" spc="-135" dirty="0">
                <a:latin typeface="Times New Roman"/>
                <a:cs typeface="Times New Roman"/>
              </a:rPr>
              <a:t> </a:t>
            </a:r>
            <a:r>
              <a:rPr sz="1150" spc="-35" dirty="0">
                <a:latin typeface="Times New Roman"/>
                <a:cs typeface="Times New Roman"/>
              </a:rPr>
              <a:t>i</a:t>
            </a:r>
            <a:r>
              <a:rPr sz="1150" dirty="0">
                <a:latin typeface="Times New Roman"/>
                <a:cs typeface="Times New Roman"/>
              </a:rPr>
              <a:t>s </a:t>
            </a:r>
            <a:r>
              <a:rPr sz="1150" spc="-114" dirty="0">
                <a:latin typeface="Times New Roman"/>
                <a:cs typeface="Times New Roman"/>
              </a:rPr>
              <a:t> </a:t>
            </a:r>
            <a:r>
              <a:rPr sz="1150" spc="-35" dirty="0">
                <a:latin typeface="Times New Roman"/>
                <a:cs typeface="Times New Roman"/>
              </a:rPr>
              <a:t>i</a:t>
            </a:r>
            <a:r>
              <a:rPr sz="1150" spc="-10" dirty="0">
                <a:latin typeface="Times New Roman"/>
                <a:cs typeface="Times New Roman"/>
              </a:rPr>
              <a:t>m</a:t>
            </a:r>
            <a:r>
              <a:rPr sz="1150" dirty="0">
                <a:latin typeface="Times New Roman"/>
                <a:cs typeface="Times New Roman"/>
              </a:rPr>
              <a:t>p</a:t>
            </a:r>
            <a:r>
              <a:rPr sz="1150" spc="-10" dirty="0">
                <a:latin typeface="Times New Roman"/>
                <a:cs typeface="Times New Roman"/>
              </a:rPr>
              <a:t>e</a:t>
            </a:r>
            <a:r>
              <a:rPr sz="1150" spc="20" dirty="0">
                <a:latin typeface="Times New Roman"/>
                <a:cs typeface="Times New Roman"/>
              </a:rPr>
              <a:t>d</a:t>
            </a:r>
            <a:r>
              <a:rPr sz="1150" spc="-10" dirty="0">
                <a:latin typeface="Times New Roman"/>
                <a:cs typeface="Times New Roman"/>
              </a:rPr>
              <a:t>e</a:t>
            </a:r>
            <a:r>
              <a:rPr sz="1150" dirty="0">
                <a:latin typeface="Times New Roman"/>
                <a:cs typeface="Times New Roman"/>
              </a:rPr>
              <a:t>d </a:t>
            </a:r>
            <a:r>
              <a:rPr sz="1150" spc="-14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45" dirty="0">
                <a:latin typeface="Times New Roman"/>
                <a:cs typeface="Times New Roman"/>
              </a:rPr>
              <a:t> </a:t>
            </a:r>
            <a:r>
              <a:rPr sz="1150" spc="-10" dirty="0">
                <a:latin typeface="Times New Roman"/>
                <a:cs typeface="Times New Roman"/>
              </a:rPr>
              <a:t>e</a:t>
            </a:r>
            <a:r>
              <a:rPr sz="1150" dirty="0">
                <a:latin typeface="Times New Roman"/>
                <a:cs typeface="Times New Roman"/>
              </a:rPr>
              <a:t>nh</a:t>
            </a:r>
            <a:r>
              <a:rPr sz="1150" spc="15" dirty="0">
                <a:latin typeface="Times New Roman"/>
                <a:cs typeface="Times New Roman"/>
              </a:rPr>
              <a:t>a</a:t>
            </a:r>
            <a:r>
              <a:rPr sz="1150" spc="-25" dirty="0">
                <a:latin typeface="Times New Roman"/>
                <a:cs typeface="Times New Roman"/>
              </a:rPr>
              <a:t>n</a:t>
            </a:r>
            <a:r>
              <a:rPr sz="1150" spc="-10" dirty="0">
                <a:latin typeface="Times New Roman"/>
                <a:cs typeface="Times New Roman"/>
              </a:rPr>
              <a:t>ce</a:t>
            </a:r>
            <a:r>
              <a:rPr sz="1150" dirty="0">
                <a:latin typeface="Times New Roman"/>
                <a:cs typeface="Times New Roman"/>
              </a:rPr>
              <a:t>d </a:t>
            </a:r>
            <a:r>
              <a:rPr sz="1150" spc="-145" dirty="0">
                <a:latin typeface="Times New Roman"/>
                <a:cs typeface="Times New Roman"/>
              </a:rPr>
              <a:t> </a:t>
            </a:r>
            <a:r>
              <a:rPr sz="1150" spc="20" dirty="0">
                <a:latin typeface="Times New Roman"/>
                <a:cs typeface="Times New Roman"/>
              </a:rPr>
              <a:t>b</a:t>
            </a:r>
            <a:r>
              <a:rPr sz="1150" dirty="0">
                <a:latin typeface="Times New Roman"/>
                <a:cs typeface="Times New Roman"/>
              </a:rPr>
              <a:t>y </a:t>
            </a:r>
            <a:r>
              <a:rPr sz="1150" spc="5" dirty="0">
                <a:latin typeface="Times New Roman"/>
                <a:cs typeface="Times New Roman"/>
              </a:rPr>
              <a:t>s</a:t>
            </a:r>
            <a:r>
              <a:rPr sz="1150" spc="-10" dirty="0">
                <a:latin typeface="Times New Roman"/>
                <a:cs typeface="Times New Roman"/>
              </a:rPr>
              <a:t>c</a:t>
            </a:r>
            <a:r>
              <a:rPr sz="1150" dirty="0">
                <a:latin typeface="Times New Roman"/>
                <a:cs typeface="Times New Roman"/>
              </a:rPr>
              <a:t>hoo</a:t>
            </a:r>
            <a:r>
              <a:rPr sz="1150" spc="-35" dirty="0">
                <a:latin typeface="Times New Roman"/>
                <a:cs typeface="Times New Roman"/>
              </a:rPr>
              <a:t>l</a:t>
            </a:r>
            <a:r>
              <a:rPr sz="1150" dirty="0">
                <a:latin typeface="Times New Roman"/>
                <a:cs typeface="Times New Roman"/>
              </a:rPr>
              <a:t>, </a:t>
            </a:r>
            <a:r>
              <a:rPr sz="1150" spc="-145" dirty="0">
                <a:latin typeface="Times New Roman"/>
                <a:cs typeface="Times New Roman"/>
              </a:rPr>
              <a:t> </a:t>
            </a:r>
            <a:r>
              <a:rPr sz="1150" spc="-25" dirty="0">
                <a:latin typeface="Times New Roman"/>
                <a:cs typeface="Times New Roman"/>
              </a:rPr>
              <a:t>f</a:t>
            </a:r>
            <a:r>
              <a:rPr sz="1150" spc="-10" dirty="0">
                <a:latin typeface="Times New Roman"/>
                <a:cs typeface="Times New Roman"/>
              </a:rPr>
              <a:t>a</a:t>
            </a:r>
            <a:r>
              <a:rPr sz="1150" spc="15" dirty="0">
                <a:latin typeface="Times New Roman"/>
                <a:cs typeface="Times New Roman"/>
              </a:rPr>
              <a:t>m</a:t>
            </a:r>
            <a:r>
              <a:rPr sz="1150" spc="-10" dirty="0">
                <a:latin typeface="Times New Roman"/>
                <a:cs typeface="Times New Roman"/>
              </a:rPr>
              <a:t>i</a:t>
            </a:r>
            <a:r>
              <a:rPr sz="1150" spc="15" dirty="0">
                <a:latin typeface="Times New Roman"/>
                <a:cs typeface="Times New Roman"/>
              </a:rPr>
              <a:t>l</a:t>
            </a:r>
            <a:r>
              <a:rPr sz="1150" dirty="0">
                <a:latin typeface="Times New Roman"/>
                <a:cs typeface="Times New Roman"/>
              </a:rPr>
              <a:t>y</a:t>
            </a:r>
            <a:r>
              <a:rPr sz="1150" spc="9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120" dirty="0">
                <a:latin typeface="Times New Roman"/>
                <a:cs typeface="Times New Roman"/>
              </a:rPr>
              <a:t> </a:t>
            </a:r>
            <a:r>
              <a:rPr sz="1150" spc="-10" dirty="0">
                <a:latin typeface="Times New Roman"/>
                <a:cs typeface="Times New Roman"/>
              </a:rPr>
              <a:t>c</a:t>
            </a:r>
            <a:r>
              <a:rPr sz="1150" dirty="0">
                <a:latin typeface="Times New Roman"/>
                <a:cs typeface="Times New Roman"/>
              </a:rPr>
              <a:t>o</a:t>
            </a:r>
            <a:r>
              <a:rPr sz="1150" spc="-10" dirty="0">
                <a:latin typeface="Times New Roman"/>
                <a:cs typeface="Times New Roman"/>
              </a:rPr>
              <a:t>mm</a:t>
            </a:r>
            <a:r>
              <a:rPr sz="1150" spc="20" dirty="0">
                <a:latin typeface="Times New Roman"/>
                <a:cs typeface="Times New Roman"/>
              </a:rPr>
              <a:t>u</a:t>
            </a:r>
            <a:r>
              <a:rPr sz="1150" dirty="0">
                <a:latin typeface="Times New Roman"/>
                <a:cs typeface="Times New Roman"/>
              </a:rPr>
              <a:t>n</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a:t>
            </a:r>
            <a:r>
              <a:rPr sz="1150" spc="95" dirty="0">
                <a:latin typeface="Times New Roman"/>
                <a:cs typeface="Times New Roman"/>
              </a:rPr>
              <a:t> </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t</a:t>
            </a:r>
            <a:r>
              <a:rPr sz="1150" spc="-10" dirty="0">
                <a:latin typeface="Times New Roman"/>
                <a:cs typeface="Times New Roman"/>
              </a:rPr>
              <a:t>e</a:t>
            </a:r>
            <a:r>
              <a:rPr sz="1150" dirty="0">
                <a:latin typeface="Times New Roman"/>
                <a:cs typeface="Times New Roman"/>
              </a:rPr>
              <a:t>x</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a:t>
            </a:r>
            <a:r>
              <a:rPr sz="1150" spc="120" dirty="0">
                <a:latin typeface="Times New Roman"/>
                <a:cs typeface="Times New Roman"/>
              </a:rPr>
              <a:t> </a:t>
            </a:r>
            <a:r>
              <a:rPr sz="1150" spc="5" dirty="0">
                <a:latin typeface="Times New Roman"/>
                <a:cs typeface="Times New Roman"/>
              </a:rPr>
              <a:t>D</a:t>
            </a:r>
            <a:r>
              <a:rPr sz="1150" dirty="0">
                <a:latin typeface="Times New Roman"/>
                <a:cs typeface="Times New Roman"/>
              </a:rPr>
              <a:t>r.</a:t>
            </a:r>
            <a:r>
              <a:rPr sz="1150" spc="120" dirty="0">
                <a:latin typeface="Times New Roman"/>
                <a:cs typeface="Times New Roman"/>
              </a:rPr>
              <a:t> </a:t>
            </a:r>
            <a:r>
              <a:rPr sz="1150" spc="5" dirty="0">
                <a:latin typeface="Times New Roman"/>
                <a:cs typeface="Times New Roman"/>
              </a:rPr>
              <a:t>H</a:t>
            </a:r>
            <a:r>
              <a:rPr sz="1150" spc="-10" dirty="0">
                <a:latin typeface="Times New Roman"/>
                <a:cs typeface="Times New Roman"/>
              </a:rPr>
              <a:t>e</a:t>
            </a:r>
            <a:r>
              <a:rPr sz="1150" spc="-25" dirty="0">
                <a:latin typeface="Times New Roman"/>
                <a:cs typeface="Times New Roman"/>
              </a:rPr>
              <a:t>n</a:t>
            </a:r>
            <a:r>
              <a:rPr sz="1150" dirty="0">
                <a:latin typeface="Times New Roman"/>
                <a:cs typeface="Times New Roman"/>
              </a:rPr>
              <a:t>f</a:t>
            </a:r>
            <a:r>
              <a:rPr sz="1150" spc="-10" dirty="0">
                <a:latin typeface="Times New Roman"/>
                <a:cs typeface="Times New Roman"/>
              </a:rPr>
              <a:t>i</a:t>
            </a:r>
            <a:r>
              <a:rPr sz="1150" spc="15" dirty="0">
                <a:latin typeface="Times New Roman"/>
                <a:cs typeface="Times New Roman"/>
              </a:rPr>
              <a:t>e</a:t>
            </a:r>
            <a:r>
              <a:rPr sz="1150" spc="-35" dirty="0">
                <a:latin typeface="Times New Roman"/>
                <a:cs typeface="Times New Roman"/>
              </a:rPr>
              <a:t>l</a:t>
            </a:r>
            <a:r>
              <a:rPr sz="1150" dirty="0">
                <a:latin typeface="Times New Roman"/>
                <a:cs typeface="Times New Roman"/>
              </a:rPr>
              <a:t>d’s</a:t>
            </a:r>
            <a:r>
              <a:rPr sz="1150" spc="130" dirty="0">
                <a:latin typeface="Times New Roman"/>
                <a:cs typeface="Times New Roman"/>
              </a:rPr>
              <a:t> </a:t>
            </a:r>
            <a:r>
              <a:rPr sz="1150" spc="5" dirty="0">
                <a:latin typeface="Times New Roman"/>
                <a:cs typeface="Times New Roman"/>
              </a:rPr>
              <a:t>w</a:t>
            </a:r>
            <a:r>
              <a:rPr sz="1150" spc="-25" dirty="0">
                <a:latin typeface="Times New Roman"/>
                <a:cs typeface="Times New Roman"/>
              </a:rPr>
              <a:t>o</a:t>
            </a:r>
            <a:r>
              <a:rPr sz="1150" spc="20" dirty="0">
                <a:latin typeface="Times New Roman"/>
                <a:cs typeface="Times New Roman"/>
              </a:rPr>
              <a:t>r</a:t>
            </a:r>
            <a:r>
              <a:rPr sz="1150" dirty="0">
                <a:latin typeface="Times New Roman"/>
                <a:cs typeface="Times New Roman"/>
              </a:rPr>
              <a:t>k</a:t>
            </a:r>
            <a:r>
              <a:rPr sz="1150" spc="95" dirty="0">
                <a:latin typeface="Times New Roman"/>
                <a:cs typeface="Times New Roman"/>
              </a:rPr>
              <a:t> </a:t>
            </a:r>
            <a:r>
              <a:rPr sz="1150" dirty="0">
                <a:latin typeface="Times New Roman"/>
                <a:cs typeface="Times New Roman"/>
              </a:rPr>
              <a:t>h</a:t>
            </a:r>
            <a:r>
              <a:rPr sz="1150" spc="-10" dirty="0">
                <a:latin typeface="Times New Roman"/>
                <a:cs typeface="Times New Roman"/>
              </a:rPr>
              <a:t>a</a:t>
            </a:r>
            <a:r>
              <a:rPr sz="1150" dirty="0">
                <a:latin typeface="Times New Roman"/>
                <a:cs typeface="Times New Roman"/>
              </a:rPr>
              <a:t>s</a:t>
            </a:r>
            <a:r>
              <a:rPr sz="1150" spc="125"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spc="-10" dirty="0">
                <a:latin typeface="Times New Roman"/>
                <a:cs typeface="Times New Roman"/>
              </a:rPr>
              <a:t>c</a:t>
            </a:r>
            <a:r>
              <a:rPr sz="1150" dirty="0">
                <a:latin typeface="Times New Roman"/>
                <a:cs typeface="Times New Roman"/>
              </a:rPr>
              <a:t>u</a:t>
            </a:r>
            <a:r>
              <a:rPr sz="1150" spc="5" dirty="0">
                <a:latin typeface="Times New Roman"/>
                <a:cs typeface="Times New Roman"/>
              </a:rPr>
              <a:t>s</a:t>
            </a:r>
            <a:r>
              <a:rPr sz="1150" spc="-10" dirty="0">
                <a:latin typeface="Times New Roman"/>
                <a:cs typeface="Times New Roman"/>
              </a:rPr>
              <a:t>e</a:t>
            </a:r>
            <a:r>
              <a:rPr sz="1150" dirty="0">
                <a:latin typeface="Times New Roman"/>
                <a:cs typeface="Times New Roman"/>
              </a:rPr>
              <a:t>d </a:t>
            </a:r>
            <a:r>
              <a:rPr sz="1150" spc="-145" dirty="0">
                <a:latin typeface="Times New Roman"/>
                <a:cs typeface="Times New Roman"/>
              </a:rPr>
              <a:t> </a:t>
            </a:r>
            <a:r>
              <a:rPr sz="1150" spc="-25" dirty="0">
                <a:latin typeface="Times New Roman"/>
                <a:cs typeface="Times New Roman"/>
              </a:rPr>
              <a:t>o</a:t>
            </a:r>
            <a:r>
              <a:rPr sz="1150" dirty="0">
                <a:latin typeface="Times New Roman"/>
                <a:cs typeface="Times New Roman"/>
              </a:rPr>
              <a:t>n</a:t>
            </a:r>
            <a:r>
              <a:rPr sz="1150" spc="95" dirty="0">
                <a:latin typeface="Times New Roman"/>
                <a:cs typeface="Times New Roman"/>
              </a:rPr>
              <a:t> </a:t>
            </a:r>
            <a:r>
              <a:rPr sz="1150" spc="15" dirty="0">
                <a:latin typeface="Times New Roman"/>
                <a:cs typeface="Times New Roman"/>
              </a:rPr>
              <a:t>t</a:t>
            </a:r>
            <a:r>
              <a:rPr sz="1150" dirty="0">
                <a:latin typeface="Times New Roman"/>
                <a:cs typeface="Times New Roman"/>
              </a:rPr>
              <a:t>he </a:t>
            </a:r>
            <a:r>
              <a:rPr sz="1150" spc="-10" dirty="0">
                <a:latin typeface="Times New Roman"/>
                <a:cs typeface="Times New Roman"/>
              </a:rPr>
              <a:t>e</a:t>
            </a:r>
            <a:r>
              <a:rPr sz="1150" dirty="0">
                <a:latin typeface="Times New Roman"/>
                <a:cs typeface="Times New Roman"/>
              </a:rPr>
              <a:t>xp</a:t>
            </a:r>
            <a:r>
              <a:rPr sz="1150" spc="-10" dirty="0">
                <a:latin typeface="Times New Roman"/>
                <a:cs typeface="Times New Roman"/>
              </a:rPr>
              <a:t>e</a:t>
            </a:r>
            <a:r>
              <a:rPr sz="1150" spc="20" dirty="0">
                <a:latin typeface="Times New Roman"/>
                <a:cs typeface="Times New Roman"/>
              </a:rPr>
              <a:t>r</a:t>
            </a:r>
            <a:r>
              <a:rPr sz="1150" spc="-35" dirty="0">
                <a:latin typeface="Times New Roman"/>
                <a:cs typeface="Times New Roman"/>
              </a:rPr>
              <a:t>i</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ce</a:t>
            </a:r>
            <a:r>
              <a:rPr sz="1150" dirty="0">
                <a:latin typeface="Times New Roman"/>
                <a:cs typeface="Times New Roman"/>
              </a:rPr>
              <a:t>s</a:t>
            </a:r>
            <a:r>
              <a:rPr sz="1150" spc="125" dirty="0">
                <a:latin typeface="Times New Roman"/>
                <a:cs typeface="Times New Roman"/>
              </a:rPr>
              <a:t> </a:t>
            </a:r>
            <a:r>
              <a:rPr sz="1150" dirty="0">
                <a:latin typeface="Times New Roman"/>
                <a:cs typeface="Times New Roman"/>
              </a:rPr>
              <a:t>of</a:t>
            </a:r>
            <a:r>
              <a:rPr sz="1150" spc="70" dirty="0">
                <a:latin typeface="Times New Roman"/>
                <a:cs typeface="Times New Roman"/>
              </a:rPr>
              <a:t> </a:t>
            </a:r>
            <a:r>
              <a:rPr sz="1150" spc="20" dirty="0">
                <a:latin typeface="Times New Roman"/>
                <a:cs typeface="Times New Roman"/>
              </a:rPr>
              <a:t>B</a:t>
            </a:r>
            <a:r>
              <a:rPr sz="1150" spc="-35" dirty="0">
                <a:latin typeface="Times New Roman"/>
                <a:cs typeface="Times New Roman"/>
              </a:rPr>
              <a:t>l</a:t>
            </a:r>
            <a:r>
              <a:rPr sz="1150" spc="-10" dirty="0">
                <a:latin typeface="Times New Roman"/>
                <a:cs typeface="Times New Roman"/>
              </a:rPr>
              <a:t>a</a:t>
            </a:r>
            <a:r>
              <a:rPr sz="1150" spc="15" dirty="0">
                <a:latin typeface="Times New Roman"/>
                <a:cs typeface="Times New Roman"/>
              </a:rPr>
              <a:t>c</a:t>
            </a:r>
            <a:r>
              <a:rPr sz="1150" dirty="0">
                <a:latin typeface="Times New Roman"/>
                <a:cs typeface="Times New Roman"/>
              </a:rPr>
              <a:t>k</a:t>
            </a:r>
            <a:r>
              <a:rPr sz="1150" spc="7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dirty="0">
                <a:latin typeface="Times New Roman"/>
                <a:cs typeface="Times New Roman"/>
              </a:rPr>
              <a:t>s</a:t>
            </a:r>
            <a:r>
              <a:rPr sz="1150" spc="125"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dirty="0">
                <a:latin typeface="Times New Roman"/>
                <a:cs typeface="Times New Roman"/>
              </a:rPr>
              <a:t>r</a:t>
            </a:r>
            <a:r>
              <a:rPr sz="1150" spc="-10" dirty="0">
                <a:latin typeface="Times New Roman"/>
                <a:cs typeface="Times New Roman"/>
              </a:rPr>
              <a:t>m</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a:t>
            </a:r>
            <a:r>
              <a:rPr sz="1150" spc="95" dirty="0">
                <a:latin typeface="Times New Roman"/>
                <a:cs typeface="Times New Roman"/>
              </a:rPr>
              <a:t> </a:t>
            </a:r>
            <a:r>
              <a:rPr sz="1150" spc="-35" dirty="0">
                <a:latin typeface="Times New Roman"/>
                <a:cs typeface="Times New Roman"/>
              </a:rPr>
              <a:t>i</a:t>
            </a:r>
            <a:r>
              <a:rPr sz="1150" dirty="0">
                <a:latin typeface="Times New Roman"/>
                <a:cs typeface="Times New Roman"/>
              </a:rPr>
              <a:t>d</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f</a:t>
            </a:r>
            <a:r>
              <a:rPr sz="1150" spc="-10" dirty="0">
                <a:latin typeface="Times New Roman"/>
                <a:cs typeface="Times New Roman"/>
              </a:rPr>
              <a:t>ie</a:t>
            </a:r>
            <a:r>
              <a:rPr sz="1150" dirty="0">
                <a:latin typeface="Times New Roman"/>
                <a:cs typeface="Times New Roman"/>
              </a:rPr>
              <a:t>d</a:t>
            </a:r>
            <a:r>
              <a:rPr sz="1150" spc="95" dirty="0">
                <a:latin typeface="Times New Roman"/>
                <a:cs typeface="Times New Roman"/>
              </a:rPr>
              <a:t> </a:t>
            </a:r>
            <a:r>
              <a:rPr sz="1150" spc="-10" dirty="0">
                <a:latin typeface="Times New Roman"/>
                <a:cs typeface="Times New Roman"/>
              </a:rPr>
              <a:t>a</a:t>
            </a:r>
            <a:r>
              <a:rPr sz="1150" dirty="0">
                <a:latin typeface="Times New Roman"/>
                <a:cs typeface="Times New Roman"/>
              </a:rPr>
              <a:t>s</a:t>
            </a:r>
            <a:r>
              <a:rPr sz="1150" spc="125" dirty="0">
                <a:latin typeface="Times New Roman"/>
                <a:cs typeface="Times New Roman"/>
              </a:rPr>
              <a:t> </a:t>
            </a:r>
            <a:r>
              <a:rPr sz="1150" dirty="0">
                <a:latin typeface="Times New Roman"/>
                <a:cs typeface="Times New Roman"/>
              </a:rPr>
              <a:t>g</a:t>
            </a:r>
            <a:r>
              <a:rPr sz="1150" spc="-10" dirty="0">
                <a:latin typeface="Times New Roman"/>
                <a:cs typeface="Times New Roman"/>
              </a:rPr>
              <a:t>i</a:t>
            </a:r>
            <a:r>
              <a:rPr sz="1150" spc="-25" dirty="0">
                <a:latin typeface="Times New Roman"/>
                <a:cs typeface="Times New Roman"/>
              </a:rPr>
              <a:t>f</a:t>
            </a:r>
            <a:r>
              <a:rPr sz="1150" spc="15" dirty="0">
                <a:latin typeface="Times New Roman"/>
                <a:cs typeface="Times New Roman"/>
              </a:rPr>
              <a:t>t</a:t>
            </a:r>
            <a:r>
              <a:rPr sz="1150" spc="-10" dirty="0">
                <a:latin typeface="Times New Roman"/>
                <a:cs typeface="Times New Roman"/>
              </a:rPr>
              <a:t>e</a:t>
            </a:r>
            <a:r>
              <a:rPr sz="1150" dirty="0">
                <a:latin typeface="Times New Roman"/>
                <a:cs typeface="Times New Roman"/>
              </a:rPr>
              <a:t>d</a:t>
            </a:r>
            <a:r>
              <a:rPr sz="1150" spc="95"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a:t>
            </a:r>
            <a:r>
              <a:rPr sz="1150" spc="120" dirty="0">
                <a:latin typeface="Times New Roman"/>
                <a:cs typeface="Times New Roman"/>
              </a:rPr>
              <a:t> </a:t>
            </a:r>
            <a:r>
              <a:rPr sz="1150" dirty="0">
                <a:latin typeface="Times New Roman"/>
                <a:cs typeface="Times New Roman"/>
              </a:rPr>
              <a:t>h</a:t>
            </a:r>
            <a:r>
              <a:rPr sz="1150" spc="-35" dirty="0">
                <a:latin typeface="Times New Roman"/>
                <a:cs typeface="Times New Roman"/>
              </a:rPr>
              <a:t>i</a:t>
            </a:r>
            <a:r>
              <a:rPr sz="1150" dirty="0">
                <a:latin typeface="Times New Roman"/>
                <a:cs typeface="Times New Roman"/>
              </a:rPr>
              <a:t>s</a:t>
            </a:r>
            <a:r>
              <a:rPr sz="1150" spc="125" dirty="0">
                <a:latin typeface="Times New Roman"/>
                <a:cs typeface="Times New Roman"/>
              </a:rPr>
              <a:t> </a:t>
            </a:r>
            <a:r>
              <a:rPr sz="1150" spc="-35" dirty="0">
                <a:latin typeface="Times New Roman"/>
                <a:cs typeface="Times New Roman"/>
              </a:rPr>
              <a:t>l</a:t>
            </a:r>
            <a:r>
              <a:rPr sz="1150" spc="15" dirty="0">
                <a:latin typeface="Times New Roman"/>
                <a:cs typeface="Times New Roman"/>
              </a:rPr>
              <a:t>a</a:t>
            </a:r>
            <a:r>
              <a:rPr sz="1150" spc="-10" dirty="0">
                <a:latin typeface="Times New Roman"/>
                <a:cs typeface="Times New Roman"/>
              </a:rPr>
              <a:t>te</a:t>
            </a:r>
            <a:r>
              <a:rPr sz="1150" spc="5" dirty="0">
                <a:latin typeface="Times New Roman"/>
                <a:cs typeface="Times New Roman"/>
              </a:rPr>
              <a:t>s</a:t>
            </a:r>
            <a:r>
              <a:rPr sz="1150" dirty="0">
                <a:latin typeface="Times New Roman"/>
                <a:cs typeface="Times New Roman"/>
              </a:rPr>
              <a:t>t</a:t>
            </a:r>
            <a:r>
              <a:rPr sz="1150" spc="85"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dirty="0">
                <a:latin typeface="Times New Roman"/>
                <a:cs typeface="Times New Roman"/>
              </a:rPr>
              <a:t>o</a:t>
            </a:r>
            <a:r>
              <a:rPr sz="1150" spc="-25" dirty="0">
                <a:latin typeface="Times New Roman"/>
                <a:cs typeface="Times New Roman"/>
              </a:rPr>
              <a:t>j</a:t>
            </a:r>
            <a:r>
              <a:rPr sz="1150" spc="-10" dirty="0">
                <a:latin typeface="Times New Roman"/>
                <a:cs typeface="Times New Roman"/>
              </a:rPr>
              <a:t>e</a:t>
            </a:r>
            <a:r>
              <a:rPr sz="1150" spc="15" dirty="0">
                <a:latin typeface="Times New Roman"/>
                <a:cs typeface="Times New Roman"/>
              </a:rPr>
              <a:t>c</a:t>
            </a:r>
            <a:r>
              <a:rPr sz="1150" spc="-10" dirty="0">
                <a:latin typeface="Times New Roman"/>
                <a:cs typeface="Times New Roman"/>
              </a:rPr>
              <a:t>ts </a:t>
            </a:r>
            <a:r>
              <a:rPr sz="1150" dirty="0">
                <a:latin typeface="Times New Roman"/>
                <a:cs typeface="Times New Roman"/>
              </a:rPr>
              <a:t>f</a:t>
            </a:r>
            <a:r>
              <a:rPr sz="1150" spc="-25" dirty="0">
                <a:latin typeface="Times New Roman"/>
                <a:cs typeface="Times New Roman"/>
              </a:rPr>
              <a:t>o</a:t>
            </a:r>
            <a:r>
              <a:rPr sz="1150" spc="-10" dirty="0">
                <a:latin typeface="Times New Roman"/>
                <a:cs typeface="Times New Roman"/>
              </a:rPr>
              <a:t>c</a:t>
            </a:r>
            <a:r>
              <a:rPr sz="1150" dirty="0">
                <a:latin typeface="Times New Roman"/>
                <a:cs typeface="Times New Roman"/>
              </a:rPr>
              <a:t>us </a:t>
            </a:r>
            <a:r>
              <a:rPr sz="1150" spc="-90" dirty="0">
                <a:latin typeface="Times New Roman"/>
                <a:cs typeface="Times New Roman"/>
              </a:rPr>
              <a:t> </a:t>
            </a:r>
            <a:r>
              <a:rPr sz="1150" spc="15" dirty="0">
                <a:latin typeface="Times New Roman"/>
                <a:cs typeface="Times New Roman"/>
              </a:rPr>
              <a:t>m</a:t>
            </a:r>
            <a:r>
              <a:rPr sz="1150" spc="-25" dirty="0">
                <a:latin typeface="Times New Roman"/>
                <a:cs typeface="Times New Roman"/>
              </a:rPr>
              <a:t>o</a:t>
            </a:r>
            <a:r>
              <a:rPr sz="1150" dirty="0">
                <a:latin typeface="Times New Roman"/>
                <a:cs typeface="Times New Roman"/>
              </a:rPr>
              <a:t>re </a:t>
            </a:r>
            <a:r>
              <a:rPr sz="1150" spc="-105" dirty="0">
                <a:latin typeface="Times New Roman"/>
                <a:cs typeface="Times New Roman"/>
              </a:rPr>
              <a:t> </a:t>
            </a:r>
            <a:r>
              <a:rPr sz="1150" spc="-10" dirty="0">
                <a:latin typeface="Times New Roman"/>
                <a:cs typeface="Times New Roman"/>
              </a:rPr>
              <a:t>e</a:t>
            </a:r>
            <a:r>
              <a:rPr sz="1150" spc="20" dirty="0">
                <a:latin typeface="Times New Roman"/>
                <a:cs typeface="Times New Roman"/>
              </a:rPr>
              <a:t>x</a:t>
            </a:r>
            <a:r>
              <a:rPr sz="1150" spc="15" dirty="0">
                <a:latin typeface="Times New Roman"/>
                <a:cs typeface="Times New Roman"/>
              </a:rPr>
              <a:t>c</a:t>
            </a:r>
            <a:r>
              <a:rPr sz="1150" spc="-35" dirty="0">
                <a:latin typeface="Times New Roman"/>
                <a:cs typeface="Times New Roman"/>
              </a:rPr>
              <a:t>l</a:t>
            </a:r>
            <a:r>
              <a:rPr sz="1150" dirty="0">
                <a:latin typeface="Times New Roman"/>
                <a:cs typeface="Times New Roman"/>
              </a:rPr>
              <a:t>u</a:t>
            </a:r>
            <a:r>
              <a:rPr sz="1150" spc="30" dirty="0">
                <a:latin typeface="Times New Roman"/>
                <a:cs typeface="Times New Roman"/>
              </a:rPr>
              <a:t>s</a:t>
            </a:r>
            <a:r>
              <a:rPr sz="1150" spc="-10" dirty="0">
                <a:latin typeface="Times New Roman"/>
                <a:cs typeface="Times New Roman"/>
              </a:rPr>
              <a:t>i</a:t>
            </a:r>
            <a:r>
              <a:rPr sz="1150" spc="-25" dirty="0">
                <a:latin typeface="Times New Roman"/>
                <a:cs typeface="Times New Roman"/>
              </a:rPr>
              <a:t>v</a:t>
            </a:r>
            <a:r>
              <a:rPr sz="1150" spc="15" dirty="0">
                <a:latin typeface="Times New Roman"/>
                <a:cs typeface="Times New Roman"/>
              </a:rPr>
              <a:t>e</a:t>
            </a:r>
            <a:r>
              <a:rPr sz="1150" spc="-10" dirty="0">
                <a:latin typeface="Times New Roman"/>
                <a:cs typeface="Times New Roman"/>
              </a:rPr>
              <a:t>l</a:t>
            </a:r>
            <a:r>
              <a:rPr sz="1150" dirty="0">
                <a:latin typeface="Times New Roman"/>
                <a:cs typeface="Times New Roman"/>
              </a:rPr>
              <a:t>y </a:t>
            </a:r>
            <a:r>
              <a:rPr sz="1150" spc="-100" dirty="0">
                <a:latin typeface="Times New Roman"/>
                <a:cs typeface="Times New Roman"/>
              </a:rPr>
              <a:t> </a:t>
            </a:r>
            <a:r>
              <a:rPr sz="1150" dirty="0">
                <a:latin typeface="Times New Roman"/>
                <a:cs typeface="Times New Roman"/>
              </a:rPr>
              <a:t>on </a:t>
            </a:r>
            <a:r>
              <a:rPr sz="1150" spc="-100" dirty="0">
                <a:latin typeface="Times New Roman"/>
                <a:cs typeface="Times New Roman"/>
              </a:rPr>
              <a:t> </a:t>
            </a:r>
            <a:r>
              <a:rPr sz="1150" spc="-10" dirty="0">
                <a:latin typeface="Times New Roman"/>
                <a:cs typeface="Times New Roman"/>
              </a:rPr>
              <a:t>c</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t</a:t>
            </a:r>
            <a:r>
              <a:rPr sz="1150" dirty="0">
                <a:latin typeface="Times New Roman"/>
                <a:cs typeface="Times New Roman"/>
              </a:rPr>
              <a:t>ur</a:t>
            </a:r>
            <a:r>
              <a:rPr sz="1150" spc="15" dirty="0">
                <a:latin typeface="Times New Roman"/>
                <a:cs typeface="Times New Roman"/>
              </a:rPr>
              <a:t>a</a:t>
            </a:r>
            <a:r>
              <a:rPr sz="1150" dirty="0">
                <a:latin typeface="Times New Roman"/>
                <a:cs typeface="Times New Roman"/>
              </a:rPr>
              <a:t>l </a:t>
            </a:r>
            <a:r>
              <a:rPr sz="1150" spc="-105" dirty="0">
                <a:latin typeface="Times New Roman"/>
                <a:cs typeface="Times New Roman"/>
              </a:rPr>
              <a:t> </a:t>
            </a:r>
            <a:r>
              <a:rPr sz="1150" dirty="0">
                <a:latin typeface="Times New Roman"/>
                <a:cs typeface="Times New Roman"/>
              </a:rPr>
              <a:t>(</a:t>
            </a:r>
            <a:r>
              <a:rPr sz="1150" spc="-10" dirty="0">
                <a:latin typeface="Times New Roman"/>
                <a:cs typeface="Times New Roman"/>
              </a:rPr>
              <a:t>e</a:t>
            </a:r>
            <a:r>
              <a:rPr sz="1150" dirty="0">
                <a:latin typeface="Times New Roman"/>
                <a:cs typeface="Times New Roman"/>
              </a:rPr>
              <a:t>.g., </a:t>
            </a:r>
            <a:r>
              <a:rPr sz="1150" spc="-95" dirty="0">
                <a:latin typeface="Times New Roman"/>
                <a:cs typeface="Times New Roman"/>
              </a:rPr>
              <a:t> </a:t>
            </a:r>
            <a:r>
              <a:rPr sz="1150" dirty="0">
                <a:latin typeface="Times New Roman"/>
                <a:cs typeface="Times New Roman"/>
              </a:rPr>
              <a:t>r</a:t>
            </a:r>
            <a:r>
              <a:rPr sz="1150" spc="-10" dirty="0">
                <a:latin typeface="Times New Roman"/>
                <a:cs typeface="Times New Roman"/>
              </a:rPr>
              <a:t>a</a:t>
            </a:r>
            <a:r>
              <a:rPr sz="1150" spc="15" dirty="0">
                <a:latin typeface="Times New Roman"/>
                <a:cs typeface="Times New Roman"/>
              </a:rPr>
              <a:t>c</a:t>
            </a:r>
            <a:r>
              <a:rPr sz="1150" spc="-10" dirty="0">
                <a:latin typeface="Times New Roman"/>
                <a:cs typeface="Times New Roman"/>
              </a:rPr>
              <a:t>e</a:t>
            </a:r>
            <a:r>
              <a:rPr sz="1150" dirty="0">
                <a:latin typeface="Times New Roman"/>
                <a:cs typeface="Times New Roman"/>
              </a:rPr>
              <a:t>, </a:t>
            </a:r>
            <a:r>
              <a:rPr sz="1150" spc="-95" dirty="0">
                <a:latin typeface="Times New Roman"/>
                <a:cs typeface="Times New Roman"/>
              </a:rPr>
              <a:t> </a:t>
            </a:r>
            <a:r>
              <a:rPr sz="1150" dirty="0">
                <a:latin typeface="Times New Roman"/>
                <a:cs typeface="Times New Roman"/>
              </a:rPr>
              <a:t>g</a:t>
            </a:r>
            <a:r>
              <a:rPr sz="1150" spc="15" dirty="0">
                <a:latin typeface="Times New Roman"/>
                <a:cs typeface="Times New Roman"/>
              </a:rPr>
              <a:t>e</a:t>
            </a:r>
            <a:r>
              <a:rPr sz="1150" dirty="0">
                <a:latin typeface="Times New Roman"/>
                <a:cs typeface="Times New Roman"/>
              </a:rPr>
              <a:t>nd</a:t>
            </a:r>
            <a:r>
              <a:rPr sz="1150" spc="-10" dirty="0">
                <a:latin typeface="Times New Roman"/>
                <a:cs typeface="Times New Roman"/>
              </a:rPr>
              <a:t>e</a:t>
            </a:r>
            <a:r>
              <a:rPr sz="1150" dirty="0">
                <a:latin typeface="Times New Roman"/>
                <a:cs typeface="Times New Roman"/>
              </a:rPr>
              <a:t>r, </a:t>
            </a:r>
            <a:r>
              <a:rPr sz="1150" spc="-95"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95" dirty="0">
                <a:latin typeface="Times New Roman"/>
                <a:cs typeface="Times New Roman"/>
              </a:rPr>
              <a:t> </a:t>
            </a:r>
            <a:r>
              <a:rPr sz="1150" spc="30" dirty="0">
                <a:latin typeface="Times New Roman"/>
                <a:cs typeface="Times New Roman"/>
              </a:rPr>
              <a:t>s</a:t>
            </a:r>
            <a:r>
              <a:rPr sz="1150" spc="-25" dirty="0">
                <a:latin typeface="Times New Roman"/>
                <a:cs typeface="Times New Roman"/>
              </a:rPr>
              <a:t>o</a:t>
            </a:r>
            <a:r>
              <a:rPr sz="1150" spc="15" dirty="0">
                <a:latin typeface="Times New Roman"/>
                <a:cs typeface="Times New Roman"/>
              </a:rPr>
              <a:t>c</a:t>
            </a:r>
            <a:r>
              <a:rPr sz="1150" spc="-10" dirty="0">
                <a:latin typeface="Times New Roman"/>
                <a:cs typeface="Times New Roman"/>
              </a:rPr>
              <a:t>i</a:t>
            </a:r>
            <a:r>
              <a:rPr sz="1150" spc="15" dirty="0">
                <a:latin typeface="Times New Roman"/>
                <a:cs typeface="Times New Roman"/>
              </a:rPr>
              <a:t>a</a:t>
            </a:r>
            <a:r>
              <a:rPr sz="1150" dirty="0">
                <a:latin typeface="Times New Roman"/>
                <a:cs typeface="Times New Roman"/>
              </a:rPr>
              <a:t>l </a:t>
            </a:r>
            <a:r>
              <a:rPr sz="1150" spc="-130" dirty="0">
                <a:latin typeface="Times New Roman"/>
                <a:cs typeface="Times New Roman"/>
              </a:rPr>
              <a:t> </a:t>
            </a:r>
            <a:r>
              <a:rPr sz="1150" spc="15" dirty="0">
                <a:latin typeface="Times New Roman"/>
                <a:cs typeface="Times New Roman"/>
              </a:rPr>
              <a:t>c</a:t>
            </a:r>
            <a:r>
              <a:rPr sz="1150" spc="-10" dirty="0">
                <a:latin typeface="Times New Roman"/>
                <a:cs typeface="Times New Roman"/>
              </a:rPr>
              <a:t>la</a:t>
            </a:r>
            <a:r>
              <a:rPr sz="1150" spc="5" dirty="0">
                <a:latin typeface="Times New Roman"/>
                <a:cs typeface="Times New Roman"/>
              </a:rPr>
              <a:t>ss</a:t>
            </a:r>
            <a:r>
              <a:rPr sz="1150" dirty="0">
                <a:latin typeface="Times New Roman"/>
                <a:cs typeface="Times New Roman"/>
              </a:rPr>
              <a:t>) </a:t>
            </a:r>
            <a:r>
              <a:rPr sz="1150" spc="-95" dirty="0">
                <a:latin typeface="Times New Roman"/>
                <a:cs typeface="Times New Roman"/>
              </a:rPr>
              <a:t> </a:t>
            </a:r>
            <a:r>
              <a:rPr sz="1150" spc="-25" dirty="0">
                <a:latin typeface="Times New Roman"/>
                <a:cs typeface="Times New Roman"/>
              </a:rPr>
              <a:t>f</a:t>
            </a:r>
            <a:r>
              <a:rPr sz="1150" spc="15" dirty="0">
                <a:latin typeface="Times New Roman"/>
                <a:cs typeface="Times New Roman"/>
              </a:rPr>
              <a:t>a</a:t>
            </a:r>
            <a:r>
              <a:rPr sz="1150" spc="-10" dirty="0">
                <a:latin typeface="Times New Roman"/>
                <a:cs typeface="Times New Roman"/>
              </a:rPr>
              <a:t>c</a:t>
            </a:r>
            <a:r>
              <a:rPr sz="1150" spc="15" dirty="0">
                <a:latin typeface="Times New Roman"/>
                <a:cs typeface="Times New Roman"/>
              </a:rPr>
              <a:t>t</a:t>
            </a:r>
            <a:r>
              <a:rPr sz="1150" spc="-25" dirty="0">
                <a:latin typeface="Times New Roman"/>
                <a:cs typeface="Times New Roman"/>
              </a:rPr>
              <a:t>o</a:t>
            </a:r>
            <a:r>
              <a:rPr sz="1150" dirty="0">
                <a:latin typeface="Times New Roman"/>
                <a:cs typeface="Times New Roman"/>
              </a:rPr>
              <a:t>rs </a:t>
            </a:r>
            <a:r>
              <a:rPr sz="1150" spc="-10" dirty="0">
                <a:latin typeface="Times New Roman"/>
                <a:cs typeface="Times New Roman"/>
              </a:rPr>
              <a:t>a</a:t>
            </a:r>
            <a:r>
              <a:rPr sz="1150" spc="5" dirty="0">
                <a:latin typeface="Times New Roman"/>
                <a:cs typeface="Times New Roman"/>
              </a:rPr>
              <a:t>ss</a:t>
            </a:r>
            <a:r>
              <a:rPr sz="1150" spc="-25" dirty="0">
                <a:latin typeface="Times New Roman"/>
                <a:cs typeface="Times New Roman"/>
              </a:rPr>
              <a:t>o</a:t>
            </a:r>
            <a:r>
              <a:rPr sz="1150" spc="15" dirty="0">
                <a:latin typeface="Times New Roman"/>
                <a:cs typeface="Times New Roman"/>
              </a:rPr>
              <a:t>c</a:t>
            </a:r>
            <a:r>
              <a:rPr sz="1150" spc="-35" dirty="0">
                <a:latin typeface="Times New Roman"/>
                <a:cs typeface="Times New Roman"/>
              </a:rPr>
              <a:t>i</a:t>
            </a:r>
            <a:r>
              <a:rPr sz="1150" spc="15" dirty="0">
                <a:latin typeface="Times New Roman"/>
                <a:cs typeface="Times New Roman"/>
              </a:rPr>
              <a:t>a</a:t>
            </a:r>
            <a:r>
              <a:rPr sz="1150" spc="-10" dirty="0">
                <a:latin typeface="Times New Roman"/>
                <a:cs typeface="Times New Roman"/>
              </a:rPr>
              <a:t>te</a:t>
            </a:r>
            <a:r>
              <a:rPr sz="1150" dirty="0">
                <a:latin typeface="Times New Roman"/>
                <a:cs typeface="Times New Roman"/>
              </a:rPr>
              <a:t>d</a:t>
            </a:r>
            <a:r>
              <a:rPr sz="1150" spc="45" dirty="0">
                <a:latin typeface="Times New Roman"/>
                <a:cs typeface="Times New Roman"/>
              </a:rPr>
              <a:t> </a:t>
            </a:r>
            <a:r>
              <a:rPr sz="1150" spc="30" dirty="0">
                <a:latin typeface="Times New Roman"/>
                <a:cs typeface="Times New Roman"/>
              </a:rPr>
              <a:t>w</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h</a:t>
            </a:r>
            <a:r>
              <a:rPr sz="1150" spc="20" dirty="0">
                <a:latin typeface="Times New Roman"/>
                <a:cs typeface="Times New Roman"/>
              </a:rPr>
              <a:t> </a:t>
            </a:r>
            <a:r>
              <a:rPr sz="1150" dirty="0">
                <a:latin typeface="Times New Roman"/>
                <a:cs typeface="Times New Roman"/>
              </a:rPr>
              <a:t>d</a:t>
            </a:r>
            <a:r>
              <a:rPr sz="1150" spc="15" dirty="0">
                <a:latin typeface="Times New Roman"/>
                <a:cs typeface="Times New Roman"/>
              </a:rPr>
              <a:t>e</a:t>
            </a:r>
            <a:r>
              <a:rPr sz="1150" spc="-25" dirty="0">
                <a:latin typeface="Times New Roman"/>
                <a:cs typeface="Times New Roman"/>
              </a:rPr>
              <a:t>v</a:t>
            </a:r>
            <a:r>
              <a:rPr sz="1150" spc="15" dirty="0">
                <a:latin typeface="Times New Roman"/>
                <a:cs typeface="Times New Roman"/>
              </a:rPr>
              <a:t>e</a:t>
            </a:r>
            <a:r>
              <a:rPr sz="1150" spc="-10" dirty="0">
                <a:latin typeface="Times New Roman"/>
                <a:cs typeface="Times New Roman"/>
              </a:rPr>
              <a:t>l</a:t>
            </a:r>
            <a:r>
              <a:rPr sz="1150" dirty="0">
                <a:latin typeface="Times New Roman"/>
                <a:cs typeface="Times New Roman"/>
              </a:rPr>
              <a:t>o</a:t>
            </a:r>
            <a:r>
              <a:rPr sz="1150" spc="20" dirty="0">
                <a:latin typeface="Times New Roman"/>
                <a:cs typeface="Times New Roman"/>
              </a:rPr>
              <a:t>p</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a:t>
            </a:r>
            <a:r>
              <a:rPr sz="1150" spc="45" dirty="0">
                <a:latin typeface="Times New Roman"/>
                <a:cs typeface="Times New Roman"/>
              </a:rPr>
              <a:t> </a:t>
            </a:r>
            <a:r>
              <a:rPr sz="1150" spc="15" dirty="0">
                <a:latin typeface="Times New Roman"/>
                <a:cs typeface="Times New Roman"/>
              </a:rPr>
              <a:t>ta</a:t>
            </a:r>
            <a:r>
              <a:rPr sz="1150" spc="-35" dirty="0">
                <a:latin typeface="Times New Roman"/>
                <a:cs typeface="Times New Roman"/>
              </a:rPr>
              <a:t>l</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a:t>
            </a:r>
            <a:r>
              <a:rPr sz="1150" spc="60" dirty="0">
                <a:latin typeface="Times New Roman"/>
                <a:cs typeface="Times New Roman"/>
              </a:rPr>
              <a:t> </a:t>
            </a:r>
            <a:r>
              <a:rPr sz="1150" spc="-10" dirty="0">
                <a:latin typeface="Times New Roman"/>
                <a:cs typeface="Times New Roman"/>
              </a:rPr>
              <a:t>ma</a:t>
            </a:r>
            <a:r>
              <a:rPr sz="1150" spc="20" dirty="0">
                <a:latin typeface="Times New Roman"/>
                <a:cs typeface="Times New Roman"/>
              </a:rPr>
              <a:t>x</a:t>
            </a:r>
            <a:r>
              <a:rPr sz="1150" spc="-35" dirty="0">
                <a:latin typeface="Times New Roman"/>
                <a:cs typeface="Times New Roman"/>
              </a:rPr>
              <a:t>i</a:t>
            </a:r>
            <a:r>
              <a:rPr sz="1150" spc="15" dirty="0">
                <a:latin typeface="Times New Roman"/>
                <a:cs typeface="Times New Roman"/>
              </a:rPr>
              <a:t>m</a:t>
            </a:r>
            <a:r>
              <a:rPr sz="1150" spc="-35" dirty="0">
                <a:latin typeface="Times New Roman"/>
                <a:cs typeface="Times New Roman"/>
              </a:rPr>
              <a:t>i</a:t>
            </a:r>
            <a:r>
              <a:rPr sz="1150" spc="15" dirty="0">
                <a:latin typeface="Times New Roman"/>
                <a:cs typeface="Times New Roman"/>
              </a:rPr>
              <a:t>zat</a:t>
            </a:r>
            <a:r>
              <a:rPr sz="1150" spc="-10" dirty="0">
                <a:latin typeface="Times New Roman"/>
                <a:cs typeface="Times New Roman"/>
              </a:rPr>
              <a:t>i</a:t>
            </a:r>
            <a:r>
              <a:rPr sz="1150" dirty="0">
                <a:latin typeface="Times New Roman"/>
                <a:cs typeface="Times New Roman"/>
              </a:rPr>
              <a:t>on</a:t>
            </a:r>
            <a:r>
              <a:rPr sz="1150" spc="20" dirty="0">
                <a:latin typeface="Times New Roman"/>
                <a:cs typeface="Times New Roman"/>
              </a:rPr>
              <a:t> </a:t>
            </a:r>
            <a:r>
              <a:rPr sz="1150" spc="15" dirty="0">
                <a:latin typeface="Times New Roman"/>
                <a:cs typeface="Times New Roman"/>
              </a:rPr>
              <a:t>m</a:t>
            </a:r>
            <a:r>
              <a:rPr sz="1150" spc="-10" dirty="0">
                <a:latin typeface="Times New Roman"/>
                <a:cs typeface="Times New Roman"/>
              </a:rPr>
              <a:t>i</a:t>
            </a:r>
            <a:r>
              <a:rPr sz="1150" dirty="0">
                <a:latin typeface="Times New Roman"/>
                <a:cs typeface="Times New Roman"/>
              </a:rPr>
              <a:t>nd</a:t>
            </a:r>
            <a:r>
              <a:rPr sz="1150" spc="5" dirty="0">
                <a:latin typeface="Times New Roman"/>
                <a:cs typeface="Times New Roman"/>
              </a:rPr>
              <a:t>s</a:t>
            </a:r>
            <a:r>
              <a:rPr sz="1150" spc="-10" dirty="0">
                <a:latin typeface="Times New Roman"/>
                <a:cs typeface="Times New Roman"/>
              </a:rPr>
              <a:t>et</a:t>
            </a:r>
            <a:r>
              <a:rPr sz="1150" dirty="0">
                <a:latin typeface="Times New Roman"/>
                <a:cs typeface="Times New Roman"/>
              </a:rPr>
              <a:t>s</a:t>
            </a:r>
            <a:r>
              <a:rPr sz="1150" spc="55" dirty="0">
                <a:latin typeface="Times New Roman"/>
                <a:cs typeface="Times New Roman"/>
              </a:rPr>
              <a:t> </a:t>
            </a:r>
            <a:r>
              <a:rPr sz="1150" spc="-10" dirty="0">
                <a:latin typeface="Times New Roman"/>
                <a:cs typeface="Times New Roman"/>
              </a:rPr>
              <a:t>am</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g</a:t>
            </a:r>
            <a:r>
              <a:rPr sz="1150" spc="45" dirty="0">
                <a:latin typeface="Times New Roman"/>
                <a:cs typeface="Times New Roman"/>
              </a:rPr>
              <a:t> </a:t>
            </a:r>
            <a:r>
              <a:rPr sz="1150" spc="20" dirty="0">
                <a:latin typeface="Times New Roman"/>
                <a:cs typeface="Times New Roman"/>
              </a:rPr>
              <a:t>B</a:t>
            </a:r>
            <a:r>
              <a:rPr sz="1150" spc="-10" dirty="0">
                <a:latin typeface="Times New Roman"/>
                <a:cs typeface="Times New Roman"/>
              </a:rPr>
              <a:t>la</a:t>
            </a:r>
            <a:r>
              <a:rPr sz="1150" spc="15" dirty="0">
                <a:latin typeface="Times New Roman"/>
                <a:cs typeface="Times New Roman"/>
              </a:rPr>
              <a:t>c</a:t>
            </a:r>
            <a:r>
              <a:rPr sz="1150" dirty="0">
                <a:latin typeface="Times New Roman"/>
                <a:cs typeface="Times New Roman"/>
              </a:rPr>
              <a:t>k</a:t>
            </a:r>
            <a:r>
              <a:rPr sz="1150" spc="20" dirty="0">
                <a:latin typeface="Times New Roman"/>
                <a:cs typeface="Times New Roman"/>
              </a:rPr>
              <a:t> </a:t>
            </a:r>
            <a:r>
              <a:rPr sz="1150" spc="-10" dirty="0">
                <a:latin typeface="Times New Roman"/>
                <a:cs typeface="Times New Roman"/>
              </a:rPr>
              <a:t>m</a:t>
            </a:r>
            <a:r>
              <a:rPr sz="1150" spc="15" dirty="0">
                <a:latin typeface="Times New Roman"/>
                <a:cs typeface="Times New Roman"/>
              </a:rPr>
              <a:t>a</a:t>
            </a:r>
            <a:r>
              <a:rPr sz="1150" spc="-10" dirty="0">
                <a:latin typeface="Times New Roman"/>
                <a:cs typeface="Times New Roman"/>
              </a:rPr>
              <a:t>le</a:t>
            </a:r>
            <a:r>
              <a:rPr sz="1150" spc="10" dirty="0">
                <a:latin typeface="Times New Roman"/>
                <a:cs typeface="Times New Roman"/>
              </a:rPr>
              <a:t>s</a:t>
            </a:r>
            <a:r>
              <a:rPr sz="1150" spc="20" dirty="0">
                <a:latin typeface="Times New Roman"/>
                <a:cs typeface="Times New Roman"/>
              </a:rPr>
              <a:t>—</a:t>
            </a:r>
            <a:r>
              <a:rPr sz="1150" spc="-10" dirty="0">
                <a:latin typeface="Times New Roman"/>
                <a:cs typeface="Times New Roman"/>
              </a:rPr>
              <a:t>in</a:t>
            </a:r>
            <a:endParaRPr sz="1150">
              <a:latin typeface="Times New Roman"/>
              <a:cs typeface="Times New Roman"/>
            </a:endParaRPr>
          </a:p>
          <a:p>
            <a:pPr marL="12700" marR="13335" indent="-635" algn="just">
              <a:lnSpc>
                <a:spcPts val="1270"/>
              </a:lnSpc>
              <a:spcBef>
                <a:spcPts val="25"/>
              </a:spcBef>
            </a:pPr>
            <a:r>
              <a:rPr sz="1150" dirty="0">
                <a:latin typeface="Times New Roman"/>
                <a:cs typeface="Times New Roman"/>
              </a:rPr>
              <a:t>urb</a:t>
            </a:r>
            <a:r>
              <a:rPr sz="1150" spc="-10" dirty="0">
                <a:latin typeface="Times New Roman"/>
                <a:cs typeface="Times New Roman"/>
              </a:rPr>
              <a:t>a</a:t>
            </a:r>
            <a:r>
              <a:rPr sz="1150" dirty="0">
                <a:latin typeface="Times New Roman"/>
                <a:cs typeface="Times New Roman"/>
              </a:rPr>
              <a:t>n </a:t>
            </a:r>
            <a:r>
              <a:rPr sz="1150" spc="15" dirty="0">
                <a:latin typeface="Times New Roman"/>
                <a:cs typeface="Times New Roman"/>
              </a:rPr>
              <a:t>c</a:t>
            </a:r>
            <a:r>
              <a:rPr sz="1150" dirty="0">
                <a:latin typeface="Times New Roman"/>
                <a:cs typeface="Times New Roman"/>
              </a:rPr>
              <a:t>on</a:t>
            </a:r>
            <a:r>
              <a:rPr sz="1150" spc="-10" dirty="0">
                <a:latin typeface="Times New Roman"/>
                <a:cs typeface="Times New Roman"/>
              </a:rPr>
              <a:t>te</a:t>
            </a:r>
            <a:r>
              <a:rPr sz="1150" dirty="0">
                <a:latin typeface="Times New Roman"/>
                <a:cs typeface="Times New Roman"/>
              </a:rPr>
              <a:t>x</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a:t>
            </a:r>
            <a:r>
              <a:rPr sz="1150" spc="20" dirty="0">
                <a:latin typeface="Times New Roman"/>
                <a:cs typeface="Times New Roman"/>
              </a:rPr>
              <a:t> </a:t>
            </a:r>
            <a:r>
              <a:rPr sz="1150" dirty="0">
                <a:latin typeface="Times New Roman"/>
                <a:cs typeface="Times New Roman"/>
              </a:rPr>
              <a:t>p</a:t>
            </a:r>
            <a:r>
              <a:rPr sz="1150" spc="-10" dirty="0">
                <a:latin typeface="Times New Roman"/>
                <a:cs typeface="Times New Roman"/>
              </a:rPr>
              <a:t>a</a:t>
            </a:r>
            <a:r>
              <a:rPr sz="1150" dirty="0">
                <a:latin typeface="Times New Roman"/>
                <a:cs typeface="Times New Roman"/>
              </a:rPr>
              <a:t>r</a:t>
            </a:r>
            <a:r>
              <a:rPr sz="1150" spc="15" dirty="0">
                <a:latin typeface="Times New Roman"/>
                <a:cs typeface="Times New Roman"/>
              </a:rPr>
              <a:t>t</a:t>
            </a:r>
            <a:r>
              <a:rPr sz="1150" spc="-10" dirty="0">
                <a:latin typeface="Times New Roman"/>
                <a:cs typeface="Times New Roman"/>
              </a:rPr>
              <a:t>ic</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a</a:t>
            </a:r>
            <a:r>
              <a:rPr sz="1150" spc="20" dirty="0">
                <a:latin typeface="Times New Roman"/>
                <a:cs typeface="Times New Roman"/>
              </a:rPr>
              <a:t>r</a:t>
            </a:r>
            <a:r>
              <a:rPr sz="1150" spc="15" dirty="0">
                <a:latin typeface="Times New Roman"/>
                <a:cs typeface="Times New Roman"/>
              </a:rPr>
              <a:t>l</a:t>
            </a:r>
            <a:r>
              <a:rPr sz="1150" spc="-25" dirty="0">
                <a:latin typeface="Times New Roman"/>
                <a:cs typeface="Times New Roman"/>
              </a:rPr>
              <a:t>y</a:t>
            </a:r>
            <a:r>
              <a:rPr sz="1150" dirty="0">
                <a:latin typeface="Times New Roman"/>
                <a:cs typeface="Times New Roman"/>
              </a:rPr>
              <a:t>.</a:t>
            </a:r>
            <a:r>
              <a:rPr sz="1150" spc="20" dirty="0">
                <a:latin typeface="Times New Roman"/>
                <a:cs typeface="Times New Roman"/>
              </a:rPr>
              <a:t> </a:t>
            </a:r>
            <a:r>
              <a:rPr sz="1150" spc="-20" dirty="0">
                <a:latin typeface="Times New Roman"/>
                <a:cs typeface="Times New Roman"/>
              </a:rPr>
              <a:t>A</a:t>
            </a:r>
            <a:r>
              <a:rPr sz="1150" dirty="0">
                <a:latin typeface="Times New Roman"/>
                <a:cs typeface="Times New Roman"/>
              </a:rPr>
              <a:t>s</a:t>
            </a:r>
            <a:r>
              <a:rPr sz="1150" spc="30" dirty="0">
                <a:latin typeface="Times New Roman"/>
                <a:cs typeface="Times New Roman"/>
              </a:rPr>
              <a:t> </a:t>
            </a:r>
            <a:r>
              <a:rPr sz="1150" dirty="0">
                <a:latin typeface="Times New Roman"/>
                <a:cs typeface="Times New Roman"/>
              </a:rPr>
              <a:t>a</a:t>
            </a:r>
            <a:r>
              <a:rPr sz="1150" spc="15" dirty="0">
                <a:latin typeface="Times New Roman"/>
                <a:cs typeface="Times New Roman"/>
              </a:rPr>
              <a:t> c</a:t>
            </a:r>
            <a:r>
              <a:rPr sz="1150" spc="-25" dirty="0">
                <a:latin typeface="Times New Roman"/>
                <a:cs typeface="Times New Roman"/>
              </a:rPr>
              <a:t>o</a:t>
            </a:r>
            <a:r>
              <a:rPr sz="1150" spc="20" dirty="0">
                <a:latin typeface="Times New Roman"/>
                <a:cs typeface="Times New Roman"/>
              </a:rPr>
              <a:t>u</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e</a:t>
            </a:r>
            <a:r>
              <a:rPr sz="1150" spc="-10" dirty="0">
                <a:latin typeface="Times New Roman"/>
                <a:cs typeface="Times New Roman"/>
              </a:rPr>
              <a:t>l</a:t>
            </a:r>
            <a:r>
              <a:rPr sz="1150" spc="-25" dirty="0">
                <a:latin typeface="Times New Roman"/>
                <a:cs typeface="Times New Roman"/>
              </a:rPr>
              <a:t>o</a:t>
            </a:r>
            <a:r>
              <a:rPr sz="1150" dirty="0">
                <a:latin typeface="Times New Roman"/>
                <a:cs typeface="Times New Roman"/>
              </a:rPr>
              <a:t>r</a:t>
            </a:r>
            <a:r>
              <a:rPr sz="1150" spc="45"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25" dirty="0">
                <a:latin typeface="Times New Roman"/>
                <a:cs typeface="Times New Roman"/>
              </a:rPr>
              <a:t>o</a:t>
            </a:r>
            <a:r>
              <a:rPr sz="1150" spc="20" dirty="0">
                <a:latin typeface="Times New Roman"/>
                <a:cs typeface="Times New Roman"/>
              </a:rPr>
              <a:t>r</a:t>
            </a:r>
            <a:r>
              <a:rPr sz="1150" dirty="0">
                <a:latin typeface="Times New Roman"/>
                <a:cs typeface="Times New Roman"/>
              </a:rPr>
              <a:t>,</a:t>
            </a:r>
            <a:r>
              <a:rPr sz="1150" spc="20" dirty="0">
                <a:latin typeface="Times New Roman"/>
                <a:cs typeface="Times New Roman"/>
              </a:rPr>
              <a:t> </a:t>
            </a:r>
            <a:r>
              <a:rPr sz="1150" spc="-25" dirty="0">
                <a:latin typeface="Times New Roman"/>
                <a:cs typeface="Times New Roman"/>
              </a:rPr>
              <a:t>h</a:t>
            </a:r>
            <a:r>
              <a:rPr sz="1150" dirty="0">
                <a:latin typeface="Times New Roman"/>
                <a:cs typeface="Times New Roman"/>
              </a:rPr>
              <a:t>e</a:t>
            </a:r>
            <a:r>
              <a:rPr sz="1150" spc="45" dirty="0">
                <a:latin typeface="Times New Roman"/>
                <a:cs typeface="Times New Roman"/>
              </a:rPr>
              <a:t>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a:t>
            </a:r>
            <a:r>
              <a:rPr sz="1150" spc="30" dirty="0">
                <a:latin typeface="Times New Roman"/>
                <a:cs typeface="Times New Roman"/>
              </a:rPr>
              <a:t> </a:t>
            </a:r>
            <a:r>
              <a:rPr sz="1150" dirty="0">
                <a:latin typeface="Times New Roman"/>
                <a:cs typeface="Times New Roman"/>
              </a:rPr>
              <a:t>a</a:t>
            </a:r>
            <a:r>
              <a:rPr sz="1150" spc="40" dirty="0">
                <a:latin typeface="Times New Roman"/>
                <a:cs typeface="Times New Roman"/>
              </a:rPr>
              <a:t> </a:t>
            </a:r>
            <a:r>
              <a:rPr sz="1150" spc="-25" dirty="0">
                <a:latin typeface="Times New Roman"/>
                <a:cs typeface="Times New Roman"/>
              </a:rPr>
              <a:t>f</a:t>
            </a:r>
            <a:r>
              <a:rPr sz="1150" spc="20" dirty="0">
                <a:latin typeface="Times New Roman"/>
                <a:cs typeface="Times New Roman"/>
              </a:rPr>
              <a:t>u</a:t>
            </a:r>
            <a:r>
              <a:rPr sz="1150" spc="-25" dirty="0">
                <a:latin typeface="Times New Roman"/>
                <a:cs typeface="Times New Roman"/>
              </a:rPr>
              <a:t>n</a:t>
            </a:r>
            <a:r>
              <a:rPr sz="1150" dirty="0">
                <a:latin typeface="Times New Roman"/>
                <a:cs typeface="Times New Roman"/>
              </a:rPr>
              <a:t>d</a:t>
            </a:r>
            <a:r>
              <a:rPr sz="1150" spc="15" dirty="0">
                <a:latin typeface="Times New Roman"/>
                <a:cs typeface="Times New Roman"/>
              </a:rPr>
              <a:t>a</a:t>
            </a:r>
            <a:r>
              <a:rPr sz="1150" spc="-10" dirty="0">
                <a:latin typeface="Times New Roman"/>
                <a:cs typeface="Times New Roman"/>
              </a:rPr>
              <a:t>m</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15" dirty="0">
                <a:latin typeface="Times New Roman"/>
                <a:cs typeface="Times New Roman"/>
              </a:rPr>
              <a:t>a</a:t>
            </a:r>
            <a:r>
              <a:rPr sz="1150" dirty="0">
                <a:latin typeface="Times New Roman"/>
                <a:cs typeface="Times New Roman"/>
              </a:rPr>
              <a:t>l</a:t>
            </a:r>
            <a:r>
              <a:rPr sz="1150" spc="15" dirty="0">
                <a:latin typeface="Times New Roman"/>
                <a:cs typeface="Times New Roman"/>
              </a:rPr>
              <a:t> </a:t>
            </a:r>
            <a:r>
              <a:rPr sz="1150" dirty="0">
                <a:latin typeface="Times New Roman"/>
                <a:cs typeface="Times New Roman"/>
              </a:rPr>
              <a:t>b</a:t>
            </a:r>
            <a:r>
              <a:rPr sz="1150" spc="15" dirty="0">
                <a:latin typeface="Times New Roman"/>
                <a:cs typeface="Times New Roman"/>
              </a:rPr>
              <a:t>e</a:t>
            </a:r>
            <a:r>
              <a:rPr sz="1150" spc="-10" dirty="0">
                <a:latin typeface="Times New Roman"/>
                <a:cs typeface="Times New Roman"/>
              </a:rPr>
              <a:t>li</a:t>
            </a:r>
            <a:r>
              <a:rPr sz="1150" spc="15" dirty="0">
                <a:latin typeface="Times New Roman"/>
                <a:cs typeface="Times New Roman"/>
              </a:rPr>
              <a:t>e</a:t>
            </a:r>
            <a:r>
              <a:rPr sz="1150" dirty="0">
                <a:latin typeface="Times New Roman"/>
                <a:cs typeface="Times New Roman"/>
              </a:rPr>
              <a:t>f</a:t>
            </a:r>
            <a:r>
              <a:rPr sz="1150" spc="20" dirty="0">
                <a:latin typeface="Times New Roman"/>
                <a:cs typeface="Times New Roman"/>
              </a:rPr>
              <a:t> </a:t>
            </a:r>
            <a:r>
              <a:rPr sz="1150" spc="-10" dirty="0">
                <a:latin typeface="Times New Roman"/>
                <a:cs typeface="Times New Roman"/>
              </a:rPr>
              <a:t>i</a:t>
            </a:r>
            <a:r>
              <a:rPr sz="1150" dirty="0">
                <a:latin typeface="Times New Roman"/>
                <a:cs typeface="Times New Roman"/>
              </a:rPr>
              <a:t>n </a:t>
            </a:r>
            <a:r>
              <a:rPr sz="1150" spc="15" dirty="0">
                <a:latin typeface="Times New Roman"/>
                <a:cs typeface="Times New Roman"/>
              </a:rPr>
              <a:t>me</a:t>
            </a:r>
            <a:r>
              <a:rPr sz="1150" spc="-25" dirty="0">
                <a:latin typeface="Times New Roman"/>
                <a:cs typeface="Times New Roman"/>
              </a:rPr>
              <a:t>n</a:t>
            </a:r>
            <a:r>
              <a:rPr sz="1150" spc="-10" dirty="0">
                <a:latin typeface="Times New Roman"/>
                <a:cs typeface="Times New Roman"/>
              </a:rPr>
              <a:t>t</a:t>
            </a:r>
            <a:r>
              <a:rPr sz="1150" spc="15" dirty="0">
                <a:latin typeface="Times New Roman"/>
                <a:cs typeface="Times New Roman"/>
              </a:rPr>
              <a:t>a</a:t>
            </a:r>
            <a:r>
              <a:rPr sz="1150" dirty="0">
                <a:latin typeface="Times New Roman"/>
                <a:cs typeface="Times New Roman"/>
              </a:rPr>
              <a:t>l</a:t>
            </a:r>
            <a:r>
              <a:rPr sz="1150" spc="15" dirty="0">
                <a:latin typeface="Times New Roman"/>
                <a:cs typeface="Times New Roman"/>
              </a:rPr>
              <a:t> </a:t>
            </a:r>
            <a:r>
              <a:rPr sz="1150" dirty="0">
                <a:latin typeface="Times New Roman"/>
                <a:cs typeface="Times New Roman"/>
              </a:rPr>
              <a:t>h</a:t>
            </a:r>
            <a:r>
              <a:rPr sz="1150" spc="-10" dirty="0">
                <a:latin typeface="Times New Roman"/>
                <a:cs typeface="Times New Roman"/>
              </a:rPr>
              <a:t>e</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t</a:t>
            </a:r>
            <a:r>
              <a:rPr sz="1150" dirty="0">
                <a:latin typeface="Times New Roman"/>
                <a:cs typeface="Times New Roman"/>
              </a:rPr>
              <a:t>h </a:t>
            </a:r>
            <a:r>
              <a:rPr sz="1150" spc="-10" dirty="0">
                <a:latin typeface="Times New Roman"/>
                <a:cs typeface="Times New Roman"/>
              </a:rPr>
              <a:t>a</a:t>
            </a:r>
            <a:r>
              <a:rPr sz="1150" dirty="0">
                <a:latin typeface="Times New Roman"/>
                <a:cs typeface="Times New Roman"/>
              </a:rPr>
              <a:t>s a </a:t>
            </a:r>
            <a:r>
              <a:rPr sz="1150" spc="60" dirty="0">
                <a:latin typeface="Times New Roman"/>
                <a:cs typeface="Times New Roman"/>
              </a:rPr>
              <a:t> </a:t>
            </a:r>
            <a:r>
              <a:rPr sz="1150" spc="-25" dirty="0">
                <a:latin typeface="Times New Roman"/>
                <a:cs typeface="Times New Roman"/>
              </a:rPr>
              <a:t>k</a:t>
            </a:r>
            <a:r>
              <a:rPr sz="1150" spc="15" dirty="0">
                <a:latin typeface="Times New Roman"/>
                <a:cs typeface="Times New Roman"/>
              </a:rPr>
              <a:t>e</a:t>
            </a:r>
            <a:r>
              <a:rPr sz="1150" dirty="0">
                <a:latin typeface="Times New Roman"/>
                <a:cs typeface="Times New Roman"/>
              </a:rPr>
              <a:t>y </a:t>
            </a:r>
            <a:r>
              <a:rPr sz="1150" spc="70" dirty="0">
                <a:latin typeface="Times New Roman"/>
                <a:cs typeface="Times New Roman"/>
              </a:rPr>
              <a:t> </a:t>
            </a:r>
            <a:r>
              <a:rPr sz="1150" spc="-10" dirty="0">
                <a:latin typeface="Times New Roman"/>
                <a:cs typeface="Times New Roman"/>
              </a:rPr>
              <a:t>c</a:t>
            </a:r>
            <a:r>
              <a:rPr sz="1150" dirty="0">
                <a:latin typeface="Times New Roman"/>
                <a:cs typeface="Times New Roman"/>
              </a:rPr>
              <a:t>o</a:t>
            </a:r>
            <a:r>
              <a:rPr sz="1150" spc="-10" dirty="0">
                <a:latin typeface="Times New Roman"/>
                <a:cs typeface="Times New Roman"/>
              </a:rPr>
              <a:t>m</a:t>
            </a:r>
            <a:r>
              <a:rPr sz="1150" spc="20" dirty="0">
                <a:latin typeface="Times New Roman"/>
                <a:cs typeface="Times New Roman"/>
              </a:rPr>
              <a:t>p</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 </a:t>
            </a:r>
            <a:r>
              <a:rPr sz="1150" spc="85" dirty="0">
                <a:latin typeface="Times New Roman"/>
                <a:cs typeface="Times New Roman"/>
              </a:rPr>
              <a:t> </a:t>
            </a:r>
            <a:r>
              <a:rPr sz="1150" spc="-10" dirty="0">
                <a:latin typeface="Times New Roman"/>
                <a:cs typeface="Times New Roman"/>
              </a:rPr>
              <a:t>i</a:t>
            </a:r>
            <a:r>
              <a:rPr sz="1150" dirty="0">
                <a:latin typeface="Times New Roman"/>
                <a:cs typeface="Times New Roman"/>
              </a:rPr>
              <a:t>n </a:t>
            </a:r>
            <a:r>
              <a:rPr sz="1150" spc="45" dirty="0">
                <a:latin typeface="Times New Roman"/>
                <a:cs typeface="Times New Roman"/>
              </a:rPr>
              <a:t> </a:t>
            </a:r>
            <a:r>
              <a:rPr sz="1150" spc="15" dirty="0">
                <a:latin typeface="Times New Roman"/>
                <a:cs typeface="Times New Roman"/>
              </a:rPr>
              <a:t>m</a:t>
            </a:r>
            <a:r>
              <a:rPr sz="1150" spc="-10" dirty="0">
                <a:latin typeface="Times New Roman"/>
                <a:cs typeface="Times New Roman"/>
              </a:rPr>
              <a:t>ee</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ng </a:t>
            </a:r>
            <a:r>
              <a:rPr sz="1150" spc="7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80" dirty="0">
                <a:latin typeface="Times New Roman"/>
                <a:cs typeface="Times New Roman"/>
              </a:rPr>
              <a:t> </a:t>
            </a:r>
            <a:r>
              <a:rPr sz="1150" spc="-25" dirty="0">
                <a:latin typeface="Times New Roman"/>
                <a:cs typeface="Times New Roman"/>
              </a:rPr>
              <a:t>n</a:t>
            </a:r>
            <a:r>
              <a:rPr sz="1150" spc="15" dirty="0">
                <a:latin typeface="Times New Roman"/>
                <a:cs typeface="Times New Roman"/>
              </a:rPr>
              <a:t>e</a:t>
            </a:r>
            <a:r>
              <a:rPr sz="1150" spc="-10" dirty="0">
                <a:latin typeface="Times New Roman"/>
                <a:cs typeface="Times New Roman"/>
              </a:rPr>
              <a:t>e</a:t>
            </a:r>
            <a:r>
              <a:rPr sz="1150" dirty="0">
                <a:latin typeface="Times New Roman"/>
                <a:cs typeface="Times New Roman"/>
              </a:rPr>
              <a:t>ds </a:t>
            </a:r>
            <a:r>
              <a:rPr sz="1150" spc="80" dirty="0">
                <a:latin typeface="Times New Roman"/>
                <a:cs typeface="Times New Roman"/>
              </a:rPr>
              <a:t> </a:t>
            </a:r>
            <a:r>
              <a:rPr sz="1150" spc="-10" dirty="0">
                <a:latin typeface="Times New Roman"/>
                <a:cs typeface="Times New Roman"/>
              </a:rPr>
              <a:t>a</a:t>
            </a:r>
            <a:r>
              <a:rPr sz="1150" dirty="0">
                <a:latin typeface="Times New Roman"/>
                <a:cs typeface="Times New Roman"/>
              </a:rPr>
              <a:t>nd </a:t>
            </a:r>
            <a:r>
              <a:rPr sz="1150" spc="70" dirty="0">
                <a:latin typeface="Times New Roman"/>
                <a:cs typeface="Times New Roman"/>
              </a:rPr>
              <a:t> </a:t>
            </a:r>
            <a:r>
              <a:rPr sz="1150" spc="-35" dirty="0">
                <a:latin typeface="Times New Roman"/>
                <a:cs typeface="Times New Roman"/>
              </a:rPr>
              <a:t>i</a:t>
            </a:r>
            <a:r>
              <a:rPr sz="1150" spc="5" dirty="0">
                <a:latin typeface="Times New Roman"/>
                <a:cs typeface="Times New Roman"/>
              </a:rPr>
              <a:t>s</a:t>
            </a:r>
            <a:r>
              <a:rPr sz="1150" dirty="0">
                <a:latin typeface="Times New Roman"/>
                <a:cs typeface="Times New Roman"/>
              </a:rPr>
              <a:t>, </a:t>
            </a:r>
            <a:r>
              <a:rPr sz="1150" spc="7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e</a:t>
            </a:r>
            <a:r>
              <a:rPr sz="1150" dirty="0">
                <a:latin typeface="Times New Roman"/>
                <a:cs typeface="Times New Roman"/>
              </a:rPr>
              <a:t>f</a:t>
            </a:r>
            <a:r>
              <a:rPr sz="1150" spc="-25" dirty="0">
                <a:latin typeface="Times New Roman"/>
                <a:cs typeface="Times New Roman"/>
              </a:rPr>
              <a:t>o</a:t>
            </a:r>
            <a:r>
              <a:rPr sz="1150" spc="20" dirty="0">
                <a:latin typeface="Times New Roman"/>
                <a:cs typeface="Times New Roman"/>
              </a:rPr>
              <a:t>r</a:t>
            </a:r>
            <a:r>
              <a:rPr sz="1150" spc="-10" dirty="0">
                <a:latin typeface="Times New Roman"/>
                <a:cs typeface="Times New Roman"/>
              </a:rPr>
              <a:t>e</a:t>
            </a:r>
            <a:r>
              <a:rPr sz="1150" dirty="0">
                <a:latin typeface="Times New Roman"/>
                <a:cs typeface="Times New Roman"/>
              </a:rPr>
              <a:t>, </a:t>
            </a:r>
            <a:r>
              <a:rPr sz="1150" spc="70" dirty="0">
                <a:latin typeface="Times New Roman"/>
                <a:cs typeface="Times New Roman"/>
              </a:rPr>
              <a:t> </a:t>
            </a:r>
            <a:r>
              <a:rPr sz="1150" spc="15" dirty="0">
                <a:latin typeface="Times New Roman"/>
                <a:cs typeface="Times New Roman"/>
              </a:rPr>
              <a:t>c</a:t>
            </a:r>
            <a:r>
              <a:rPr sz="1150" spc="-25" dirty="0">
                <a:latin typeface="Times New Roman"/>
                <a:cs typeface="Times New Roman"/>
              </a:rPr>
              <a:t>o</a:t>
            </a:r>
            <a:r>
              <a:rPr sz="1150" spc="-10" dirty="0">
                <a:latin typeface="Times New Roman"/>
                <a:cs typeface="Times New Roman"/>
              </a:rPr>
              <a:t>m</a:t>
            </a:r>
            <a:r>
              <a:rPr sz="1150" spc="15" dirty="0">
                <a:latin typeface="Times New Roman"/>
                <a:cs typeface="Times New Roman"/>
              </a:rPr>
              <a:t>m</a:t>
            </a:r>
            <a:r>
              <a:rPr sz="1150" spc="-10" dirty="0">
                <a:latin typeface="Times New Roman"/>
                <a:cs typeface="Times New Roman"/>
              </a:rPr>
              <a:t>itte</a:t>
            </a:r>
            <a:r>
              <a:rPr sz="1150" dirty="0">
                <a:latin typeface="Times New Roman"/>
                <a:cs typeface="Times New Roman"/>
              </a:rPr>
              <a:t>d </a:t>
            </a:r>
            <a:r>
              <a:rPr sz="1150" spc="95" dirty="0">
                <a:latin typeface="Times New Roman"/>
                <a:cs typeface="Times New Roman"/>
              </a:rPr>
              <a:t> </a:t>
            </a:r>
            <a:r>
              <a:rPr sz="1150" spc="15" dirty="0">
                <a:latin typeface="Times New Roman"/>
                <a:cs typeface="Times New Roman"/>
              </a:rPr>
              <a:t>t</a:t>
            </a:r>
            <a:r>
              <a:rPr sz="1150" dirty="0">
                <a:latin typeface="Times New Roman"/>
                <a:cs typeface="Times New Roman"/>
              </a:rPr>
              <a:t>o </a:t>
            </a:r>
            <a:r>
              <a:rPr sz="1150" spc="45" dirty="0">
                <a:latin typeface="Times New Roman"/>
                <a:cs typeface="Times New Roman"/>
              </a:rPr>
              <a:t> </a:t>
            </a:r>
            <a:r>
              <a:rPr sz="1150" spc="20" dirty="0">
                <a:latin typeface="Times New Roman"/>
                <a:cs typeface="Times New Roman"/>
              </a:rPr>
              <a:t>d</a:t>
            </a:r>
            <a:r>
              <a:rPr sz="1150" spc="-10" dirty="0">
                <a:latin typeface="Times New Roman"/>
                <a:cs typeface="Times New Roman"/>
              </a:rPr>
              <a:t>i</a:t>
            </a:r>
            <a:r>
              <a:rPr sz="1150" spc="-25"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f</a:t>
            </a:r>
            <a:r>
              <a:rPr sz="1150" spc="-25" dirty="0">
                <a:latin typeface="Times New Roman"/>
                <a:cs typeface="Times New Roman"/>
              </a:rPr>
              <a:t>y</a:t>
            </a:r>
            <a:r>
              <a:rPr sz="1150" spc="-10" dirty="0">
                <a:latin typeface="Times New Roman"/>
                <a:cs typeface="Times New Roman"/>
              </a:rPr>
              <a:t>i</a:t>
            </a:r>
            <a:r>
              <a:rPr sz="1150" dirty="0">
                <a:latin typeface="Times New Roman"/>
                <a:cs typeface="Times New Roman"/>
              </a:rPr>
              <a:t>ng </a:t>
            </a:r>
            <a:r>
              <a:rPr sz="1150" spc="70" dirty="0">
                <a:latin typeface="Times New Roman"/>
                <a:cs typeface="Times New Roman"/>
              </a:rPr>
              <a:t> </a:t>
            </a:r>
            <a:r>
              <a:rPr sz="1150" spc="15" dirty="0">
                <a:latin typeface="Times New Roman"/>
                <a:cs typeface="Times New Roman"/>
              </a:rPr>
              <a:t>t</a:t>
            </a:r>
            <a:r>
              <a:rPr sz="1150" dirty="0">
                <a:latin typeface="Times New Roman"/>
                <a:cs typeface="Times New Roman"/>
              </a:rPr>
              <a:t>he</a:t>
            </a:r>
            <a:endParaRPr sz="1150">
              <a:latin typeface="Times New Roman"/>
              <a:cs typeface="Times New Roman"/>
            </a:endParaRPr>
          </a:p>
        </p:txBody>
      </p:sp>
      <p:sp>
        <p:nvSpPr>
          <p:cNvPr id="4" name="object 4" title="Photograph of Donna Y. Ford"/>
          <p:cNvSpPr/>
          <p:nvPr/>
        </p:nvSpPr>
        <p:spPr>
          <a:xfrm>
            <a:off x="844295" y="5647944"/>
            <a:ext cx="1030224" cy="1283208"/>
          </a:xfrm>
          <a:prstGeom prst="rect">
            <a:avLst/>
          </a:prstGeom>
          <a:blipFill>
            <a:blip r:embed="rId3" cstate="print"/>
            <a:stretch>
              <a:fillRect/>
            </a:stretch>
          </a:blipFill>
        </p:spPr>
        <p:txBody>
          <a:bodyPr wrap="square" lIns="0" tIns="0" rIns="0" bIns="0" rtlCol="0"/>
          <a:lstStyle/>
          <a:p>
            <a:endParaRPr/>
          </a:p>
        </p:txBody>
      </p:sp>
      <p:sp>
        <p:nvSpPr>
          <p:cNvPr id="3" name="object 3" title="Photograph of Malik S. Henfield"/>
          <p:cNvSpPr/>
          <p:nvPr/>
        </p:nvSpPr>
        <p:spPr>
          <a:xfrm>
            <a:off x="826008" y="7232904"/>
            <a:ext cx="1048511" cy="1304544"/>
          </a:xfrm>
          <a:prstGeom prst="rect">
            <a:avLst/>
          </a:prstGeom>
          <a:blipFill>
            <a:blip r:embed="rId4" cstate="print"/>
            <a:stretch>
              <a:fillRect/>
            </a:stretch>
          </a:blipFill>
        </p:spPr>
        <p:txBody>
          <a:bodyPr wrap="square" lIns="0" tIns="0" rIns="0" bIns="0" rtlCol="0"/>
          <a:lstStyle/>
          <a:p>
            <a:endParaRPr/>
          </a:p>
        </p:txBody>
      </p:sp>
      <p:sp>
        <p:nvSpPr>
          <p:cNvPr id="5" name="object 5"/>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6" name="object 6"/>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7" name="object 7"/>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8" name="object 8"/>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9" name="object 9"/>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66</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276999"/>
          </a:xfrm>
        </p:spPr>
        <p:txBody>
          <a:bodyPr/>
          <a:lstStyle/>
          <a:p>
            <a:r>
              <a:rPr lang="en-US" dirty="0" smtClean="0"/>
              <a:t>Continuation of Guest Editor Biographies</a:t>
            </a:r>
            <a:endParaRPr lang="en-US" dirty="0"/>
          </a:p>
        </p:txBody>
      </p:sp>
      <p:sp>
        <p:nvSpPr>
          <p:cNvPr id="2" name="object 2"/>
          <p:cNvSpPr txBox="1"/>
          <p:nvPr/>
        </p:nvSpPr>
        <p:spPr>
          <a:xfrm>
            <a:off x="901700" y="905893"/>
            <a:ext cx="5969635" cy="2466975"/>
          </a:xfrm>
          <a:prstGeom prst="rect">
            <a:avLst/>
          </a:prstGeom>
        </p:spPr>
        <p:txBody>
          <a:bodyPr vert="horz" wrap="square" lIns="0" tIns="0" rIns="0" bIns="0" rtlCol="0">
            <a:spAutoFit/>
          </a:bodyPr>
          <a:lstStyle/>
          <a:p>
            <a:pPr marL="12700" marR="5080" algn="just">
              <a:lnSpc>
                <a:spcPct val="91600"/>
              </a:lnSpc>
            </a:pPr>
            <a:r>
              <a:rPr sz="1150" spc="-10" dirty="0">
                <a:latin typeface="Times New Roman"/>
                <a:cs typeface="Times New Roman"/>
              </a:rPr>
              <a:t>c</a:t>
            </a:r>
            <a:r>
              <a:rPr sz="1150" spc="-25" dirty="0">
                <a:latin typeface="Times New Roman"/>
                <a:cs typeface="Times New Roman"/>
              </a:rPr>
              <a:t>o</a:t>
            </a:r>
            <a:r>
              <a:rPr sz="1150" spc="20" dirty="0">
                <a:latin typeface="Times New Roman"/>
                <a:cs typeface="Times New Roman"/>
              </a:rPr>
              <a:t>u</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e</a:t>
            </a:r>
            <a:r>
              <a:rPr sz="1150" spc="-10" dirty="0">
                <a:latin typeface="Times New Roman"/>
                <a:cs typeface="Times New Roman"/>
              </a:rPr>
              <a:t>li</a:t>
            </a:r>
            <a:r>
              <a:rPr sz="1150" dirty="0">
                <a:latin typeface="Times New Roman"/>
                <a:cs typeface="Times New Roman"/>
              </a:rPr>
              <a:t>ng </a:t>
            </a:r>
            <a:r>
              <a:rPr sz="1150" spc="-75" dirty="0">
                <a:latin typeface="Times New Roman"/>
                <a:cs typeface="Times New Roman"/>
              </a:rPr>
              <a:t> </a:t>
            </a:r>
            <a:r>
              <a:rPr sz="1150" dirty="0">
                <a:latin typeface="Times New Roman"/>
                <a:cs typeface="Times New Roman"/>
              </a:rPr>
              <a:t>pro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on </a:t>
            </a:r>
            <a:r>
              <a:rPr sz="1150" spc="-100" dirty="0">
                <a:latin typeface="Times New Roman"/>
                <a:cs typeface="Times New Roman"/>
              </a:rPr>
              <a:t> </a:t>
            </a:r>
            <a:r>
              <a:rPr sz="1150" spc="-10" dirty="0">
                <a:latin typeface="Times New Roman"/>
                <a:cs typeface="Times New Roman"/>
              </a:rPr>
              <a:t>a</a:t>
            </a:r>
            <a:r>
              <a:rPr sz="1150" dirty="0">
                <a:latin typeface="Times New Roman"/>
                <a:cs typeface="Times New Roman"/>
              </a:rPr>
              <a:t>s </a:t>
            </a:r>
            <a:r>
              <a:rPr sz="1150" spc="-65" dirty="0">
                <a:latin typeface="Times New Roman"/>
                <a:cs typeface="Times New Roman"/>
              </a:rPr>
              <a:t> </a:t>
            </a:r>
            <a:r>
              <a:rPr sz="1150" dirty="0">
                <a:latin typeface="Times New Roman"/>
                <a:cs typeface="Times New Roman"/>
              </a:rPr>
              <a:t>a </a:t>
            </a:r>
            <a:r>
              <a:rPr sz="1150" spc="-80" dirty="0">
                <a:latin typeface="Times New Roman"/>
                <a:cs typeface="Times New Roman"/>
              </a:rPr>
              <a:t> </a:t>
            </a:r>
            <a:r>
              <a:rPr sz="1150" spc="-10" dirty="0">
                <a:latin typeface="Times New Roman"/>
                <a:cs typeface="Times New Roman"/>
              </a:rPr>
              <a:t>me</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s </a:t>
            </a:r>
            <a:r>
              <a:rPr sz="1150" spc="-65" dirty="0">
                <a:latin typeface="Times New Roman"/>
                <a:cs typeface="Times New Roman"/>
              </a:rPr>
              <a:t> </a:t>
            </a:r>
            <a:r>
              <a:rPr sz="1150" spc="15" dirty="0">
                <a:latin typeface="Times New Roman"/>
                <a:cs typeface="Times New Roman"/>
              </a:rPr>
              <a:t>t</a:t>
            </a:r>
            <a:r>
              <a:rPr sz="1150" dirty="0">
                <a:latin typeface="Times New Roman"/>
                <a:cs typeface="Times New Roman"/>
              </a:rPr>
              <a:t>o </a:t>
            </a:r>
            <a:r>
              <a:rPr sz="1150" spc="-75" dirty="0">
                <a:latin typeface="Times New Roman"/>
                <a:cs typeface="Times New Roman"/>
              </a:rPr>
              <a:t> </a:t>
            </a:r>
            <a:r>
              <a:rPr sz="1150" spc="-25" dirty="0">
                <a:latin typeface="Times New Roman"/>
                <a:cs typeface="Times New Roman"/>
              </a:rPr>
              <a:t>h</a:t>
            </a:r>
            <a:r>
              <a:rPr sz="1150" spc="15" dirty="0">
                <a:latin typeface="Times New Roman"/>
                <a:cs typeface="Times New Roman"/>
              </a:rPr>
              <a:t>e</a:t>
            </a:r>
            <a:r>
              <a:rPr sz="1150" spc="-35" dirty="0">
                <a:latin typeface="Times New Roman"/>
                <a:cs typeface="Times New Roman"/>
              </a:rPr>
              <a:t>l</a:t>
            </a:r>
            <a:r>
              <a:rPr sz="1150" dirty="0">
                <a:latin typeface="Times New Roman"/>
                <a:cs typeface="Times New Roman"/>
              </a:rPr>
              <a:t>p </a:t>
            </a:r>
            <a:r>
              <a:rPr sz="1150" spc="-70" dirty="0">
                <a:latin typeface="Times New Roman"/>
                <a:cs typeface="Times New Roman"/>
              </a:rPr>
              <a:t> </a:t>
            </a:r>
            <a:r>
              <a:rPr sz="1150" spc="15" dirty="0">
                <a:latin typeface="Times New Roman"/>
                <a:cs typeface="Times New Roman"/>
              </a:rPr>
              <a:t>m</a:t>
            </a:r>
            <a:r>
              <a:rPr sz="1150" spc="-10" dirty="0">
                <a:latin typeface="Times New Roman"/>
                <a:cs typeface="Times New Roman"/>
              </a:rPr>
              <a:t>ee</a:t>
            </a:r>
            <a:r>
              <a:rPr sz="1150" dirty="0">
                <a:latin typeface="Times New Roman"/>
                <a:cs typeface="Times New Roman"/>
              </a:rPr>
              <a:t>t </a:t>
            </a:r>
            <a:r>
              <a:rPr sz="1150" spc="-80" dirty="0">
                <a:latin typeface="Times New Roman"/>
                <a:cs typeface="Times New Roman"/>
              </a:rPr>
              <a:t> </a:t>
            </a:r>
            <a:r>
              <a:rPr sz="1150" spc="5" dirty="0">
                <a:latin typeface="Times New Roman"/>
                <a:cs typeface="Times New Roman"/>
              </a:rPr>
              <a:t>s</a:t>
            </a:r>
            <a:r>
              <a:rPr sz="1150" spc="15" dirty="0">
                <a:latin typeface="Times New Roman"/>
                <a:cs typeface="Times New Roman"/>
              </a:rPr>
              <a:t>a</a:t>
            </a:r>
            <a:r>
              <a:rPr sz="1150" spc="-10" dirty="0">
                <a:latin typeface="Times New Roman"/>
                <a:cs typeface="Times New Roman"/>
              </a:rPr>
              <a:t>i</a:t>
            </a:r>
            <a:r>
              <a:rPr sz="1150" dirty="0">
                <a:latin typeface="Times New Roman"/>
                <a:cs typeface="Times New Roman"/>
              </a:rPr>
              <a:t>d </a:t>
            </a:r>
            <a:r>
              <a:rPr sz="1150" spc="-75" dirty="0">
                <a:latin typeface="Times New Roman"/>
                <a:cs typeface="Times New Roman"/>
              </a:rPr>
              <a:t> </a:t>
            </a:r>
            <a:r>
              <a:rPr sz="1150" spc="-25" dirty="0">
                <a:latin typeface="Times New Roman"/>
                <a:cs typeface="Times New Roman"/>
              </a:rPr>
              <a:t>n</a:t>
            </a:r>
            <a:r>
              <a:rPr sz="1150" spc="-10" dirty="0">
                <a:latin typeface="Times New Roman"/>
                <a:cs typeface="Times New Roman"/>
              </a:rPr>
              <a:t>ee</a:t>
            </a:r>
            <a:r>
              <a:rPr sz="1150" dirty="0">
                <a:latin typeface="Times New Roman"/>
                <a:cs typeface="Times New Roman"/>
              </a:rPr>
              <a:t>d</a:t>
            </a:r>
            <a:r>
              <a:rPr sz="1150" spc="5" dirty="0">
                <a:latin typeface="Times New Roman"/>
                <a:cs typeface="Times New Roman"/>
              </a:rPr>
              <a:t>s</a:t>
            </a:r>
            <a:r>
              <a:rPr sz="1150" dirty="0">
                <a:latin typeface="Times New Roman"/>
                <a:cs typeface="Times New Roman"/>
              </a:rPr>
              <a:t>. </a:t>
            </a:r>
            <a:r>
              <a:rPr sz="1150" spc="-75" dirty="0">
                <a:latin typeface="Times New Roman"/>
                <a:cs typeface="Times New Roman"/>
              </a:rPr>
              <a:t> </a:t>
            </a:r>
            <a:r>
              <a:rPr sz="1150" spc="15" dirty="0">
                <a:latin typeface="Times New Roman"/>
                <a:cs typeface="Times New Roman"/>
              </a:rPr>
              <a:t>T</a:t>
            </a:r>
            <a:r>
              <a:rPr sz="1150" dirty="0">
                <a:latin typeface="Times New Roman"/>
                <a:cs typeface="Times New Roman"/>
              </a:rPr>
              <a:t>o </a:t>
            </a:r>
            <a:r>
              <a:rPr sz="1150" spc="-10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t </a:t>
            </a:r>
            <a:r>
              <a:rPr sz="1150" spc="-60" dirty="0">
                <a:latin typeface="Times New Roman"/>
                <a:cs typeface="Times New Roman"/>
              </a:rPr>
              <a:t> </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d, </a:t>
            </a:r>
            <a:r>
              <a:rPr sz="1150" spc="-75" dirty="0">
                <a:latin typeface="Times New Roman"/>
                <a:cs typeface="Times New Roman"/>
              </a:rPr>
              <a:t> </a:t>
            </a:r>
            <a:r>
              <a:rPr sz="1150" spc="5" dirty="0">
                <a:latin typeface="Times New Roman"/>
                <a:cs typeface="Times New Roman"/>
              </a:rPr>
              <a:t>D</a:t>
            </a:r>
            <a:r>
              <a:rPr sz="1150" dirty="0">
                <a:latin typeface="Times New Roman"/>
                <a:cs typeface="Times New Roman"/>
              </a:rPr>
              <a:t>r. </a:t>
            </a:r>
            <a:r>
              <a:rPr sz="1150" spc="-75" dirty="0">
                <a:latin typeface="Times New Roman"/>
                <a:cs typeface="Times New Roman"/>
              </a:rPr>
              <a:t> </a:t>
            </a:r>
            <a:r>
              <a:rPr sz="1150" spc="5" dirty="0">
                <a:latin typeface="Times New Roman"/>
                <a:cs typeface="Times New Roman"/>
              </a:rPr>
              <a:t>H</a:t>
            </a:r>
            <a:r>
              <a:rPr sz="1150" spc="-10" dirty="0">
                <a:latin typeface="Times New Roman"/>
                <a:cs typeface="Times New Roman"/>
              </a:rPr>
              <a:t>e</a:t>
            </a:r>
            <a:r>
              <a:rPr sz="1150" spc="-25" dirty="0">
                <a:latin typeface="Times New Roman"/>
                <a:cs typeface="Times New Roman"/>
              </a:rPr>
              <a:t>n</a:t>
            </a:r>
            <a:r>
              <a:rPr sz="1150" dirty="0">
                <a:latin typeface="Times New Roman"/>
                <a:cs typeface="Times New Roman"/>
              </a:rPr>
              <a:t>f</a:t>
            </a:r>
            <a:r>
              <a:rPr sz="1150" spc="-10" dirty="0">
                <a:latin typeface="Times New Roman"/>
                <a:cs typeface="Times New Roman"/>
              </a:rPr>
              <a:t>i</a:t>
            </a:r>
            <a:r>
              <a:rPr sz="1150" spc="15" dirty="0">
                <a:latin typeface="Times New Roman"/>
                <a:cs typeface="Times New Roman"/>
              </a:rPr>
              <a:t>e</a:t>
            </a:r>
            <a:r>
              <a:rPr sz="1150" spc="-35" dirty="0">
                <a:latin typeface="Times New Roman"/>
                <a:cs typeface="Times New Roman"/>
              </a:rPr>
              <a:t>l</a:t>
            </a:r>
            <a:r>
              <a:rPr sz="1150" dirty="0">
                <a:latin typeface="Times New Roman"/>
                <a:cs typeface="Times New Roman"/>
              </a:rPr>
              <a:t>d </a:t>
            </a:r>
            <a:r>
              <a:rPr sz="1150" spc="-65"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10" dirty="0">
                <a:latin typeface="Times New Roman"/>
                <a:cs typeface="Times New Roman"/>
              </a:rPr>
              <a:t>ea</a:t>
            </a:r>
            <a:r>
              <a:rPr sz="1150" spc="20" dirty="0">
                <a:latin typeface="Times New Roman"/>
                <a:cs typeface="Times New Roman"/>
              </a:rPr>
              <a:t>r</a:t>
            </a:r>
            <a:r>
              <a:rPr sz="1150" spc="15" dirty="0">
                <a:latin typeface="Times New Roman"/>
                <a:cs typeface="Times New Roman"/>
              </a:rPr>
              <a:t>c</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s u</a:t>
            </a:r>
            <a:r>
              <a:rPr sz="1150" spc="-25" dirty="0">
                <a:latin typeface="Times New Roman"/>
                <a:cs typeface="Times New Roman"/>
              </a:rPr>
              <a:t>n</a:t>
            </a:r>
            <a:r>
              <a:rPr sz="1150" dirty="0">
                <a:latin typeface="Times New Roman"/>
                <a:cs typeface="Times New Roman"/>
              </a:rPr>
              <a:t>d</a:t>
            </a:r>
            <a:r>
              <a:rPr sz="1150" spc="-10" dirty="0">
                <a:latin typeface="Times New Roman"/>
                <a:cs typeface="Times New Roman"/>
              </a:rPr>
              <a:t>e</a:t>
            </a:r>
            <a:r>
              <a:rPr sz="1150" dirty="0">
                <a:latin typeface="Times New Roman"/>
                <a:cs typeface="Times New Roman"/>
              </a:rPr>
              <a:t>rr</a:t>
            </a:r>
            <a:r>
              <a:rPr sz="1150" spc="-10" dirty="0">
                <a:latin typeface="Times New Roman"/>
                <a:cs typeface="Times New Roman"/>
              </a:rPr>
              <a:t>e</a:t>
            </a:r>
            <a:r>
              <a:rPr sz="1150" dirty="0">
                <a:latin typeface="Times New Roman"/>
                <a:cs typeface="Times New Roman"/>
              </a:rPr>
              <a:t>pr</a:t>
            </a:r>
            <a:r>
              <a:rPr sz="1150" spc="-10" dirty="0">
                <a:latin typeface="Times New Roman"/>
                <a:cs typeface="Times New Roman"/>
              </a:rPr>
              <a:t>e</a:t>
            </a:r>
            <a:r>
              <a:rPr sz="1150" spc="5" dirty="0">
                <a:latin typeface="Times New Roman"/>
                <a:cs typeface="Times New Roman"/>
              </a:rPr>
              <a:t>s</a:t>
            </a:r>
            <a:r>
              <a:rPr sz="1150" spc="15" dirty="0">
                <a:latin typeface="Times New Roman"/>
                <a:cs typeface="Times New Roman"/>
              </a:rPr>
              <a:t>e</a:t>
            </a:r>
            <a:r>
              <a:rPr sz="1150" dirty="0">
                <a:latin typeface="Times New Roman"/>
                <a:cs typeface="Times New Roman"/>
              </a:rPr>
              <a:t>n</a:t>
            </a:r>
            <a:r>
              <a:rPr sz="1150" spc="-10" dirty="0">
                <a:latin typeface="Times New Roman"/>
                <a:cs typeface="Times New Roman"/>
              </a:rPr>
              <a:t>te</a:t>
            </a:r>
            <a:r>
              <a:rPr sz="1150" dirty="0">
                <a:latin typeface="Times New Roman"/>
                <a:cs typeface="Times New Roman"/>
              </a:rPr>
              <a:t>d </a:t>
            </a:r>
            <a:r>
              <a:rPr sz="1150" spc="-12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120" dirty="0">
                <a:latin typeface="Times New Roman"/>
                <a:cs typeface="Times New Roman"/>
              </a:rPr>
              <a:t> </a:t>
            </a:r>
            <a:r>
              <a:rPr sz="1150" dirty="0">
                <a:latin typeface="Times New Roman"/>
                <a:cs typeface="Times New Roman"/>
              </a:rPr>
              <a:t>(</a:t>
            </a:r>
            <a:r>
              <a:rPr sz="1150" spc="-10" dirty="0">
                <a:latin typeface="Times New Roman"/>
                <a:cs typeface="Times New Roman"/>
              </a:rPr>
              <a:t>e</a:t>
            </a:r>
            <a:r>
              <a:rPr sz="1150" dirty="0">
                <a:latin typeface="Times New Roman"/>
                <a:cs typeface="Times New Roman"/>
              </a:rPr>
              <a:t>.g., </a:t>
            </a:r>
            <a:r>
              <a:rPr sz="1150" spc="-120" dirty="0">
                <a:latin typeface="Times New Roman"/>
                <a:cs typeface="Times New Roman"/>
              </a:rPr>
              <a:t> </a:t>
            </a:r>
            <a:r>
              <a:rPr sz="1150" spc="-20" dirty="0">
                <a:latin typeface="Times New Roman"/>
                <a:cs typeface="Times New Roman"/>
              </a:rPr>
              <a:t>A</a:t>
            </a:r>
            <a:r>
              <a:rPr sz="1150" spc="-25" dirty="0">
                <a:latin typeface="Times New Roman"/>
                <a:cs typeface="Times New Roman"/>
              </a:rPr>
              <a:t>f</a:t>
            </a:r>
            <a:r>
              <a:rPr sz="1150" spc="20" dirty="0">
                <a:latin typeface="Times New Roman"/>
                <a:cs typeface="Times New Roman"/>
              </a:rPr>
              <a:t>r</a:t>
            </a:r>
            <a:r>
              <a:rPr sz="1150" spc="-10" dirty="0">
                <a:latin typeface="Times New Roman"/>
                <a:cs typeface="Times New Roman"/>
              </a:rPr>
              <a:t>ic</a:t>
            </a:r>
            <a:r>
              <a:rPr sz="1150" spc="15" dirty="0">
                <a:latin typeface="Times New Roman"/>
                <a:cs typeface="Times New Roman"/>
              </a:rPr>
              <a:t>a</a:t>
            </a:r>
            <a:r>
              <a:rPr sz="1150" dirty="0">
                <a:latin typeface="Times New Roman"/>
                <a:cs typeface="Times New Roman"/>
              </a:rPr>
              <a:t>n </a:t>
            </a:r>
            <a:r>
              <a:rPr sz="1150" spc="-145" dirty="0">
                <a:latin typeface="Times New Roman"/>
                <a:cs typeface="Times New Roman"/>
              </a:rPr>
              <a:t> </a:t>
            </a:r>
            <a:r>
              <a:rPr sz="1150" spc="-20" dirty="0">
                <a:latin typeface="Times New Roman"/>
                <a:cs typeface="Times New Roman"/>
              </a:rPr>
              <a:t>A</a:t>
            </a:r>
            <a:r>
              <a:rPr sz="1150" spc="15" dirty="0">
                <a:latin typeface="Times New Roman"/>
                <a:cs typeface="Times New Roman"/>
              </a:rPr>
              <a:t>m</a:t>
            </a:r>
            <a:r>
              <a:rPr sz="1150" spc="-10" dirty="0">
                <a:latin typeface="Times New Roman"/>
                <a:cs typeface="Times New Roman"/>
              </a:rPr>
              <a:t>e</a:t>
            </a:r>
            <a:r>
              <a:rPr sz="1150" spc="20" dirty="0">
                <a:latin typeface="Times New Roman"/>
                <a:cs typeface="Times New Roman"/>
              </a:rPr>
              <a:t>r</a:t>
            </a:r>
            <a:r>
              <a:rPr sz="1150" spc="-35" dirty="0">
                <a:latin typeface="Times New Roman"/>
                <a:cs typeface="Times New Roman"/>
              </a:rPr>
              <a:t>i</a:t>
            </a:r>
            <a:r>
              <a:rPr sz="1150" spc="-10" dirty="0">
                <a:latin typeface="Times New Roman"/>
                <a:cs typeface="Times New Roman"/>
              </a:rPr>
              <a:t>c</a:t>
            </a:r>
            <a:r>
              <a:rPr sz="1150" spc="15" dirty="0">
                <a:latin typeface="Times New Roman"/>
                <a:cs typeface="Times New Roman"/>
              </a:rPr>
              <a:t>a</a:t>
            </a:r>
            <a:r>
              <a:rPr sz="1150" dirty="0">
                <a:latin typeface="Times New Roman"/>
                <a:cs typeface="Times New Roman"/>
              </a:rPr>
              <a:t>n </a:t>
            </a:r>
            <a:r>
              <a:rPr sz="1150" spc="-12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0" dirty="0">
                <a:latin typeface="Times New Roman"/>
                <a:cs typeface="Times New Roman"/>
              </a:rPr>
              <a:t>e</a:t>
            </a:r>
            <a:r>
              <a:rPr sz="1150" spc="-25" dirty="0">
                <a:latin typeface="Times New Roman"/>
                <a:cs typeface="Times New Roman"/>
              </a:rPr>
              <a:t>n</a:t>
            </a:r>
            <a:r>
              <a:rPr sz="115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120" dirty="0">
                <a:latin typeface="Times New Roman"/>
                <a:cs typeface="Times New Roman"/>
              </a:rPr>
              <a:t> </a:t>
            </a:r>
            <a:r>
              <a:rPr sz="1150" spc="-10" dirty="0">
                <a:latin typeface="Times New Roman"/>
                <a:cs typeface="Times New Roman"/>
              </a:rPr>
              <a:t>i</a:t>
            </a:r>
            <a:r>
              <a:rPr sz="1150" dirty="0">
                <a:latin typeface="Times New Roman"/>
                <a:cs typeface="Times New Roman"/>
              </a:rPr>
              <a:t>n</a:t>
            </a:r>
            <a:r>
              <a:rPr sz="1150" spc="-10" dirty="0">
                <a:latin typeface="Times New Roman"/>
                <a:cs typeface="Times New Roman"/>
              </a:rPr>
              <a:t>te</a:t>
            </a:r>
            <a:r>
              <a:rPr sz="1150" spc="20" dirty="0">
                <a:latin typeface="Times New Roman"/>
                <a:cs typeface="Times New Roman"/>
              </a:rPr>
              <a:t>r</a:t>
            </a:r>
            <a:r>
              <a:rPr sz="1150" spc="-25" dirty="0">
                <a:latin typeface="Times New Roman"/>
                <a:cs typeface="Times New Roman"/>
              </a:rPr>
              <a:t>n</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15" dirty="0">
                <a:latin typeface="Times New Roman"/>
                <a:cs typeface="Times New Roman"/>
              </a:rPr>
              <a:t>a</a:t>
            </a:r>
            <a:r>
              <a:rPr sz="1150" dirty="0">
                <a:latin typeface="Times New Roman"/>
                <a:cs typeface="Times New Roman"/>
              </a:rPr>
              <a:t>l</a:t>
            </a:r>
            <a:r>
              <a:rPr sz="1150" spc="135"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120" dirty="0">
                <a:latin typeface="Times New Roman"/>
                <a:cs typeface="Times New Roman"/>
              </a:rPr>
              <a:t> </a:t>
            </a:r>
            <a:r>
              <a:rPr sz="1150" spc="-10" dirty="0">
                <a:latin typeface="Times New Roman"/>
                <a:cs typeface="Times New Roman"/>
              </a:rPr>
              <a:t>e</a:t>
            </a:r>
            <a:r>
              <a:rPr sz="1150" dirty="0">
                <a:latin typeface="Times New Roman"/>
                <a:cs typeface="Times New Roman"/>
              </a:rPr>
              <a:t>xp</a:t>
            </a:r>
            <a:r>
              <a:rPr sz="1150" spc="-10" dirty="0">
                <a:latin typeface="Times New Roman"/>
                <a:cs typeface="Times New Roman"/>
              </a:rPr>
              <a:t>e</a:t>
            </a:r>
            <a:r>
              <a:rPr sz="1150" spc="20" dirty="0">
                <a:latin typeface="Times New Roman"/>
                <a:cs typeface="Times New Roman"/>
              </a:rPr>
              <a:t>r</a:t>
            </a:r>
            <a:r>
              <a:rPr sz="1150" spc="-35" dirty="0">
                <a:latin typeface="Times New Roman"/>
                <a:cs typeface="Times New Roman"/>
              </a:rPr>
              <a:t>i</a:t>
            </a:r>
            <a:r>
              <a:rPr sz="1150" spc="15" dirty="0">
                <a:latin typeface="Times New Roman"/>
                <a:cs typeface="Times New Roman"/>
              </a:rPr>
              <a:t>e</a:t>
            </a:r>
            <a:r>
              <a:rPr sz="1150" dirty="0">
                <a:latin typeface="Times New Roman"/>
                <a:cs typeface="Times New Roman"/>
              </a:rPr>
              <a:t>n</a:t>
            </a:r>
            <a:r>
              <a:rPr sz="1150" spc="-10" dirty="0">
                <a:latin typeface="Times New Roman"/>
                <a:cs typeface="Times New Roman"/>
              </a:rPr>
              <a:t>ce</a:t>
            </a:r>
            <a:r>
              <a:rPr sz="1150" dirty="0">
                <a:latin typeface="Times New Roman"/>
                <a:cs typeface="Times New Roman"/>
              </a:rPr>
              <a:t>s </a:t>
            </a:r>
            <a:r>
              <a:rPr sz="1150" spc="-114" dirty="0">
                <a:latin typeface="Times New Roman"/>
                <a:cs typeface="Times New Roman"/>
              </a:rPr>
              <a:t> </a:t>
            </a:r>
            <a:r>
              <a:rPr sz="1150" spc="15" dirty="0">
                <a:latin typeface="Times New Roman"/>
                <a:cs typeface="Times New Roman"/>
              </a:rPr>
              <a:t>i</a:t>
            </a:r>
            <a:r>
              <a:rPr sz="1150" dirty="0">
                <a:latin typeface="Times New Roman"/>
                <a:cs typeface="Times New Roman"/>
              </a:rPr>
              <a:t>n </a:t>
            </a:r>
            <a:r>
              <a:rPr sz="1150" spc="-10" dirty="0">
                <a:latin typeface="Times New Roman"/>
                <a:cs typeface="Times New Roman"/>
              </a:rPr>
              <a:t>me</a:t>
            </a:r>
            <a:r>
              <a:rPr sz="1150" dirty="0">
                <a:latin typeface="Times New Roman"/>
                <a:cs typeface="Times New Roman"/>
              </a:rPr>
              <a:t>n</a:t>
            </a:r>
            <a:r>
              <a:rPr sz="1150" spc="-10" dirty="0">
                <a:latin typeface="Times New Roman"/>
                <a:cs typeface="Times New Roman"/>
              </a:rPr>
              <a:t>t</a:t>
            </a:r>
            <a:r>
              <a:rPr sz="1150" spc="15" dirty="0">
                <a:latin typeface="Times New Roman"/>
                <a:cs typeface="Times New Roman"/>
              </a:rPr>
              <a:t>a</a:t>
            </a:r>
            <a:r>
              <a:rPr sz="1150" dirty="0">
                <a:latin typeface="Times New Roman"/>
                <a:cs typeface="Times New Roman"/>
              </a:rPr>
              <a:t>l</a:t>
            </a:r>
            <a:r>
              <a:rPr sz="1150" spc="60" dirty="0">
                <a:latin typeface="Times New Roman"/>
                <a:cs typeface="Times New Roman"/>
              </a:rPr>
              <a:t> </a:t>
            </a:r>
            <a:r>
              <a:rPr sz="1150" spc="-25" dirty="0">
                <a:latin typeface="Times New Roman"/>
                <a:cs typeface="Times New Roman"/>
              </a:rPr>
              <a:t>h</a:t>
            </a:r>
            <a:r>
              <a:rPr sz="1150" spc="15" dirty="0">
                <a:latin typeface="Times New Roman"/>
                <a:cs typeface="Times New Roman"/>
              </a:rPr>
              <a:t>ea</a:t>
            </a:r>
            <a:r>
              <a:rPr sz="1150" spc="-35" dirty="0">
                <a:latin typeface="Times New Roman"/>
                <a:cs typeface="Times New Roman"/>
              </a:rPr>
              <a:t>l</a:t>
            </a:r>
            <a:r>
              <a:rPr sz="1150" spc="15" dirty="0">
                <a:latin typeface="Times New Roman"/>
                <a:cs typeface="Times New Roman"/>
              </a:rPr>
              <a:t>t</a:t>
            </a:r>
            <a:r>
              <a:rPr sz="1150" dirty="0">
                <a:latin typeface="Times New Roman"/>
                <a:cs typeface="Times New Roman"/>
              </a:rPr>
              <a:t>h</a:t>
            </a:r>
            <a:r>
              <a:rPr sz="1150" spc="45" dirty="0">
                <a:latin typeface="Times New Roman"/>
                <a:cs typeface="Times New Roman"/>
              </a:rPr>
              <a:t> </a:t>
            </a:r>
            <a:r>
              <a:rPr sz="1150" spc="-10" dirty="0">
                <a:latin typeface="Times New Roman"/>
                <a:cs typeface="Times New Roman"/>
              </a:rPr>
              <a:t>t</a:t>
            </a:r>
            <a:r>
              <a:rPr sz="1150" spc="20" dirty="0">
                <a:latin typeface="Times New Roman"/>
                <a:cs typeface="Times New Roman"/>
              </a:rPr>
              <a:t>r</a:t>
            </a:r>
            <a:r>
              <a:rPr sz="1150" spc="15" dirty="0">
                <a:latin typeface="Times New Roman"/>
                <a:cs typeface="Times New Roman"/>
              </a:rPr>
              <a:t>a</a:t>
            </a:r>
            <a:r>
              <a:rPr sz="1150" spc="-10" dirty="0">
                <a:latin typeface="Times New Roman"/>
                <a:cs typeface="Times New Roman"/>
              </a:rPr>
              <a:t>i</a:t>
            </a:r>
            <a:r>
              <a:rPr sz="1150" dirty="0">
                <a:latin typeface="Times New Roman"/>
                <a:cs typeface="Times New Roman"/>
              </a:rPr>
              <a:t>n</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a:t>
            </a:r>
            <a:r>
              <a:rPr sz="1150" spc="70"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spc="-25" dirty="0">
                <a:latin typeface="Times New Roman"/>
                <a:cs typeface="Times New Roman"/>
              </a:rPr>
              <a:t>o</a:t>
            </a:r>
            <a:r>
              <a:rPr sz="1150" dirty="0">
                <a:latin typeface="Times New Roman"/>
                <a:cs typeface="Times New Roman"/>
              </a:rPr>
              <a:t>gr</a:t>
            </a:r>
            <a:r>
              <a:rPr sz="1150" spc="-10" dirty="0">
                <a:latin typeface="Times New Roman"/>
                <a:cs typeface="Times New Roman"/>
              </a:rPr>
              <a:t>am</a:t>
            </a:r>
            <a:r>
              <a:rPr sz="1150" dirty="0">
                <a:latin typeface="Times New Roman"/>
                <a:cs typeface="Times New Roman"/>
              </a:rPr>
              <a:t>s</a:t>
            </a:r>
            <a:r>
              <a:rPr sz="1150" spc="80" dirty="0">
                <a:latin typeface="Times New Roman"/>
                <a:cs typeface="Times New Roman"/>
              </a:rPr>
              <a:t> </a:t>
            </a:r>
            <a:r>
              <a:rPr sz="1150" spc="-10" dirty="0">
                <a:latin typeface="Times New Roman"/>
                <a:cs typeface="Times New Roman"/>
              </a:rPr>
              <a:t>a</a:t>
            </a:r>
            <a:r>
              <a:rPr sz="1150" dirty="0">
                <a:latin typeface="Times New Roman"/>
                <a:cs typeface="Times New Roman"/>
              </a:rPr>
              <a:t>s</a:t>
            </a:r>
            <a:r>
              <a:rPr sz="1150" spc="80" dirty="0">
                <a:latin typeface="Times New Roman"/>
                <a:cs typeface="Times New Roman"/>
              </a:rPr>
              <a:t> </a:t>
            </a:r>
            <a:r>
              <a:rPr sz="1150" dirty="0">
                <a:latin typeface="Times New Roman"/>
                <a:cs typeface="Times New Roman"/>
              </a:rPr>
              <a:t>a</a:t>
            </a:r>
            <a:r>
              <a:rPr sz="1150" spc="60" dirty="0">
                <a:latin typeface="Times New Roman"/>
                <a:cs typeface="Times New Roman"/>
              </a:rPr>
              <a:t> </a:t>
            </a:r>
            <a:r>
              <a:rPr sz="1150" spc="-10" dirty="0">
                <a:latin typeface="Times New Roman"/>
                <a:cs typeface="Times New Roman"/>
              </a:rPr>
              <a:t>me</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s</a:t>
            </a:r>
            <a:r>
              <a:rPr sz="1150" spc="80" dirty="0">
                <a:latin typeface="Times New Roman"/>
                <a:cs typeface="Times New Roman"/>
              </a:rPr>
              <a:t> </a:t>
            </a:r>
            <a:r>
              <a:rPr sz="1150" spc="15" dirty="0">
                <a:latin typeface="Times New Roman"/>
                <a:cs typeface="Times New Roman"/>
              </a:rPr>
              <a:t>t</a:t>
            </a:r>
            <a:r>
              <a:rPr sz="1150" dirty="0">
                <a:latin typeface="Times New Roman"/>
                <a:cs typeface="Times New Roman"/>
              </a:rPr>
              <a:t>o</a:t>
            </a:r>
            <a:r>
              <a:rPr sz="1150" spc="45" dirty="0">
                <a:latin typeface="Times New Roman"/>
                <a:cs typeface="Times New Roman"/>
              </a:rPr>
              <a:t> </a:t>
            </a:r>
            <a:r>
              <a:rPr sz="1150" dirty="0">
                <a:latin typeface="Times New Roman"/>
                <a:cs typeface="Times New Roman"/>
              </a:rPr>
              <a:t>un</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7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a:t>
            </a:r>
            <a:r>
              <a:rPr sz="1150" spc="85" dirty="0">
                <a:latin typeface="Times New Roman"/>
                <a:cs typeface="Times New Roman"/>
              </a:rPr>
              <a:t> </a:t>
            </a:r>
            <a:r>
              <a:rPr sz="1150" spc="-10" dirty="0">
                <a:latin typeface="Times New Roman"/>
                <a:cs typeface="Times New Roman"/>
              </a:rPr>
              <a:t>c</a:t>
            </a:r>
            <a:r>
              <a:rPr sz="1150" dirty="0">
                <a:latin typeface="Times New Roman"/>
                <a:cs typeface="Times New Roman"/>
              </a:rPr>
              <a:t>onn</a:t>
            </a:r>
            <a:r>
              <a:rPr sz="1150" spc="-10" dirty="0">
                <a:latin typeface="Times New Roman"/>
                <a:cs typeface="Times New Roman"/>
              </a:rPr>
              <a:t>ec</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a:t>
            </a:r>
            <a:r>
              <a:rPr sz="1150" spc="45" dirty="0">
                <a:latin typeface="Times New Roman"/>
                <a:cs typeface="Times New Roman"/>
              </a:rPr>
              <a:t> </a:t>
            </a:r>
            <a:r>
              <a:rPr sz="1150" dirty="0">
                <a:latin typeface="Times New Roman"/>
                <a:cs typeface="Times New Roman"/>
              </a:rPr>
              <a:t>b</a:t>
            </a:r>
            <a:r>
              <a:rPr sz="1150" spc="15" dirty="0">
                <a:latin typeface="Times New Roman"/>
                <a:cs typeface="Times New Roman"/>
              </a:rPr>
              <a:t>e</a:t>
            </a:r>
            <a:r>
              <a:rPr sz="1150" spc="-10" dirty="0">
                <a:latin typeface="Times New Roman"/>
                <a:cs typeface="Times New Roman"/>
              </a:rPr>
              <a:t>t</a:t>
            </a:r>
            <a:r>
              <a:rPr sz="1150" spc="5" dirty="0">
                <a:latin typeface="Times New Roman"/>
                <a:cs typeface="Times New Roman"/>
              </a:rPr>
              <a:t>w</a:t>
            </a:r>
            <a:r>
              <a:rPr sz="1150" spc="-10" dirty="0">
                <a:latin typeface="Times New Roman"/>
                <a:cs typeface="Times New Roman"/>
              </a:rPr>
              <a:t>e</a:t>
            </a:r>
            <a:r>
              <a:rPr sz="1150" spc="15" dirty="0">
                <a:latin typeface="Times New Roman"/>
                <a:cs typeface="Times New Roman"/>
              </a:rPr>
              <a:t>e</a:t>
            </a:r>
            <a:r>
              <a:rPr sz="1150" dirty="0">
                <a:latin typeface="Times New Roman"/>
                <a:cs typeface="Times New Roman"/>
              </a:rPr>
              <a:t>n</a:t>
            </a:r>
            <a:r>
              <a:rPr sz="1150" spc="45"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spc="-25" dirty="0">
                <a:latin typeface="Times New Roman"/>
                <a:cs typeface="Times New Roman"/>
              </a:rPr>
              <a:t>o</a:t>
            </a:r>
            <a:r>
              <a:rPr sz="1150" dirty="0">
                <a:latin typeface="Times New Roman"/>
                <a:cs typeface="Times New Roman"/>
              </a:rPr>
              <a:t>gr</a:t>
            </a:r>
            <a:r>
              <a:rPr sz="1150" spc="-10" dirty="0">
                <a:latin typeface="Times New Roman"/>
                <a:cs typeface="Times New Roman"/>
              </a:rPr>
              <a:t>a</a:t>
            </a:r>
            <a:r>
              <a:rPr sz="1150" dirty="0">
                <a:latin typeface="Times New Roman"/>
                <a:cs typeface="Times New Roman"/>
              </a:rPr>
              <a:t>m</a:t>
            </a:r>
            <a:r>
              <a:rPr sz="1150" spc="85" dirty="0">
                <a:latin typeface="Times New Roman"/>
                <a:cs typeface="Times New Roman"/>
              </a:rPr>
              <a:t> </a:t>
            </a:r>
            <a:r>
              <a:rPr sz="1150" spc="-25" dirty="0">
                <a:latin typeface="Times New Roman"/>
                <a:cs typeface="Times New Roman"/>
              </a:rPr>
              <a:t>f</a:t>
            </a:r>
            <a:r>
              <a:rPr sz="1150" spc="-10" dirty="0">
                <a:latin typeface="Times New Roman"/>
                <a:cs typeface="Times New Roman"/>
              </a:rPr>
              <a:t>a</a:t>
            </a:r>
            <a:r>
              <a:rPr sz="1150" spc="15" dirty="0">
                <a:latin typeface="Times New Roman"/>
                <a:cs typeface="Times New Roman"/>
              </a:rPr>
              <a:t>c</a:t>
            </a:r>
            <a:r>
              <a:rPr sz="1150" spc="-10" dirty="0">
                <a:latin typeface="Times New Roman"/>
                <a:cs typeface="Times New Roman"/>
              </a:rPr>
              <a:t>t</a:t>
            </a:r>
            <a:r>
              <a:rPr sz="1150" spc="-25" dirty="0">
                <a:latin typeface="Times New Roman"/>
                <a:cs typeface="Times New Roman"/>
              </a:rPr>
              <a:t>o</a:t>
            </a:r>
            <a:r>
              <a:rPr sz="1150" dirty="0">
                <a:latin typeface="Times New Roman"/>
                <a:cs typeface="Times New Roman"/>
              </a:rPr>
              <a:t>rs</a:t>
            </a:r>
            <a:r>
              <a:rPr sz="1150" spc="8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p</a:t>
            </a:r>
            <a:r>
              <a:rPr sz="1150" spc="-25" dirty="0">
                <a:latin typeface="Times New Roman"/>
                <a:cs typeface="Times New Roman"/>
              </a:rPr>
              <a:t>o</a:t>
            </a:r>
            <a:r>
              <a:rPr sz="1150" spc="30" dirty="0">
                <a:latin typeface="Times New Roman"/>
                <a:cs typeface="Times New Roman"/>
              </a:rPr>
              <a:t>s</a:t>
            </a:r>
            <a:r>
              <a:rPr sz="1150" spc="-35" dirty="0">
                <a:latin typeface="Times New Roman"/>
                <a:cs typeface="Times New Roman"/>
              </a:rPr>
              <a:t>i</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ve</a:t>
            </a:r>
            <a:r>
              <a:rPr sz="1150" spc="-10"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a:t>
            </a:r>
            <a:r>
              <a:rPr sz="1150" spc="-10" dirty="0">
                <a:latin typeface="Times New Roman"/>
                <a:cs typeface="Times New Roman"/>
              </a:rPr>
              <a:t> e</a:t>
            </a:r>
            <a:r>
              <a:rPr sz="1150" dirty="0">
                <a:latin typeface="Times New Roman"/>
                <a:cs typeface="Times New Roman"/>
              </a:rPr>
              <a:t>xp</a:t>
            </a:r>
            <a:r>
              <a:rPr sz="1150" spc="-10" dirty="0">
                <a:latin typeface="Times New Roman"/>
                <a:cs typeface="Times New Roman"/>
              </a:rPr>
              <a:t>e</a:t>
            </a:r>
            <a:r>
              <a:rPr sz="1150" spc="20" dirty="0">
                <a:latin typeface="Times New Roman"/>
                <a:cs typeface="Times New Roman"/>
              </a:rPr>
              <a:t>r</a:t>
            </a:r>
            <a:r>
              <a:rPr sz="1150" spc="-10" dirty="0">
                <a:latin typeface="Times New Roman"/>
                <a:cs typeface="Times New Roman"/>
              </a:rPr>
              <a:t>i</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c</a:t>
            </a:r>
            <a:r>
              <a:rPr sz="1150" spc="-10" dirty="0">
                <a:latin typeface="Times New Roman"/>
                <a:cs typeface="Times New Roman"/>
              </a:rPr>
              <a:t>e</a:t>
            </a:r>
            <a:r>
              <a:rPr sz="1150" spc="5" dirty="0">
                <a:latin typeface="Times New Roman"/>
                <a:cs typeface="Times New Roman"/>
              </a:rPr>
              <a:t>s</a:t>
            </a:r>
            <a:r>
              <a:rPr sz="1150" dirty="0">
                <a:latin typeface="Times New Roman"/>
                <a:cs typeface="Times New Roman"/>
              </a:rPr>
              <a:t>, </a:t>
            </a:r>
            <a:r>
              <a:rPr sz="1150" spc="5" dirty="0">
                <a:latin typeface="Times New Roman"/>
                <a:cs typeface="Times New Roman"/>
              </a:rPr>
              <a:t>w</a:t>
            </a:r>
            <a:r>
              <a:rPr sz="1150" dirty="0">
                <a:latin typeface="Times New Roman"/>
                <a:cs typeface="Times New Roman"/>
              </a:rPr>
              <a:t>h</a:t>
            </a:r>
            <a:r>
              <a:rPr sz="1150" spc="-35" dirty="0">
                <a:latin typeface="Times New Roman"/>
                <a:cs typeface="Times New Roman"/>
              </a:rPr>
              <a:t>i</a:t>
            </a:r>
            <a:r>
              <a:rPr sz="1150" spc="15" dirty="0">
                <a:latin typeface="Times New Roman"/>
                <a:cs typeface="Times New Roman"/>
              </a:rPr>
              <a:t>c</a:t>
            </a:r>
            <a:r>
              <a:rPr sz="1150" dirty="0">
                <a:latin typeface="Times New Roman"/>
                <a:cs typeface="Times New Roman"/>
              </a:rPr>
              <a:t>h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a:t>
            </a:r>
            <a:r>
              <a:rPr sz="1150" spc="5" dirty="0">
                <a:latin typeface="Times New Roman"/>
                <a:cs typeface="Times New Roman"/>
              </a:rPr>
              <a:t> </a:t>
            </a:r>
            <a:r>
              <a:rPr sz="1150" spc="20" dirty="0">
                <a:latin typeface="Times New Roman"/>
                <a:cs typeface="Times New Roman"/>
              </a:rPr>
              <a:t>d</a:t>
            </a:r>
            <a:r>
              <a:rPr sz="1150" spc="-35" dirty="0">
                <a:latin typeface="Times New Roman"/>
                <a:cs typeface="Times New Roman"/>
              </a:rPr>
              <a:t>i</a:t>
            </a:r>
            <a:r>
              <a:rPr sz="1150" dirty="0">
                <a:latin typeface="Times New Roman"/>
                <a:cs typeface="Times New Roman"/>
              </a:rPr>
              <a:t>r</a:t>
            </a:r>
            <a:r>
              <a:rPr sz="1150" spc="15" dirty="0">
                <a:latin typeface="Times New Roman"/>
                <a:cs typeface="Times New Roman"/>
              </a:rPr>
              <a:t>e</a:t>
            </a:r>
            <a:r>
              <a:rPr sz="1150" spc="-10" dirty="0">
                <a:latin typeface="Times New Roman"/>
                <a:cs typeface="Times New Roman"/>
              </a:rPr>
              <a:t>c</a:t>
            </a:r>
            <a:r>
              <a:rPr sz="1150" dirty="0">
                <a:latin typeface="Times New Roman"/>
                <a:cs typeface="Times New Roman"/>
              </a:rPr>
              <a:t>t</a:t>
            </a:r>
            <a:r>
              <a:rPr sz="1150" spc="15" dirty="0">
                <a:latin typeface="Times New Roman"/>
                <a:cs typeface="Times New Roman"/>
              </a:rPr>
              <a:t> </a:t>
            </a:r>
            <a:r>
              <a:rPr sz="1150" spc="-10" dirty="0">
                <a:latin typeface="Times New Roman"/>
                <a:cs typeface="Times New Roman"/>
              </a:rPr>
              <a:t>im</a:t>
            </a:r>
            <a:r>
              <a:rPr sz="1150" spc="20" dirty="0">
                <a:latin typeface="Times New Roman"/>
                <a:cs typeface="Times New Roman"/>
              </a:rPr>
              <a:t>p</a:t>
            </a:r>
            <a:r>
              <a:rPr sz="1150" spc="-10" dirty="0">
                <a:latin typeface="Times New Roman"/>
                <a:cs typeface="Times New Roman"/>
              </a:rPr>
              <a:t>l</a:t>
            </a:r>
            <a:r>
              <a:rPr sz="1150" spc="-35" dirty="0">
                <a:latin typeface="Times New Roman"/>
                <a:cs typeface="Times New Roman"/>
              </a:rPr>
              <a:t>i</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s</a:t>
            </a:r>
            <a:r>
              <a:rPr sz="1150" spc="5"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dirty="0">
                <a:latin typeface="Times New Roman"/>
                <a:cs typeface="Times New Roman"/>
              </a:rPr>
              <a:t>r </a:t>
            </a:r>
            <a:r>
              <a:rPr sz="1150" spc="20" dirty="0">
                <a:latin typeface="Times New Roman"/>
                <a:cs typeface="Times New Roman"/>
              </a:rPr>
              <a:t>d</a:t>
            </a:r>
            <a:r>
              <a:rPr sz="1150" spc="-10" dirty="0">
                <a:latin typeface="Times New Roman"/>
                <a:cs typeface="Times New Roman"/>
              </a:rPr>
              <a:t>i</a:t>
            </a:r>
            <a:r>
              <a:rPr sz="1150"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30" dirty="0">
                <a:latin typeface="Times New Roman"/>
                <a:cs typeface="Times New Roman"/>
              </a:rPr>
              <a:t>s</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10" dirty="0">
                <a:latin typeface="Times New Roman"/>
                <a:cs typeface="Times New Roman"/>
              </a:rPr>
              <a:t>i</a:t>
            </a:r>
            <a:r>
              <a:rPr sz="1150" dirty="0">
                <a:latin typeface="Times New Roman"/>
                <a:cs typeface="Times New Roman"/>
              </a:rPr>
              <a:t>n</a:t>
            </a:r>
            <a:r>
              <a:rPr sz="1150" spc="-25" dirty="0">
                <a:latin typeface="Times New Roman"/>
                <a:cs typeface="Times New Roman"/>
              </a:rPr>
              <a:t> </a:t>
            </a:r>
            <a:r>
              <a:rPr sz="1150" spc="15" dirty="0">
                <a:latin typeface="Times New Roman"/>
                <a:cs typeface="Times New Roman"/>
              </a:rPr>
              <a:t>t</a:t>
            </a:r>
            <a:r>
              <a:rPr sz="1150" dirty="0">
                <a:latin typeface="Times New Roman"/>
                <a:cs typeface="Times New Roman"/>
              </a:rPr>
              <a:t>he</a:t>
            </a:r>
            <a:r>
              <a:rPr sz="1150" spc="-10" dirty="0">
                <a:latin typeface="Times New Roman"/>
                <a:cs typeface="Times New Roman"/>
              </a:rPr>
              <a:t> </a:t>
            </a:r>
            <a:r>
              <a:rPr sz="1150" spc="15" dirty="0">
                <a:latin typeface="Times New Roman"/>
                <a:cs typeface="Times New Roman"/>
              </a:rPr>
              <a:t>c</a:t>
            </a:r>
            <a:r>
              <a:rPr sz="1150" spc="-25" dirty="0">
                <a:latin typeface="Times New Roman"/>
                <a:cs typeface="Times New Roman"/>
              </a:rPr>
              <a:t>o</a:t>
            </a:r>
            <a:r>
              <a:rPr sz="1150" spc="20" dirty="0">
                <a:latin typeface="Times New Roman"/>
                <a:cs typeface="Times New Roman"/>
              </a:rPr>
              <a:t>u</a:t>
            </a:r>
            <a:r>
              <a:rPr sz="1150" spc="-25" dirty="0">
                <a:latin typeface="Times New Roman"/>
                <a:cs typeface="Times New Roman"/>
              </a:rPr>
              <a:t>n</a:t>
            </a:r>
            <a:r>
              <a:rPr sz="1150" spc="5" dirty="0">
                <a:latin typeface="Times New Roman"/>
                <a:cs typeface="Times New Roman"/>
              </a:rPr>
              <a:t>s</a:t>
            </a:r>
            <a:r>
              <a:rPr sz="1150" spc="15" dirty="0">
                <a:latin typeface="Times New Roman"/>
                <a:cs typeface="Times New Roman"/>
              </a:rPr>
              <a:t>e</a:t>
            </a:r>
            <a:r>
              <a:rPr sz="1150" spc="-10" dirty="0">
                <a:latin typeface="Times New Roman"/>
                <a:cs typeface="Times New Roman"/>
              </a:rPr>
              <a:t>li</a:t>
            </a:r>
            <a:r>
              <a:rPr sz="1150" spc="-25" dirty="0">
                <a:latin typeface="Times New Roman"/>
                <a:cs typeface="Times New Roman"/>
              </a:rPr>
              <a:t>n</a:t>
            </a:r>
            <a:r>
              <a:rPr sz="1150" dirty="0">
                <a:latin typeface="Times New Roman"/>
                <a:cs typeface="Times New Roman"/>
              </a:rPr>
              <a:t>g p</a:t>
            </a:r>
            <a:r>
              <a:rPr sz="1150" spc="20" dirty="0">
                <a:latin typeface="Times New Roman"/>
                <a:cs typeface="Times New Roman"/>
              </a:rPr>
              <a:t>r</a:t>
            </a:r>
            <a:r>
              <a:rPr sz="1150" dirty="0">
                <a:latin typeface="Times New Roman"/>
                <a:cs typeface="Times New Roman"/>
              </a:rPr>
              <a:t>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endParaRPr sz="1150">
              <a:latin typeface="Times New Roman"/>
              <a:cs typeface="Times New Roman"/>
            </a:endParaRPr>
          </a:p>
          <a:p>
            <a:pPr>
              <a:lnSpc>
                <a:spcPct val="100000"/>
              </a:lnSpc>
              <a:spcBef>
                <a:spcPts val="4"/>
              </a:spcBef>
            </a:pPr>
            <a:endParaRPr sz="1400">
              <a:latin typeface="Times New Roman"/>
              <a:cs typeface="Times New Roman"/>
            </a:endParaRPr>
          </a:p>
          <a:p>
            <a:pPr marL="1124585" marR="5080" algn="just">
              <a:lnSpc>
                <a:spcPct val="91700"/>
              </a:lnSpc>
            </a:pPr>
            <a:r>
              <a:rPr sz="1150" b="1" spc="-10" dirty="0">
                <a:latin typeface="Times New Roman"/>
                <a:cs typeface="Times New Roman"/>
              </a:rPr>
              <a:t>Mic</a:t>
            </a:r>
            <a:r>
              <a:rPr sz="1150" b="1" spc="5" dirty="0">
                <a:latin typeface="Times New Roman"/>
                <a:cs typeface="Times New Roman"/>
              </a:rPr>
              <a:t>h</a:t>
            </a:r>
            <a:r>
              <a:rPr sz="1150" b="1" spc="-10" dirty="0">
                <a:latin typeface="Times New Roman"/>
                <a:cs typeface="Times New Roman"/>
              </a:rPr>
              <a:t>el</a:t>
            </a:r>
            <a:r>
              <a:rPr sz="1150" b="1" spc="15" dirty="0">
                <a:latin typeface="Times New Roman"/>
                <a:cs typeface="Times New Roman"/>
              </a:rPr>
              <a:t>l</a:t>
            </a:r>
            <a:r>
              <a:rPr sz="1150" b="1" dirty="0">
                <a:latin typeface="Times New Roman"/>
                <a:cs typeface="Times New Roman"/>
              </a:rPr>
              <a:t>e </a:t>
            </a:r>
            <a:r>
              <a:rPr sz="1150" b="1" spc="-55" dirty="0">
                <a:latin typeface="Times New Roman"/>
                <a:cs typeface="Times New Roman"/>
              </a:rPr>
              <a:t> </a:t>
            </a:r>
            <a:r>
              <a:rPr sz="1150" b="1" dirty="0">
                <a:latin typeface="Times New Roman"/>
                <a:cs typeface="Times New Roman"/>
              </a:rPr>
              <a:t>T</a:t>
            </a:r>
            <a:r>
              <a:rPr sz="1150" b="1" spc="-10" dirty="0">
                <a:latin typeface="Times New Roman"/>
                <a:cs typeface="Times New Roman"/>
              </a:rPr>
              <a:t>r</a:t>
            </a:r>
            <a:r>
              <a:rPr sz="1150" b="1" dirty="0">
                <a:latin typeface="Times New Roman"/>
                <a:cs typeface="Times New Roman"/>
              </a:rPr>
              <a:t>ot</a:t>
            </a:r>
            <a:r>
              <a:rPr sz="1150" b="1" spc="20" dirty="0">
                <a:latin typeface="Times New Roman"/>
                <a:cs typeface="Times New Roman"/>
              </a:rPr>
              <a:t>m</a:t>
            </a:r>
            <a:r>
              <a:rPr sz="1150" b="1" dirty="0">
                <a:latin typeface="Times New Roman"/>
                <a:cs typeface="Times New Roman"/>
              </a:rPr>
              <a:t>an </a:t>
            </a:r>
            <a:r>
              <a:rPr sz="1150" b="1" spc="-65" dirty="0">
                <a:latin typeface="Times New Roman"/>
                <a:cs typeface="Times New Roman"/>
              </a:rPr>
              <a:t> </a:t>
            </a:r>
            <a:r>
              <a:rPr sz="1150" b="1" spc="5" dirty="0">
                <a:latin typeface="Times New Roman"/>
                <a:cs typeface="Times New Roman"/>
              </a:rPr>
              <a:t>S</a:t>
            </a:r>
            <a:r>
              <a:rPr sz="1150" b="1" spc="-10" dirty="0">
                <a:latin typeface="Times New Roman"/>
                <a:cs typeface="Times New Roman"/>
              </a:rPr>
              <a:t>c</a:t>
            </a:r>
            <a:r>
              <a:rPr sz="1150" b="1" dirty="0">
                <a:latin typeface="Times New Roman"/>
                <a:cs typeface="Times New Roman"/>
              </a:rPr>
              <a:t>ott, </a:t>
            </a:r>
            <a:r>
              <a:rPr sz="1150" b="1" spc="-50" dirty="0">
                <a:latin typeface="Times New Roman"/>
                <a:cs typeface="Times New Roman"/>
              </a:rPr>
              <a:t> </a:t>
            </a:r>
            <a:r>
              <a:rPr sz="1150" b="1" spc="-10" dirty="0">
                <a:latin typeface="Times New Roman"/>
                <a:cs typeface="Times New Roman"/>
              </a:rPr>
              <a:t>P</a:t>
            </a:r>
            <a:r>
              <a:rPr sz="1150" b="1" spc="-20" dirty="0">
                <a:latin typeface="Times New Roman"/>
                <a:cs typeface="Times New Roman"/>
              </a:rPr>
              <a:t>h</a:t>
            </a:r>
            <a:r>
              <a:rPr sz="1150" b="1" spc="5" dirty="0">
                <a:latin typeface="Times New Roman"/>
                <a:cs typeface="Times New Roman"/>
              </a:rPr>
              <a:t>D</a:t>
            </a:r>
            <a:r>
              <a:rPr sz="1150" b="1" dirty="0">
                <a:latin typeface="Times New Roman"/>
                <a:cs typeface="Times New Roman"/>
              </a:rPr>
              <a:t>, </a:t>
            </a:r>
            <a:r>
              <a:rPr sz="1150" b="1" spc="-95" dirty="0">
                <a:latin typeface="Times New Roman"/>
                <a:cs typeface="Times New Roman"/>
              </a:rPr>
              <a:t> </a:t>
            </a:r>
            <a:r>
              <a:rPr sz="1150" spc="-35" dirty="0">
                <a:latin typeface="Times New Roman"/>
                <a:cs typeface="Times New Roman"/>
              </a:rPr>
              <a:t>i</a:t>
            </a:r>
            <a:r>
              <a:rPr sz="1150" dirty="0">
                <a:latin typeface="Times New Roman"/>
                <a:cs typeface="Times New Roman"/>
              </a:rPr>
              <a:t>s </a:t>
            </a:r>
            <a:r>
              <a:rPr sz="1150" spc="-90" dirty="0">
                <a:latin typeface="Times New Roman"/>
                <a:cs typeface="Times New Roman"/>
              </a:rPr>
              <a:t> </a:t>
            </a:r>
            <a:r>
              <a:rPr sz="1150" spc="15" dirty="0">
                <a:latin typeface="Times New Roman"/>
                <a:cs typeface="Times New Roman"/>
              </a:rPr>
              <a:t>a</a:t>
            </a:r>
            <a:r>
              <a:rPr sz="1150" dirty="0">
                <a:latin typeface="Times New Roman"/>
                <a:cs typeface="Times New Roman"/>
              </a:rPr>
              <a:t>n </a:t>
            </a:r>
            <a:r>
              <a:rPr sz="1150" spc="-95" dirty="0">
                <a:latin typeface="Times New Roman"/>
                <a:cs typeface="Times New Roman"/>
              </a:rPr>
              <a:t> </a:t>
            </a:r>
            <a:r>
              <a:rPr sz="1150" spc="-20" dirty="0">
                <a:latin typeface="Times New Roman"/>
                <a:cs typeface="Times New Roman"/>
              </a:rPr>
              <a:t>A</a:t>
            </a:r>
            <a:r>
              <a:rPr sz="1150" spc="5" dirty="0">
                <a:latin typeface="Times New Roman"/>
                <a:cs typeface="Times New Roman"/>
              </a:rPr>
              <a:t>ss</a:t>
            </a:r>
            <a:r>
              <a:rPr sz="1150" dirty="0">
                <a:latin typeface="Times New Roman"/>
                <a:cs typeface="Times New Roman"/>
              </a:rPr>
              <a:t>o</a:t>
            </a:r>
            <a:r>
              <a:rPr sz="1150" spc="15" dirty="0">
                <a:latin typeface="Times New Roman"/>
                <a:cs typeface="Times New Roman"/>
              </a:rPr>
              <a:t>c</a:t>
            </a:r>
            <a:r>
              <a:rPr sz="1150" spc="-35" dirty="0">
                <a:latin typeface="Times New Roman"/>
                <a:cs typeface="Times New Roman"/>
              </a:rPr>
              <a:t>i</a:t>
            </a:r>
            <a:r>
              <a:rPr sz="1150" spc="15" dirty="0">
                <a:latin typeface="Times New Roman"/>
                <a:cs typeface="Times New Roman"/>
              </a:rPr>
              <a:t>a</a:t>
            </a:r>
            <a:r>
              <a:rPr sz="1150" spc="-10" dirty="0">
                <a:latin typeface="Times New Roman"/>
                <a:cs typeface="Times New Roman"/>
              </a:rPr>
              <a:t>t</a:t>
            </a:r>
            <a:r>
              <a:rPr sz="1150" dirty="0">
                <a:latin typeface="Times New Roman"/>
                <a:cs typeface="Times New Roman"/>
              </a:rPr>
              <a:t>e </a:t>
            </a:r>
            <a:r>
              <a:rPr sz="1150" spc="-105" dirty="0">
                <a:latin typeface="Times New Roman"/>
                <a:cs typeface="Times New Roman"/>
              </a:rPr>
              <a:t> </a:t>
            </a:r>
            <a:r>
              <a:rPr sz="1150" spc="30" dirty="0">
                <a:latin typeface="Times New Roman"/>
                <a:cs typeface="Times New Roman"/>
              </a:rPr>
              <a:t>P</a:t>
            </a:r>
            <a:r>
              <a:rPr sz="1150" dirty="0">
                <a:latin typeface="Times New Roman"/>
                <a:cs typeface="Times New Roman"/>
              </a:rPr>
              <a:t>ro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ss</a:t>
            </a:r>
            <a:r>
              <a:rPr sz="1150" spc="-25" dirty="0">
                <a:latin typeface="Times New Roman"/>
                <a:cs typeface="Times New Roman"/>
              </a:rPr>
              <a:t>o</a:t>
            </a:r>
            <a:r>
              <a:rPr sz="1150" dirty="0">
                <a:latin typeface="Times New Roman"/>
                <a:cs typeface="Times New Roman"/>
              </a:rPr>
              <a:t>r </a:t>
            </a:r>
            <a:r>
              <a:rPr sz="1150" spc="-75" dirty="0">
                <a:latin typeface="Times New Roman"/>
                <a:cs typeface="Times New Roman"/>
              </a:rPr>
              <a:t> </a:t>
            </a:r>
            <a:r>
              <a:rPr sz="1150" spc="-10" dirty="0">
                <a:latin typeface="Times New Roman"/>
                <a:cs typeface="Times New Roman"/>
              </a:rPr>
              <a:t>a</a:t>
            </a:r>
            <a:r>
              <a:rPr sz="1150" dirty="0">
                <a:latin typeface="Times New Roman"/>
                <a:cs typeface="Times New Roman"/>
              </a:rPr>
              <a:t>t </a:t>
            </a:r>
            <a:r>
              <a:rPr sz="1150" spc="-8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a:t>
            </a:r>
            <a:r>
              <a:rPr sz="1150" spc="-80" dirty="0">
                <a:latin typeface="Times New Roman"/>
                <a:cs typeface="Times New Roman"/>
              </a:rPr>
              <a:t> </a:t>
            </a:r>
            <a:r>
              <a:rPr sz="1150" spc="5" dirty="0">
                <a:latin typeface="Times New Roman"/>
                <a:cs typeface="Times New Roman"/>
              </a:rPr>
              <a:t>U</a:t>
            </a:r>
            <a:r>
              <a:rPr sz="1150" dirty="0">
                <a:latin typeface="Times New Roman"/>
                <a:cs typeface="Times New Roman"/>
              </a:rPr>
              <a:t>n</a:t>
            </a:r>
            <a:r>
              <a:rPr sz="1150" spc="-10" dirty="0">
                <a:latin typeface="Times New Roman"/>
                <a:cs typeface="Times New Roman"/>
              </a:rPr>
              <a:t>i</a:t>
            </a:r>
            <a:r>
              <a:rPr sz="1150"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30" dirty="0">
                <a:latin typeface="Times New Roman"/>
                <a:cs typeface="Times New Roman"/>
              </a:rPr>
              <a:t>s</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100" dirty="0">
                <a:latin typeface="Times New Roman"/>
                <a:cs typeface="Times New Roman"/>
              </a:rPr>
              <a:t> </a:t>
            </a:r>
            <a:r>
              <a:rPr sz="1150" dirty="0">
                <a:latin typeface="Times New Roman"/>
                <a:cs typeface="Times New Roman"/>
              </a:rPr>
              <a:t>of </a:t>
            </a:r>
            <a:r>
              <a:rPr sz="1150" spc="-10" dirty="0">
                <a:latin typeface="Times New Roman"/>
                <a:cs typeface="Times New Roman"/>
              </a:rPr>
              <a:t>We</a:t>
            </a:r>
            <a:r>
              <a:rPr sz="1150" spc="5" dirty="0">
                <a:latin typeface="Times New Roman"/>
                <a:cs typeface="Times New Roman"/>
              </a:rPr>
              <a:t>s</a:t>
            </a:r>
            <a:r>
              <a:rPr sz="1150" dirty="0">
                <a:latin typeface="Times New Roman"/>
                <a:cs typeface="Times New Roman"/>
              </a:rPr>
              <a:t>t  </a:t>
            </a:r>
            <a:r>
              <a:rPr sz="1150" spc="-80" dirty="0">
                <a:latin typeface="Times New Roman"/>
                <a:cs typeface="Times New Roman"/>
              </a:rPr>
              <a:t> </a:t>
            </a:r>
            <a:r>
              <a:rPr sz="1150" spc="5" dirty="0">
                <a:latin typeface="Times New Roman"/>
                <a:cs typeface="Times New Roman"/>
              </a:rPr>
              <a:t>G</a:t>
            </a:r>
            <a:r>
              <a:rPr sz="1150" spc="-10" dirty="0">
                <a:latin typeface="Times New Roman"/>
                <a:cs typeface="Times New Roman"/>
              </a:rPr>
              <a:t>e</a:t>
            </a:r>
            <a:r>
              <a:rPr sz="1150" spc="-25" dirty="0">
                <a:latin typeface="Times New Roman"/>
                <a:cs typeface="Times New Roman"/>
              </a:rPr>
              <a:t>o</a:t>
            </a:r>
            <a:r>
              <a:rPr sz="1150" dirty="0">
                <a:latin typeface="Times New Roman"/>
                <a:cs typeface="Times New Roman"/>
              </a:rPr>
              <a:t>r</a:t>
            </a:r>
            <a:r>
              <a:rPr sz="1150" spc="20" dirty="0">
                <a:latin typeface="Times New Roman"/>
                <a:cs typeface="Times New Roman"/>
              </a:rPr>
              <a:t>g</a:t>
            </a:r>
            <a:r>
              <a:rPr sz="1150" spc="-10" dirty="0">
                <a:latin typeface="Times New Roman"/>
                <a:cs typeface="Times New Roman"/>
              </a:rPr>
              <a:t>ia</a:t>
            </a:r>
            <a:r>
              <a:rPr sz="1150" dirty="0">
                <a:latin typeface="Times New Roman"/>
                <a:cs typeface="Times New Roman"/>
              </a:rPr>
              <a:t>.   </a:t>
            </a:r>
            <a:r>
              <a:rPr sz="1150" spc="-70" dirty="0">
                <a:latin typeface="Times New Roman"/>
                <a:cs typeface="Times New Roman"/>
              </a:rPr>
              <a:t> </a:t>
            </a:r>
            <a:r>
              <a:rPr sz="1150" spc="5" dirty="0">
                <a:latin typeface="Times New Roman"/>
                <a:cs typeface="Times New Roman"/>
              </a:rPr>
              <a:t>S</a:t>
            </a:r>
            <a:r>
              <a:rPr sz="1150" dirty="0">
                <a:latin typeface="Times New Roman"/>
                <a:cs typeface="Times New Roman"/>
              </a:rPr>
              <a:t>he  </a:t>
            </a:r>
            <a:r>
              <a:rPr sz="1150" spc="-80" dirty="0">
                <a:latin typeface="Times New Roman"/>
                <a:cs typeface="Times New Roman"/>
              </a:rPr>
              <a:t> </a:t>
            </a:r>
            <a:r>
              <a:rPr sz="1150" spc="-10" dirty="0">
                <a:latin typeface="Times New Roman"/>
                <a:cs typeface="Times New Roman"/>
              </a:rPr>
              <a:t>t</a:t>
            </a:r>
            <a:r>
              <a:rPr sz="1150" spc="15" dirty="0">
                <a:latin typeface="Times New Roman"/>
                <a:cs typeface="Times New Roman"/>
              </a:rPr>
              <a:t>e</a:t>
            </a:r>
            <a:r>
              <a:rPr sz="1150" spc="-10" dirty="0">
                <a:latin typeface="Times New Roman"/>
                <a:cs typeface="Times New Roman"/>
              </a:rPr>
              <a:t>a</a:t>
            </a:r>
            <a:r>
              <a:rPr sz="1150" spc="15" dirty="0">
                <a:latin typeface="Times New Roman"/>
                <a:cs typeface="Times New Roman"/>
              </a:rPr>
              <a:t>c</a:t>
            </a:r>
            <a:r>
              <a:rPr sz="1150" spc="-25" dirty="0">
                <a:latin typeface="Times New Roman"/>
                <a:cs typeface="Times New Roman"/>
              </a:rPr>
              <a:t>h</a:t>
            </a:r>
            <a:r>
              <a:rPr sz="1150" spc="-10" dirty="0">
                <a:latin typeface="Times New Roman"/>
                <a:cs typeface="Times New Roman"/>
              </a:rPr>
              <a:t>e</a:t>
            </a:r>
            <a:r>
              <a:rPr sz="1150" dirty="0">
                <a:latin typeface="Times New Roman"/>
                <a:cs typeface="Times New Roman"/>
              </a:rPr>
              <a:t>s  </a:t>
            </a:r>
            <a:r>
              <a:rPr sz="1150" spc="-40" dirty="0">
                <a:latin typeface="Times New Roman"/>
                <a:cs typeface="Times New Roman"/>
              </a:rPr>
              <a:t> </a:t>
            </a:r>
            <a:r>
              <a:rPr sz="1150" spc="-10" dirty="0">
                <a:latin typeface="Times New Roman"/>
                <a:cs typeface="Times New Roman"/>
              </a:rPr>
              <a:t>i</a:t>
            </a:r>
            <a:r>
              <a:rPr sz="1150" dirty="0">
                <a:latin typeface="Times New Roman"/>
                <a:cs typeface="Times New Roman"/>
              </a:rPr>
              <a:t>n  </a:t>
            </a:r>
            <a:r>
              <a:rPr sz="1150" spc="-100" dirty="0">
                <a:latin typeface="Times New Roman"/>
                <a:cs typeface="Times New Roman"/>
              </a:rPr>
              <a:t> </a:t>
            </a:r>
            <a:r>
              <a:rPr sz="1150" spc="15" dirty="0">
                <a:latin typeface="Times New Roman"/>
                <a:cs typeface="Times New Roman"/>
              </a:rPr>
              <a:t>t</a:t>
            </a:r>
            <a:r>
              <a:rPr sz="1150" dirty="0">
                <a:latin typeface="Times New Roman"/>
                <a:cs typeface="Times New Roman"/>
              </a:rPr>
              <a:t>he  </a:t>
            </a:r>
            <a:r>
              <a:rPr sz="1150" spc="-80" dirty="0">
                <a:latin typeface="Times New Roman"/>
                <a:cs typeface="Times New Roman"/>
              </a:rPr>
              <a:t> </a:t>
            </a:r>
            <a:r>
              <a:rPr sz="1150" spc="-10" dirty="0">
                <a:latin typeface="Times New Roman"/>
                <a:cs typeface="Times New Roman"/>
              </a:rPr>
              <a:t>a</a:t>
            </a:r>
            <a:r>
              <a:rPr sz="1150" dirty="0">
                <a:latin typeface="Times New Roman"/>
                <a:cs typeface="Times New Roman"/>
              </a:rPr>
              <a:t>r</a:t>
            </a:r>
            <a:r>
              <a:rPr sz="1150" spc="-10" dirty="0">
                <a:latin typeface="Times New Roman"/>
                <a:cs typeface="Times New Roman"/>
              </a:rPr>
              <a:t>e</a:t>
            </a:r>
            <a:r>
              <a:rPr sz="1150" dirty="0">
                <a:latin typeface="Times New Roman"/>
                <a:cs typeface="Times New Roman"/>
              </a:rPr>
              <a:t>a  </a:t>
            </a:r>
            <a:r>
              <a:rPr sz="1150" spc="-35" dirty="0">
                <a:latin typeface="Times New Roman"/>
                <a:cs typeface="Times New Roman"/>
              </a:rPr>
              <a:t> </a:t>
            </a:r>
            <a:r>
              <a:rPr sz="1150" spc="-25" dirty="0">
                <a:latin typeface="Times New Roman"/>
                <a:cs typeface="Times New Roman"/>
              </a:rPr>
              <a:t>o</a:t>
            </a:r>
            <a:r>
              <a:rPr sz="1150" dirty="0">
                <a:latin typeface="Times New Roman"/>
                <a:cs typeface="Times New Roman"/>
              </a:rPr>
              <a:t>f  </a:t>
            </a:r>
            <a:r>
              <a:rPr sz="1150" spc="-75" dirty="0">
                <a:latin typeface="Times New Roman"/>
                <a:cs typeface="Times New Roman"/>
              </a:rPr>
              <a:t> </a:t>
            </a:r>
            <a:r>
              <a:rPr sz="1150" spc="5" dirty="0">
                <a:latin typeface="Times New Roman"/>
                <a:cs typeface="Times New Roman"/>
              </a:rPr>
              <a:t>S</a:t>
            </a:r>
            <a:r>
              <a:rPr sz="1150" dirty="0">
                <a:latin typeface="Times New Roman"/>
                <a:cs typeface="Times New Roman"/>
              </a:rPr>
              <a:t>p</a:t>
            </a:r>
            <a:r>
              <a:rPr sz="1150" spc="-10" dirty="0">
                <a:latin typeface="Times New Roman"/>
                <a:cs typeface="Times New Roman"/>
              </a:rPr>
              <a:t>e</a:t>
            </a:r>
            <a:r>
              <a:rPr sz="1150" spc="15" dirty="0">
                <a:latin typeface="Times New Roman"/>
                <a:cs typeface="Times New Roman"/>
              </a:rPr>
              <a:t>c</a:t>
            </a:r>
            <a:r>
              <a:rPr sz="1150" spc="-35" dirty="0">
                <a:latin typeface="Times New Roman"/>
                <a:cs typeface="Times New Roman"/>
              </a:rPr>
              <a:t>i</a:t>
            </a:r>
            <a:r>
              <a:rPr sz="1150" spc="15" dirty="0">
                <a:latin typeface="Times New Roman"/>
                <a:cs typeface="Times New Roman"/>
              </a:rPr>
              <a:t>a</a:t>
            </a:r>
            <a:r>
              <a:rPr sz="1150" dirty="0">
                <a:latin typeface="Times New Roman"/>
                <a:cs typeface="Times New Roman"/>
              </a:rPr>
              <a:t>l  </a:t>
            </a:r>
            <a:r>
              <a:rPr sz="1150" spc="-8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  </a:t>
            </a:r>
            <a:r>
              <a:rPr sz="1150" spc="-75" dirty="0">
                <a:latin typeface="Times New Roman"/>
                <a:cs typeface="Times New Roman"/>
              </a:rPr>
              <a:t> </a:t>
            </a:r>
            <a:r>
              <a:rPr sz="1150" spc="30" dirty="0">
                <a:latin typeface="Times New Roman"/>
                <a:cs typeface="Times New Roman"/>
              </a:rPr>
              <a:t>w</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h</a:t>
            </a:r>
            <a:r>
              <a:rPr sz="1150" spc="-10" dirty="0">
                <a:latin typeface="Times New Roman"/>
                <a:cs typeface="Times New Roman"/>
              </a:rPr>
              <a:t>i</a:t>
            </a:r>
            <a:r>
              <a:rPr sz="1150" dirty="0">
                <a:latin typeface="Times New Roman"/>
                <a:cs typeface="Times New Roman"/>
              </a:rPr>
              <a:t>n  </a:t>
            </a:r>
            <a:r>
              <a:rPr sz="1150" spc="-75"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a:t>
            </a:r>
            <a:r>
              <a:rPr sz="1150" spc="5" dirty="0">
                <a:latin typeface="Times New Roman"/>
                <a:cs typeface="Times New Roman"/>
              </a:rPr>
              <a:t>D</a:t>
            </a:r>
            <a:r>
              <a:rPr sz="1150" spc="-10" dirty="0">
                <a:latin typeface="Times New Roman"/>
                <a:cs typeface="Times New Roman"/>
              </a:rPr>
              <a:t>e</a:t>
            </a:r>
            <a:r>
              <a:rPr sz="1150" dirty="0">
                <a:latin typeface="Times New Roman"/>
                <a:cs typeface="Times New Roman"/>
              </a:rPr>
              <a:t>p</a:t>
            </a:r>
            <a:r>
              <a:rPr sz="1150" spc="-10" dirty="0">
                <a:latin typeface="Times New Roman"/>
                <a:cs typeface="Times New Roman"/>
              </a:rPr>
              <a:t>a</a:t>
            </a:r>
            <a:r>
              <a:rPr sz="1150" dirty="0">
                <a:latin typeface="Times New Roman"/>
                <a:cs typeface="Times New Roman"/>
              </a:rPr>
              <a:t>r</a:t>
            </a:r>
            <a:r>
              <a:rPr sz="1150" spc="-10" dirty="0">
                <a:latin typeface="Times New Roman"/>
                <a:cs typeface="Times New Roman"/>
              </a:rPr>
              <a:t>tm</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 </a:t>
            </a:r>
            <a:r>
              <a:rPr sz="1150" spc="-10" dirty="0">
                <a:latin typeface="Times New Roman"/>
                <a:cs typeface="Times New Roman"/>
              </a:rPr>
              <a:t> </a:t>
            </a:r>
            <a:r>
              <a:rPr sz="1150" dirty="0">
                <a:latin typeface="Times New Roman"/>
                <a:cs typeface="Times New Roman"/>
              </a:rPr>
              <a:t>of </a:t>
            </a:r>
            <a:r>
              <a:rPr sz="1150" spc="-50" dirty="0">
                <a:latin typeface="Times New Roman"/>
                <a:cs typeface="Times New Roman"/>
              </a:rPr>
              <a:t> </a:t>
            </a:r>
            <a:r>
              <a:rPr sz="1150" spc="15" dirty="0">
                <a:latin typeface="Times New Roman"/>
                <a:cs typeface="Times New Roman"/>
              </a:rPr>
              <a:t>L</a:t>
            </a:r>
            <a:r>
              <a:rPr sz="1150" spc="-10" dirty="0">
                <a:latin typeface="Times New Roman"/>
                <a:cs typeface="Times New Roman"/>
              </a:rPr>
              <a:t>ea</a:t>
            </a:r>
            <a:r>
              <a:rPr sz="1150" spc="20" dirty="0">
                <a:latin typeface="Times New Roman"/>
                <a:cs typeface="Times New Roman"/>
              </a:rPr>
              <a:t>r</a:t>
            </a:r>
            <a:r>
              <a:rPr sz="1150" dirty="0">
                <a:latin typeface="Times New Roman"/>
                <a:cs typeface="Times New Roman"/>
              </a:rPr>
              <a:t>n</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25"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25" dirty="0">
                <a:latin typeface="Times New Roman"/>
                <a:cs typeface="Times New Roman"/>
              </a:rPr>
              <a:t> </a:t>
            </a:r>
            <a:r>
              <a:rPr sz="1150" spc="15" dirty="0">
                <a:latin typeface="Times New Roman"/>
                <a:cs typeface="Times New Roman"/>
              </a:rPr>
              <a:t>T</a:t>
            </a:r>
            <a:r>
              <a:rPr sz="1150" spc="-10" dirty="0">
                <a:latin typeface="Times New Roman"/>
                <a:cs typeface="Times New Roman"/>
              </a:rPr>
              <a:t>ea</a:t>
            </a:r>
            <a:r>
              <a:rPr sz="1150" spc="15" dirty="0">
                <a:latin typeface="Times New Roman"/>
                <a:cs typeface="Times New Roman"/>
              </a:rPr>
              <a:t>c</a:t>
            </a:r>
            <a:r>
              <a:rPr sz="1150" dirty="0">
                <a:latin typeface="Times New Roman"/>
                <a:cs typeface="Times New Roman"/>
              </a:rPr>
              <a:t>h</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25" dirty="0">
                <a:latin typeface="Times New Roman"/>
                <a:cs typeface="Times New Roman"/>
              </a:rPr>
              <a:t> </a:t>
            </a:r>
            <a:r>
              <a:rPr sz="1150" spc="5" dirty="0">
                <a:latin typeface="Times New Roman"/>
                <a:cs typeface="Times New Roman"/>
              </a:rPr>
              <a:t>D</a:t>
            </a:r>
            <a:r>
              <a:rPr sz="1150" dirty="0">
                <a:latin typeface="Times New Roman"/>
                <a:cs typeface="Times New Roman"/>
              </a:rPr>
              <a:t>r. </a:t>
            </a:r>
            <a:r>
              <a:rPr sz="1150" spc="-25" dirty="0">
                <a:latin typeface="Times New Roman"/>
                <a:cs typeface="Times New Roman"/>
              </a:rPr>
              <a:t> </a:t>
            </a:r>
            <a:r>
              <a:rPr sz="1150" spc="-10" dirty="0">
                <a:latin typeface="Times New Roman"/>
                <a:cs typeface="Times New Roman"/>
              </a:rPr>
              <a:t>T</a:t>
            </a:r>
            <a:r>
              <a:rPr sz="1150" spc="20" dirty="0">
                <a:latin typeface="Times New Roman"/>
                <a:cs typeface="Times New Roman"/>
              </a:rPr>
              <a:t>r</a:t>
            </a:r>
            <a:r>
              <a:rPr sz="1150" spc="-25" dirty="0">
                <a:latin typeface="Times New Roman"/>
                <a:cs typeface="Times New Roman"/>
              </a:rPr>
              <a:t>o</a:t>
            </a:r>
            <a:r>
              <a:rPr sz="1150" spc="15" dirty="0">
                <a:latin typeface="Times New Roman"/>
                <a:cs typeface="Times New Roman"/>
              </a:rPr>
              <a:t>tm</a:t>
            </a:r>
            <a:r>
              <a:rPr sz="1150" spc="-10" dirty="0">
                <a:latin typeface="Times New Roman"/>
                <a:cs typeface="Times New Roman"/>
              </a:rPr>
              <a:t>a</a:t>
            </a:r>
            <a:r>
              <a:rPr sz="1150" dirty="0">
                <a:latin typeface="Times New Roman"/>
                <a:cs typeface="Times New Roman"/>
              </a:rPr>
              <a:t>n </a:t>
            </a:r>
            <a:r>
              <a:rPr sz="1150" spc="-50"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spc="-25" dirty="0">
                <a:latin typeface="Times New Roman"/>
                <a:cs typeface="Times New Roman"/>
              </a:rPr>
              <a:t>o</a:t>
            </a:r>
            <a:r>
              <a:rPr sz="1150" spc="15" dirty="0">
                <a:latin typeface="Times New Roman"/>
                <a:cs typeface="Times New Roman"/>
              </a:rPr>
              <a:t>t</a:t>
            </a:r>
            <a:r>
              <a:rPr sz="1150" spc="-10" dirty="0">
                <a:latin typeface="Times New Roman"/>
                <a:cs typeface="Times New Roman"/>
              </a:rPr>
              <a:t>t</a:t>
            </a:r>
            <a:r>
              <a:rPr sz="1150" dirty="0">
                <a:latin typeface="Times New Roman"/>
                <a:cs typeface="Times New Roman"/>
              </a:rPr>
              <a:t>’s </a:t>
            </a:r>
            <a:r>
              <a:rPr sz="1150" spc="-20"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10" dirty="0">
                <a:latin typeface="Times New Roman"/>
                <a:cs typeface="Times New Roman"/>
              </a:rPr>
              <a:t>ea</a:t>
            </a:r>
            <a:r>
              <a:rPr sz="1150" dirty="0">
                <a:latin typeface="Times New Roman"/>
                <a:cs typeface="Times New Roman"/>
              </a:rPr>
              <a:t>r</a:t>
            </a:r>
            <a:r>
              <a:rPr sz="1150" spc="15" dirty="0">
                <a:latin typeface="Times New Roman"/>
                <a:cs typeface="Times New Roman"/>
              </a:rPr>
              <a:t>c</a:t>
            </a:r>
            <a:r>
              <a:rPr sz="1150" dirty="0">
                <a:latin typeface="Times New Roman"/>
                <a:cs typeface="Times New Roman"/>
              </a:rPr>
              <a:t>h </a:t>
            </a:r>
            <a:r>
              <a:rPr sz="1150" spc="-25" dirty="0">
                <a:latin typeface="Times New Roman"/>
                <a:cs typeface="Times New Roman"/>
              </a:rPr>
              <a:t> </a:t>
            </a:r>
            <a:r>
              <a:rPr sz="1150" spc="-10" dirty="0">
                <a:latin typeface="Times New Roman"/>
                <a:cs typeface="Times New Roman"/>
              </a:rPr>
              <a:t>i</a:t>
            </a:r>
            <a:r>
              <a:rPr sz="1150" spc="-25" dirty="0">
                <a:latin typeface="Times New Roman"/>
                <a:cs typeface="Times New Roman"/>
              </a:rPr>
              <a:t>n</a:t>
            </a:r>
            <a:r>
              <a:rPr sz="1150" spc="15" dirty="0">
                <a:latin typeface="Times New Roman"/>
                <a:cs typeface="Times New Roman"/>
              </a:rPr>
              <a:t>t</a:t>
            </a:r>
            <a:r>
              <a:rPr sz="1150" spc="-10" dirty="0">
                <a:latin typeface="Times New Roman"/>
                <a:cs typeface="Times New Roman"/>
              </a:rPr>
              <a:t>e</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s </a:t>
            </a:r>
            <a:r>
              <a:rPr sz="1150" spc="-10" dirty="0">
                <a:latin typeface="Times New Roman"/>
                <a:cs typeface="Times New Roman"/>
              </a:rPr>
              <a:t>i</a:t>
            </a:r>
            <a:r>
              <a:rPr sz="1150" dirty="0">
                <a:latin typeface="Times New Roman"/>
                <a:cs typeface="Times New Roman"/>
              </a:rPr>
              <a:t>n</a:t>
            </a:r>
            <a:r>
              <a:rPr sz="1150" spc="15" dirty="0">
                <a:latin typeface="Times New Roman"/>
                <a:cs typeface="Times New Roman"/>
              </a:rPr>
              <a:t>c</a:t>
            </a:r>
            <a:r>
              <a:rPr sz="1150" spc="-35" dirty="0">
                <a:latin typeface="Times New Roman"/>
                <a:cs typeface="Times New Roman"/>
              </a:rPr>
              <a:t>l</a:t>
            </a:r>
            <a:r>
              <a:rPr sz="1150" dirty="0">
                <a:latin typeface="Times New Roman"/>
                <a:cs typeface="Times New Roman"/>
              </a:rPr>
              <a:t>ude  </a:t>
            </a:r>
            <a:r>
              <a:rPr sz="1150" spc="-55"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a:t>
            </a:r>
            <a:r>
              <a:rPr sz="1150" spc="-80" dirty="0">
                <a:latin typeface="Times New Roman"/>
                <a:cs typeface="Times New Roman"/>
              </a:rPr>
              <a:t> </a:t>
            </a:r>
            <a:r>
              <a:rPr sz="1150" spc="15" dirty="0">
                <a:latin typeface="Times New Roman"/>
                <a:cs typeface="Times New Roman"/>
              </a:rPr>
              <a:t>ac</a:t>
            </a:r>
            <a:r>
              <a:rPr sz="1150" dirty="0">
                <a:latin typeface="Times New Roman"/>
                <a:cs typeface="Times New Roman"/>
              </a:rPr>
              <a:t>h</a:t>
            </a:r>
            <a:r>
              <a:rPr sz="1150" spc="-35" dirty="0">
                <a:latin typeface="Times New Roman"/>
                <a:cs typeface="Times New Roman"/>
              </a:rPr>
              <a:t>i</a:t>
            </a:r>
            <a:r>
              <a:rPr sz="1150" spc="15" dirty="0">
                <a:latin typeface="Times New Roman"/>
                <a:cs typeface="Times New Roman"/>
              </a:rPr>
              <a:t>e</a:t>
            </a:r>
            <a:r>
              <a:rPr sz="1150" dirty="0">
                <a:latin typeface="Times New Roman"/>
                <a:cs typeface="Times New Roman"/>
              </a:rPr>
              <a:t>v</a:t>
            </a:r>
            <a:r>
              <a:rPr sz="1150" spc="-10" dirty="0">
                <a:latin typeface="Times New Roman"/>
                <a:cs typeface="Times New Roman"/>
              </a:rPr>
              <a:t>em</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  </a:t>
            </a:r>
            <a:r>
              <a:rPr sz="1150" spc="-55" dirty="0">
                <a:latin typeface="Times New Roman"/>
                <a:cs typeface="Times New Roman"/>
              </a:rPr>
              <a:t> </a:t>
            </a:r>
            <a:r>
              <a:rPr sz="1150" dirty="0">
                <a:latin typeface="Times New Roman"/>
                <a:cs typeface="Times New Roman"/>
              </a:rPr>
              <a:t>g</a:t>
            </a:r>
            <a:r>
              <a:rPr sz="1150" spc="-10" dirty="0">
                <a:latin typeface="Times New Roman"/>
                <a:cs typeface="Times New Roman"/>
              </a:rPr>
              <a:t>a</a:t>
            </a:r>
            <a:r>
              <a:rPr sz="1150" dirty="0">
                <a:latin typeface="Times New Roman"/>
                <a:cs typeface="Times New Roman"/>
              </a:rPr>
              <a:t>p,  </a:t>
            </a:r>
            <a:r>
              <a:rPr sz="1150" spc="-75" dirty="0">
                <a:latin typeface="Times New Roman"/>
                <a:cs typeface="Times New Roman"/>
              </a:rPr>
              <a:t> </a:t>
            </a:r>
            <a:r>
              <a:rPr sz="1150" spc="5" dirty="0">
                <a:latin typeface="Times New Roman"/>
                <a:cs typeface="Times New Roman"/>
              </a:rPr>
              <a:t>s</a:t>
            </a:r>
            <a:r>
              <a:rPr sz="1150" dirty="0">
                <a:latin typeface="Times New Roman"/>
                <a:cs typeface="Times New Roman"/>
              </a:rPr>
              <a:t>p</a:t>
            </a:r>
            <a:r>
              <a:rPr sz="1150" spc="-10" dirty="0">
                <a:latin typeface="Times New Roman"/>
                <a:cs typeface="Times New Roman"/>
              </a:rPr>
              <a:t>e</a:t>
            </a:r>
            <a:r>
              <a:rPr sz="1150" spc="15" dirty="0">
                <a:latin typeface="Times New Roman"/>
                <a:cs typeface="Times New Roman"/>
              </a:rPr>
              <a:t>c</a:t>
            </a:r>
            <a:r>
              <a:rPr sz="1150" spc="-10" dirty="0">
                <a:latin typeface="Times New Roman"/>
                <a:cs typeface="Times New Roman"/>
              </a:rPr>
              <a:t>i</a:t>
            </a:r>
            <a:r>
              <a:rPr sz="1150" spc="15" dirty="0">
                <a:latin typeface="Times New Roman"/>
                <a:cs typeface="Times New Roman"/>
              </a:rPr>
              <a:t>a</a:t>
            </a:r>
            <a:r>
              <a:rPr sz="1150" dirty="0">
                <a:latin typeface="Times New Roman"/>
                <a:cs typeface="Times New Roman"/>
              </a:rPr>
              <a:t>l  </a:t>
            </a:r>
            <a:r>
              <a:rPr sz="1150" spc="-8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t>
            </a:r>
            <a:r>
              <a:rPr sz="1150" spc="2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  </a:t>
            </a:r>
            <a:r>
              <a:rPr sz="1150" spc="-50" dirty="0">
                <a:latin typeface="Times New Roman"/>
                <a:cs typeface="Times New Roman"/>
              </a:rPr>
              <a:t> </a:t>
            </a:r>
            <a:r>
              <a:rPr sz="1150" spc="20" dirty="0">
                <a:latin typeface="Times New Roman"/>
                <a:cs typeface="Times New Roman"/>
              </a:rPr>
              <a:t>g</a:t>
            </a:r>
            <a:r>
              <a:rPr sz="1150" spc="-10" dirty="0">
                <a:latin typeface="Times New Roman"/>
                <a:cs typeface="Times New Roman"/>
              </a:rPr>
              <a:t>i</a:t>
            </a:r>
            <a:r>
              <a:rPr sz="1150" spc="-25" dirty="0">
                <a:latin typeface="Times New Roman"/>
                <a:cs typeface="Times New Roman"/>
              </a:rPr>
              <a:t>f</a:t>
            </a:r>
            <a:r>
              <a:rPr sz="1150" spc="-10" dirty="0">
                <a:latin typeface="Times New Roman"/>
                <a:cs typeface="Times New Roman"/>
              </a:rPr>
              <a:t>te</a:t>
            </a:r>
            <a:r>
              <a:rPr sz="1150" dirty="0">
                <a:latin typeface="Times New Roman"/>
                <a:cs typeface="Times New Roman"/>
              </a:rPr>
              <a:t>d  </a:t>
            </a:r>
            <a:r>
              <a:rPr sz="1150" spc="-5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on,  </a:t>
            </a:r>
            <a:r>
              <a:rPr sz="1150" spc="-75" dirty="0">
                <a:latin typeface="Times New Roman"/>
                <a:cs typeface="Times New Roman"/>
              </a:rPr>
              <a:t> </a:t>
            </a:r>
            <a:r>
              <a:rPr sz="1150" spc="-10" dirty="0">
                <a:latin typeface="Times New Roman"/>
                <a:cs typeface="Times New Roman"/>
              </a:rPr>
              <a:t>c</a:t>
            </a:r>
            <a:r>
              <a:rPr sz="1150" dirty="0">
                <a:latin typeface="Times New Roman"/>
                <a:cs typeface="Times New Roman"/>
              </a:rPr>
              <a:t>r</a:t>
            </a:r>
            <a:r>
              <a:rPr sz="1150" spc="15" dirty="0">
                <a:latin typeface="Times New Roman"/>
                <a:cs typeface="Times New Roman"/>
              </a:rPr>
              <a:t>e</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spc="-25" dirty="0">
                <a:latin typeface="Times New Roman"/>
                <a:cs typeface="Times New Roman"/>
              </a:rPr>
              <a:t>n</a:t>
            </a:r>
            <a:r>
              <a:rPr sz="1150" dirty="0">
                <a:latin typeface="Times New Roman"/>
                <a:cs typeface="Times New Roman"/>
              </a:rPr>
              <a:t>g </a:t>
            </a:r>
            <a:r>
              <a:rPr sz="1150" spc="-10" dirty="0">
                <a:latin typeface="Times New Roman"/>
                <a:cs typeface="Times New Roman"/>
              </a:rPr>
              <a:t>c</a:t>
            </a:r>
            <a:r>
              <a:rPr sz="1150" spc="20" dirty="0">
                <a:latin typeface="Times New Roman"/>
                <a:cs typeface="Times New Roman"/>
              </a:rPr>
              <a:t>u</a:t>
            </a:r>
            <a:r>
              <a:rPr sz="1150" spc="-35" dirty="0">
                <a:latin typeface="Times New Roman"/>
                <a:cs typeface="Times New Roman"/>
              </a:rPr>
              <a:t>l</a:t>
            </a:r>
            <a:r>
              <a:rPr sz="1150" spc="-10" dirty="0">
                <a:latin typeface="Times New Roman"/>
                <a:cs typeface="Times New Roman"/>
              </a:rPr>
              <a:t>t</a:t>
            </a:r>
            <a:r>
              <a:rPr sz="1150" dirty="0">
                <a:latin typeface="Times New Roman"/>
                <a:cs typeface="Times New Roman"/>
              </a:rPr>
              <a:t>ur</a:t>
            </a:r>
            <a:r>
              <a:rPr sz="1150" spc="15" dirty="0">
                <a:latin typeface="Times New Roman"/>
                <a:cs typeface="Times New Roman"/>
              </a:rPr>
              <a:t>a</a:t>
            </a:r>
            <a:r>
              <a:rPr sz="1150" spc="-10" dirty="0">
                <a:latin typeface="Times New Roman"/>
                <a:cs typeface="Times New Roman"/>
              </a:rPr>
              <a:t>l</a:t>
            </a:r>
            <a:r>
              <a:rPr sz="1150" spc="15" dirty="0">
                <a:latin typeface="Times New Roman"/>
                <a:cs typeface="Times New Roman"/>
              </a:rPr>
              <a:t>l</a:t>
            </a:r>
            <a:r>
              <a:rPr sz="1150" dirty="0">
                <a:latin typeface="Times New Roman"/>
                <a:cs typeface="Times New Roman"/>
              </a:rPr>
              <a:t>y </a:t>
            </a:r>
            <a:r>
              <a:rPr sz="1150" spc="-25"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20" dirty="0">
                <a:latin typeface="Times New Roman"/>
                <a:cs typeface="Times New Roman"/>
              </a:rPr>
              <a:t>p</a:t>
            </a:r>
            <a:r>
              <a:rPr sz="1150" spc="-25" dirty="0">
                <a:latin typeface="Times New Roman"/>
                <a:cs typeface="Times New Roman"/>
              </a:rPr>
              <a:t>on</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ve </a:t>
            </a:r>
            <a:r>
              <a:rPr sz="1150" spc="-10" dirty="0">
                <a:latin typeface="Times New Roman"/>
                <a:cs typeface="Times New Roman"/>
              </a:rPr>
              <a:t> </a:t>
            </a:r>
            <a:r>
              <a:rPr sz="1150" spc="15" dirty="0">
                <a:latin typeface="Times New Roman"/>
                <a:cs typeface="Times New Roman"/>
              </a:rPr>
              <a:t>c</a:t>
            </a:r>
            <a:r>
              <a:rPr sz="1150" spc="-10" dirty="0">
                <a:latin typeface="Times New Roman"/>
                <a:cs typeface="Times New Roman"/>
              </a:rPr>
              <a:t>la</a:t>
            </a:r>
            <a:r>
              <a:rPr sz="1150" spc="5" dirty="0">
                <a:latin typeface="Times New Roman"/>
                <a:cs typeface="Times New Roman"/>
              </a:rPr>
              <a:t>ss</a:t>
            </a:r>
            <a:r>
              <a:rPr sz="1150" dirty="0">
                <a:latin typeface="Times New Roman"/>
                <a:cs typeface="Times New Roman"/>
              </a:rPr>
              <a:t>ro</a:t>
            </a:r>
            <a:r>
              <a:rPr sz="1150" spc="-25" dirty="0">
                <a:latin typeface="Times New Roman"/>
                <a:cs typeface="Times New Roman"/>
              </a:rPr>
              <a:t>o</a:t>
            </a:r>
            <a:r>
              <a:rPr sz="1150" spc="-10" dirty="0">
                <a:latin typeface="Times New Roman"/>
                <a:cs typeface="Times New Roman"/>
              </a:rPr>
              <a:t>m</a:t>
            </a:r>
            <a:r>
              <a:rPr sz="1150" spc="5" dirty="0">
                <a:latin typeface="Times New Roman"/>
                <a:cs typeface="Times New Roman"/>
              </a:rPr>
              <a:t>s</a:t>
            </a:r>
            <a:r>
              <a:rPr sz="115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25" dirty="0">
                <a:latin typeface="Times New Roman"/>
                <a:cs typeface="Times New Roman"/>
              </a:rPr>
              <a:t> </a:t>
            </a:r>
            <a:r>
              <a:rPr sz="1150" spc="-25" dirty="0">
                <a:latin typeface="Times New Roman"/>
                <a:cs typeface="Times New Roman"/>
              </a:rPr>
              <a:t>f</a:t>
            </a:r>
            <a:r>
              <a:rPr sz="1150" spc="15" dirty="0">
                <a:latin typeface="Times New Roman"/>
                <a:cs typeface="Times New Roman"/>
              </a:rPr>
              <a:t>am</a:t>
            </a:r>
            <a:r>
              <a:rPr sz="1150" spc="-10" dirty="0">
                <a:latin typeface="Times New Roman"/>
                <a:cs typeface="Times New Roman"/>
              </a:rPr>
              <a:t>il</a:t>
            </a:r>
            <a:r>
              <a:rPr sz="1150" dirty="0">
                <a:latin typeface="Times New Roman"/>
                <a:cs typeface="Times New Roman"/>
              </a:rPr>
              <a:t>y  </a:t>
            </a:r>
            <a:r>
              <a:rPr sz="1150" spc="-10" dirty="0">
                <a:latin typeface="Times New Roman"/>
                <a:cs typeface="Times New Roman"/>
              </a:rPr>
              <a:t>i</a:t>
            </a:r>
            <a:r>
              <a:rPr sz="1150" dirty="0">
                <a:latin typeface="Times New Roman"/>
                <a:cs typeface="Times New Roman"/>
              </a:rPr>
              <a:t>nv</a:t>
            </a:r>
            <a:r>
              <a:rPr sz="1150" spc="20" dirty="0">
                <a:latin typeface="Times New Roman"/>
                <a:cs typeface="Times New Roman"/>
              </a:rPr>
              <a:t>o</a:t>
            </a:r>
            <a:r>
              <a:rPr sz="1150" spc="-10" dirty="0">
                <a:latin typeface="Times New Roman"/>
                <a:cs typeface="Times New Roman"/>
              </a:rPr>
              <a:t>l</a:t>
            </a:r>
            <a:r>
              <a:rPr sz="1150" dirty="0">
                <a:latin typeface="Times New Roman"/>
                <a:cs typeface="Times New Roman"/>
              </a:rPr>
              <a:t>v</a:t>
            </a:r>
            <a:r>
              <a:rPr sz="1150" spc="-10" dirty="0">
                <a:latin typeface="Times New Roman"/>
                <a:cs typeface="Times New Roman"/>
              </a:rPr>
              <a:t>em</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dirty="0">
                <a:latin typeface="Times New Roman"/>
                <a:cs typeface="Times New Roman"/>
              </a:rPr>
              <a:t>.  </a:t>
            </a:r>
            <a:r>
              <a:rPr sz="1150" spc="30" dirty="0">
                <a:latin typeface="Times New Roman"/>
                <a:cs typeface="Times New Roman"/>
              </a:rPr>
              <a:t>S</a:t>
            </a:r>
            <a:r>
              <a:rPr sz="1150" spc="-25" dirty="0">
                <a:latin typeface="Times New Roman"/>
                <a:cs typeface="Times New Roman"/>
              </a:rPr>
              <a:t>h</a:t>
            </a:r>
            <a:r>
              <a:rPr sz="1150" dirty="0">
                <a:latin typeface="Times New Roman"/>
                <a:cs typeface="Times New Roman"/>
              </a:rPr>
              <a:t>e </a:t>
            </a:r>
            <a:r>
              <a:rPr sz="1150" spc="15" dirty="0">
                <a:latin typeface="Times New Roman"/>
                <a:cs typeface="Times New Roman"/>
              </a:rPr>
              <a:t> </a:t>
            </a:r>
            <a:r>
              <a:rPr sz="1150" dirty="0">
                <a:latin typeface="Times New Roman"/>
                <a:cs typeface="Times New Roman"/>
              </a:rPr>
              <a:t>h</a:t>
            </a:r>
            <a:r>
              <a:rPr sz="1150" spc="-10" dirty="0">
                <a:latin typeface="Times New Roman"/>
                <a:cs typeface="Times New Roman"/>
              </a:rPr>
              <a:t>a</a:t>
            </a:r>
            <a:r>
              <a:rPr sz="1150" dirty="0">
                <a:latin typeface="Times New Roman"/>
                <a:cs typeface="Times New Roman"/>
              </a:rPr>
              <a:t>s </a:t>
            </a:r>
            <a:r>
              <a:rPr sz="1150" spc="5" dirty="0">
                <a:latin typeface="Times New Roman"/>
                <a:cs typeface="Times New Roman"/>
              </a:rPr>
              <a:t> </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du</a:t>
            </a:r>
            <a:r>
              <a:rPr sz="1150" spc="-10" dirty="0">
                <a:latin typeface="Times New Roman"/>
                <a:cs typeface="Times New Roman"/>
              </a:rPr>
              <a:t>cte</a:t>
            </a:r>
            <a:r>
              <a:rPr sz="1150" dirty="0">
                <a:latin typeface="Times New Roman"/>
                <a:cs typeface="Times New Roman"/>
              </a:rPr>
              <a:t>d pro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dirty="0">
                <a:latin typeface="Times New Roman"/>
                <a:cs typeface="Times New Roman"/>
              </a:rPr>
              <a:t>l </a:t>
            </a:r>
            <a:r>
              <a:rPr sz="1150" spc="15" dirty="0">
                <a:latin typeface="Times New Roman"/>
                <a:cs typeface="Times New Roman"/>
              </a:rPr>
              <a:t> </a:t>
            </a:r>
            <a:r>
              <a:rPr sz="1150" dirty="0">
                <a:latin typeface="Times New Roman"/>
                <a:cs typeface="Times New Roman"/>
              </a:rPr>
              <a:t>d</a:t>
            </a:r>
            <a:r>
              <a:rPr sz="1150" spc="15" dirty="0">
                <a:latin typeface="Times New Roman"/>
                <a:cs typeface="Times New Roman"/>
              </a:rPr>
              <a:t>e</a:t>
            </a:r>
            <a:r>
              <a:rPr sz="1150" spc="-25" dirty="0">
                <a:latin typeface="Times New Roman"/>
                <a:cs typeface="Times New Roman"/>
              </a:rPr>
              <a:t>v</a:t>
            </a:r>
            <a:r>
              <a:rPr sz="1150" spc="15" dirty="0">
                <a:latin typeface="Times New Roman"/>
                <a:cs typeface="Times New Roman"/>
              </a:rPr>
              <a:t>e</a:t>
            </a:r>
            <a:r>
              <a:rPr sz="1150" spc="-10" dirty="0">
                <a:latin typeface="Times New Roman"/>
                <a:cs typeface="Times New Roman"/>
              </a:rPr>
              <a:t>l</a:t>
            </a:r>
            <a:r>
              <a:rPr sz="1150" spc="-25" dirty="0">
                <a:latin typeface="Times New Roman"/>
                <a:cs typeface="Times New Roman"/>
              </a:rPr>
              <a:t>o</a:t>
            </a:r>
            <a:r>
              <a:rPr sz="1150" spc="20" dirty="0">
                <a:latin typeface="Times New Roman"/>
                <a:cs typeface="Times New Roman"/>
              </a:rPr>
              <a:t>p</a:t>
            </a:r>
            <a:r>
              <a:rPr sz="1150" spc="-10" dirty="0">
                <a:latin typeface="Times New Roman"/>
                <a:cs typeface="Times New Roman"/>
              </a:rPr>
              <a:t>m</a:t>
            </a:r>
            <a:r>
              <a:rPr sz="1150" spc="15" dirty="0">
                <a:latin typeface="Times New Roman"/>
                <a:cs typeface="Times New Roman"/>
              </a:rPr>
              <a:t>e</a:t>
            </a:r>
            <a:r>
              <a:rPr sz="1150" spc="-25" dirty="0">
                <a:latin typeface="Times New Roman"/>
                <a:cs typeface="Times New Roman"/>
              </a:rPr>
              <a:t>n</a:t>
            </a:r>
            <a:r>
              <a:rPr sz="1150" dirty="0">
                <a:latin typeface="Times New Roman"/>
                <a:cs typeface="Times New Roman"/>
              </a:rPr>
              <a:t>t </a:t>
            </a:r>
            <a:r>
              <a:rPr sz="1150" spc="40" dirty="0">
                <a:latin typeface="Times New Roman"/>
                <a:cs typeface="Times New Roman"/>
              </a:rPr>
              <a:t> </a:t>
            </a:r>
            <a:r>
              <a:rPr sz="1150" spc="5" dirty="0">
                <a:latin typeface="Times New Roman"/>
                <a:cs typeface="Times New Roman"/>
              </a:rPr>
              <a:t>w</a:t>
            </a:r>
            <a:r>
              <a:rPr sz="1150" spc="-25" dirty="0">
                <a:latin typeface="Times New Roman"/>
                <a:cs typeface="Times New Roman"/>
              </a:rPr>
              <a:t>o</a:t>
            </a:r>
            <a:r>
              <a:rPr sz="1150" spc="20" dirty="0">
                <a:latin typeface="Times New Roman"/>
                <a:cs typeface="Times New Roman"/>
              </a:rPr>
              <a:t>r</a:t>
            </a:r>
            <a:r>
              <a:rPr sz="1150" spc="-25" dirty="0">
                <a:latin typeface="Times New Roman"/>
                <a:cs typeface="Times New Roman"/>
              </a:rPr>
              <a:t>k</a:t>
            </a:r>
            <a:r>
              <a:rPr sz="1150" spc="30" dirty="0">
                <a:latin typeface="Times New Roman"/>
                <a:cs typeface="Times New Roman"/>
              </a:rPr>
              <a:t>s</a:t>
            </a:r>
            <a:r>
              <a:rPr sz="1150" dirty="0">
                <a:latin typeface="Times New Roman"/>
                <a:cs typeface="Times New Roman"/>
              </a:rPr>
              <a:t>h</a:t>
            </a:r>
            <a:r>
              <a:rPr sz="1150" spc="-25" dirty="0">
                <a:latin typeface="Times New Roman"/>
                <a:cs typeface="Times New Roman"/>
              </a:rPr>
              <a:t>o</a:t>
            </a:r>
            <a:r>
              <a:rPr sz="1150" dirty="0">
                <a:latin typeface="Times New Roman"/>
                <a:cs typeface="Times New Roman"/>
              </a:rPr>
              <a:t>ps </a:t>
            </a:r>
            <a:r>
              <a:rPr sz="1150" spc="55"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dirty="0">
                <a:latin typeface="Times New Roman"/>
                <a:cs typeface="Times New Roman"/>
              </a:rPr>
              <a:t>r </a:t>
            </a:r>
            <a:r>
              <a:rPr sz="1150" spc="45" dirty="0">
                <a:latin typeface="Times New Roman"/>
                <a:cs typeface="Times New Roman"/>
              </a:rPr>
              <a:t> </a:t>
            </a:r>
            <a:r>
              <a:rPr sz="1150" dirty="0">
                <a:latin typeface="Times New Roman"/>
                <a:cs typeface="Times New Roman"/>
              </a:rPr>
              <a:t>urb</a:t>
            </a:r>
            <a:r>
              <a:rPr sz="1150" spc="15" dirty="0">
                <a:latin typeface="Times New Roman"/>
                <a:cs typeface="Times New Roman"/>
              </a:rPr>
              <a:t>a</a:t>
            </a:r>
            <a:r>
              <a:rPr sz="1150" dirty="0">
                <a:latin typeface="Times New Roman"/>
                <a:cs typeface="Times New Roman"/>
              </a:rPr>
              <a:t>n </a:t>
            </a:r>
            <a:r>
              <a:rPr sz="1150" spc="25" dirty="0">
                <a:latin typeface="Times New Roman"/>
                <a:cs typeface="Times New Roman"/>
              </a:rPr>
              <a:t> </a:t>
            </a:r>
            <a:r>
              <a:rPr sz="1150" spc="5" dirty="0">
                <a:latin typeface="Times New Roman"/>
                <a:cs typeface="Times New Roman"/>
              </a:rPr>
              <a:t>s</a:t>
            </a:r>
            <a:r>
              <a:rPr sz="1150" spc="-10" dirty="0">
                <a:latin typeface="Times New Roman"/>
                <a:cs typeface="Times New Roman"/>
              </a:rPr>
              <a:t>c</a:t>
            </a:r>
            <a:r>
              <a:rPr sz="1150" dirty="0">
                <a:latin typeface="Times New Roman"/>
                <a:cs typeface="Times New Roman"/>
              </a:rPr>
              <a:t>hool </a:t>
            </a:r>
            <a:r>
              <a:rPr sz="1150" spc="15" dirty="0">
                <a:latin typeface="Times New Roman"/>
                <a:cs typeface="Times New Roman"/>
              </a:rPr>
              <a:t> </a:t>
            </a:r>
            <a:r>
              <a:rPr sz="1150" spc="20" dirty="0">
                <a:latin typeface="Times New Roman"/>
                <a:cs typeface="Times New Roman"/>
              </a:rPr>
              <a:t>d</a:t>
            </a:r>
            <a:r>
              <a:rPr sz="1150" spc="-35" dirty="0">
                <a:latin typeface="Times New Roman"/>
                <a:cs typeface="Times New Roman"/>
              </a:rPr>
              <a:t>i</a:t>
            </a:r>
            <a:r>
              <a:rPr sz="1150" spc="5" dirty="0">
                <a:latin typeface="Times New Roman"/>
                <a:cs typeface="Times New Roman"/>
              </a:rPr>
              <a:t>s</a:t>
            </a:r>
            <a:r>
              <a:rPr sz="1150" spc="-10" dirty="0">
                <a:latin typeface="Times New Roman"/>
                <a:cs typeface="Times New Roman"/>
              </a:rPr>
              <a:t>t</a:t>
            </a:r>
            <a:r>
              <a:rPr sz="1150" spc="20" dirty="0">
                <a:latin typeface="Times New Roman"/>
                <a:cs typeface="Times New Roman"/>
              </a:rPr>
              <a:t>r</a:t>
            </a:r>
            <a:r>
              <a:rPr sz="1150" spc="-10" dirty="0">
                <a:latin typeface="Times New Roman"/>
                <a:cs typeface="Times New Roman"/>
              </a:rPr>
              <a:t>ict</a:t>
            </a:r>
            <a:r>
              <a:rPr sz="1150" dirty="0">
                <a:latin typeface="Times New Roman"/>
                <a:cs typeface="Times New Roman"/>
              </a:rPr>
              <a:t>s </a:t>
            </a:r>
            <a:r>
              <a:rPr sz="1150" spc="55"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70" dirty="0">
                <a:latin typeface="Times New Roman"/>
                <a:cs typeface="Times New Roman"/>
              </a:rPr>
              <a:t>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 </a:t>
            </a:r>
            <a:r>
              <a:rPr sz="1150" spc="55" dirty="0">
                <a:latin typeface="Times New Roman"/>
                <a:cs typeface="Times New Roman"/>
              </a:rPr>
              <a:t> </a:t>
            </a:r>
            <a:r>
              <a:rPr sz="1150" dirty="0">
                <a:latin typeface="Times New Roman"/>
                <a:cs typeface="Times New Roman"/>
              </a:rPr>
              <a:t>b</a:t>
            </a:r>
            <a:r>
              <a:rPr sz="1150" spc="-10" dirty="0">
                <a:latin typeface="Times New Roman"/>
                <a:cs typeface="Times New Roman"/>
              </a:rPr>
              <a:t>e</a:t>
            </a:r>
            <a:r>
              <a:rPr sz="1150" spc="15" dirty="0">
                <a:latin typeface="Times New Roman"/>
                <a:cs typeface="Times New Roman"/>
              </a:rPr>
              <a:t>e</a:t>
            </a:r>
            <a:r>
              <a:rPr sz="1150" dirty="0">
                <a:latin typeface="Times New Roman"/>
                <a:cs typeface="Times New Roman"/>
              </a:rPr>
              <a:t>n </a:t>
            </a:r>
            <a:r>
              <a:rPr sz="1150" spc="-10" dirty="0">
                <a:latin typeface="Times New Roman"/>
                <a:cs typeface="Times New Roman"/>
              </a:rPr>
              <a:t>i</a:t>
            </a:r>
            <a:r>
              <a:rPr sz="1150" dirty="0">
                <a:latin typeface="Times New Roman"/>
                <a:cs typeface="Times New Roman"/>
              </a:rPr>
              <a:t>nv</a:t>
            </a:r>
            <a:r>
              <a:rPr sz="1150" spc="-10" dirty="0">
                <a:latin typeface="Times New Roman"/>
                <a:cs typeface="Times New Roman"/>
              </a:rPr>
              <a:t>ite</a:t>
            </a:r>
            <a:r>
              <a:rPr sz="1150" dirty="0">
                <a:latin typeface="Times New Roman"/>
                <a:cs typeface="Times New Roman"/>
              </a:rPr>
              <a:t>d</a:t>
            </a:r>
            <a:r>
              <a:rPr sz="1150" spc="20" dirty="0">
                <a:latin typeface="Times New Roman"/>
                <a:cs typeface="Times New Roman"/>
              </a:rPr>
              <a:t> </a:t>
            </a:r>
            <a:r>
              <a:rPr sz="1150" spc="15" dirty="0">
                <a:latin typeface="Times New Roman"/>
                <a:cs typeface="Times New Roman"/>
              </a:rPr>
              <a:t>t</a:t>
            </a:r>
            <a:r>
              <a:rPr sz="1150" dirty="0">
                <a:latin typeface="Times New Roman"/>
                <a:cs typeface="Times New Roman"/>
              </a:rPr>
              <a:t>o</a:t>
            </a:r>
            <a:r>
              <a:rPr sz="1150" spc="-25" dirty="0">
                <a:latin typeface="Times New Roman"/>
                <a:cs typeface="Times New Roman"/>
              </a:rPr>
              <a:t> </a:t>
            </a:r>
            <a:r>
              <a:rPr sz="1150" spc="15" dirty="0">
                <a:latin typeface="Times New Roman"/>
                <a:cs typeface="Times New Roman"/>
              </a:rPr>
              <a:t>c</a:t>
            </a:r>
            <a:r>
              <a:rPr sz="1150" dirty="0">
                <a:latin typeface="Times New Roman"/>
                <a:cs typeface="Times New Roman"/>
              </a:rPr>
              <a:t>o</a:t>
            </a:r>
            <a:r>
              <a:rPr sz="1150" spc="-10" dirty="0">
                <a:latin typeface="Times New Roman"/>
                <a:cs typeface="Times New Roman"/>
              </a:rPr>
              <a:t>mm</a:t>
            </a:r>
            <a:r>
              <a:rPr sz="1150" spc="20" dirty="0">
                <a:latin typeface="Times New Roman"/>
                <a:cs typeface="Times New Roman"/>
              </a:rPr>
              <a:t>u</a:t>
            </a:r>
            <a:r>
              <a:rPr sz="1150" dirty="0">
                <a:latin typeface="Times New Roman"/>
                <a:cs typeface="Times New Roman"/>
              </a:rPr>
              <a:t>n</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20" dirty="0">
                <a:latin typeface="Times New Roman"/>
                <a:cs typeface="Times New Roman"/>
              </a:rPr>
              <a:t>d</a:t>
            </a:r>
            <a:r>
              <a:rPr sz="1150" spc="-35" dirty="0">
                <a:latin typeface="Times New Roman"/>
                <a:cs typeface="Times New Roman"/>
              </a:rPr>
              <a:t>i</a:t>
            </a:r>
            <a:r>
              <a:rPr sz="1150" spc="15" dirty="0">
                <a:latin typeface="Times New Roman"/>
                <a:cs typeface="Times New Roman"/>
              </a:rPr>
              <a:t>a</a:t>
            </a:r>
            <a:r>
              <a:rPr sz="1150" spc="-10" dirty="0">
                <a:latin typeface="Times New Roman"/>
                <a:cs typeface="Times New Roman"/>
              </a:rPr>
              <a:t>l</a:t>
            </a:r>
            <a:r>
              <a:rPr sz="1150" spc="-25" dirty="0">
                <a:latin typeface="Times New Roman"/>
                <a:cs typeface="Times New Roman"/>
              </a:rPr>
              <a:t>o</a:t>
            </a:r>
            <a:r>
              <a:rPr sz="1150" dirty="0">
                <a:latin typeface="Times New Roman"/>
                <a:cs typeface="Times New Roman"/>
              </a:rPr>
              <a:t>gs</a:t>
            </a:r>
            <a:r>
              <a:rPr sz="1150" spc="5" dirty="0">
                <a:latin typeface="Times New Roman"/>
                <a:cs typeface="Times New Roman"/>
              </a:rPr>
              <a:t> </a:t>
            </a:r>
            <a:r>
              <a:rPr sz="1150" spc="30" dirty="0">
                <a:latin typeface="Times New Roman"/>
                <a:cs typeface="Times New Roman"/>
              </a:rPr>
              <a:t>w</a:t>
            </a:r>
            <a:r>
              <a:rPr sz="1150" spc="-10" dirty="0">
                <a:latin typeface="Times New Roman"/>
                <a:cs typeface="Times New Roman"/>
              </a:rPr>
              <a:t>i</a:t>
            </a:r>
            <a:r>
              <a:rPr sz="1150" spc="15" dirty="0">
                <a:latin typeface="Times New Roman"/>
                <a:cs typeface="Times New Roman"/>
              </a:rPr>
              <a:t>t</a:t>
            </a:r>
            <a:r>
              <a:rPr sz="1150" dirty="0">
                <a:latin typeface="Times New Roman"/>
                <a:cs typeface="Times New Roman"/>
              </a:rPr>
              <a:t>h</a:t>
            </a:r>
            <a:r>
              <a:rPr sz="1150" spc="-25" dirty="0">
                <a:latin typeface="Times New Roman"/>
                <a:cs typeface="Times New Roman"/>
              </a:rPr>
              <a:t> </a:t>
            </a:r>
            <a:r>
              <a:rPr sz="1150" dirty="0">
                <a:latin typeface="Times New Roman"/>
                <a:cs typeface="Times New Roman"/>
              </a:rPr>
              <a:t>r</a:t>
            </a:r>
            <a:r>
              <a:rPr sz="1150" spc="-10" dirty="0">
                <a:latin typeface="Times New Roman"/>
                <a:cs typeface="Times New Roman"/>
              </a:rPr>
              <a:t>e</a:t>
            </a:r>
            <a:r>
              <a:rPr sz="1150" dirty="0">
                <a:latin typeface="Times New Roman"/>
                <a:cs typeface="Times New Roman"/>
              </a:rPr>
              <a:t>g</a:t>
            </a:r>
            <a:r>
              <a:rPr sz="1150" spc="-10" dirty="0">
                <a:latin typeface="Times New Roman"/>
                <a:cs typeface="Times New Roman"/>
              </a:rPr>
              <a:t>a</a:t>
            </a:r>
            <a:r>
              <a:rPr sz="1150" dirty="0">
                <a:latin typeface="Times New Roman"/>
                <a:cs typeface="Times New Roman"/>
              </a:rPr>
              <a:t>rd</a:t>
            </a:r>
            <a:r>
              <a:rPr sz="1150" spc="20" dirty="0">
                <a:latin typeface="Times New Roman"/>
                <a:cs typeface="Times New Roman"/>
              </a:rPr>
              <a:t> </a:t>
            </a:r>
            <a:r>
              <a:rPr sz="1150" spc="15" dirty="0">
                <a:latin typeface="Times New Roman"/>
                <a:cs typeface="Times New Roman"/>
              </a:rPr>
              <a:t>t</a:t>
            </a:r>
            <a:r>
              <a:rPr sz="1150" dirty="0">
                <a:latin typeface="Times New Roman"/>
                <a:cs typeface="Times New Roman"/>
              </a:rPr>
              <a:t>o </a:t>
            </a:r>
            <a:r>
              <a:rPr sz="1150" spc="-10" dirty="0">
                <a:latin typeface="Times New Roman"/>
                <a:cs typeface="Times New Roman"/>
              </a:rPr>
              <a:t>e</a:t>
            </a:r>
            <a:r>
              <a:rPr sz="1150" dirty="0">
                <a:latin typeface="Times New Roman"/>
                <a:cs typeface="Times New Roman"/>
              </a:rPr>
              <a:t>du</a:t>
            </a:r>
            <a:r>
              <a:rPr sz="1150" spc="-10" dirty="0">
                <a:latin typeface="Times New Roman"/>
                <a:cs typeface="Times New Roman"/>
              </a:rPr>
              <a:t>ca</a:t>
            </a:r>
            <a:r>
              <a:rPr sz="1150" spc="15" dirty="0">
                <a:latin typeface="Times New Roman"/>
                <a:cs typeface="Times New Roman"/>
              </a:rPr>
              <a:t>t</a:t>
            </a:r>
            <a:r>
              <a:rPr sz="1150" spc="-10" dirty="0">
                <a:latin typeface="Times New Roman"/>
                <a:cs typeface="Times New Roman"/>
              </a:rPr>
              <a:t>i</a:t>
            </a:r>
            <a:r>
              <a:rPr sz="1150" spc="2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dirty="0">
                <a:latin typeface="Times New Roman"/>
                <a:cs typeface="Times New Roman"/>
              </a:rPr>
              <a:t>l</a:t>
            </a:r>
            <a:r>
              <a:rPr sz="1150" spc="-10" dirty="0">
                <a:latin typeface="Times New Roman"/>
                <a:cs typeface="Times New Roman"/>
              </a:rPr>
              <a:t> </a:t>
            </a:r>
            <a:r>
              <a:rPr sz="1150" dirty="0">
                <a:latin typeface="Times New Roman"/>
                <a:cs typeface="Times New Roman"/>
              </a:rPr>
              <a:t>pr</a:t>
            </a:r>
            <a:r>
              <a:rPr sz="1150" spc="-10" dirty="0">
                <a:latin typeface="Times New Roman"/>
                <a:cs typeface="Times New Roman"/>
              </a:rPr>
              <a:t>a</a:t>
            </a:r>
            <a:r>
              <a:rPr sz="1150" spc="15" dirty="0">
                <a:latin typeface="Times New Roman"/>
                <a:cs typeface="Times New Roman"/>
              </a:rPr>
              <a:t>ct</a:t>
            </a:r>
            <a:r>
              <a:rPr sz="1150" spc="-35" dirty="0">
                <a:latin typeface="Times New Roman"/>
                <a:cs typeface="Times New Roman"/>
              </a:rPr>
              <a:t>i</a:t>
            </a:r>
            <a:r>
              <a:rPr sz="1150" spc="-10" dirty="0">
                <a:latin typeface="Times New Roman"/>
                <a:cs typeface="Times New Roman"/>
              </a:rPr>
              <a:t>ce</a:t>
            </a:r>
            <a:r>
              <a:rPr sz="1150" dirty="0">
                <a:latin typeface="Times New Roman"/>
                <a:cs typeface="Times New Roman"/>
              </a:rPr>
              <a:t>s</a:t>
            </a:r>
            <a:r>
              <a:rPr sz="1150" spc="3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r</a:t>
            </a:r>
            <a:r>
              <a:rPr sz="1150" spc="20" dirty="0">
                <a:latin typeface="Times New Roman"/>
                <a:cs typeface="Times New Roman"/>
              </a:rPr>
              <a:t>e</a:t>
            </a:r>
            <a:r>
              <a:rPr sz="1150" dirty="0">
                <a:latin typeface="Times New Roman"/>
                <a:cs typeface="Times New Roman"/>
              </a:rPr>
              <a:t>f</a:t>
            </a:r>
            <a:r>
              <a:rPr sz="1150" spc="-25" dirty="0">
                <a:latin typeface="Times New Roman"/>
                <a:cs typeface="Times New Roman"/>
              </a:rPr>
              <a:t>o</a:t>
            </a:r>
            <a:r>
              <a:rPr sz="1150" dirty="0">
                <a:latin typeface="Times New Roman"/>
                <a:cs typeface="Times New Roman"/>
              </a:rPr>
              <a:t>r</a:t>
            </a:r>
            <a:r>
              <a:rPr sz="1150" spc="-10" dirty="0">
                <a:latin typeface="Times New Roman"/>
                <a:cs typeface="Times New Roman"/>
              </a:rPr>
              <a:t>m</a:t>
            </a:r>
            <a:r>
              <a:rPr sz="1150" dirty="0">
                <a:latin typeface="Times New Roman"/>
                <a:cs typeface="Times New Roman"/>
              </a:rPr>
              <a:t>. </a:t>
            </a:r>
            <a:r>
              <a:rPr sz="1150" spc="25" dirty="0">
                <a:latin typeface="Times New Roman"/>
                <a:cs typeface="Times New Roman"/>
              </a:rPr>
              <a:t> </a:t>
            </a:r>
            <a:r>
              <a:rPr sz="1150" spc="5" dirty="0">
                <a:latin typeface="Times New Roman"/>
                <a:cs typeface="Times New Roman"/>
              </a:rPr>
              <a:t>D</a:t>
            </a:r>
            <a:r>
              <a:rPr sz="1150" dirty="0">
                <a:latin typeface="Times New Roman"/>
                <a:cs typeface="Times New Roman"/>
              </a:rPr>
              <a:t>r. </a:t>
            </a:r>
            <a:r>
              <a:rPr sz="1150" spc="-10" dirty="0">
                <a:latin typeface="Times New Roman"/>
                <a:cs typeface="Times New Roman"/>
              </a:rPr>
              <a:t>T</a:t>
            </a:r>
            <a:r>
              <a:rPr sz="1150" dirty="0">
                <a:latin typeface="Times New Roman"/>
                <a:cs typeface="Times New Roman"/>
              </a:rPr>
              <a:t>r</a:t>
            </a:r>
            <a:r>
              <a:rPr sz="1150" spc="-25" dirty="0">
                <a:latin typeface="Times New Roman"/>
                <a:cs typeface="Times New Roman"/>
              </a:rPr>
              <a:t>o</a:t>
            </a:r>
            <a:r>
              <a:rPr sz="1150" spc="15" dirty="0">
                <a:latin typeface="Times New Roman"/>
                <a:cs typeface="Times New Roman"/>
              </a:rPr>
              <a:t>t</a:t>
            </a:r>
            <a:r>
              <a:rPr sz="1150" spc="-10" dirty="0">
                <a:latin typeface="Times New Roman"/>
                <a:cs typeface="Times New Roman"/>
              </a:rPr>
              <a:t>m</a:t>
            </a:r>
            <a:r>
              <a:rPr sz="1150" spc="15" dirty="0">
                <a:latin typeface="Times New Roman"/>
                <a:cs typeface="Times New Roman"/>
              </a:rPr>
              <a:t>a</a:t>
            </a:r>
            <a:r>
              <a:rPr sz="1150" dirty="0">
                <a:latin typeface="Times New Roman"/>
                <a:cs typeface="Times New Roman"/>
              </a:rPr>
              <a:t>n  </a:t>
            </a:r>
            <a:r>
              <a:rPr sz="1150" spc="-145" dirty="0">
                <a:latin typeface="Times New Roman"/>
                <a:cs typeface="Times New Roman"/>
              </a:rPr>
              <a:t> </a:t>
            </a:r>
            <a:r>
              <a:rPr sz="1150" spc="5" dirty="0">
                <a:latin typeface="Times New Roman"/>
                <a:cs typeface="Times New Roman"/>
              </a:rPr>
              <a:t>S</a:t>
            </a:r>
            <a:r>
              <a:rPr sz="1150" spc="15" dirty="0">
                <a:latin typeface="Times New Roman"/>
                <a:cs typeface="Times New Roman"/>
              </a:rPr>
              <a:t>c</a:t>
            </a:r>
            <a:r>
              <a:rPr sz="1150" spc="-25" dirty="0">
                <a:latin typeface="Times New Roman"/>
                <a:cs typeface="Times New Roman"/>
              </a:rPr>
              <a:t>o</a:t>
            </a:r>
            <a:r>
              <a:rPr sz="1150" spc="15" dirty="0">
                <a:latin typeface="Times New Roman"/>
                <a:cs typeface="Times New Roman"/>
              </a:rPr>
              <a:t>t</a:t>
            </a:r>
            <a:r>
              <a:rPr sz="1150" dirty="0">
                <a:latin typeface="Times New Roman"/>
                <a:cs typeface="Times New Roman"/>
              </a:rPr>
              <a:t>t  </a:t>
            </a:r>
            <a:r>
              <a:rPr sz="1150" spc="-105" dirty="0">
                <a:latin typeface="Times New Roman"/>
                <a:cs typeface="Times New Roman"/>
              </a:rPr>
              <a:t>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  </a:t>
            </a:r>
            <a:r>
              <a:rPr sz="1150" spc="-114" dirty="0">
                <a:latin typeface="Times New Roman"/>
                <a:cs typeface="Times New Roman"/>
              </a:rPr>
              <a:t> </a:t>
            </a:r>
            <a:r>
              <a:rPr sz="1150" spc="5" dirty="0">
                <a:latin typeface="Times New Roman"/>
                <a:cs typeface="Times New Roman"/>
              </a:rPr>
              <a:t>w</a:t>
            </a:r>
            <a:r>
              <a:rPr sz="1150" spc="20" dirty="0">
                <a:latin typeface="Times New Roman"/>
                <a:cs typeface="Times New Roman"/>
              </a:rPr>
              <a:t>r</a:t>
            </a:r>
            <a:r>
              <a:rPr sz="1150" spc="-35" dirty="0">
                <a:latin typeface="Times New Roman"/>
                <a:cs typeface="Times New Roman"/>
              </a:rPr>
              <a:t>i</a:t>
            </a:r>
            <a:r>
              <a:rPr sz="1150" spc="15" dirty="0">
                <a:latin typeface="Times New Roman"/>
                <a:cs typeface="Times New Roman"/>
              </a:rPr>
              <a:t>t</a:t>
            </a:r>
            <a:r>
              <a:rPr sz="1150" spc="-10" dirty="0">
                <a:latin typeface="Times New Roman"/>
                <a:cs typeface="Times New Roman"/>
              </a:rPr>
              <a:t>t</a:t>
            </a:r>
            <a:r>
              <a:rPr sz="1150" spc="15" dirty="0">
                <a:latin typeface="Times New Roman"/>
                <a:cs typeface="Times New Roman"/>
              </a:rPr>
              <a:t>e</a:t>
            </a:r>
            <a:r>
              <a:rPr sz="1150" dirty="0">
                <a:latin typeface="Times New Roman"/>
                <a:cs typeface="Times New Roman"/>
              </a:rPr>
              <a:t>n  </a:t>
            </a:r>
            <a:r>
              <a:rPr sz="1150" spc="-120"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120" dirty="0">
                <a:latin typeface="Times New Roman"/>
                <a:cs typeface="Times New Roman"/>
              </a:rPr>
              <a:t> </a:t>
            </a:r>
            <a:r>
              <a:rPr sz="1150" spc="15" dirty="0">
                <a:latin typeface="Times New Roman"/>
                <a:cs typeface="Times New Roman"/>
              </a:rPr>
              <a:t>c</a:t>
            </a:r>
            <a:r>
              <a:rPr sz="1150" spc="-25" dirty="0">
                <a:latin typeface="Times New Roman"/>
                <a:cs typeface="Times New Roman"/>
              </a:rPr>
              <a:t>o</a:t>
            </a:r>
            <a:r>
              <a:rPr sz="1150" dirty="0">
                <a:latin typeface="Times New Roman"/>
                <a:cs typeface="Times New Roman"/>
              </a:rPr>
              <a:t>-</a:t>
            </a:r>
            <a:r>
              <a:rPr sz="1150" spc="-10" dirty="0">
                <a:latin typeface="Times New Roman"/>
                <a:cs typeface="Times New Roman"/>
              </a:rPr>
              <a:t>a</a:t>
            </a:r>
            <a:r>
              <a:rPr sz="1150" spc="20" dirty="0">
                <a:latin typeface="Times New Roman"/>
                <a:cs typeface="Times New Roman"/>
              </a:rPr>
              <a:t>u</a:t>
            </a:r>
            <a:r>
              <a:rPr sz="1150" spc="-10" dirty="0">
                <a:latin typeface="Times New Roman"/>
                <a:cs typeface="Times New Roman"/>
              </a:rPr>
              <a:t>t</a:t>
            </a:r>
            <a:r>
              <a:rPr sz="1150" dirty="0">
                <a:latin typeface="Times New Roman"/>
                <a:cs typeface="Times New Roman"/>
              </a:rPr>
              <a:t>h</a:t>
            </a:r>
            <a:r>
              <a:rPr sz="1150" spc="-25" dirty="0">
                <a:latin typeface="Times New Roman"/>
                <a:cs typeface="Times New Roman"/>
              </a:rPr>
              <a:t>o</a:t>
            </a:r>
            <a:r>
              <a:rPr sz="1150" spc="20" dirty="0">
                <a:latin typeface="Times New Roman"/>
                <a:cs typeface="Times New Roman"/>
              </a:rPr>
              <a:t>r</a:t>
            </a:r>
            <a:r>
              <a:rPr sz="1150" spc="-10" dirty="0">
                <a:latin typeface="Times New Roman"/>
                <a:cs typeface="Times New Roman"/>
              </a:rPr>
              <a:t>e</a:t>
            </a:r>
            <a:r>
              <a:rPr sz="1150" dirty="0">
                <a:latin typeface="Times New Roman"/>
                <a:cs typeface="Times New Roman"/>
              </a:rPr>
              <a:t>d  </a:t>
            </a:r>
            <a:r>
              <a:rPr sz="1150" spc="-120" dirty="0">
                <a:latin typeface="Times New Roman"/>
                <a:cs typeface="Times New Roman"/>
              </a:rPr>
              <a:t> </a:t>
            </a:r>
            <a:r>
              <a:rPr sz="1150" spc="5" dirty="0">
                <a:latin typeface="Times New Roman"/>
                <a:cs typeface="Times New Roman"/>
              </a:rPr>
              <a:t>s</a:t>
            </a:r>
            <a:r>
              <a:rPr sz="1150" spc="15" dirty="0">
                <a:latin typeface="Times New Roman"/>
                <a:cs typeface="Times New Roman"/>
              </a:rPr>
              <a:t>e</a:t>
            </a:r>
            <a:r>
              <a:rPr sz="1150" dirty="0">
                <a:latin typeface="Times New Roman"/>
                <a:cs typeface="Times New Roman"/>
              </a:rPr>
              <a:t>v</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a</a:t>
            </a:r>
            <a:r>
              <a:rPr sz="1150" dirty="0">
                <a:latin typeface="Times New Roman"/>
                <a:cs typeface="Times New Roman"/>
              </a:rPr>
              <a:t>l </a:t>
            </a:r>
            <a:r>
              <a:rPr sz="1150" spc="135" dirty="0">
                <a:latin typeface="Times New Roman"/>
                <a:cs typeface="Times New Roman"/>
              </a:rPr>
              <a:t> </a:t>
            </a:r>
            <a:r>
              <a:rPr sz="1150" spc="-10" dirty="0">
                <a:latin typeface="Times New Roman"/>
                <a:cs typeface="Times New Roman"/>
              </a:rPr>
              <a:t>a</a:t>
            </a:r>
            <a:r>
              <a:rPr sz="1150" spc="20" dirty="0">
                <a:latin typeface="Times New Roman"/>
                <a:cs typeface="Times New Roman"/>
              </a:rPr>
              <a:t>r</a:t>
            </a:r>
            <a:r>
              <a:rPr sz="1150" spc="15" dirty="0">
                <a:latin typeface="Times New Roman"/>
                <a:cs typeface="Times New Roman"/>
              </a:rPr>
              <a:t>t</a:t>
            </a:r>
            <a:r>
              <a:rPr sz="1150" spc="-35" dirty="0">
                <a:latin typeface="Times New Roman"/>
                <a:cs typeface="Times New Roman"/>
              </a:rPr>
              <a:t>i</a:t>
            </a:r>
            <a:r>
              <a:rPr sz="1150" spc="15" dirty="0">
                <a:latin typeface="Times New Roman"/>
                <a:cs typeface="Times New Roman"/>
              </a:rPr>
              <a:t>c</a:t>
            </a:r>
            <a:r>
              <a:rPr sz="1150" spc="-10" dirty="0">
                <a:latin typeface="Times New Roman"/>
                <a:cs typeface="Times New Roman"/>
              </a:rPr>
              <a:t>le</a:t>
            </a:r>
            <a:r>
              <a:rPr sz="1150" dirty="0">
                <a:latin typeface="Times New Roman"/>
                <a:cs typeface="Times New Roman"/>
              </a:rPr>
              <a:t>s  </a:t>
            </a:r>
            <a:r>
              <a:rPr sz="1150" spc="-114" dirty="0">
                <a:latin typeface="Times New Roman"/>
                <a:cs typeface="Times New Roman"/>
              </a:rPr>
              <a:t> </a:t>
            </a:r>
            <a:r>
              <a:rPr sz="1150" spc="15"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95" dirty="0">
                <a:latin typeface="Times New Roman"/>
                <a:cs typeface="Times New Roman"/>
              </a:rPr>
              <a:t> </a:t>
            </a:r>
            <a:r>
              <a:rPr sz="1150" spc="-25" dirty="0">
                <a:latin typeface="Times New Roman"/>
                <a:cs typeface="Times New Roman"/>
              </a:rPr>
              <a:t>h</a:t>
            </a:r>
            <a:r>
              <a:rPr sz="1150" spc="-10" dirty="0">
                <a:latin typeface="Times New Roman"/>
                <a:cs typeface="Times New Roman"/>
              </a:rPr>
              <a:t>a</a:t>
            </a:r>
            <a:r>
              <a:rPr sz="1150" dirty="0">
                <a:latin typeface="Times New Roman"/>
                <a:cs typeface="Times New Roman"/>
              </a:rPr>
              <a:t>s  </a:t>
            </a:r>
            <a:r>
              <a:rPr sz="1150" spc="-90" dirty="0">
                <a:latin typeface="Times New Roman"/>
                <a:cs typeface="Times New Roman"/>
              </a:rPr>
              <a:t> </a:t>
            </a:r>
            <a:r>
              <a:rPr sz="1150" spc="-10" dirty="0">
                <a:latin typeface="Times New Roman"/>
                <a:cs typeface="Times New Roman"/>
              </a:rPr>
              <a:t>ma</a:t>
            </a:r>
            <a:r>
              <a:rPr sz="1150" dirty="0">
                <a:latin typeface="Times New Roman"/>
                <a:cs typeface="Times New Roman"/>
              </a:rPr>
              <a:t>de </a:t>
            </a:r>
            <a:r>
              <a:rPr sz="1150" spc="-25" dirty="0">
                <a:latin typeface="Times New Roman"/>
                <a:cs typeface="Times New Roman"/>
              </a:rPr>
              <a:t>n</a:t>
            </a:r>
            <a:r>
              <a:rPr sz="1150" dirty="0">
                <a:latin typeface="Times New Roman"/>
                <a:cs typeface="Times New Roman"/>
              </a:rPr>
              <a:t>u</a:t>
            </a:r>
            <a:r>
              <a:rPr sz="1150" spc="-10" dirty="0">
                <a:latin typeface="Times New Roman"/>
                <a:cs typeface="Times New Roman"/>
              </a:rPr>
              <a:t>me</a:t>
            </a:r>
            <a:r>
              <a:rPr sz="1150" spc="20" dirty="0">
                <a:latin typeface="Times New Roman"/>
                <a:cs typeface="Times New Roman"/>
              </a:rPr>
              <a:t>r</a:t>
            </a:r>
            <a:r>
              <a:rPr sz="1150" spc="-25" dirty="0">
                <a:latin typeface="Times New Roman"/>
                <a:cs typeface="Times New Roman"/>
              </a:rPr>
              <a:t>o</a:t>
            </a:r>
            <a:r>
              <a:rPr sz="1150" dirty="0">
                <a:latin typeface="Times New Roman"/>
                <a:cs typeface="Times New Roman"/>
              </a:rPr>
              <a:t>us </a:t>
            </a:r>
            <a:r>
              <a:rPr sz="1150" spc="-90" dirty="0">
                <a:latin typeface="Times New Roman"/>
                <a:cs typeface="Times New Roman"/>
              </a:rPr>
              <a:t> </a:t>
            </a:r>
            <a:r>
              <a:rPr sz="1150" dirty="0">
                <a:latin typeface="Times New Roman"/>
                <a:cs typeface="Times New Roman"/>
              </a:rPr>
              <a:t>pr</a:t>
            </a:r>
            <a:r>
              <a:rPr sz="1150" spc="-10" dirty="0">
                <a:latin typeface="Times New Roman"/>
                <a:cs typeface="Times New Roman"/>
              </a:rPr>
              <a:t>e</a:t>
            </a:r>
            <a:r>
              <a:rPr sz="1150" spc="5" dirty="0">
                <a:latin typeface="Times New Roman"/>
                <a:cs typeface="Times New Roman"/>
              </a:rPr>
              <a:t>s</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t</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s </a:t>
            </a:r>
            <a:r>
              <a:rPr sz="1150" spc="-90" dirty="0">
                <a:latin typeface="Times New Roman"/>
                <a:cs typeface="Times New Roman"/>
              </a:rPr>
              <a:t> </a:t>
            </a:r>
            <a:r>
              <a:rPr sz="1150" spc="-10" dirty="0">
                <a:latin typeface="Times New Roman"/>
                <a:cs typeface="Times New Roman"/>
              </a:rPr>
              <a:t>a</a:t>
            </a:r>
            <a:r>
              <a:rPr sz="1150" dirty="0">
                <a:latin typeface="Times New Roman"/>
                <a:cs typeface="Times New Roman"/>
              </a:rPr>
              <a:t>t </a:t>
            </a:r>
            <a:r>
              <a:rPr sz="1150" spc="-105"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dirty="0">
                <a:latin typeface="Times New Roman"/>
                <a:cs typeface="Times New Roman"/>
              </a:rPr>
              <a:t>o</a:t>
            </a:r>
            <a:r>
              <a:rPr sz="1150" spc="-25" dirty="0">
                <a:latin typeface="Times New Roman"/>
                <a:cs typeface="Times New Roman"/>
              </a:rPr>
              <a:t>f</a:t>
            </a:r>
            <a:r>
              <a:rPr sz="1150" spc="-10" dirty="0">
                <a:latin typeface="Times New Roman"/>
                <a:cs typeface="Times New Roman"/>
              </a:rPr>
              <a:t>e</a:t>
            </a:r>
            <a:r>
              <a:rPr sz="1150" spc="5" dirty="0">
                <a:latin typeface="Times New Roman"/>
                <a:cs typeface="Times New Roman"/>
              </a:rPr>
              <a:t>s</a:t>
            </a:r>
            <a:r>
              <a:rPr sz="1150" spc="30" dirty="0">
                <a:latin typeface="Times New Roman"/>
                <a:cs typeface="Times New Roman"/>
              </a:rPr>
              <a:t>s</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dirty="0">
                <a:latin typeface="Times New Roman"/>
                <a:cs typeface="Times New Roman"/>
              </a:rPr>
              <a:t>l </a:t>
            </a:r>
            <a:r>
              <a:rPr sz="1150" spc="-105" dirty="0">
                <a:latin typeface="Times New Roman"/>
                <a:cs typeface="Times New Roman"/>
              </a:rPr>
              <a:t> </a:t>
            </a:r>
            <a:r>
              <a:rPr sz="1150" spc="15" dirty="0">
                <a:latin typeface="Times New Roman"/>
                <a:cs typeface="Times New Roman"/>
              </a:rPr>
              <a:t>c</a:t>
            </a:r>
            <a:r>
              <a:rPr sz="1150" dirty="0">
                <a:latin typeface="Times New Roman"/>
                <a:cs typeface="Times New Roman"/>
              </a:rPr>
              <a:t>on</a:t>
            </a:r>
            <a:r>
              <a:rPr sz="1150" spc="-25" dirty="0">
                <a:latin typeface="Times New Roman"/>
                <a:cs typeface="Times New Roman"/>
              </a:rPr>
              <a:t>f</a:t>
            </a:r>
            <a:r>
              <a:rPr sz="1150" spc="-10" dirty="0">
                <a:latin typeface="Times New Roman"/>
                <a:cs typeface="Times New Roman"/>
              </a:rPr>
              <a:t>e</a:t>
            </a:r>
            <a:r>
              <a:rPr sz="1150" dirty="0">
                <a:latin typeface="Times New Roman"/>
                <a:cs typeface="Times New Roman"/>
              </a:rPr>
              <a:t>r</a:t>
            </a:r>
            <a:r>
              <a:rPr sz="1150" spc="15" dirty="0">
                <a:latin typeface="Times New Roman"/>
                <a:cs typeface="Times New Roman"/>
              </a:rPr>
              <a:t>e</a:t>
            </a:r>
            <a:r>
              <a:rPr sz="1150" spc="-25" dirty="0">
                <a:latin typeface="Times New Roman"/>
                <a:cs typeface="Times New Roman"/>
              </a:rPr>
              <a:t>n</a:t>
            </a:r>
            <a:r>
              <a:rPr sz="1150" spc="15" dirty="0">
                <a:latin typeface="Times New Roman"/>
                <a:cs typeface="Times New Roman"/>
              </a:rPr>
              <a:t>c</a:t>
            </a:r>
            <a:r>
              <a:rPr sz="1150" spc="-10" dirty="0">
                <a:latin typeface="Times New Roman"/>
                <a:cs typeface="Times New Roman"/>
              </a:rPr>
              <a:t>e</a:t>
            </a:r>
            <a:r>
              <a:rPr sz="1150" spc="5" dirty="0">
                <a:latin typeface="Times New Roman"/>
                <a:cs typeface="Times New Roman"/>
              </a:rPr>
              <a:t>s</a:t>
            </a:r>
            <a:r>
              <a:rPr sz="1150" dirty="0">
                <a:latin typeface="Times New Roman"/>
                <a:cs typeface="Times New Roman"/>
              </a:rPr>
              <a:t>. </a:t>
            </a:r>
            <a:r>
              <a:rPr sz="1150" spc="-95" dirty="0">
                <a:latin typeface="Times New Roman"/>
                <a:cs typeface="Times New Roman"/>
              </a:rPr>
              <a:t> </a:t>
            </a:r>
            <a:r>
              <a:rPr sz="1150" spc="5" dirty="0">
                <a:latin typeface="Times New Roman"/>
                <a:cs typeface="Times New Roman"/>
              </a:rPr>
              <a:t>S</a:t>
            </a:r>
            <a:r>
              <a:rPr sz="1150" spc="-25" dirty="0">
                <a:latin typeface="Times New Roman"/>
                <a:cs typeface="Times New Roman"/>
              </a:rPr>
              <a:t>h</a:t>
            </a:r>
            <a:r>
              <a:rPr sz="1150" dirty="0">
                <a:latin typeface="Times New Roman"/>
                <a:cs typeface="Times New Roman"/>
              </a:rPr>
              <a:t>e </a:t>
            </a:r>
            <a:r>
              <a:rPr sz="1150" spc="-80" dirty="0">
                <a:latin typeface="Times New Roman"/>
                <a:cs typeface="Times New Roman"/>
              </a:rPr>
              <a:t> </a:t>
            </a:r>
            <a:r>
              <a:rPr sz="1150" spc="-35" dirty="0">
                <a:latin typeface="Times New Roman"/>
                <a:cs typeface="Times New Roman"/>
              </a:rPr>
              <a:t>i</a:t>
            </a:r>
            <a:r>
              <a:rPr sz="1150" dirty="0">
                <a:latin typeface="Times New Roman"/>
                <a:cs typeface="Times New Roman"/>
              </a:rPr>
              <a:t>s </a:t>
            </a:r>
            <a:r>
              <a:rPr sz="1150" spc="-90" dirty="0">
                <a:latin typeface="Times New Roman"/>
                <a:cs typeface="Times New Roman"/>
              </a:rPr>
              <a:t> </a:t>
            </a:r>
            <a:r>
              <a:rPr sz="1150" spc="15" dirty="0">
                <a:latin typeface="Times New Roman"/>
                <a:cs typeface="Times New Roman"/>
              </a:rPr>
              <a:t>t</a:t>
            </a:r>
            <a:r>
              <a:rPr sz="1150" spc="-25" dirty="0">
                <a:latin typeface="Times New Roman"/>
                <a:cs typeface="Times New Roman"/>
              </a:rPr>
              <a:t>h</a:t>
            </a:r>
            <a:r>
              <a:rPr sz="1150" dirty="0">
                <a:latin typeface="Times New Roman"/>
                <a:cs typeface="Times New Roman"/>
              </a:rPr>
              <a:t>e </a:t>
            </a:r>
            <a:r>
              <a:rPr sz="1150" spc="-80" dirty="0">
                <a:latin typeface="Times New Roman"/>
                <a:cs typeface="Times New Roman"/>
              </a:rPr>
              <a:t> </a:t>
            </a:r>
            <a:r>
              <a:rPr sz="1150" spc="15" dirty="0">
                <a:latin typeface="Times New Roman"/>
                <a:cs typeface="Times New Roman"/>
              </a:rPr>
              <a:t>c</a:t>
            </a:r>
            <a:r>
              <a:rPr sz="1150" spc="-20" dirty="0">
                <a:latin typeface="Times New Roman"/>
                <a:cs typeface="Times New Roman"/>
              </a:rPr>
              <a:t>o</a:t>
            </a:r>
            <a:r>
              <a:rPr sz="1150" dirty="0">
                <a:latin typeface="Times New Roman"/>
                <a:cs typeface="Times New Roman"/>
              </a:rPr>
              <a:t>-</a:t>
            </a:r>
            <a:r>
              <a:rPr sz="1150" spc="-10" dirty="0">
                <a:latin typeface="Times New Roman"/>
                <a:cs typeface="Times New Roman"/>
              </a:rPr>
              <a:t>e</a:t>
            </a:r>
            <a:r>
              <a:rPr sz="1150" spc="20" dirty="0">
                <a:latin typeface="Times New Roman"/>
                <a:cs typeface="Times New Roman"/>
              </a:rPr>
              <a:t>d</a:t>
            </a:r>
            <a:r>
              <a:rPr sz="1150" spc="-35" dirty="0">
                <a:latin typeface="Times New Roman"/>
                <a:cs typeface="Times New Roman"/>
              </a:rPr>
              <a:t>i</a:t>
            </a:r>
            <a:r>
              <a:rPr sz="1150" spc="15" dirty="0">
                <a:latin typeface="Times New Roman"/>
                <a:cs typeface="Times New Roman"/>
              </a:rPr>
              <a:t>t</a:t>
            </a:r>
            <a:r>
              <a:rPr sz="1150" spc="-25" dirty="0">
                <a:latin typeface="Times New Roman"/>
                <a:cs typeface="Times New Roman"/>
              </a:rPr>
              <a:t>o</a:t>
            </a:r>
            <a:r>
              <a:rPr sz="1150" dirty="0">
                <a:latin typeface="Times New Roman"/>
                <a:cs typeface="Times New Roman"/>
              </a:rPr>
              <a:t>r </a:t>
            </a:r>
            <a:r>
              <a:rPr sz="1150" spc="-75" dirty="0">
                <a:latin typeface="Times New Roman"/>
                <a:cs typeface="Times New Roman"/>
              </a:rPr>
              <a:t> </a:t>
            </a:r>
            <a:r>
              <a:rPr sz="1150" dirty="0">
                <a:latin typeface="Times New Roman"/>
                <a:cs typeface="Times New Roman"/>
              </a:rPr>
              <a:t>of </a:t>
            </a:r>
            <a:r>
              <a:rPr sz="1150" spc="-100" dirty="0">
                <a:latin typeface="Times New Roman"/>
                <a:cs typeface="Times New Roman"/>
              </a:rPr>
              <a:t> </a:t>
            </a:r>
            <a:r>
              <a:rPr sz="1150" spc="-10" dirty="0">
                <a:latin typeface="Times New Roman"/>
                <a:cs typeface="Times New Roman"/>
              </a:rPr>
              <a:t>t</a:t>
            </a:r>
            <a:r>
              <a:rPr sz="1150" dirty="0">
                <a:latin typeface="Times New Roman"/>
                <a:cs typeface="Times New Roman"/>
              </a:rPr>
              <a:t>he</a:t>
            </a:r>
            <a:endParaRPr sz="1150">
              <a:latin typeface="Times New Roman"/>
              <a:cs typeface="Times New Roman"/>
            </a:endParaRPr>
          </a:p>
          <a:p>
            <a:pPr marL="12700" algn="just">
              <a:lnSpc>
                <a:spcPts val="1270"/>
              </a:lnSpc>
            </a:pPr>
            <a:r>
              <a:rPr sz="1150" dirty="0">
                <a:latin typeface="Times New Roman"/>
                <a:cs typeface="Times New Roman"/>
              </a:rPr>
              <a:t>book</a:t>
            </a:r>
            <a:r>
              <a:rPr sz="1150" spc="-25" dirty="0">
                <a:latin typeface="Times New Roman"/>
                <a:cs typeface="Times New Roman"/>
              </a:rPr>
              <a:t> </a:t>
            </a:r>
            <a:r>
              <a:rPr sz="1150" i="1" spc="5" dirty="0">
                <a:latin typeface="Times New Roman"/>
                <a:cs typeface="Times New Roman"/>
              </a:rPr>
              <a:t>G</a:t>
            </a:r>
            <a:r>
              <a:rPr sz="1150" i="1" spc="-10" dirty="0">
                <a:latin typeface="Times New Roman"/>
                <a:cs typeface="Times New Roman"/>
              </a:rPr>
              <a:t>if</a:t>
            </a:r>
            <a:r>
              <a:rPr sz="1150" i="1" spc="15" dirty="0">
                <a:latin typeface="Times New Roman"/>
                <a:cs typeface="Times New Roman"/>
              </a:rPr>
              <a:t>t</a:t>
            </a:r>
            <a:r>
              <a:rPr sz="1150" i="1" spc="-10" dirty="0">
                <a:latin typeface="Times New Roman"/>
                <a:cs typeface="Times New Roman"/>
              </a:rPr>
              <a:t>e</a:t>
            </a:r>
            <a:r>
              <a:rPr sz="1150" i="1" dirty="0">
                <a:latin typeface="Times New Roman"/>
                <a:cs typeface="Times New Roman"/>
              </a:rPr>
              <a:t>d and </a:t>
            </a:r>
            <a:r>
              <a:rPr sz="1150" i="1" spc="-10" dirty="0">
                <a:latin typeface="Times New Roman"/>
                <a:cs typeface="Times New Roman"/>
              </a:rPr>
              <a:t>A</a:t>
            </a:r>
            <a:r>
              <a:rPr sz="1150" i="1" dirty="0">
                <a:latin typeface="Times New Roman"/>
                <a:cs typeface="Times New Roman"/>
              </a:rPr>
              <a:t>d</a:t>
            </a:r>
            <a:r>
              <a:rPr sz="1150" i="1" spc="-10" dirty="0">
                <a:latin typeface="Times New Roman"/>
                <a:cs typeface="Times New Roman"/>
              </a:rPr>
              <a:t>v</a:t>
            </a:r>
            <a:r>
              <a:rPr sz="1150" i="1" dirty="0">
                <a:latin typeface="Times New Roman"/>
                <a:cs typeface="Times New Roman"/>
              </a:rPr>
              <a:t>an</a:t>
            </a:r>
            <a:r>
              <a:rPr sz="1150" i="1" spc="-10" dirty="0">
                <a:latin typeface="Times New Roman"/>
                <a:cs typeface="Times New Roman"/>
              </a:rPr>
              <a:t>ce</a:t>
            </a:r>
            <a:r>
              <a:rPr sz="1150" i="1" dirty="0">
                <a:latin typeface="Times New Roman"/>
                <a:cs typeface="Times New Roman"/>
              </a:rPr>
              <a:t>d </a:t>
            </a:r>
            <a:r>
              <a:rPr sz="1150" i="1" spc="15" dirty="0">
                <a:latin typeface="Times New Roman"/>
                <a:cs typeface="Times New Roman"/>
              </a:rPr>
              <a:t>B</a:t>
            </a:r>
            <a:r>
              <a:rPr sz="1150" i="1" spc="-10" dirty="0">
                <a:latin typeface="Times New Roman"/>
                <a:cs typeface="Times New Roman"/>
              </a:rPr>
              <a:t>l</a:t>
            </a:r>
            <a:r>
              <a:rPr sz="1150" i="1" dirty="0">
                <a:latin typeface="Times New Roman"/>
                <a:cs typeface="Times New Roman"/>
              </a:rPr>
              <a:t>a</a:t>
            </a:r>
            <a:r>
              <a:rPr sz="1150" i="1" spc="-10" dirty="0">
                <a:latin typeface="Times New Roman"/>
                <a:cs typeface="Times New Roman"/>
              </a:rPr>
              <a:t>c</a:t>
            </a:r>
            <a:r>
              <a:rPr sz="1150" i="1" dirty="0">
                <a:latin typeface="Times New Roman"/>
                <a:cs typeface="Times New Roman"/>
              </a:rPr>
              <a:t>k</a:t>
            </a:r>
            <a:r>
              <a:rPr sz="1150" i="1" spc="-10" dirty="0">
                <a:latin typeface="Times New Roman"/>
                <a:cs typeface="Times New Roman"/>
              </a:rPr>
              <a:t> </a:t>
            </a:r>
            <a:r>
              <a:rPr sz="1150" i="1" spc="20" dirty="0">
                <a:latin typeface="Times New Roman"/>
                <a:cs typeface="Times New Roman"/>
              </a:rPr>
              <a:t>S</a:t>
            </a:r>
            <a:r>
              <a:rPr sz="1150" i="1" spc="-10" dirty="0">
                <a:latin typeface="Times New Roman"/>
                <a:cs typeface="Times New Roman"/>
              </a:rPr>
              <a:t>t</a:t>
            </a:r>
            <a:r>
              <a:rPr sz="1150" i="1" dirty="0">
                <a:latin typeface="Times New Roman"/>
                <a:cs typeface="Times New Roman"/>
              </a:rPr>
              <a:t>ud</a:t>
            </a:r>
            <a:r>
              <a:rPr sz="1150" i="1" spc="-10" dirty="0">
                <a:latin typeface="Times New Roman"/>
                <a:cs typeface="Times New Roman"/>
              </a:rPr>
              <a:t>e</a:t>
            </a:r>
            <a:r>
              <a:rPr sz="1150" i="1" dirty="0">
                <a:latin typeface="Times New Roman"/>
                <a:cs typeface="Times New Roman"/>
              </a:rPr>
              <a:t>n</a:t>
            </a:r>
            <a:r>
              <a:rPr sz="1150" i="1" spc="-10" dirty="0">
                <a:latin typeface="Times New Roman"/>
                <a:cs typeface="Times New Roman"/>
              </a:rPr>
              <a:t>t</a:t>
            </a:r>
            <a:r>
              <a:rPr sz="1150" i="1" dirty="0">
                <a:latin typeface="Times New Roman"/>
                <a:cs typeface="Times New Roman"/>
              </a:rPr>
              <a:t>s</a:t>
            </a:r>
            <a:r>
              <a:rPr sz="1150" i="1" spc="5" dirty="0">
                <a:latin typeface="Times New Roman"/>
                <a:cs typeface="Times New Roman"/>
              </a:rPr>
              <a:t> </a:t>
            </a:r>
            <a:r>
              <a:rPr sz="1150" i="1" spc="-10" dirty="0">
                <a:latin typeface="Times New Roman"/>
                <a:cs typeface="Times New Roman"/>
              </a:rPr>
              <a:t>i</a:t>
            </a:r>
            <a:r>
              <a:rPr sz="1150" i="1" dirty="0">
                <a:latin typeface="Times New Roman"/>
                <a:cs typeface="Times New Roman"/>
              </a:rPr>
              <a:t>n S</a:t>
            </a:r>
            <a:r>
              <a:rPr sz="1150" i="1" spc="-10" dirty="0">
                <a:latin typeface="Times New Roman"/>
                <a:cs typeface="Times New Roman"/>
              </a:rPr>
              <a:t>c</a:t>
            </a:r>
            <a:r>
              <a:rPr sz="1150" i="1" dirty="0">
                <a:latin typeface="Times New Roman"/>
                <a:cs typeface="Times New Roman"/>
              </a:rPr>
              <a:t>hoo</a:t>
            </a:r>
            <a:r>
              <a:rPr sz="1150" i="1" spc="-10" dirty="0">
                <a:latin typeface="Times New Roman"/>
                <a:cs typeface="Times New Roman"/>
              </a:rPr>
              <a:t>l</a:t>
            </a:r>
            <a:r>
              <a:rPr sz="1150" i="1" dirty="0">
                <a:latin typeface="Times New Roman"/>
                <a:cs typeface="Times New Roman"/>
              </a:rPr>
              <a:t>:</a:t>
            </a:r>
            <a:r>
              <a:rPr sz="1150" i="1" spc="20" dirty="0">
                <a:latin typeface="Times New Roman"/>
                <a:cs typeface="Times New Roman"/>
              </a:rPr>
              <a:t> </a:t>
            </a:r>
            <a:r>
              <a:rPr sz="1150" i="1" spc="-10" dirty="0">
                <a:latin typeface="Times New Roman"/>
                <a:cs typeface="Times New Roman"/>
              </a:rPr>
              <a:t>A</a:t>
            </a:r>
            <a:r>
              <a:rPr sz="1150" i="1" dirty="0">
                <a:latin typeface="Times New Roman"/>
                <a:cs typeface="Times New Roman"/>
              </a:rPr>
              <a:t>n </a:t>
            </a:r>
            <a:r>
              <a:rPr sz="1150" i="1" spc="-10" dirty="0">
                <a:latin typeface="Times New Roman"/>
                <a:cs typeface="Times New Roman"/>
              </a:rPr>
              <a:t>A</a:t>
            </a:r>
            <a:r>
              <a:rPr sz="1150" i="1" dirty="0">
                <a:latin typeface="Times New Roman"/>
                <a:cs typeface="Times New Roman"/>
              </a:rPr>
              <a:t>n</a:t>
            </a:r>
            <a:r>
              <a:rPr sz="1150" i="1" spc="-10" dirty="0">
                <a:latin typeface="Times New Roman"/>
                <a:cs typeface="Times New Roman"/>
              </a:rPr>
              <a:t>t</a:t>
            </a:r>
            <a:r>
              <a:rPr sz="1150" i="1" dirty="0">
                <a:latin typeface="Times New Roman"/>
                <a:cs typeface="Times New Roman"/>
              </a:rPr>
              <a:t>ho</a:t>
            </a:r>
            <a:r>
              <a:rPr sz="1150" i="1" spc="-10" dirty="0">
                <a:latin typeface="Times New Roman"/>
                <a:cs typeface="Times New Roman"/>
              </a:rPr>
              <a:t>l</a:t>
            </a:r>
            <a:r>
              <a:rPr sz="1150" i="1" dirty="0">
                <a:latin typeface="Times New Roman"/>
                <a:cs typeface="Times New Roman"/>
              </a:rPr>
              <a:t>ogy</a:t>
            </a:r>
            <a:r>
              <a:rPr sz="1150" i="1" spc="-10" dirty="0">
                <a:latin typeface="Times New Roman"/>
                <a:cs typeface="Times New Roman"/>
              </a:rPr>
              <a:t> </a:t>
            </a:r>
            <a:r>
              <a:rPr sz="1150" i="1" dirty="0">
                <a:latin typeface="Times New Roman"/>
                <a:cs typeface="Times New Roman"/>
              </a:rPr>
              <a:t>of</a:t>
            </a:r>
            <a:r>
              <a:rPr sz="1150" i="1" spc="-10" dirty="0">
                <a:latin typeface="Times New Roman"/>
                <a:cs typeface="Times New Roman"/>
              </a:rPr>
              <a:t> </a:t>
            </a:r>
            <a:r>
              <a:rPr sz="1150" i="1" dirty="0">
                <a:latin typeface="Times New Roman"/>
                <a:cs typeface="Times New Roman"/>
              </a:rPr>
              <a:t>C</a:t>
            </a:r>
            <a:r>
              <a:rPr sz="1150" i="1" spc="5" dirty="0">
                <a:latin typeface="Times New Roman"/>
                <a:cs typeface="Times New Roman"/>
              </a:rPr>
              <a:t>r</a:t>
            </a:r>
            <a:r>
              <a:rPr sz="1150" i="1" spc="15" dirty="0">
                <a:latin typeface="Times New Roman"/>
                <a:cs typeface="Times New Roman"/>
              </a:rPr>
              <a:t>i</a:t>
            </a:r>
            <a:r>
              <a:rPr sz="1150" i="1" spc="-10" dirty="0">
                <a:latin typeface="Times New Roman"/>
                <a:cs typeface="Times New Roman"/>
              </a:rPr>
              <a:t>tic</a:t>
            </a:r>
            <a:r>
              <a:rPr sz="1150" i="1" dirty="0">
                <a:latin typeface="Times New Roman"/>
                <a:cs typeface="Times New Roman"/>
              </a:rPr>
              <a:t>al</a:t>
            </a:r>
            <a:r>
              <a:rPr sz="1150" i="1" spc="15" dirty="0">
                <a:latin typeface="Times New Roman"/>
                <a:cs typeface="Times New Roman"/>
              </a:rPr>
              <a:t> </a:t>
            </a:r>
            <a:r>
              <a:rPr sz="1150" i="1" spc="-25" dirty="0">
                <a:latin typeface="Times New Roman"/>
                <a:cs typeface="Times New Roman"/>
              </a:rPr>
              <a:t>W</a:t>
            </a:r>
            <a:r>
              <a:rPr sz="1150" i="1" dirty="0">
                <a:latin typeface="Times New Roman"/>
                <a:cs typeface="Times New Roman"/>
              </a:rPr>
              <a:t>o</a:t>
            </a:r>
            <a:r>
              <a:rPr sz="1150" i="1" spc="5" dirty="0">
                <a:latin typeface="Times New Roman"/>
                <a:cs typeface="Times New Roman"/>
              </a:rPr>
              <a:t>r</a:t>
            </a:r>
            <a:r>
              <a:rPr sz="1150" i="1" spc="-10" dirty="0">
                <a:latin typeface="Times New Roman"/>
                <a:cs typeface="Times New Roman"/>
              </a:rPr>
              <a:t>k</a:t>
            </a:r>
            <a:r>
              <a:rPr sz="1150" i="1" spc="10" dirty="0">
                <a:latin typeface="Times New Roman"/>
                <a:cs typeface="Times New Roman"/>
              </a:rPr>
              <a:t>s</a:t>
            </a:r>
            <a:r>
              <a:rPr sz="1150" dirty="0">
                <a:latin typeface="Times New Roman"/>
                <a:cs typeface="Times New Roman"/>
              </a:rPr>
              <a:t>.</a:t>
            </a:r>
            <a:endParaRPr sz="1150">
              <a:latin typeface="Times New Roman"/>
              <a:cs typeface="Times New Roman"/>
            </a:endParaRPr>
          </a:p>
        </p:txBody>
      </p:sp>
      <p:sp>
        <p:nvSpPr>
          <p:cNvPr id="3" name="object 3" title="Photograph of Michelle Trotman Scott"/>
          <p:cNvSpPr/>
          <p:nvPr/>
        </p:nvSpPr>
        <p:spPr>
          <a:xfrm>
            <a:off x="832104" y="1804416"/>
            <a:ext cx="1048511" cy="1304544"/>
          </a:xfrm>
          <a:prstGeom prst="rect">
            <a:avLst/>
          </a:prstGeom>
          <a:blipFill>
            <a:blip r:embed="rId3" cstate="print"/>
            <a:stretch>
              <a:fillRect/>
            </a:stretch>
          </a:blipFill>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object 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object 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67</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7413" y="381000"/>
            <a:ext cx="6995159" cy="830997"/>
          </a:xfrm>
        </p:spPr>
        <p:txBody>
          <a:bodyPr/>
          <a:lstStyle/>
          <a:p>
            <a:r>
              <a:rPr lang="en-US" dirty="0" smtClean="0"/>
              <a:t>Article “Check </a:t>
            </a:r>
            <a:r>
              <a:rPr lang="en-US" dirty="0" err="1" smtClean="0"/>
              <a:t>Yo’Self</a:t>
            </a:r>
            <a:r>
              <a:rPr lang="en-US" dirty="0" smtClean="0"/>
              <a:t> Before You Wreck </a:t>
            </a:r>
            <a:r>
              <a:rPr lang="en-US" dirty="0" err="1" smtClean="0"/>
              <a:t>Yo’Self</a:t>
            </a:r>
            <a:r>
              <a:rPr lang="en-US" dirty="0" smtClean="0"/>
              <a:t> and Our Kids: </a:t>
            </a:r>
            <a:r>
              <a:rPr lang="en-US" dirty="0" err="1" smtClean="0"/>
              <a:t>Counterstories</a:t>
            </a:r>
            <a:r>
              <a:rPr lang="en-US" dirty="0" smtClean="0"/>
              <a:t> from Culturally Responsive White Teachers?...to Culturally Responsive White Teachers!” introduction</a:t>
            </a:r>
            <a:endParaRPr lang="en-US" dirty="0"/>
          </a:p>
        </p:txBody>
      </p:sp>
      <p:sp>
        <p:nvSpPr>
          <p:cNvPr id="2" name="object 2"/>
          <p:cNvSpPr txBox="1"/>
          <p:nvPr/>
        </p:nvSpPr>
        <p:spPr>
          <a:xfrm>
            <a:off x="1715516" y="924038"/>
            <a:ext cx="4338955" cy="815340"/>
          </a:xfrm>
          <a:prstGeom prst="rect">
            <a:avLst/>
          </a:prstGeom>
        </p:spPr>
        <p:txBody>
          <a:bodyPr vert="horz" wrap="square" lIns="0" tIns="0" rIns="0" bIns="0" rtlCol="0">
            <a:spAutoFit/>
          </a:bodyPr>
          <a:lstStyle/>
          <a:p>
            <a:pPr marL="12700" marR="5080" algn="ctr">
              <a:lnSpc>
                <a:spcPts val="1610"/>
              </a:lnSpc>
            </a:pPr>
            <a:r>
              <a:rPr sz="1400" b="1" spc="10" dirty="0">
                <a:latin typeface="Times New Roman"/>
                <a:cs typeface="Times New Roman"/>
              </a:rPr>
              <a:t>C</a:t>
            </a:r>
            <a:r>
              <a:rPr sz="1400" b="1" spc="-45" dirty="0">
                <a:latin typeface="Times New Roman"/>
                <a:cs typeface="Times New Roman"/>
              </a:rPr>
              <a:t>h</a:t>
            </a:r>
            <a:r>
              <a:rPr sz="1400" b="1" spc="-5" dirty="0">
                <a:latin typeface="Times New Roman"/>
                <a:cs typeface="Times New Roman"/>
              </a:rPr>
              <a:t>e</a:t>
            </a:r>
            <a:r>
              <a:rPr sz="1400" b="1" spc="15" dirty="0">
                <a:latin typeface="Times New Roman"/>
                <a:cs typeface="Times New Roman"/>
              </a:rPr>
              <a:t>c</a:t>
            </a:r>
            <a:r>
              <a:rPr sz="1400" b="1" spc="-10" dirty="0">
                <a:latin typeface="Times New Roman"/>
                <a:cs typeface="Times New Roman"/>
              </a:rPr>
              <a:t>k</a:t>
            </a:r>
            <a:r>
              <a:rPr sz="1400" b="1" spc="-20" dirty="0">
                <a:latin typeface="Times New Roman"/>
                <a:cs typeface="Times New Roman"/>
              </a:rPr>
              <a:t> </a:t>
            </a:r>
            <a:r>
              <a:rPr sz="1400" b="1" spc="10" dirty="0">
                <a:latin typeface="Times New Roman"/>
                <a:cs typeface="Times New Roman"/>
              </a:rPr>
              <a:t>Y</a:t>
            </a:r>
            <a:r>
              <a:rPr sz="1400" b="1" spc="-35" dirty="0">
                <a:latin typeface="Times New Roman"/>
                <a:cs typeface="Times New Roman"/>
              </a:rPr>
              <a:t>o</a:t>
            </a:r>
            <a:r>
              <a:rPr sz="1400" b="1" spc="-20" dirty="0">
                <a:latin typeface="Times New Roman"/>
                <a:cs typeface="Times New Roman"/>
              </a:rPr>
              <a:t>’S</a:t>
            </a:r>
            <a:r>
              <a:rPr sz="1400" b="1" spc="15" dirty="0">
                <a:latin typeface="Times New Roman"/>
                <a:cs typeface="Times New Roman"/>
              </a:rPr>
              <a:t>e</a:t>
            </a:r>
            <a:r>
              <a:rPr sz="1400" b="1" spc="-10" dirty="0">
                <a:latin typeface="Times New Roman"/>
                <a:cs typeface="Times New Roman"/>
              </a:rPr>
              <a:t>l</a:t>
            </a:r>
            <a:r>
              <a:rPr sz="1400" b="1" spc="-5" dirty="0">
                <a:latin typeface="Times New Roman"/>
                <a:cs typeface="Times New Roman"/>
              </a:rPr>
              <a:t>f</a:t>
            </a:r>
            <a:r>
              <a:rPr sz="1400" b="1" spc="25" dirty="0">
                <a:latin typeface="Times New Roman"/>
                <a:cs typeface="Times New Roman"/>
              </a:rPr>
              <a:t> </a:t>
            </a:r>
            <a:r>
              <a:rPr sz="1400" b="1" spc="-5" dirty="0">
                <a:latin typeface="Times New Roman"/>
                <a:cs typeface="Times New Roman"/>
              </a:rPr>
              <a:t>Be</a:t>
            </a:r>
            <a:r>
              <a:rPr sz="1400" b="1" spc="5" dirty="0">
                <a:latin typeface="Times New Roman"/>
                <a:cs typeface="Times New Roman"/>
              </a:rPr>
              <a:t>f</a:t>
            </a:r>
            <a:r>
              <a:rPr sz="1400" b="1" spc="-35" dirty="0">
                <a:latin typeface="Times New Roman"/>
                <a:cs typeface="Times New Roman"/>
              </a:rPr>
              <a:t>o</a:t>
            </a:r>
            <a:r>
              <a:rPr sz="1400" b="1" spc="-5" dirty="0">
                <a:latin typeface="Times New Roman"/>
                <a:cs typeface="Times New Roman"/>
              </a:rPr>
              <a:t>r</a:t>
            </a:r>
            <a:r>
              <a:rPr sz="1400" b="1" spc="-10" dirty="0">
                <a:latin typeface="Times New Roman"/>
                <a:cs typeface="Times New Roman"/>
              </a:rPr>
              <a:t>e</a:t>
            </a:r>
            <a:r>
              <a:rPr sz="1400" b="1" spc="15" dirty="0">
                <a:latin typeface="Times New Roman"/>
                <a:cs typeface="Times New Roman"/>
              </a:rPr>
              <a:t> </a:t>
            </a:r>
            <a:r>
              <a:rPr sz="1400" b="1" spc="-10" dirty="0">
                <a:latin typeface="Times New Roman"/>
                <a:cs typeface="Times New Roman"/>
              </a:rPr>
              <a:t>You</a:t>
            </a:r>
            <a:r>
              <a:rPr sz="1400" b="1" spc="-20" dirty="0">
                <a:latin typeface="Times New Roman"/>
                <a:cs typeface="Times New Roman"/>
              </a:rPr>
              <a:t> </a:t>
            </a:r>
            <a:r>
              <a:rPr sz="1400" b="1" spc="-15" dirty="0">
                <a:latin typeface="Times New Roman"/>
                <a:cs typeface="Times New Roman"/>
              </a:rPr>
              <a:t>W</a:t>
            </a:r>
            <a:r>
              <a:rPr sz="1400" b="1" spc="-5" dirty="0">
                <a:latin typeface="Times New Roman"/>
                <a:cs typeface="Times New Roman"/>
              </a:rPr>
              <a:t>re</a:t>
            </a:r>
            <a:r>
              <a:rPr sz="1400" b="1" spc="15" dirty="0">
                <a:latin typeface="Times New Roman"/>
                <a:cs typeface="Times New Roman"/>
              </a:rPr>
              <a:t>c</a:t>
            </a:r>
            <a:r>
              <a:rPr sz="1400" b="1" spc="-10" dirty="0">
                <a:latin typeface="Times New Roman"/>
                <a:cs typeface="Times New Roman"/>
              </a:rPr>
              <a:t>k</a:t>
            </a:r>
            <a:r>
              <a:rPr sz="1400" b="1" spc="-20" dirty="0">
                <a:latin typeface="Times New Roman"/>
                <a:cs typeface="Times New Roman"/>
              </a:rPr>
              <a:t> </a:t>
            </a:r>
            <a:r>
              <a:rPr sz="1400" b="1" spc="10" dirty="0">
                <a:latin typeface="Times New Roman"/>
                <a:cs typeface="Times New Roman"/>
              </a:rPr>
              <a:t>Y</a:t>
            </a:r>
            <a:r>
              <a:rPr sz="1400" b="1" spc="-35" dirty="0">
                <a:latin typeface="Times New Roman"/>
                <a:cs typeface="Times New Roman"/>
              </a:rPr>
              <a:t>o</a:t>
            </a:r>
            <a:r>
              <a:rPr sz="1400" b="1" spc="5" dirty="0">
                <a:latin typeface="Times New Roman"/>
                <a:cs typeface="Times New Roman"/>
              </a:rPr>
              <a:t>’</a:t>
            </a:r>
            <a:r>
              <a:rPr sz="1400" b="1" spc="-20" dirty="0">
                <a:latin typeface="Times New Roman"/>
                <a:cs typeface="Times New Roman"/>
              </a:rPr>
              <a:t>S</a:t>
            </a:r>
            <a:r>
              <a:rPr sz="1400" b="1" spc="-5" dirty="0">
                <a:latin typeface="Times New Roman"/>
                <a:cs typeface="Times New Roman"/>
              </a:rPr>
              <a:t>e</a:t>
            </a:r>
            <a:r>
              <a:rPr sz="1400" b="1" spc="10" dirty="0">
                <a:latin typeface="Times New Roman"/>
                <a:cs typeface="Times New Roman"/>
              </a:rPr>
              <a:t>l</a:t>
            </a:r>
            <a:r>
              <a:rPr sz="1400" b="1" spc="-5" dirty="0">
                <a:latin typeface="Times New Roman"/>
                <a:cs typeface="Times New Roman"/>
              </a:rPr>
              <a:t>f</a:t>
            </a:r>
            <a:r>
              <a:rPr sz="1400" b="1" spc="25" dirty="0">
                <a:latin typeface="Times New Roman"/>
                <a:cs typeface="Times New Roman"/>
              </a:rPr>
              <a:t> </a:t>
            </a:r>
            <a:r>
              <a:rPr sz="1400" b="1" spc="-10" dirty="0">
                <a:latin typeface="Times New Roman"/>
                <a:cs typeface="Times New Roman"/>
              </a:rPr>
              <a:t>a</a:t>
            </a:r>
            <a:r>
              <a:rPr sz="1400" b="1" spc="-45" dirty="0">
                <a:latin typeface="Times New Roman"/>
                <a:cs typeface="Times New Roman"/>
              </a:rPr>
              <a:t>n</a:t>
            </a:r>
            <a:r>
              <a:rPr sz="1400" b="1" spc="-10" dirty="0">
                <a:latin typeface="Times New Roman"/>
                <a:cs typeface="Times New Roman"/>
              </a:rPr>
              <a:t>d</a:t>
            </a:r>
            <a:r>
              <a:rPr sz="1400" b="1" spc="5" dirty="0">
                <a:latin typeface="Times New Roman"/>
                <a:cs typeface="Times New Roman"/>
              </a:rPr>
              <a:t> </a:t>
            </a:r>
            <a:r>
              <a:rPr sz="1400" b="1" spc="0" dirty="0">
                <a:latin typeface="Times New Roman"/>
                <a:cs typeface="Times New Roman"/>
              </a:rPr>
              <a:t>O</a:t>
            </a:r>
            <a:r>
              <a:rPr sz="1400" b="1" spc="-45" dirty="0">
                <a:latin typeface="Times New Roman"/>
                <a:cs typeface="Times New Roman"/>
              </a:rPr>
              <a:t>u</a:t>
            </a:r>
            <a:r>
              <a:rPr sz="1400" b="1" spc="-10" dirty="0">
                <a:latin typeface="Times New Roman"/>
                <a:cs typeface="Times New Roman"/>
              </a:rPr>
              <a:t>r</a:t>
            </a:r>
            <a:r>
              <a:rPr sz="1400" b="1" spc="15" dirty="0">
                <a:latin typeface="Times New Roman"/>
                <a:cs typeface="Times New Roman"/>
              </a:rPr>
              <a:t> </a:t>
            </a:r>
            <a:r>
              <a:rPr sz="1400" b="1" spc="-20" dirty="0">
                <a:latin typeface="Times New Roman"/>
                <a:cs typeface="Times New Roman"/>
              </a:rPr>
              <a:t>K</a:t>
            </a:r>
            <a:r>
              <a:rPr sz="1400" b="1" spc="10" dirty="0">
                <a:latin typeface="Times New Roman"/>
                <a:cs typeface="Times New Roman"/>
              </a:rPr>
              <a:t>i</a:t>
            </a:r>
            <a:r>
              <a:rPr sz="1400" b="1" spc="-20" dirty="0">
                <a:latin typeface="Times New Roman"/>
                <a:cs typeface="Times New Roman"/>
              </a:rPr>
              <a:t>d</a:t>
            </a:r>
            <a:r>
              <a:rPr sz="1400" b="1" spc="-5" dirty="0">
                <a:latin typeface="Times New Roman"/>
                <a:cs typeface="Times New Roman"/>
              </a:rPr>
              <a:t>s:</a:t>
            </a:r>
            <a:r>
              <a:rPr sz="1400" b="1" spc="-10" dirty="0">
                <a:latin typeface="Times New Roman"/>
                <a:cs typeface="Times New Roman"/>
              </a:rPr>
              <a:t> Co</a:t>
            </a:r>
            <a:r>
              <a:rPr sz="1400" b="1" spc="-20" dirty="0">
                <a:latin typeface="Times New Roman"/>
                <a:cs typeface="Times New Roman"/>
              </a:rPr>
              <a:t>unt</a:t>
            </a:r>
            <a:r>
              <a:rPr sz="1400" b="1" spc="-5" dirty="0">
                <a:latin typeface="Times New Roman"/>
                <a:cs typeface="Times New Roman"/>
              </a:rPr>
              <a:t>er</a:t>
            </a:r>
            <a:r>
              <a:rPr sz="1400" b="1" dirty="0">
                <a:latin typeface="Times New Roman"/>
                <a:cs typeface="Times New Roman"/>
              </a:rPr>
              <a:t>s</a:t>
            </a:r>
            <a:r>
              <a:rPr sz="1400" b="1" spc="5" dirty="0">
                <a:latin typeface="Times New Roman"/>
                <a:cs typeface="Times New Roman"/>
              </a:rPr>
              <a:t>t</a:t>
            </a:r>
            <a:r>
              <a:rPr sz="1400" b="1" spc="-10" dirty="0">
                <a:latin typeface="Times New Roman"/>
                <a:cs typeface="Times New Roman"/>
              </a:rPr>
              <a:t>o</a:t>
            </a:r>
            <a:r>
              <a:rPr sz="1400" b="1" spc="-5" dirty="0">
                <a:latin typeface="Times New Roman"/>
                <a:cs typeface="Times New Roman"/>
              </a:rPr>
              <a:t>r</a:t>
            </a:r>
            <a:r>
              <a:rPr sz="1400" b="1" spc="-10" dirty="0">
                <a:latin typeface="Times New Roman"/>
                <a:cs typeface="Times New Roman"/>
              </a:rPr>
              <a:t>i</a:t>
            </a:r>
            <a:r>
              <a:rPr sz="1400" b="1" spc="-5" dirty="0">
                <a:latin typeface="Times New Roman"/>
                <a:cs typeface="Times New Roman"/>
              </a:rPr>
              <a:t>e</a:t>
            </a:r>
            <a:r>
              <a:rPr sz="1400" b="1" spc="-10" dirty="0">
                <a:latin typeface="Times New Roman"/>
                <a:cs typeface="Times New Roman"/>
              </a:rPr>
              <a:t>s</a:t>
            </a:r>
            <a:r>
              <a:rPr sz="1400" b="1" spc="20" dirty="0">
                <a:latin typeface="Times New Roman"/>
                <a:cs typeface="Times New Roman"/>
              </a:rPr>
              <a:t> </a:t>
            </a:r>
            <a:r>
              <a:rPr sz="1400" b="1" spc="5" dirty="0">
                <a:latin typeface="Times New Roman"/>
                <a:cs typeface="Times New Roman"/>
              </a:rPr>
              <a:t>f</a:t>
            </a:r>
            <a:r>
              <a:rPr sz="1400" b="1" spc="-5" dirty="0">
                <a:latin typeface="Times New Roman"/>
                <a:cs typeface="Times New Roman"/>
              </a:rPr>
              <a:t>r</a:t>
            </a:r>
            <a:r>
              <a:rPr sz="1400" b="1" spc="-35" dirty="0">
                <a:latin typeface="Times New Roman"/>
                <a:cs typeface="Times New Roman"/>
              </a:rPr>
              <a:t>o</a:t>
            </a:r>
            <a:r>
              <a:rPr sz="1400" b="1" spc="-15" dirty="0">
                <a:latin typeface="Times New Roman"/>
                <a:cs typeface="Times New Roman"/>
              </a:rPr>
              <a:t>m</a:t>
            </a:r>
            <a:r>
              <a:rPr sz="1400" b="1" dirty="0">
                <a:latin typeface="Times New Roman"/>
                <a:cs typeface="Times New Roman"/>
              </a:rPr>
              <a:t> </a:t>
            </a:r>
            <a:r>
              <a:rPr sz="1400" b="1" spc="10" dirty="0">
                <a:latin typeface="Times New Roman"/>
                <a:cs typeface="Times New Roman"/>
              </a:rPr>
              <a:t>C</a:t>
            </a:r>
            <a:r>
              <a:rPr sz="1400" b="1" spc="-45" dirty="0">
                <a:latin typeface="Times New Roman"/>
                <a:cs typeface="Times New Roman"/>
              </a:rPr>
              <a:t>u</a:t>
            </a:r>
            <a:r>
              <a:rPr sz="1400" b="1" spc="10" dirty="0">
                <a:latin typeface="Times New Roman"/>
                <a:cs typeface="Times New Roman"/>
              </a:rPr>
              <a:t>l</a:t>
            </a:r>
            <a:r>
              <a:rPr sz="1400" b="1" spc="5" dirty="0">
                <a:latin typeface="Times New Roman"/>
                <a:cs typeface="Times New Roman"/>
              </a:rPr>
              <a:t>t</a:t>
            </a:r>
            <a:r>
              <a:rPr sz="1400" b="1" spc="-45" dirty="0">
                <a:latin typeface="Times New Roman"/>
                <a:cs typeface="Times New Roman"/>
              </a:rPr>
              <a:t>u</a:t>
            </a:r>
            <a:r>
              <a:rPr sz="1400" b="1" spc="-5" dirty="0">
                <a:latin typeface="Times New Roman"/>
                <a:cs typeface="Times New Roman"/>
              </a:rPr>
              <a:t>r</a:t>
            </a:r>
            <a:r>
              <a:rPr sz="1400" b="1" spc="-10" dirty="0">
                <a:latin typeface="Times New Roman"/>
                <a:cs typeface="Times New Roman"/>
              </a:rPr>
              <a:t>a</a:t>
            </a:r>
            <a:r>
              <a:rPr sz="1400" b="1" spc="10" dirty="0">
                <a:latin typeface="Times New Roman"/>
                <a:cs typeface="Times New Roman"/>
              </a:rPr>
              <a:t>l</a:t>
            </a:r>
            <a:r>
              <a:rPr sz="1400" b="1" spc="-10" dirty="0">
                <a:latin typeface="Times New Roman"/>
                <a:cs typeface="Times New Roman"/>
              </a:rPr>
              <a:t>ly</a:t>
            </a:r>
            <a:r>
              <a:rPr sz="1400" b="1" spc="10" dirty="0">
                <a:latin typeface="Times New Roman"/>
                <a:cs typeface="Times New Roman"/>
              </a:rPr>
              <a:t> </a:t>
            </a:r>
            <a:r>
              <a:rPr sz="1400" b="1" spc="-15" dirty="0">
                <a:latin typeface="Times New Roman"/>
                <a:cs typeface="Times New Roman"/>
              </a:rPr>
              <a:t>R</a:t>
            </a:r>
            <a:r>
              <a:rPr sz="1400" b="1" spc="-5" dirty="0">
                <a:latin typeface="Times New Roman"/>
                <a:cs typeface="Times New Roman"/>
              </a:rPr>
              <a:t>e</a:t>
            </a:r>
            <a:r>
              <a:rPr sz="1400" b="1" dirty="0">
                <a:latin typeface="Times New Roman"/>
                <a:cs typeface="Times New Roman"/>
              </a:rPr>
              <a:t>s</a:t>
            </a:r>
            <a:r>
              <a:rPr sz="1400" b="1" spc="0" dirty="0">
                <a:latin typeface="Times New Roman"/>
                <a:cs typeface="Times New Roman"/>
              </a:rPr>
              <a:t>p</a:t>
            </a:r>
            <a:r>
              <a:rPr sz="1400" b="1" spc="-10" dirty="0">
                <a:latin typeface="Times New Roman"/>
                <a:cs typeface="Times New Roman"/>
              </a:rPr>
              <a:t>o</a:t>
            </a:r>
            <a:r>
              <a:rPr sz="1400" b="1" spc="-45" dirty="0">
                <a:latin typeface="Times New Roman"/>
                <a:cs typeface="Times New Roman"/>
              </a:rPr>
              <a:t>n</a:t>
            </a:r>
            <a:r>
              <a:rPr sz="1400" b="1" dirty="0">
                <a:latin typeface="Times New Roman"/>
                <a:cs typeface="Times New Roman"/>
              </a:rPr>
              <a:t>s</a:t>
            </a:r>
            <a:r>
              <a:rPr sz="1400" b="1" spc="10" dirty="0">
                <a:latin typeface="Times New Roman"/>
                <a:cs typeface="Times New Roman"/>
              </a:rPr>
              <a:t>i</a:t>
            </a:r>
            <a:r>
              <a:rPr sz="1400" b="1" spc="-10" dirty="0">
                <a:latin typeface="Times New Roman"/>
                <a:cs typeface="Times New Roman"/>
              </a:rPr>
              <a:t>ve</a:t>
            </a:r>
            <a:r>
              <a:rPr sz="1400" b="1" spc="15" dirty="0">
                <a:latin typeface="Times New Roman"/>
                <a:cs typeface="Times New Roman"/>
              </a:rPr>
              <a:t> </a:t>
            </a:r>
            <a:r>
              <a:rPr sz="1400" b="1" spc="-15" dirty="0">
                <a:latin typeface="Times New Roman"/>
                <a:cs typeface="Times New Roman"/>
              </a:rPr>
              <a:t>W</a:t>
            </a:r>
            <a:r>
              <a:rPr sz="1400" b="1" spc="-20" dirty="0">
                <a:latin typeface="Times New Roman"/>
                <a:cs typeface="Times New Roman"/>
              </a:rPr>
              <a:t>h</a:t>
            </a:r>
            <a:r>
              <a:rPr sz="1400" b="1" spc="-10" dirty="0">
                <a:latin typeface="Times New Roman"/>
                <a:cs typeface="Times New Roman"/>
              </a:rPr>
              <a:t>i</a:t>
            </a:r>
            <a:r>
              <a:rPr sz="1400" b="1" spc="-15" dirty="0">
                <a:latin typeface="Times New Roman"/>
                <a:cs typeface="Times New Roman"/>
              </a:rPr>
              <a:t>t</a:t>
            </a:r>
            <a:r>
              <a:rPr sz="1400" b="1" spc="-10" dirty="0">
                <a:latin typeface="Times New Roman"/>
                <a:cs typeface="Times New Roman"/>
              </a:rPr>
              <a:t>e</a:t>
            </a:r>
            <a:r>
              <a:rPr sz="1400" b="1" spc="-5" dirty="0">
                <a:latin typeface="Times New Roman"/>
                <a:cs typeface="Times New Roman"/>
              </a:rPr>
              <a:t> Te</a:t>
            </a:r>
            <a:r>
              <a:rPr sz="1400" b="1" spc="-10" dirty="0">
                <a:latin typeface="Times New Roman"/>
                <a:cs typeface="Times New Roman"/>
              </a:rPr>
              <a:t>a</a:t>
            </a:r>
            <a:r>
              <a:rPr sz="1400" b="1" spc="-5" dirty="0">
                <a:latin typeface="Times New Roman"/>
                <a:cs typeface="Times New Roman"/>
              </a:rPr>
              <a:t>c</a:t>
            </a:r>
            <a:r>
              <a:rPr sz="1400" b="1" spc="-45" dirty="0">
                <a:latin typeface="Times New Roman"/>
                <a:cs typeface="Times New Roman"/>
              </a:rPr>
              <a:t>h</a:t>
            </a:r>
            <a:r>
              <a:rPr sz="1400" b="1" spc="-5" dirty="0">
                <a:latin typeface="Times New Roman"/>
                <a:cs typeface="Times New Roman"/>
              </a:rPr>
              <a:t>er</a:t>
            </a:r>
            <a:r>
              <a:rPr sz="1400" b="1" dirty="0">
                <a:latin typeface="Times New Roman"/>
                <a:cs typeface="Times New Roman"/>
              </a:rPr>
              <a:t>s</a:t>
            </a:r>
            <a:r>
              <a:rPr sz="1400" b="1" spc="-10" dirty="0">
                <a:latin typeface="Times New Roman"/>
                <a:cs typeface="Times New Roman"/>
              </a:rPr>
              <a:t>?</a:t>
            </a:r>
            <a:r>
              <a:rPr sz="1400" b="1" spc="10" dirty="0">
                <a:latin typeface="Times New Roman"/>
                <a:cs typeface="Times New Roman"/>
              </a:rPr>
              <a:t> </a:t>
            </a:r>
            <a:r>
              <a:rPr sz="1400" b="1" spc="-5" dirty="0">
                <a:latin typeface="Times New Roman"/>
                <a:cs typeface="Times New Roman"/>
              </a:rPr>
              <a:t>.</a:t>
            </a:r>
            <a:r>
              <a:rPr sz="1400" b="1" spc="20" dirty="0">
                <a:latin typeface="Times New Roman"/>
                <a:cs typeface="Times New Roman"/>
              </a:rPr>
              <a:t> </a:t>
            </a:r>
            <a:r>
              <a:rPr sz="1400" b="1" spc="-5" dirty="0">
                <a:latin typeface="Times New Roman"/>
                <a:cs typeface="Times New Roman"/>
              </a:rPr>
              <a:t>. .</a:t>
            </a:r>
            <a:r>
              <a:rPr sz="1400" b="1" spc="20" dirty="0">
                <a:latin typeface="Times New Roman"/>
                <a:cs typeface="Times New Roman"/>
              </a:rPr>
              <a:t> </a:t>
            </a:r>
            <a:r>
              <a:rPr sz="1400" b="1" spc="-15" dirty="0">
                <a:latin typeface="Times New Roman"/>
                <a:cs typeface="Times New Roman"/>
              </a:rPr>
              <a:t>t</a:t>
            </a:r>
            <a:r>
              <a:rPr sz="1400" b="1" spc="-10" dirty="0">
                <a:latin typeface="Times New Roman"/>
                <a:cs typeface="Times New Roman"/>
              </a:rPr>
              <a:t>o</a:t>
            </a:r>
            <a:r>
              <a:rPr sz="1400" b="1" spc="-15" dirty="0">
                <a:latin typeface="Times New Roman"/>
                <a:cs typeface="Times New Roman"/>
              </a:rPr>
              <a:t> </a:t>
            </a:r>
            <a:r>
              <a:rPr sz="1400" b="1" spc="10" dirty="0">
                <a:latin typeface="Times New Roman"/>
                <a:cs typeface="Times New Roman"/>
              </a:rPr>
              <a:t>C</a:t>
            </a:r>
            <a:r>
              <a:rPr sz="1400" b="1" spc="-45" dirty="0">
                <a:latin typeface="Times New Roman"/>
                <a:cs typeface="Times New Roman"/>
              </a:rPr>
              <a:t>u</a:t>
            </a:r>
            <a:r>
              <a:rPr sz="1400" b="1" spc="-10" dirty="0">
                <a:latin typeface="Times New Roman"/>
                <a:cs typeface="Times New Roman"/>
              </a:rPr>
              <a:t>l</a:t>
            </a:r>
            <a:r>
              <a:rPr sz="1400" b="1" spc="5" dirty="0">
                <a:latin typeface="Times New Roman"/>
                <a:cs typeface="Times New Roman"/>
              </a:rPr>
              <a:t>t</a:t>
            </a:r>
            <a:r>
              <a:rPr sz="1400" b="1" spc="-20" dirty="0">
                <a:latin typeface="Times New Roman"/>
                <a:cs typeface="Times New Roman"/>
              </a:rPr>
              <a:t>u</a:t>
            </a:r>
            <a:r>
              <a:rPr sz="1400" b="1" spc="-5" dirty="0">
                <a:latin typeface="Times New Roman"/>
                <a:cs typeface="Times New Roman"/>
              </a:rPr>
              <a:t>r</a:t>
            </a:r>
            <a:r>
              <a:rPr sz="1400" b="1" spc="-10" dirty="0">
                <a:latin typeface="Times New Roman"/>
                <a:cs typeface="Times New Roman"/>
              </a:rPr>
              <a:t>ally</a:t>
            </a:r>
            <a:r>
              <a:rPr sz="1400" b="1" spc="10" dirty="0">
                <a:latin typeface="Times New Roman"/>
                <a:cs typeface="Times New Roman"/>
              </a:rPr>
              <a:t> </a:t>
            </a:r>
            <a:r>
              <a:rPr sz="1400" b="1" spc="-15" dirty="0">
                <a:latin typeface="Times New Roman"/>
                <a:cs typeface="Times New Roman"/>
              </a:rPr>
              <a:t>R</a:t>
            </a:r>
            <a:r>
              <a:rPr sz="1400" b="1" spc="-5" dirty="0">
                <a:latin typeface="Times New Roman"/>
                <a:cs typeface="Times New Roman"/>
              </a:rPr>
              <a:t>es</a:t>
            </a:r>
            <a:r>
              <a:rPr sz="1400" b="1" spc="0" dirty="0">
                <a:latin typeface="Times New Roman"/>
                <a:cs typeface="Times New Roman"/>
              </a:rPr>
              <a:t>p</a:t>
            </a:r>
            <a:r>
              <a:rPr sz="1400" b="1" spc="-10" dirty="0">
                <a:latin typeface="Times New Roman"/>
                <a:cs typeface="Times New Roman"/>
              </a:rPr>
              <a:t>o</a:t>
            </a:r>
            <a:r>
              <a:rPr sz="1400" b="1" spc="-45" dirty="0">
                <a:latin typeface="Times New Roman"/>
                <a:cs typeface="Times New Roman"/>
              </a:rPr>
              <a:t>n</a:t>
            </a:r>
            <a:r>
              <a:rPr sz="1400" b="1" spc="20" dirty="0">
                <a:latin typeface="Times New Roman"/>
                <a:cs typeface="Times New Roman"/>
              </a:rPr>
              <a:t>s</a:t>
            </a:r>
            <a:r>
              <a:rPr sz="1400" b="1" spc="-10" dirty="0">
                <a:latin typeface="Times New Roman"/>
                <a:cs typeface="Times New Roman"/>
              </a:rPr>
              <a:t>ive</a:t>
            </a:r>
            <a:endParaRPr sz="1400">
              <a:latin typeface="Times New Roman"/>
              <a:cs typeface="Times New Roman"/>
            </a:endParaRPr>
          </a:p>
          <a:p>
            <a:pPr algn="ctr">
              <a:lnSpc>
                <a:spcPts val="1565"/>
              </a:lnSpc>
            </a:pPr>
            <a:r>
              <a:rPr sz="1400" b="1" spc="0" dirty="0">
                <a:latin typeface="Times New Roman"/>
                <a:cs typeface="Times New Roman"/>
              </a:rPr>
              <a:t>W</a:t>
            </a:r>
            <a:r>
              <a:rPr sz="1400" b="1" spc="-45" dirty="0">
                <a:latin typeface="Times New Roman"/>
                <a:cs typeface="Times New Roman"/>
              </a:rPr>
              <a:t>h</a:t>
            </a:r>
            <a:r>
              <a:rPr sz="1400" b="1" spc="-10" dirty="0">
                <a:latin typeface="Times New Roman"/>
                <a:cs typeface="Times New Roman"/>
              </a:rPr>
              <a:t>i</a:t>
            </a:r>
            <a:r>
              <a:rPr sz="1400" b="1" spc="-15" dirty="0">
                <a:latin typeface="Times New Roman"/>
                <a:cs typeface="Times New Roman"/>
              </a:rPr>
              <a:t>t</a:t>
            </a:r>
            <a:r>
              <a:rPr sz="1400" b="1" spc="-10" dirty="0">
                <a:latin typeface="Times New Roman"/>
                <a:cs typeface="Times New Roman"/>
              </a:rPr>
              <a:t>e</a:t>
            </a:r>
            <a:r>
              <a:rPr sz="1400" b="1" spc="15" dirty="0">
                <a:latin typeface="Times New Roman"/>
                <a:cs typeface="Times New Roman"/>
              </a:rPr>
              <a:t> </a:t>
            </a:r>
            <a:r>
              <a:rPr sz="1400" b="1" spc="-5" dirty="0">
                <a:latin typeface="Times New Roman"/>
                <a:cs typeface="Times New Roman"/>
              </a:rPr>
              <a:t>Te</a:t>
            </a:r>
            <a:r>
              <a:rPr sz="1400" b="1" spc="-10" dirty="0">
                <a:latin typeface="Times New Roman"/>
                <a:cs typeface="Times New Roman"/>
              </a:rPr>
              <a:t>a</a:t>
            </a:r>
            <a:r>
              <a:rPr sz="1400" b="1" spc="15" dirty="0">
                <a:latin typeface="Times New Roman"/>
                <a:cs typeface="Times New Roman"/>
              </a:rPr>
              <a:t>c</a:t>
            </a:r>
            <a:r>
              <a:rPr sz="1400" b="1" spc="-45" dirty="0">
                <a:latin typeface="Times New Roman"/>
                <a:cs typeface="Times New Roman"/>
              </a:rPr>
              <a:t>h</a:t>
            </a:r>
            <a:r>
              <a:rPr sz="1400" b="1" spc="-5" dirty="0">
                <a:latin typeface="Times New Roman"/>
                <a:cs typeface="Times New Roman"/>
              </a:rPr>
              <a:t>er</a:t>
            </a:r>
            <a:r>
              <a:rPr sz="1400" b="1" dirty="0">
                <a:latin typeface="Times New Roman"/>
                <a:cs typeface="Times New Roman"/>
              </a:rPr>
              <a:t>s</a:t>
            </a:r>
            <a:r>
              <a:rPr sz="1400" b="1" spc="-5" dirty="0">
                <a:latin typeface="Times New Roman"/>
                <a:cs typeface="Times New Roman"/>
              </a:rPr>
              <a:t>!</a:t>
            </a:r>
            <a:endParaRPr sz="1400">
              <a:latin typeface="Times New Roman"/>
              <a:cs typeface="Times New Roman"/>
            </a:endParaRPr>
          </a:p>
        </p:txBody>
      </p:sp>
      <p:sp>
        <p:nvSpPr>
          <p:cNvPr id="3" name="object 3"/>
          <p:cNvSpPr txBox="1"/>
          <p:nvPr/>
        </p:nvSpPr>
        <p:spPr>
          <a:xfrm>
            <a:off x="901700" y="2265825"/>
            <a:ext cx="5971540" cy="6817359"/>
          </a:xfrm>
          <a:prstGeom prst="rect">
            <a:avLst/>
          </a:prstGeom>
        </p:spPr>
        <p:txBody>
          <a:bodyPr vert="horz" wrap="square" lIns="0" tIns="0" rIns="0" bIns="0" rtlCol="0">
            <a:spAutoFit/>
          </a:bodyPr>
          <a:lstStyle/>
          <a:p>
            <a:pPr marR="229235" algn="ctr">
              <a:lnSpc>
                <a:spcPts val="1515"/>
              </a:lnSpc>
            </a:pPr>
            <a:r>
              <a:rPr sz="1300" b="1" spc="-10" dirty="0">
                <a:latin typeface="Times New Roman"/>
                <a:cs typeface="Times New Roman"/>
              </a:rPr>
              <a:t>C</a:t>
            </a:r>
            <a:r>
              <a:rPr sz="1300" b="1" spc="-35" dirty="0">
                <a:latin typeface="Times New Roman"/>
                <a:cs typeface="Times New Roman"/>
              </a:rPr>
              <a:t>h</a:t>
            </a:r>
            <a:r>
              <a:rPr sz="1300" b="1" spc="-10" dirty="0">
                <a:latin typeface="Times New Roman"/>
                <a:cs typeface="Times New Roman"/>
              </a:rPr>
              <a:t>eryl</a:t>
            </a:r>
            <a:r>
              <a:rPr sz="1300" b="1" spc="10" dirty="0">
                <a:latin typeface="Times New Roman"/>
                <a:cs typeface="Times New Roman"/>
              </a:rPr>
              <a:t> </a:t>
            </a:r>
            <a:r>
              <a:rPr sz="1300" b="1" spc="-10" dirty="0">
                <a:latin typeface="Times New Roman"/>
                <a:cs typeface="Times New Roman"/>
              </a:rPr>
              <a:t>E.</a:t>
            </a:r>
            <a:r>
              <a:rPr sz="1300" b="1" spc="20" dirty="0">
                <a:latin typeface="Times New Roman"/>
                <a:cs typeface="Times New Roman"/>
              </a:rPr>
              <a:t> </a:t>
            </a:r>
            <a:r>
              <a:rPr sz="1300" b="1" spc="-10" dirty="0">
                <a:latin typeface="Times New Roman"/>
                <a:cs typeface="Times New Roman"/>
              </a:rPr>
              <a:t>Matias</a:t>
            </a:r>
            <a:endParaRPr sz="1300">
              <a:latin typeface="Times New Roman"/>
              <a:cs typeface="Times New Roman"/>
            </a:endParaRPr>
          </a:p>
          <a:p>
            <a:pPr marR="220979" algn="ctr">
              <a:lnSpc>
                <a:spcPts val="1395"/>
              </a:lnSpc>
            </a:pPr>
            <a:r>
              <a:rPr sz="1200" i="1" spc="-5" dirty="0">
                <a:latin typeface="Times New Roman"/>
                <a:cs typeface="Times New Roman"/>
              </a:rPr>
              <a:t>U</a:t>
            </a:r>
            <a:r>
              <a:rPr sz="1200" i="1" dirty="0">
                <a:latin typeface="Times New Roman"/>
                <a:cs typeface="Times New Roman"/>
              </a:rPr>
              <a:t>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10" dirty="0">
                <a:latin typeface="Times New Roman"/>
                <a:cs typeface="Times New Roman"/>
              </a:rPr>
              <a:t>C</a:t>
            </a:r>
            <a:r>
              <a:rPr sz="1200" i="1" dirty="0">
                <a:latin typeface="Times New Roman"/>
                <a:cs typeface="Times New Roman"/>
              </a:rPr>
              <a:t>olo</a:t>
            </a:r>
            <a:r>
              <a:rPr sz="1200" i="1" spc="-15" dirty="0">
                <a:latin typeface="Times New Roman"/>
                <a:cs typeface="Times New Roman"/>
              </a:rPr>
              <a:t>r</a:t>
            </a:r>
            <a:r>
              <a:rPr sz="1200" i="1" dirty="0">
                <a:latin typeface="Times New Roman"/>
                <a:cs typeface="Times New Roman"/>
              </a:rPr>
              <a:t>ado</a:t>
            </a:r>
            <a:r>
              <a:rPr sz="1200" i="1" spc="10" dirty="0">
                <a:latin typeface="Times New Roman"/>
                <a:cs typeface="Times New Roman"/>
              </a:rPr>
              <a:t> </a:t>
            </a:r>
            <a:r>
              <a:rPr sz="1200" i="1" spc="-5" dirty="0">
                <a:latin typeface="Times New Roman"/>
                <a:cs typeface="Times New Roman"/>
              </a:rPr>
              <a:t>De</a:t>
            </a:r>
            <a:r>
              <a:rPr sz="1200" i="1" dirty="0">
                <a:latin typeface="Times New Roman"/>
                <a:cs typeface="Times New Roman"/>
              </a:rPr>
              <a:t>n</a:t>
            </a:r>
            <a:r>
              <a:rPr sz="1200" i="1" spc="-5" dirty="0">
                <a:latin typeface="Times New Roman"/>
                <a:cs typeface="Times New Roman"/>
              </a:rPr>
              <a:t>ve</a:t>
            </a:r>
            <a:r>
              <a:rPr sz="1200" i="1" dirty="0">
                <a:latin typeface="Times New Roman"/>
                <a:cs typeface="Times New Roman"/>
              </a:rPr>
              <a:t>r</a:t>
            </a:r>
            <a:endParaRPr sz="1200">
              <a:latin typeface="Times New Roman"/>
              <a:cs typeface="Times New Roman"/>
            </a:endParaRPr>
          </a:p>
          <a:p>
            <a:pPr>
              <a:lnSpc>
                <a:spcPct val="100000"/>
              </a:lnSpc>
              <a:spcBef>
                <a:spcPts val="0"/>
              </a:spcBef>
            </a:pPr>
            <a:endParaRPr sz="1200">
              <a:latin typeface="Times New Roman"/>
              <a:cs typeface="Times New Roman"/>
            </a:endParaRPr>
          </a:p>
          <a:p>
            <a:pPr marL="378460" marR="369570" algn="just">
              <a:lnSpc>
                <a:spcPct val="95800"/>
              </a:lnSpc>
            </a:pPr>
            <a:r>
              <a:rPr sz="1200" spc="-5" dirty="0">
                <a:latin typeface="Times New Roman"/>
                <a:cs typeface="Times New Roman"/>
              </a:rPr>
              <a:t>N</a:t>
            </a:r>
            <a:r>
              <a:rPr sz="1200" spc="20" dirty="0">
                <a:latin typeface="Times New Roman"/>
                <a:cs typeface="Times New Roman"/>
              </a:rPr>
              <a:t>u</a:t>
            </a:r>
            <a:r>
              <a:rPr sz="1200" spc="-50"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us </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Ye</a:t>
            </a:r>
            <a:r>
              <a:rPr sz="1200" dirty="0">
                <a:latin typeface="Times New Roman"/>
                <a:cs typeface="Times New Roman"/>
              </a:rPr>
              <a:t>t</a:t>
            </a:r>
            <a:r>
              <a:rPr sz="1200" spc="11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i="1" spc="-35"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0" dirty="0">
                <a:latin typeface="Times New Roman"/>
                <a:cs typeface="Times New Roman"/>
              </a:rPr>
              <a:t>s</a:t>
            </a:r>
            <a:r>
              <a:rPr sz="1200" i="1" dirty="0">
                <a:latin typeface="Times New Roman"/>
                <a:cs typeface="Times New Roman"/>
              </a:rPr>
              <a:t>s</a:t>
            </a:r>
            <a:r>
              <a:rPr sz="1200" i="1" spc="12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5"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1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0" dirty="0">
                <a:latin typeface="Times New Roman"/>
                <a:cs typeface="Times New Roman"/>
              </a:rPr>
              <a:t> m</a:t>
            </a:r>
            <a:r>
              <a:rPr sz="1200" spc="-5" dirty="0">
                <a:latin typeface="Times New Roman"/>
                <a:cs typeface="Times New Roman"/>
              </a:rPr>
              <a:t>a</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spc="3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ly</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5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s 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dirty="0">
                <a:latin typeface="Times New Roman"/>
                <a:cs typeface="Times New Roman"/>
              </a:rPr>
              <a:t>ns </a:t>
            </a:r>
            <a:r>
              <a:rPr sz="1200" spc="-5" dirty="0">
                <a:latin typeface="Times New Roman"/>
                <a:cs typeface="Times New Roman"/>
              </a:rPr>
              <a:t>w</a:t>
            </a:r>
            <a:r>
              <a:rPr sz="1200"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0" dirty="0">
                <a:latin typeface="Times New Roman"/>
                <a:cs typeface="Times New Roman"/>
              </a:rPr>
              <a:t>-</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by</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6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in</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rr</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30" dirty="0">
                <a:latin typeface="Times New Roman"/>
                <a:cs typeface="Times New Roman"/>
              </a:rPr>
              <a:t>“</a:t>
            </a:r>
            <a:r>
              <a:rPr sz="1200" spc="-5"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0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0" dirty="0">
                <a:latin typeface="Times New Roman"/>
                <a:cs typeface="Times New Roman"/>
              </a:rPr>
              <a:t>f</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p</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do</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a:lnSpc>
                <a:spcPct val="100000"/>
              </a:lnSpc>
              <a:spcBef>
                <a:spcPts val="18"/>
              </a:spcBef>
            </a:pPr>
            <a:endParaRPr sz="1000">
              <a:latin typeface="Times New Roman"/>
              <a:cs typeface="Times New Roman"/>
            </a:endParaRPr>
          </a:p>
          <a:p>
            <a:pPr marL="378460" marR="374650" algn="just">
              <a:lnSpc>
                <a:spcPts val="1390"/>
              </a:lnSpc>
            </a:pPr>
            <a:r>
              <a:rPr sz="1200" b="1" spc="25" dirty="0">
                <a:latin typeface="Times New Roman"/>
                <a:cs typeface="Times New Roman"/>
              </a:rPr>
              <a:t>K</a:t>
            </a:r>
            <a:r>
              <a:rPr sz="1200" b="1" spc="-5" dirty="0">
                <a:latin typeface="Times New Roman"/>
                <a:cs typeface="Times New Roman"/>
              </a:rPr>
              <a:t>e</a:t>
            </a:r>
            <a:r>
              <a:rPr sz="1200" b="1" dirty="0">
                <a:latin typeface="Times New Roman"/>
                <a:cs typeface="Times New Roman"/>
              </a:rPr>
              <a:t>y</a:t>
            </a:r>
            <a:r>
              <a:rPr sz="1200" b="1" spc="-5" dirty="0">
                <a:latin typeface="Times New Roman"/>
                <a:cs typeface="Times New Roman"/>
              </a:rPr>
              <a:t>w</a:t>
            </a:r>
            <a:r>
              <a:rPr sz="1200" b="1" dirty="0">
                <a:latin typeface="Times New Roman"/>
                <a:cs typeface="Times New Roman"/>
              </a:rPr>
              <a:t>o</a:t>
            </a:r>
            <a:r>
              <a:rPr sz="1200" b="1" spc="-30" dirty="0">
                <a:latin typeface="Times New Roman"/>
                <a:cs typeface="Times New Roman"/>
              </a:rPr>
              <a:t>r</a:t>
            </a:r>
            <a:r>
              <a:rPr sz="1200" b="1" dirty="0">
                <a:latin typeface="Times New Roman"/>
                <a:cs typeface="Times New Roman"/>
              </a:rPr>
              <a:t>d</a:t>
            </a:r>
            <a:r>
              <a:rPr sz="1200" b="1" spc="-15" dirty="0">
                <a:latin typeface="Times New Roman"/>
                <a:cs typeface="Times New Roman"/>
              </a:rPr>
              <a:t>s</a:t>
            </a:r>
            <a:r>
              <a:rPr sz="1200" i="1" dirty="0">
                <a:latin typeface="Times New Roman"/>
                <a:cs typeface="Times New Roman"/>
              </a:rPr>
              <a:t>: </a:t>
            </a:r>
            <a:r>
              <a:rPr sz="1200" i="1"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4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endParaRPr sz="1200">
              <a:latin typeface="Times New Roman"/>
              <a:cs typeface="Times New Roman"/>
            </a:endParaRPr>
          </a:p>
          <a:p>
            <a:pPr>
              <a:lnSpc>
                <a:spcPct val="100000"/>
              </a:lnSpc>
            </a:pPr>
            <a:endParaRPr sz="1200">
              <a:latin typeface="Times New Roman"/>
              <a:cs typeface="Times New Roman"/>
            </a:endParaRPr>
          </a:p>
          <a:p>
            <a:pPr marL="12700" marR="5080" algn="just">
              <a:lnSpc>
                <a:spcPct val="95900"/>
              </a:lnSpc>
              <a:spcBef>
                <a:spcPts val="875"/>
              </a:spcBef>
            </a:pPr>
            <a:r>
              <a:rPr sz="1600" b="1"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30"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30"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m</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my</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20" dirty="0">
                <a:latin typeface="Times New Roman"/>
                <a:cs typeface="Times New Roman"/>
              </a:rPr>
              <a:t>op</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 </a:t>
            </a:r>
            <a:r>
              <a:rPr sz="1200" spc="10" dirty="0">
                <a:latin typeface="Times New Roman"/>
                <a:cs typeface="Times New Roman"/>
              </a:rPr>
              <a:t> T</a:t>
            </a:r>
            <a:r>
              <a:rPr sz="1200" dirty="0">
                <a:latin typeface="Times New Roman"/>
                <a:cs typeface="Times New Roman"/>
              </a:rPr>
              <a:t>his </a:t>
            </a:r>
            <a:r>
              <a:rPr sz="1200" spc="-15" dirty="0">
                <a:latin typeface="Times New Roman"/>
                <a:cs typeface="Times New Roman"/>
              </a:rPr>
              <a:t>s</a:t>
            </a:r>
            <a:r>
              <a:rPr sz="1200"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spc="-5" dirty="0">
                <a:latin typeface="Times New Roman"/>
                <a:cs typeface="Times New Roman"/>
              </a:rPr>
              <a:t>ec</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 </a:t>
            </a:r>
            <a:r>
              <a:rPr sz="1200" spc="-145" dirty="0">
                <a:latin typeface="Times New Roman"/>
                <a:cs typeface="Times New Roman"/>
              </a:rPr>
              <a:t> </a:t>
            </a:r>
            <a:r>
              <a:rPr sz="1200" spc="1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2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spc="-50"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to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0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i</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d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o</a:t>
            </a:r>
            <a:r>
              <a:rPr sz="1200" dirty="0">
                <a:latin typeface="Times New Roman"/>
                <a:cs typeface="Times New Roman"/>
              </a:rPr>
              <a:t>f </a:t>
            </a:r>
            <a:r>
              <a:rPr sz="1200" spc="-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40" dirty="0">
                <a:latin typeface="Times New Roman"/>
                <a:cs typeface="Times New Roman"/>
              </a:rPr>
              <a:t>c</a:t>
            </a:r>
            <a:r>
              <a:rPr sz="1200" dirty="0">
                <a:latin typeface="Times New Roman"/>
                <a:cs typeface="Times New Roman"/>
              </a:rPr>
              <a:t>y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15" dirty="0">
                <a:latin typeface="Times New Roman"/>
                <a:cs typeface="Times New Roman"/>
              </a:rPr>
              <a:t>a</a:t>
            </a:r>
            <a:r>
              <a:rPr sz="1200" spc="-25" dirty="0">
                <a:latin typeface="Times New Roman"/>
                <a:cs typeface="Times New Roman"/>
              </a:rPr>
              <a:t>y</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G</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lb</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5"/>
              </a:spcBef>
            </a:pPr>
            <a:endParaRPr sz="1150">
              <a:latin typeface="Times New Roman"/>
              <a:cs typeface="Times New Roman"/>
            </a:endParaRPr>
          </a:p>
          <a:p>
            <a:pPr marL="12700" marR="5080" algn="just">
              <a:lnSpc>
                <a:spcPct val="96000"/>
              </a:lnSpc>
            </a:pPr>
            <a:r>
              <a:rPr sz="1200" spc="5" dirty="0">
                <a:latin typeface="Times New Roman"/>
                <a:cs typeface="Times New Roman"/>
              </a:rPr>
              <a:t>I</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hy</a:t>
            </a:r>
            <a:r>
              <a:rPr sz="1200" spc="60"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25" dirty="0">
                <a:latin typeface="Times New Roman"/>
                <a:cs typeface="Times New Roman"/>
              </a:rPr>
              <a:t> 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p</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2009;</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2001</a:t>
            </a:r>
            <a:r>
              <a:rPr sz="1200" spc="5" dirty="0">
                <a:latin typeface="Times New Roman"/>
                <a:cs typeface="Times New Roman"/>
              </a:rPr>
              <a:t>)</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H</a:t>
            </a:r>
            <a:r>
              <a:rPr sz="1200" spc="15" dirty="0">
                <a:latin typeface="Times New Roman"/>
                <a:cs typeface="Times New Roman"/>
              </a:rPr>
              <a:t>e</a:t>
            </a:r>
            <a:r>
              <a:rPr sz="1200" spc="-25" dirty="0">
                <a:latin typeface="Times New Roman"/>
                <a:cs typeface="Times New Roman"/>
              </a:rPr>
              <a:t>lm</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1990)</a:t>
            </a:r>
            <a:r>
              <a:rPr sz="1200" spc="1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g</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hi</a:t>
            </a:r>
            <a:r>
              <a:rPr sz="1200" spc="-25"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dirty="0">
                <a:latin typeface="Times New Roman"/>
                <a:cs typeface="Times New Roman"/>
              </a:rPr>
              <a:t>”</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p. 219</a:t>
            </a:r>
            <a:r>
              <a:rPr sz="1200" spc="5"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9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30" dirty="0">
                <a:latin typeface="Times New Roman"/>
                <a:cs typeface="Times New Roman"/>
              </a:rPr>
              <a:t>?</a:t>
            </a:r>
            <a:r>
              <a:rPr sz="1200" dirty="0">
                <a:latin typeface="Times New Roman"/>
                <a:cs typeface="Times New Roman"/>
              </a:rPr>
              <a:t>”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9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endParaRPr sz="1200">
              <a:latin typeface="Times New Roman"/>
              <a:cs typeface="Times New Roman"/>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object 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object 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68</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2</a:t>
            </a:r>
            <a:endParaRPr lang="en-US" dirty="0"/>
          </a:p>
        </p:txBody>
      </p:sp>
      <p:sp>
        <p:nvSpPr>
          <p:cNvPr id="2" name="object 2"/>
          <p:cNvSpPr txBox="1"/>
          <p:nvPr/>
        </p:nvSpPr>
        <p:spPr>
          <a:xfrm>
            <a:off x="901700" y="916227"/>
            <a:ext cx="5974080" cy="8203565"/>
          </a:xfrm>
          <a:prstGeom prst="rect">
            <a:avLst/>
          </a:prstGeom>
        </p:spPr>
        <p:txBody>
          <a:bodyPr vert="horz" wrap="square" lIns="0" tIns="0" rIns="0" bIns="0" rtlCol="0">
            <a:spAutoFit/>
          </a:bodyPr>
          <a:lstStyle/>
          <a:p>
            <a:pPr marL="12700" marR="9525" algn="just">
              <a:lnSpc>
                <a:spcPct val="95800"/>
              </a:lnSpc>
            </a:pP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spc="-20" dirty="0">
                <a:latin typeface="Times New Roman"/>
                <a:cs typeface="Times New Roman"/>
              </a:rPr>
              <a:t>!</a:t>
            </a:r>
            <a:r>
              <a:rPr sz="1200" dirty="0">
                <a:latin typeface="Times New Roman"/>
                <a:cs typeface="Times New Roman"/>
              </a:rPr>
              <a:t>” </a:t>
            </a:r>
            <a:r>
              <a:rPr sz="1200" spc="-150" dirty="0">
                <a:latin typeface="Times New Roman"/>
                <a:cs typeface="Times New Roman"/>
              </a:rPr>
              <a:t> </a:t>
            </a:r>
            <a:r>
              <a:rPr sz="1200" spc="30"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30" dirty="0">
                <a:latin typeface="Times New Roman"/>
                <a:cs typeface="Times New Roman"/>
              </a:rPr>
              <a:t>“</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ec</a:t>
            </a:r>
            <a:r>
              <a:rPr sz="1200" dirty="0">
                <a:latin typeface="Times New Roman"/>
                <a:cs typeface="Times New Roman"/>
              </a:rPr>
              <a:t>k”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spc="-5" dirty="0">
                <a:latin typeface="Times New Roman"/>
                <a:cs typeface="Times New Roman"/>
              </a:rPr>
              <a:t>ec</a:t>
            </a:r>
            <a:r>
              <a:rPr sz="1200" dirty="0">
                <a:latin typeface="Times New Roman"/>
                <a:cs typeface="Times New Roman"/>
              </a:rPr>
              <a:t>k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140" dirty="0">
                <a:latin typeface="Times New Roman"/>
                <a:cs typeface="Times New Roman"/>
              </a:rPr>
              <a:t> </a:t>
            </a:r>
            <a:r>
              <a:rPr sz="1200" spc="-2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Ha</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to </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p</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i</a:t>
            </a:r>
            <a:r>
              <a:rPr sz="1200" spc="-5" dirty="0">
                <a:latin typeface="Times New Roman"/>
                <a:cs typeface="Times New Roman"/>
              </a:rPr>
              <a:t>ca</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he l</a:t>
            </a:r>
            <a:r>
              <a:rPr sz="1200" spc="-5" dirty="0">
                <a:latin typeface="Times New Roman"/>
                <a:cs typeface="Times New Roman"/>
              </a:rPr>
              <a:t>ac</a:t>
            </a:r>
            <a:r>
              <a:rPr sz="1200" spc="20" dirty="0">
                <a:latin typeface="Times New Roman"/>
                <a:cs typeface="Times New Roman"/>
              </a:rPr>
              <a:t>k</a:t>
            </a:r>
            <a:r>
              <a:rPr sz="1200" dirty="0">
                <a:latin typeface="Times New Roman"/>
                <a:cs typeface="Times New Roman"/>
              </a:rPr>
              <a:t>s </a:t>
            </a:r>
            <a:r>
              <a:rPr sz="1200" spc="-5" dirty="0">
                <a:latin typeface="Times New Roman"/>
                <a:cs typeface="Times New Roman"/>
              </a:rPr>
              <a:t>awa</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8255" algn="just">
              <a:lnSpc>
                <a:spcPct val="95700"/>
              </a:lnSpc>
            </a:pPr>
            <a:r>
              <a:rPr sz="1200" i="1" spc="-5" dirty="0">
                <a:latin typeface="Times New Roman"/>
                <a:cs typeface="Times New Roman"/>
              </a:rPr>
              <a:t>H</a:t>
            </a:r>
            <a:r>
              <a:rPr sz="1200" i="1" dirty="0">
                <a:latin typeface="Times New Roman"/>
                <a:cs typeface="Times New Roman"/>
              </a:rPr>
              <a:t>al</a:t>
            </a:r>
            <a:r>
              <a:rPr sz="1200" i="1" spc="-5" dirty="0">
                <a:latin typeface="Times New Roman"/>
                <a:cs typeface="Times New Roman"/>
              </a:rPr>
              <a:t>ey</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a</a:t>
            </a:r>
            <a:r>
              <a:rPr sz="1200" i="1" spc="60" dirty="0">
                <a:latin typeface="Times New Roman"/>
                <a:cs typeface="Times New Roman"/>
              </a:rPr>
              <a:t> </a:t>
            </a:r>
            <a:r>
              <a:rPr sz="1200" i="1" spc="-60" dirty="0">
                <a:latin typeface="Times New Roman"/>
                <a:cs typeface="Times New Roman"/>
              </a:rPr>
              <a:t>w</a:t>
            </a:r>
            <a:r>
              <a:rPr sz="1200" i="1" dirty="0">
                <a:latin typeface="Times New Roman"/>
                <a:cs typeface="Times New Roman"/>
              </a:rPr>
              <a:t>hite</a:t>
            </a:r>
            <a:r>
              <a:rPr sz="1200" i="1" spc="3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15" dirty="0">
                <a:latin typeface="Times New Roman"/>
                <a:cs typeface="Times New Roman"/>
              </a:rPr>
              <a:t>e</a:t>
            </a:r>
            <a:r>
              <a:rPr sz="1200" i="1" spc="-15" dirty="0">
                <a:latin typeface="Times New Roman"/>
                <a:cs typeface="Times New Roman"/>
              </a:rPr>
              <a:t>r</a:t>
            </a:r>
            <a:r>
              <a:rPr sz="1200" i="1" dirty="0">
                <a:latin typeface="Times New Roman"/>
                <a:cs typeface="Times New Roman"/>
              </a:rPr>
              <a:t>,</a:t>
            </a:r>
            <a:r>
              <a:rPr sz="1200" i="1" spc="45" dirty="0">
                <a:latin typeface="Times New Roman"/>
                <a:cs typeface="Times New Roman"/>
              </a:rPr>
              <a:t> </a:t>
            </a:r>
            <a:r>
              <a:rPr sz="1200" i="1" spc="-15" dirty="0">
                <a:latin typeface="Times New Roman"/>
                <a:cs typeface="Times New Roman"/>
              </a:rPr>
              <a:t>s</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into</a:t>
            </a:r>
            <a:r>
              <a:rPr sz="1200" i="1" spc="35" dirty="0">
                <a:latin typeface="Times New Roman"/>
                <a:cs typeface="Times New Roman"/>
              </a:rPr>
              <a:t> </a:t>
            </a:r>
            <a:r>
              <a:rPr sz="1200" i="1" dirty="0">
                <a:latin typeface="Times New Roman"/>
                <a:cs typeface="Times New Roman"/>
              </a:rPr>
              <a:t>h</a:t>
            </a:r>
            <a:r>
              <a:rPr sz="1200" i="1" spc="15" dirty="0">
                <a:latin typeface="Times New Roman"/>
                <a:cs typeface="Times New Roman"/>
              </a:rPr>
              <a:t>e</a:t>
            </a:r>
            <a:r>
              <a:rPr sz="1200" i="1" dirty="0">
                <a:latin typeface="Times New Roman"/>
                <a:cs typeface="Times New Roman"/>
              </a:rPr>
              <a:t>r</a:t>
            </a:r>
            <a:r>
              <a:rPr sz="1200" i="1" spc="25" dirty="0">
                <a:latin typeface="Times New Roman"/>
                <a:cs typeface="Times New Roman"/>
              </a:rPr>
              <a:t> </a:t>
            </a:r>
            <a:r>
              <a:rPr sz="1200" i="1"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35" dirty="0">
                <a:latin typeface="Times New Roman"/>
                <a:cs typeface="Times New Roman"/>
              </a:rPr>
              <a:t> </a:t>
            </a:r>
            <a:r>
              <a:rPr sz="1200" i="1" spc="25" dirty="0">
                <a:latin typeface="Times New Roman"/>
                <a:cs typeface="Times New Roman"/>
              </a:rPr>
              <a:t>f</a:t>
            </a:r>
            <a:r>
              <a:rPr sz="1200" i="1" dirty="0">
                <a:latin typeface="Times New Roman"/>
                <a:cs typeface="Times New Roman"/>
              </a:rPr>
              <a:t>i</a:t>
            </a:r>
            <a:r>
              <a:rPr sz="1200" i="1" spc="-15" dirty="0">
                <a:latin typeface="Times New Roman"/>
                <a:cs typeface="Times New Roman"/>
              </a:rPr>
              <a:t>rs</a:t>
            </a:r>
            <a:r>
              <a:rPr sz="1200" i="1" dirty="0">
                <a:latin typeface="Times New Roman"/>
                <a:cs typeface="Times New Roman"/>
              </a:rPr>
              <a:t>t</a:t>
            </a:r>
            <a:r>
              <a:rPr sz="1200" i="1" spc="5" dirty="0">
                <a:latin typeface="Times New Roman"/>
                <a:cs typeface="Times New Roman"/>
              </a:rPr>
              <a:t>-</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iod</a:t>
            </a:r>
            <a:r>
              <a:rPr sz="1200" i="1" spc="3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spc="10" dirty="0">
                <a:latin typeface="Times New Roman"/>
                <a:cs typeface="Times New Roman"/>
              </a:rPr>
              <a:t>s</a:t>
            </a:r>
            <a:r>
              <a:rPr sz="1200" i="1" spc="-15" dirty="0">
                <a:latin typeface="Times New Roman"/>
                <a:cs typeface="Times New Roman"/>
              </a:rPr>
              <a:t>r</a:t>
            </a:r>
            <a:r>
              <a:rPr sz="1200" i="1" dirty="0">
                <a:latin typeface="Times New Roman"/>
                <a:cs typeface="Times New Roman"/>
              </a:rPr>
              <a:t>oom</a:t>
            </a:r>
            <a:r>
              <a:rPr sz="1200" i="1" spc="30" dirty="0">
                <a:latin typeface="Times New Roman"/>
                <a:cs typeface="Times New Roman"/>
              </a:rPr>
              <a:t> </a:t>
            </a:r>
            <a:r>
              <a:rPr sz="1200" i="1" spc="25" dirty="0">
                <a:latin typeface="Times New Roman"/>
                <a:cs typeface="Times New Roman"/>
              </a:rPr>
              <a:t>f</a:t>
            </a:r>
            <a:r>
              <a:rPr sz="1200" i="1" dirty="0">
                <a:latin typeface="Times New Roman"/>
                <a:cs typeface="Times New Roman"/>
              </a:rPr>
              <a:t>ull</a:t>
            </a:r>
            <a:r>
              <a:rPr sz="1200" i="1" spc="3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6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nts</a:t>
            </a:r>
            <a:r>
              <a:rPr sz="1200" i="1" spc="2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60" dirty="0">
                <a:latin typeface="Times New Roman"/>
                <a:cs typeface="Times New Roman"/>
              </a:rPr>
              <a:t> </a:t>
            </a:r>
            <a:r>
              <a:rPr sz="1200" i="1" spc="-5" dirty="0">
                <a:latin typeface="Times New Roman"/>
                <a:cs typeface="Times New Roman"/>
              </a:rPr>
              <a:t>c</a:t>
            </a:r>
            <a:r>
              <a:rPr sz="1200" i="1" dirty="0">
                <a:latin typeface="Times New Roman"/>
                <a:cs typeface="Times New Roman"/>
              </a:rPr>
              <a:t>olo</a:t>
            </a:r>
            <a:r>
              <a:rPr sz="1200" i="1" spc="-15" dirty="0">
                <a:latin typeface="Times New Roman"/>
                <a:cs typeface="Times New Roman"/>
              </a:rPr>
              <a:t>r</a:t>
            </a:r>
            <a:r>
              <a:rPr sz="1200" i="1" dirty="0">
                <a:latin typeface="Times New Roman"/>
                <a:cs typeface="Times New Roman"/>
              </a:rPr>
              <a:t>. </a:t>
            </a:r>
            <a:r>
              <a:rPr sz="1200" i="1" spc="60" dirty="0">
                <a:latin typeface="Times New Roman"/>
                <a:cs typeface="Times New Roman"/>
              </a:rPr>
              <a:t> </a:t>
            </a:r>
            <a:r>
              <a:rPr sz="1200" i="1" spc="-20" dirty="0">
                <a:latin typeface="Times New Roman"/>
                <a:cs typeface="Times New Roman"/>
              </a:rPr>
              <a:t>“I </a:t>
            </a:r>
            <a:r>
              <a:rPr sz="1200" i="1" spc="-5" dirty="0">
                <a:latin typeface="Times New Roman"/>
                <a:cs typeface="Times New Roman"/>
              </a:rPr>
              <a:t>c</a:t>
            </a:r>
            <a:r>
              <a:rPr sz="1200" i="1" dirty="0">
                <a:latin typeface="Times New Roman"/>
                <a:cs typeface="Times New Roman"/>
              </a:rPr>
              <a:t>an  do  thi</a:t>
            </a:r>
            <a:r>
              <a:rPr sz="1200" i="1" spc="-15" dirty="0">
                <a:latin typeface="Times New Roman"/>
                <a:cs typeface="Times New Roman"/>
              </a:rPr>
              <a:t>s</a:t>
            </a:r>
            <a:r>
              <a:rPr sz="1200" i="1" dirty="0">
                <a:latin typeface="Times New Roman"/>
                <a:cs typeface="Times New Roman"/>
              </a:rPr>
              <a:t>.   I </a:t>
            </a:r>
            <a:r>
              <a:rPr sz="1200" i="1" spc="5" dirty="0">
                <a:latin typeface="Times New Roman"/>
                <a:cs typeface="Times New Roman"/>
              </a:rPr>
              <a:t> </a:t>
            </a:r>
            <a:r>
              <a:rPr sz="1200" i="1" spc="-5"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dirty="0">
                <a:latin typeface="Times New Roman"/>
                <a:cs typeface="Times New Roman"/>
              </a:rPr>
              <a:t>w </a:t>
            </a:r>
            <a:r>
              <a:rPr sz="1200" i="1" spc="-60" dirty="0">
                <a:latin typeface="Times New Roman"/>
                <a:cs typeface="Times New Roman"/>
              </a:rPr>
              <a:t> </a:t>
            </a:r>
            <a:r>
              <a:rPr sz="1200" i="1" dirty="0">
                <a:latin typeface="Times New Roman"/>
                <a:cs typeface="Times New Roman"/>
              </a:rPr>
              <a:t>h</a:t>
            </a:r>
            <a:r>
              <a:rPr sz="1200" i="1" spc="20" dirty="0">
                <a:latin typeface="Times New Roman"/>
                <a:cs typeface="Times New Roman"/>
              </a:rPr>
              <a:t>o</a:t>
            </a:r>
            <a:r>
              <a:rPr sz="1200" i="1" dirty="0">
                <a:latin typeface="Times New Roman"/>
                <a:cs typeface="Times New Roman"/>
              </a:rPr>
              <a:t>w </a:t>
            </a:r>
            <a:r>
              <a:rPr sz="1200" i="1" spc="-60" dirty="0">
                <a:latin typeface="Times New Roman"/>
                <a:cs typeface="Times New Roman"/>
              </a:rPr>
              <a:t> </a:t>
            </a:r>
            <a:r>
              <a:rPr sz="1200" i="1" dirty="0">
                <a:latin typeface="Times New Roman"/>
                <a:cs typeface="Times New Roman"/>
              </a:rPr>
              <a:t>to  handle </a:t>
            </a:r>
            <a:r>
              <a:rPr sz="1200" i="1" spc="-5" dirty="0">
                <a:latin typeface="Times New Roman"/>
                <a:cs typeface="Times New Roman"/>
              </a:rPr>
              <a:t> </a:t>
            </a:r>
            <a:r>
              <a:rPr sz="1200" i="1" dirty="0">
                <a:latin typeface="Times New Roman"/>
                <a:cs typeface="Times New Roman"/>
              </a:rPr>
              <a:t>th</a:t>
            </a:r>
            <a:r>
              <a:rPr sz="1200" i="1" spc="-5" dirty="0">
                <a:latin typeface="Times New Roman"/>
                <a:cs typeface="Times New Roman"/>
              </a:rPr>
              <a:t>em</a:t>
            </a:r>
            <a:r>
              <a:rPr sz="1200" i="1" dirty="0">
                <a:latin typeface="Times New Roman"/>
                <a:cs typeface="Times New Roman"/>
              </a:rPr>
              <a:t>.  </a:t>
            </a:r>
            <a:r>
              <a:rPr sz="1200" i="1" spc="20" dirty="0">
                <a:latin typeface="Times New Roman"/>
                <a:cs typeface="Times New Roman"/>
              </a:rPr>
              <a:t> </a:t>
            </a:r>
            <a:r>
              <a:rPr sz="1200" i="1" dirty="0">
                <a:latin typeface="Times New Roman"/>
                <a:cs typeface="Times New Roman"/>
              </a:rPr>
              <a:t>I </a:t>
            </a:r>
            <a:r>
              <a:rPr sz="1200" i="1" spc="5" dirty="0">
                <a:latin typeface="Times New Roman"/>
                <a:cs typeface="Times New Roman"/>
              </a:rPr>
              <a:t> </a:t>
            </a:r>
            <a:r>
              <a:rPr sz="1200" i="1" spc="-30" dirty="0">
                <a:latin typeface="Times New Roman"/>
                <a:cs typeface="Times New Roman"/>
              </a:rPr>
              <a:t>c</a:t>
            </a:r>
            <a:r>
              <a:rPr sz="1200" i="1" dirty="0">
                <a:latin typeface="Times New Roman"/>
                <a:cs typeface="Times New Roman"/>
              </a:rPr>
              <a:t>an  do  thi</a:t>
            </a:r>
            <a:r>
              <a:rPr sz="1200" i="1" spc="-15" dirty="0">
                <a:latin typeface="Times New Roman"/>
                <a:cs typeface="Times New Roman"/>
              </a:rPr>
              <a:t>s</a:t>
            </a:r>
            <a:r>
              <a:rPr sz="1200" i="1" spc="10" dirty="0">
                <a:latin typeface="Times New Roman"/>
                <a:cs typeface="Times New Roman"/>
              </a:rPr>
              <a:t>,</a:t>
            </a:r>
            <a:r>
              <a:rPr sz="1200" i="1" dirty="0">
                <a:latin typeface="Times New Roman"/>
                <a:cs typeface="Times New Roman"/>
              </a:rPr>
              <a:t>”  </a:t>
            </a:r>
            <a:r>
              <a:rPr sz="1200" i="1" spc="-15" dirty="0">
                <a:latin typeface="Times New Roman"/>
                <a:cs typeface="Times New Roman"/>
              </a:rPr>
              <a:t>s</a:t>
            </a:r>
            <a:r>
              <a:rPr sz="1200" i="1" dirty="0">
                <a:latin typeface="Times New Roman"/>
                <a:cs typeface="Times New Roman"/>
              </a:rPr>
              <a:t>he </a:t>
            </a:r>
            <a:r>
              <a:rPr sz="1200" i="1" spc="15" dirty="0">
                <a:latin typeface="Times New Roman"/>
                <a:cs typeface="Times New Roman"/>
              </a:rPr>
              <a:t> </a:t>
            </a:r>
            <a:r>
              <a:rPr sz="1200" i="1" spc="-60" dirty="0">
                <a:latin typeface="Times New Roman"/>
                <a:cs typeface="Times New Roman"/>
              </a:rPr>
              <a:t>w</a:t>
            </a:r>
            <a:r>
              <a:rPr sz="1200" i="1" dirty="0">
                <a:latin typeface="Times New Roman"/>
                <a:cs typeface="Times New Roman"/>
              </a:rPr>
              <a:t>hi</a:t>
            </a:r>
            <a:r>
              <a:rPr sz="1200" i="1" spc="-15" dirty="0">
                <a:latin typeface="Times New Roman"/>
                <a:cs typeface="Times New Roman"/>
              </a:rPr>
              <a:t>s</a:t>
            </a:r>
            <a:r>
              <a:rPr sz="1200" i="1" dirty="0">
                <a:latin typeface="Times New Roman"/>
                <a:cs typeface="Times New Roman"/>
              </a:rPr>
              <a:t>p</a:t>
            </a:r>
            <a:r>
              <a:rPr sz="1200" i="1" spc="1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15" dirty="0">
                <a:latin typeface="Times New Roman"/>
                <a:cs typeface="Times New Roman"/>
              </a:rPr>
              <a:t> </a:t>
            </a:r>
            <a:r>
              <a:rPr sz="1200" i="1" dirty="0">
                <a:latin typeface="Times New Roman"/>
                <a:cs typeface="Times New Roman"/>
              </a:rPr>
              <a:t>to  h</a:t>
            </a:r>
            <a:r>
              <a:rPr sz="1200" i="1" spc="-5" dirty="0">
                <a:latin typeface="Times New Roman"/>
                <a:cs typeface="Times New Roman"/>
              </a:rPr>
              <a:t>e</a:t>
            </a:r>
            <a:r>
              <a:rPr sz="1200" i="1" spc="-15" dirty="0">
                <a:latin typeface="Times New Roman"/>
                <a:cs typeface="Times New Roman"/>
              </a:rPr>
              <a:t>r</a:t>
            </a:r>
            <a:r>
              <a:rPr sz="1200" i="1" spc="10" dirty="0">
                <a:latin typeface="Times New Roman"/>
                <a:cs typeface="Times New Roman"/>
              </a:rPr>
              <a:t>s</a:t>
            </a:r>
            <a:r>
              <a:rPr sz="1200" i="1" spc="-5" dirty="0">
                <a:latin typeface="Times New Roman"/>
                <a:cs typeface="Times New Roman"/>
              </a:rPr>
              <a:t>e</a:t>
            </a:r>
            <a:r>
              <a:rPr sz="1200" i="1" dirty="0">
                <a:latin typeface="Times New Roman"/>
                <a:cs typeface="Times New Roman"/>
              </a:rPr>
              <a:t>l</a:t>
            </a:r>
            <a:r>
              <a:rPr sz="1200" i="1" spc="25" dirty="0">
                <a:latin typeface="Times New Roman"/>
                <a:cs typeface="Times New Roman"/>
              </a:rPr>
              <a:t>f</a:t>
            </a:r>
            <a:r>
              <a:rPr sz="1200" i="1" dirty="0">
                <a:latin typeface="Times New Roman"/>
                <a:cs typeface="Times New Roman"/>
              </a:rPr>
              <a:t>.   </a:t>
            </a:r>
            <a:r>
              <a:rPr sz="1200" i="1" spc="-5" dirty="0">
                <a:latin typeface="Times New Roman"/>
                <a:cs typeface="Times New Roman"/>
              </a:rPr>
              <a:t>U</a:t>
            </a:r>
            <a:r>
              <a:rPr sz="1200" i="1" dirty="0">
                <a:latin typeface="Times New Roman"/>
                <a:cs typeface="Times New Roman"/>
              </a:rPr>
              <a:t>pon </a:t>
            </a:r>
            <a:r>
              <a:rPr sz="1200" i="1" spc="-5" dirty="0">
                <a:latin typeface="Times New Roman"/>
                <a:cs typeface="Times New Roman"/>
              </a:rPr>
              <a:t>c</a:t>
            </a:r>
            <a:r>
              <a:rPr sz="1200" i="1" dirty="0">
                <a:latin typeface="Times New Roman"/>
                <a:cs typeface="Times New Roman"/>
              </a:rPr>
              <a:t>on</a:t>
            </a:r>
            <a:r>
              <a:rPr sz="1200" i="1" spc="25" dirty="0">
                <a:latin typeface="Times New Roman"/>
                <a:cs typeface="Times New Roman"/>
              </a:rPr>
              <a:t>f</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ntly</a:t>
            </a:r>
            <a:r>
              <a:rPr sz="1200" i="1" spc="5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anning</a:t>
            </a:r>
            <a:r>
              <a:rPr sz="1200" i="1" spc="60" dirty="0">
                <a:latin typeface="Times New Roman"/>
                <a:cs typeface="Times New Roman"/>
              </a:rPr>
              <a:t> </a:t>
            </a:r>
            <a:r>
              <a:rPr sz="1200" i="1" dirty="0">
                <a:latin typeface="Times New Roman"/>
                <a:cs typeface="Times New Roman"/>
              </a:rPr>
              <a:t>the</a:t>
            </a:r>
            <a:r>
              <a:rPr sz="1200" i="1" spc="55" dirty="0">
                <a:latin typeface="Times New Roman"/>
                <a:cs typeface="Times New Roman"/>
              </a:rPr>
              <a:t> </a:t>
            </a:r>
            <a:r>
              <a:rPr sz="1200" i="1" spc="-15" dirty="0">
                <a:latin typeface="Times New Roman"/>
                <a:cs typeface="Times New Roman"/>
              </a:rPr>
              <a:t>r</a:t>
            </a:r>
            <a:r>
              <a:rPr sz="1200" i="1" dirty="0">
                <a:latin typeface="Times New Roman"/>
                <a:cs typeface="Times New Roman"/>
              </a:rPr>
              <a:t>oom</a:t>
            </a:r>
            <a:r>
              <a:rPr sz="1200" i="1" spc="55" dirty="0">
                <a:latin typeface="Times New Roman"/>
                <a:cs typeface="Times New Roman"/>
              </a:rPr>
              <a:t> </a:t>
            </a:r>
            <a:r>
              <a:rPr sz="1200" i="1" dirty="0">
                <a:latin typeface="Times New Roman"/>
                <a:cs typeface="Times New Roman"/>
              </a:rPr>
              <a:t>and</a:t>
            </a:r>
            <a:r>
              <a:rPr sz="1200" i="1" spc="60" dirty="0">
                <a:latin typeface="Times New Roman"/>
                <a:cs typeface="Times New Roman"/>
              </a:rPr>
              <a:t> </a:t>
            </a:r>
            <a:r>
              <a:rPr sz="1200" i="1" spc="-5" dirty="0">
                <a:latin typeface="Times New Roman"/>
                <a:cs typeface="Times New Roman"/>
              </a:rPr>
              <a:t>me</a:t>
            </a:r>
            <a:r>
              <a:rPr sz="1200" i="1" dirty="0">
                <a:latin typeface="Times New Roman"/>
                <a:cs typeface="Times New Roman"/>
              </a:rPr>
              <a:t>ntally</a:t>
            </a:r>
            <a:r>
              <a:rPr sz="1200" i="1" spc="5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ev</a:t>
            </a:r>
            <a:r>
              <a:rPr sz="1200" i="1" dirty="0">
                <a:latin typeface="Times New Roman"/>
                <a:cs typeface="Times New Roman"/>
              </a:rPr>
              <a:t>i</a:t>
            </a:r>
            <a:r>
              <a:rPr sz="1200" i="1" spc="-5" dirty="0">
                <a:latin typeface="Times New Roman"/>
                <a:cs typeface="Times New Roman"/>
              </a:rPr>
              <a:t>e</a:t>
            </a:r>
            <a:r>
              <a:rPr sz="1200" i="1" spc="-35" dirty="0">
                <a:latin typeface="Times New Roman"/>
                <a:cs typeface="Times New Roman"/>
              </a:rPr>
              <a:t>w</a:t>
            </a:r>
            <a:r>
              <a:rPr sz="1200" i="1" dirty="0">
                <a:latin typeface="Times New Roman"/>
                <a:cs typeface="Times New Roman"/>
              </a:rPr>
              <a:t>ing</a:t>
            </a:r>
            <a:r>
              <a:rPr sz="1200" i="1" spc="60" dirty="0">
                <a:latin typeface="Times New Roman"/>
                <a:cs typeface="Times New Roman"/>
              </a:rPr>
              <a:t> </a:t>
            </a:r>
            <a:r>
              <a:rPr sz="1200" i="1" dirty="0">
                <a:latin typeface="Times New Roman"/>
                <a:cs typeface="Times New Roman"/>
              </a:rPr>
              <a:t>h</a:t>
            </a:r>
            <a:r>
              <a:rPr sz="1200" i="1" spc="1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p</a:t>
            </a:r>
            <a:r>
              <a:rPr sz="1200" i="1" spc="20"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d</a:t>
            </a:r>
            <a:r>
              <a:rPr sz="1200" i="1" spc="80" dirty="0">
                <a:latin typeface="Times New Roman"/>
                <a:cs typeface="Times New Roman"/>
              </a:rPr>
              <a:t> </a:t>
            </a:r>
            <a:r>
              <a:rPr sz="1200" i="1" spc="-35" dirty="0">
                <a:latin typeface="Times New Roman"/>
                <a:cs typeface="Times New Roman"/>
              </a:rPr>
              <a:t>w</a:t>
            </a:r>
            <a:r>
              <a:rPr sz="1200" i="1" spc="-5" dirty="0">
                <a:latin typeface="Times New Roman"/>
                <a:cs typeface="Times New Roman"/>
              </a:rPr>
              <a:t>e</a:t>
            </a:r>
            <a:r>
              <a:rPr sz="1200" i="1" dirty="0">
                <a:latin typeface="Times New Roman"/>
                <a:cs typeface="Times New Roman"/>
              </a:rPr>
              <a:t>l</a:t>
            </a:r>
            <a:r>
              <a:rPr sz="1200" i="1" spc="-5" dirty="0">
                <a:latin typeface="Times New Roman"/>
                <a:cs typeface="Times New Roman"/>
              </a:rPr>
              <a:t>c</a:t>
            </a:r>
            <a:r>
              <a:rPr sz="1200" i="1" dirty="0">
                <a:latin typeface="Times New Roman"/>
                <a:cs typeface="Times New Roman"/>
              </a:rPr>
              <a:t>o</a:t>
            </a:r>
            <a:r>
              <a:rPr sz="1200" i="1" spc="20" dirty="0">
                <a:latin typeface="Times New Roman"/>
                <a:cs typeface="Times New Roman"/>
              </a:rPr>
              <a:t>m</a:t>
            </a:r>
            <a:r>
              <a:rPr sz="1200" i="1" dirty="0">
                <a:latin typeface="Times New Roman"/>
                <a:cs typeface="Times New Roman"/>
              </a:rPr>
              <a:t>e</a:t>
            </a:r>
            <a:r>
              <a:rPr sz="1200" i="1" spc="55" dirty="0">
                <a:latin typeface="Times New Roman"/>
                <a:cs typeface="Times New Roman"/>
              </a:rPr>
              <a:t> </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eec</a:t>
            </a:r>
            <a:r>
              <a:rPr sz="1200" i="1" dirty="0">
                <a:latin typeface="Times New Roman"/>
                <a:cs typeface="Times New Roman"/>
              </a:rPr>
              <a:t>h</a:t>
            </a:r>
            <a:r>
              <a:rPr sz="1200" i="1" spc="60" dirty="0">
                <a:latin typeface="Times New Roman"/>
                <a:cs typeface="Times New Roman"/>
              </a:rPr>
              <a:t> </a:t>
            </a:r>
            <a:r>
              <a:rPr sz="1200" i="1" dirty="0">
                <a:latin typeface="Times New Roman"/>
                <a:cs typeface="Times New Roman"/>
              </a:rPr>
              <a:t>about</a:t>
            </a:r>
            <a:r>
              <a:rPr sz="1200" i="1" spc="85" dirty="0">
                <a:latin typeface="Times New Roman"/>
                <a:cs typeface="Times New Roman"/>
              </a:rPr>
              <a:t> </a:t>
            </a:r>
            <a:r>
              <a:rPr sz="1200" i="1" spc="-35" dirty="0">
                <a:latin typeface="Times New Roman"/>
                <a:cs typeface="Times New Roman"/>
              </a:rPr>
              <a:t>w</a:t>
            </a:r>
            <a:r>
              <a:rPr sz="1200" i="1" spc="20" dirty="0">
                <a:latin typeface="Times New Roman"/>
                <a:cs typeface="Times New Roman"/>
              </a:rPr>
              <a:t>h</a:t>
            </a:r>
            <a:r>
              <a:rPr sz="1200" i="1" dirty="0">
                <a:latin typeface="Times New Roman"/>
                <a:cs typeface="Times New Roman"/>
              </a:rPr>
              <a:t>o </a:t>
            </a:r>
            <a:r>
              <a:rPr sz="1200" i="1" spc="-15" dirty="0">
                <a:latin typeface="Times New Roman"/>
                <a:cs typeface="Times New Roman"/>
              </a:rPr>
              <a:t>s</a:t>
            </a:r>
            <a:r>
              <a:rPr sz="1200" i="1" dirty="0">
                <a:latin typeface="Times New Roman"/>
                <a:cs typeface="Times New Roman"/>
              </a:rPr>
              <a:t>he</a:t>
            </a:r>
            <a:r>
              <a:rPr sz="1200" i="1" spc="30" dirty="0">
                <a:latin typeface="Times New Roman"/>
                <a:cs typeface="Times New Roman"/>
              </a:rPr>
              <a:t> </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h</a:t>
            </a:r>
            <a:r>
              <a:rPr sz="1200" i="1" spc="20" dirty="0">
                <a:latin typeface="Times New Roman"/>
                <a:cs typeface="Times New Roman"/>
              </a:rPr>
              <a:t>o</a:t>
            </a:r>
            <a:r>
              <a:rPr sz="1200" i="1" dirty="0">
                <a:latin typeface="Times New Roman"/>
                <a:cs typeface="Times New Roman"/>
              </a:rPr>
              <a:t>w </a:t>
            </a:r>
            <a:r>
              <a:rPr sz="1200" i="1" spc="-15" dirty="0">
                <a:latin typeface="Times New Roman"/>
                <a:cs typeface="Times New Roman"/>
              </a:rPr>
              <a:t>s</a:t>
            </a:r>
            <a:r>
              <a:rPr sz="1200" i="1" dirty="0">
                <a:latin typeface="Times New Roman"/>
                <a:cs typeface="Times New Roman"/>
              </a:rPr>
              <a:t>he</a:t>
            </a:r>
            <a:r>
              <a:rPr sz="1200" i="1" spc="3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25" dirty="0">
                <a:latin typeface="Times New Roman"/>
                <a:cs typeface="Times New Roman"/>
              </a:rPr>
              <a:t>f</a:t>
            </a:r>
            <a:r>
              <a:rPr sz="1200" i="1" dirty="0">
                <a:latin typeface="Times New Roman"/>
                <a:cs typeface="Times New Roman"/>
              </a:rPr>
              <a:t>u</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to</a:t>
            </a:r>
            <a:r>
              <a:rPr sz="1200" i="1" spc="35" dirty="0">
                <a:latin typeface="Times New Roman"/>
                <a:cs typeface="Times New Roman"/>
              </a:rPr>
              <a:t> </a:t>
            </a:r>
            <a:r>
              <a:rPr sz="1200" i="1" dirty="0">
                <a:latin typeface="Times New Roman"/>
                <a:cs typeface="Times New Roman"/>
              </a:rPr>
              <a:t>gi</a:t>
            </a:r>
            <a:r>
              <a:rPr sz="1200" i="1" spc="-5" dirty="0">
                <a:latin typeface="Times New Roman"/>
                <a:cs typeface="Times New Roman"/>
              </a:rPr>
              <a:t>v</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up</a:t>
            </a:r>
            <a:r>
              <a:rPr sz="1200" i="1" spc="35" dirty="0">
                <a:latin typeface="Times New Roman"/>
                <a:cs typeface="Times New Roman"/>
              </a:rPr>
              <a:t> </a:t>
            </a:r>
            <a:r>
              <a:rPr sz="1200" i="1" dirty="0">
                <a:latin typeface="Times New Roman"/>
                <a:cs typeface="Times New Roman"/>
              </a:rPr>
              <a:t>on</a:t>
            </a:r>
            <a:r>
              <a:rPr sz="1200" i="1" spc="35" dirty="0">
                <a:latin typeface="Times New Roman"/>
                <a:cs typeface="Times New Roman"/>
              </a:rPr>
              <a:t> </a:t>
            </a:r>
            <a:r>
              <a:rPr sz="1200" i="1" dirty="0">
                <a:latin typeface="Times New Roman"/>
                <a:cs typeface="Times New Roman"/>
              </a:rPr>
              <a:t>th</a:t>
            </a:r>
            <a:r>
              <a:rPr sz="1200" i="1" spc="-5" dirty="0">
                <a:latin typeface="Times New Roman"/>
                <a:cs typeface="Times New Roman"/>
              </a:rPr>
              <a:t>em</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dirty="0">
                <a:latin typeface="Times New Roman"/>
                <a:cs typeface="Times New Roman"/>
              </a:rPr>
              <a:t>h</a:t>
            </a:r>
            <a:r>
              <a:rPr sz="1200" i="1" spc="-25" dirty="0">
                <a:latin typeface="Times New Roman"/>
                <a:cs typeface="Times New Roman"/>
              </a:rPr>
              <a:t>o</a:t>
            </a:r>
            <a:r>
              <a:rPr sz="1200" i="1" dirty="0">
                <a:latin typeface="Times New Roman"/>
                <a:cs typeface="Times New Roman"/>
              </a:rPr>
              <a:t>w</a:t>
            </a:r>
            <a:r>
              <a:rPr sz="1200" i="1" spc="25" dirty="0">
                <a:latin typeface="Times New Roman"/>
                <a:cs typeface="Times New Roman"/>
              </a:rPr>
              <a:t> </a:t>
            </a:r>
            <a:r>
              <a:rPr sz="1200" i="1" spc="-15" dirty="0">
                <a:latin typeface="Times New Roman"/>
                <a:cs typeface="Times New Roman"/>
              </a:rPr>
              <a:t>s</a:t>
            </a:r>
            <a:r>
              <a:rPr sz="1200" i="1" dirty="0">
                <a:latin typeface="Times New Roman"/>
                <a:cs typeface="Times New Roman"/>
              </a:rPr>
              <a:t>he</a:t>
            </a:r>
            <a:r>
              <a:rPr sz="1200" i="1" spc="30" dirty="0">
                <a:latin typeface="Times New Roman"/>
                <a:cs typeface="Times New Roman"/>
              </a:rPr>
              <a:t> </a:t>
            </a:r>
            <a:r>
              <a:rPr sz="1200" i="1" spc="-5" dirty="0">
                <a:latin typeface="Times New Roman"/>
                <a:cs typeface="Times New Roman"/>
              </a:rPr>
              <a:t>c</a:t>
            </a:r>
            <a:r>
              <a:rPr sz="1200" i="1" dirty="0">
                <a:latin typeface="Times New Roman"/>
                <a:cs typeface="Times New Roman"/>
              </a:rPr>
              <a:t>hoo</a:t>
            </a:r>
            <a:r>
              <a:rPr sz="1200" i="1" spc="-15" dirty="0">
                <a:latin typeface="Times New Roman"/>
                <a:cs typeface="Times New Roman"/>
              </a:rPr>
              <a:t>s</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this</a:t>
            </a:r>
            <a:r>
              <a:rPr sz="1200" i="1" spc="25" dirty="0">
                <a:latin typeface="Times New Roman"/>
                <a:cs typeface="Times New Roman"/>
              </a:rPr>
              <a:t> </a:t>
            </a:r>
            <a:r>
              <a:rPr sz="1200" i="1"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6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35" dirty="0">
                <a:latin typeface="Times New Roman"/>
                <a:cs typeface="Times New Roman"/>
              </a:rPr>
              <a:t> </a:t>
            </a:r>
            <a:r>
              <a:rPr sz="1200" i="1" dirty="0">
                <a:latin typeface="Times New Roman"/>
                <a:cs typeface="Times New Roman"/>
              </a:rPr>
              <a:t>b</a:t>
            </a:r>
            <a:r>
              <a:rPr sz="1200" i="1" spc="-5" dirty="0">
                <a:latin typeface="Times New Roman"/>
                <a:cs typeface="Times New Roman"/>
              </a:rPr>
              <a:t>ec</a:t>
            </a:r>
            <a:r>
              <a:rPr sz="1200" i="1" dirty="0">
                <a:latin typeface="Times New Roman"/>
                <a:cs typeface="Times New Roman"/>
              </a:rPr>
              <a:t>au</a:t>
            </a:r>
            <a:r>
              <a:rPr sz="1200" i="1" spc="10" dirty="0">
                <a:latin typeface="Times New Roman"/>
                <a:cs typeface="Times New Roman"/>
              </a:rPr>
              <a:t>s</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it</a:t>
            </a:r>
            <a:r>
              <a:rPr sz="1200" i="1" spc="60" dirty="0">
                <a:latin typeface="Times New Roman"/>
                <a:cs typeface="Times New Roman"/>
              </a:rPr>
              <a:t> </a:t>
            </a:r>
            <a:r>
              <a:rPr sz="1200" i="1" spc="-60" dirty="0">
                <a:latin typeface="Times New Roman"/>
                <a:cs typeface="Times New Roman"/>
              </a:rPr>
              <a:t>w</a:t>
            </a:r>
            <a:r>
              <a:rPr sz="1200" i="1" spc="20" dirty="0">
                <a:latin typeface="Times New Roman"/>
                <a:cs typeface="Times New Roman"/>
              </a:rPr>
              <a:t>a</a:t>
            </a:r>
            <a:r>
              <a:rPr sz="1200" i="1" dirty="0">
                <a:latin typeface="Times New Roman"/>
                <a:cs typeface="Times New Roman"/>
              </a:rPr>
              <a:t>s h</a:t>
            </a:r>
            <a:r>
              <a:rPr sz="1200" i="1" spc="-5" dirty="0">
                <a:latin typeface="Times New Roman"/>
                <a:cs typeface="Times New Roman"/>
              </a:rPr>
              <a:t>e</a:t>
            </a:r>
            <a:r>
              <a:rPr sz="1200" i="1" dirty="0">
                <a:latin typeface="Times New Roman"/>
                <a:cs typeface="Times New Roman"/>
              </a:rPr>
              <a:t>r </a:t>
            </a:r>
            <a:r>
              <a:rPr sz="1200" i="1" spc="-60" dirty="0">
                <a:latin typeface="Times New Roman"/>
                <a:cs typeface="Times New Roman"/>
              </a:rPr>
              <a:t> </a:t>
            </a:r>
            <a:r>
              <a:rPr sz="1200" i="1" spc="-5" dirty="0">
                <a:latin typeface="Times New Roman"/>
                <a:cs typeface="Times New Roman"/>
              </a:rPr>
              <a:t>c</a:t>
            </a:r>
            <a:r>
              <a:rPr sz="1200" i="1" dirty="0">
                <a:latin typeface="Times New Roman"/>
                <a:cs typeface="Times New Roman"/>
              </a:rPr>
              <a:t>alling </a:t>
            </a:r>
            <a:r>
              <a:rPr sz="1200" i="1" spc="-50" dirty="0">
                <a:latin typeface="Times New Roman"/>
                <a:cs typeface="Times New Roman"/>
              </a:rPr>
              <a:t> </a:t>
            </a:r>
            <a:r>
              <a:rPr sz="1200" i="1" dirty="0">
                <a:latin typeface="Times New Roman"/>
                <a:cs typeface="Times New Roman"/>
              </a:rPr>
              <a:t>– </a:t>
            </a:r>
            <a:r>
              <a:rPr sz="1200" i="1" spc="-50" dirty="0">
                <a:latin typeface="Times New Roman"/>
                <a:cs typeface="Times New Roman"/>
              </a:rPr>
              <a:t> </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me</a:t>
            </a:r>
            <a:r>
              <a:rPr sz="1200" i="1" dirty="0">
                <a:latin typeface="Times New Roman"/>
                <a:cs typeface="Times New Roman"/>
              </a:rPr>
              <a:t>thing </a:t>
            </a:r>
            <a:r>
              <a:rPr sz="1200" i="1" spc="-50" dirty="0">
                <a:latin typeface="Times New Roman"/>
                <a:cs typeface="Times New Roman"/>
              </a:rPr>
              <a:t> </a:t>
            </a:r>
            <a:r>
              <a:rPr sz="1200" i="1" spc="-5" dirty="0">
                <a:latin typeface="Times New Roman"/>
                <a:cs typeface="Times New Roman"/>
              </a:rPr>
              <a:t>m</a:t>
            </a:r>
            <a:r>
              <a:rPr sz="1200" i="1" dirty="0">
                <a:latin typeface="Times New Roman"/>
                <a:cs typeface="Times New Roman"/>
              </a:rPr>
              <a:t>od</a:t>
            </a:r>
            <a:r>
              <a:rPr sz="1200" i="1" spc="-5" dirty="0">
                <a:latin typeface="Times New Roman"/>
                <a:cs typeface="Times New Roman"/>
              </a:rPr>
              <a:t>e</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d </a:t>
            </a:r>
            <a:r>
              <a:rPr sz="1200" i="1" spc="-50" dirty="0">
                <a:latin typeface="Times New Roman"/>
                <a:cs typeface="Times New Roman"/>
              </a:rPr>
              <a:t> </a:t>
            </a:r>
            <a:r>
              <a:rPr sz="1200" i="1" dirty="0">
                <a:latin typeface="Times New Roman"/>
                <a:cs typeface="Times New Roman"/>
              </a:rPr>
              <a:t>to </a:t>
            </a:r>
            <a:r>
              <a:rPr sz="1200" i="1" spc="-50" dirty="0">
                <a:latin typeface="Times New Roman"/>
                <a:cs typeface="Times New Roman"/>
              </a:rPr>
              <a:t> </a:t>
            </a:r>
            <a:r>
              <a:rPr sz="1200" i="1" dirty="0">
                <a:latin typeface="Times New Roman"/>
                <a:cs typeface="Times New Roman"/>
              </a:rPr>
              <a:t>h</a:t>
            </a:r>
            <a:r>
              <a:rPr sz="1200" i="1" spc="15" dirty="0">
                <a:latin typeface="Times New Roman"/>
                <a:cs typeface="Times New Roman"/>
              </a:rPr>
              <a:t>e</a:t>
            </a:r>
            <a:r>
              <a:rPr sz="1200" i="1" dirty="0">
                <a:latin typeface="Times New Roman"/>
                <a:cs typeface="Times New Roman"/>
              </a:rPr>
              <a:t>r </a:t>
            </a:r>
            <a:r>
              <a:rPr sz="1200" i="1" spc="-60" dirty="0">
                <a:latin typeface="Times New Roman"/>
                <a:cs typeface="Times New Roman"/>
              </a:rPr>
              <a:t> </a:t>
            </a:r>
            <a:r>
              <a:rPr sz="1200" i="1" dirty="0">
                <a:latin typeface="Times New Roman"/>
                <a:cs typeface="Times New Roman"/>
              </a:rPr>
              <a:t>in </a:t>
            </a:r>
            <a:r>
              <a:rPr sz="1200" i="1" spc="-50" dirty="0">
                <a:latin typeface="Times New Roman"/>
                <a:cs typeface="Times New Roman"/>
              </a:rPr>
              <a:t> </a:t>
            </a:r>
            <a:r>
              <a:rPr sz="1200" i="1" spc="-5" dirty="0">
                <a:latin typeface="Times New Roman"/>
                <a:cs typeface="Times New Roman"/>
              </a:rPr>
              <a:t>c</a:t>
            </a:r>
            <a:r>
              <a:rPr sz="1200" i="1" dirty="0">
                <a:latin typeface="Times New Roman"/>
                <a:cs typeface="Times New Roman"/>
              </a:rPr>
              <a:t>o</a:t>
            </a:r>
            <a:r>
              <a:rPr sz="1200" i="1" spc="20" dirty="0">
                <a:latin typeface="Times New Roman"/>
                <a:cs typeface="Times New Roman"/>
              </a:rPr>
              <a:t>u</a:t>
            </a:r>
            <a:r>
              <a:rPr sz="1200" i="1" dirty="0">
                <a:latin typeface="Times New Roman"/>
                <a:cs typeface="Times New Roman"/>
              </a:rPr>
              <a:t>ntl</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s </a:t>
            </a:r>
            <a:r>
              <a:rPr sz="1200" i="1" spc="-60" dirty="0">
                <a:latin typeface="Times New Roman"/>
                <a:cs typeface="Times New Roman"/>
              </a:rPr>
              <a:t> </a:t>
            </a:r>
            <a:r>
              <a:rPr sz="1200" i="1" dirty="0">
                <a:latin typeface="Times New Roman"/>
                <a:cs typeface="Times New Roman"/>
              </a:rPr>
              <a:t>“</a:t>
            </a:r>
            <a:r>
              <a:rPr sz="1200" i="1" spc="-20" dirty="0">
                <a:latin typeface="Times New Roman"/>
                <a:cs typeface="Times New Roman"/>
              </a:rPr>
              <a:t>W</a:t>
            </a:r>
            <a:r>
              <a:rPr sz="1200" i="1" dirty="0">
                <a:latin typeface="Times New Roman"/>
                <a:cs typeface="Times New Roman"/>
              </a:rPr>
              <a:t>hite </a:t>
            </a:r>
            <a:r>
              <a:rPr sz="1200" i="1" spc="-30" dirty="0">
                <a:latin typeface="Times New Roman"/>
                <a:cs typeface="Times New Roman"/>
              </a:rPr>
              <a:t> </a:t>
            </a:r>
            <a:r>
              <a:rPr sz="1200" i="1" spc="-15" dirty="0">
                <a:latin typeface="Times New Roman"/>
                <a:cs typeface="Times New Roman"/>
              </a:rPr>
              <a:t>s</a:t>
            </a:r>
            <a:r>
              <a:rPr sz="1200" i="1" dirty="0">
                <a:latin typeface="Times New Roman"/>
                <a:cs typeface="Times New Roman"/>
              </a:rPr>
              <a:t>a</a:t>
            </a:r>
            <a:r>
              <a:rPr sz="1200" i="1" spc="-5" dirty="0">
                <a:latin typeface="Times New Roman"/>
                <a:cs typeface="Times New Roman"/>
              </a:rPr>
              <a:t>v</a:t>
            </a:r>
            <a:r>
              <a:rPr sz="1200" i="1" dirty="0">
                <a:latin typeface="Times New Roman"/>
                <a:cs typeface="Times New Roman"/>
              </a:rPr>
              <a:t>ior </a:t>
            </a:r>
            <a:r>
              <a:rPr sz="1200" i="1" spc="-6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spc="20"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 </a:t>
            </a:r>
            <a:r>
              <a:rPr sz="1200" i="1" spc="-45" dirty="0">
                <a:latin typeface="Times New Roman"/>
                <a:cs typeface="Times New Roman"/>
              </a:rPr>
              <a:t> </a:t>
            </a:r>
            <a:r>
              <a:rPr sz="1200" i="1" spc="25" dirty="0">
                <a:latin typeface="Times New Roman"/>
                <a:cs typeface="Times New Roman"/>
              </a:rPr>
              <a:t>f</a:t>
            </a:r>
            <a:r>
              <a:rPr sz="1200" i="1" dirty="0">
                <a:latin typeface="Times New Roman"/>
                <a:cs typeface="Times New Roman"/>
              </a:rPr>
              <a:t>il</a:t>
            </a:r>
            <a:r>
              <a:rPr sz="1200" i="1" spc="-5" dirty="0">
                <a:latin typeface="Times New Roman"/>
                <a:cs typeface="Times New Roman"/>
              </a:rPr>
              <a:t>m</a:t>
            </a:r>
            <a:r>
              <a:rPr sz="1200" i="1" dirty="0">
                <a:latin typeface="Times New Roman"/>
                <a:cs typeface="Times New Roman"/>
              </a:rPr>
              <a:t>s </a:t>
            </a:r>
            <a:r>
              <a:rPr sz="1200" i="1" spc="-60" dirty="0">
                <a:latin typeface="Times New Roman"/>
                <a:cs typeface="Times New Roman"/>
              </a:rPr>
              <a:t> </a:t>
            </a:r>
            <a:r>
              <a:rPr sz="1200" i="1" dirty="0">
                <a:latin typeface="Times New Roman"/>
                <a:cs typeface="Times New Roman"/>
              </a:rPr>
              <a:t>– </a:t>
            </a:r>
            <a:r>
              <a:rPr sz="1200" i="1" spc="-50" dirty="0">
                <a:latin typeface="Times New Roman"/>
                <a:cs typeface="Times New Roman"/>
              </a:rPr>
              <a:t> </a:t>
            </a:r>
            <a:r>
              <a:rPr sz="1200" i="1" spc="-15" dirty="0">
                <a:latin typeface="Times New Roman"/>
                <a:cs typeface="Times New Roman"/>
              </a:rPr>
              <a:t>s</a:t>
            </a:r>
            <a:r>
              <a:rPr sz="1200" i="1" dirty="0">
                <a:latin typeface="Times New Roman"/>
                <a:cs typeface="Times New Roman"/>
              </a:rPr>
              <a:t>he </a:t>
            </a:r>
            <a:r>
              <a:rPr sz="1200" i="1" spc="-55" dirty="0">
                <a:latin typeface="Times New Roman"/>
                <a:cs typeface="Times New Roman"/>
              </a:rPr>
              <a:t> </a:t>
            </a:r>
            <a:r>
              <a:rPr sz="1200" i="1" dirty="0">
                <a:latin typeface="Times New Roman"/>
                <a:cs typeface="Times New Roman"/>
              </a:rPr>
              <a:t>is int</a:t>
            </a:r>
            <a:r>
              <a:rPr sz="1200" i="1" spc="-5" dirty="0">
                <a:latin typeface="Times New Roman"/>
                <a:cs typeface="Times New Roman"/>
              </a:rPr>
              <a:t>e</a:t>
            </a:r>
            <a:r>
              <a:rPr sz="1200" i="1" spc="-15" dirty="0">
                <a:latin typeface="Times New Roman"/>
                <a:cs typeface="Times New Roman"/>
              </a:rPr>
              <a:t>rr</a:t>
            </a:r>
            <a:r>
              <a:rPr sz="1200" i="1" dirty="0">
                <a:latin typeface="Times New Roman"/>
                <a:cs typeface="Times New Roman"/>
              </a:rPr>
              <a:t>upt</a:t>
            </a:r>
            <a:r>
              <a:rPr sz="1200" i="1" spc="-5" dirty="0">
                <a:latin typeface="Times New Roman"/>
                <a:cs typeface="Times New Roman"/>
              </a:rPr>
              <a:t>e</a:t>
            </a:r>
            <a:r>
              <a:rPr sz="1200" i="1" dirty="0">
                <a:latin typeface="Times New Roman"/>
                <a:cs typeface="Times New Roman"/>
              </a:rPr>
              <a:t>d </a:t>
            </a:r>
            <a:r>
              <a:rPr sz="1200" i="1" spc="-145" dirty="0">
                <a:latin typeface="Times New Roman"/>
                <a:cs typeface="Times New Roman"/>
              </a:rPr>
              <a:t> </a:t>
            </a:r>
            <a:r>
              <a:rPr sz="1200" i="1" spc="-35" dirty="0">
                <a:latin typeface="Times New Roman"/>
                <a:cs typeface="Times New Roman"/>
              </a:rPr>
              <a:t>w</a:t>
            </a:r>
            <a:r>
              <a:rPr sz="1200" i="1" dirty="0">
                <a:latin typeface="Times New Roman"/>
                <a:cs typeface="Times New Roman"/>
              </a:rPr>
              <a:t>ith</a:t>
            </a:r>
            <a:r>
              <a:rPr sz="1200" i="1" spc="130" dirty="0">
                <a:latin typeface="Times New Roman"/>
                <a:cs typeface="Times New Roman"/>
              </a:rPr>
              <a:t> </a:t>
            </a:r>
            <a:r>
              <a:rPr sz="1200" i="1" spc="-15" dirty="0">
                <a:latin typeface="Times New Roman"/>
                <a:cs typeface="Times New Roman"/>
              </a:rPr>
              <a:t>r</a:t>
            </a:r>
            <a:r>
              <a:rPr sz="1200" i="1" dirty="0">
                <a:latin typeface="Times New Roman"/>
                <a:cs typeface="Times New Roman"/>
              </a:rPr>
              <a:t>oll</a:t>
            </a:r>
            <a:r>
              <a:rPr sz="1200" i="1" spc="-5" dirty="0">
                <a:latin typeface="Times New Roman"/>
                <a:cs typeface="Times New Roman"/>
              </a:rPr>
              <a:t>e</a:t>
            </a:r>
            <a:r>
              <a:rPr sz="1200" i="1" dirty="0">
                <a:latin typeface="Times New Roman"/>
                <a:cs typeface="Times New Roman"/>
              </a:rPr>
              <a:t>d</a:t>
            </a:r>
            <a:r>
              <a:rPr sz="1200" i="1" spc="130" dirty="0">
                <a:latin typeface="Times New Roman"/>
                <a:cs typeface="Times New Roman"/>
              </a:rPr>
              <a:t> </a:t>
            </a:r>
            <a:r>
              <a:rPr sz="1200" i="1" spc="-5" dirty="0">
                <a:latin typeface="Times New Roman"/>
                <a:cs typeface="Times New Roman"/>
              </a:rPr>
              <a:t>eye</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oans</a:t>
            </a:r>
            <a:r>
              <a:rPr sz="1200" i="1" spc="120" dirty="0">
                <a:latin typeface="Times New Roman"/>
                <a:cs typeface="Times New Roman"/>
              </a:rPr>
              <a:t> </a:t>
            </a:r>
            <a:r>
              <a:rPr sz="1200" i="1" dirty="0">
                <a:latin typeface="Times New Roman"/>
                <a:cs typeface="Times New Roman"/>
              </a:rPr>
              <a:t>of</a:t>
            </a:r>
            <a:r>
              <a:rPr sz="1200" i="1" spc="130" dirty="0">
                <a:latin typeface="Times New Roman"/>
                <a:cs typeface="Times New Roman"/>
              </a:rPr>
              <a:t> </a:t>
            </a:r>
            <a:r>
              <a:rPr sz="1200" i="1" dirty="0">
                <a:latin typeface="Times New Roman"/>
                <a:cs typeface="Times New Roman"/>
              </a:rPr>
              <a:t>“oh</a:t>
            </a:r>
            <a:r>
              <a:rPr sz="1200" i="1" spc="130" dirty="0">
                <a:latin typeface="Times New Roman"/>
                <a:cs typeface="Times New Roman"/>
              </a:rPr>
              <a:t> </a:t>
            </a:r>
            <a:r>
              <a:rPr sz="1200" i="1" spc="-25" dirty="0">
                <a:latin typeface="Times New Roman"/>
                <a:cs typeface="Times New Roman"/>
              </a:rPr>
              <a:t>n</a:t>
            </a:r>
            <a:r>
              <a:rPr sz="1200" i="1" dirty="0">
                <a:latin typeface="Times New Roman"/>
                <a:cs typeface="Times New Roman"/>
              </a:rPr>
              <a:t>o,</a:t>
            </a:r>
            <a:r>
              <a:rPr sz="1200" i="1" spc="140" dirty="0">
                <a:latin typeface="Times New Roman"/>
                <a:cs typeface="Times New Roman"/>
              </a:rPr>
              <a:t> </a:t>
            </a:r>
            <a:r>
              <a:rPr sz="1200" i="1" dirty="0">
                <a:latin typeface="Times New Roman"/>
                <a:cs typeface="Times New Roman"/>
              </a:rPr>
              <a:t>not</a:t>
            </a:r>
            <a:r>
              <a:rPr sz="1200" i="1" spc="110" dirty="0">
                <a:latin typeface="Times New Roman"/>
                <a:cs typeface="Times New Roman"/>
              </a:rPr>
              <a:t> </a:t>
            </a:r>
            <a:r>
              <a:rPr sz="1200" i="1" dirty="0">
                <a:latin typeface="Times New Roman"/>
                <a:cs typeface="Times New Roman"/>
              </a:rPr>
              <a:t>anoth</a:t>
            </a:r>
            <a:r>
              <a:rPr sz="1200" i="1" spc="-5" dirty="0">
                <a:latin typeface="Times New Roman"/>
                <a:cs typeface="Times New Roman"/>
              </a:rPr>
              <a:t>e</a:t>
            </a:r>
            <a:r>
              <a:rPr sz="1200" i="1" dirty="0">
                <a:latin typeface="Times New Roman"/>
                <a:cs typeface="Times New Roman"/>
              </a:rPr>
              <a:t>r</a:t>
            </a:r>
            <a:r>
              <a:rPr sz="1200" i="1" spc="120" dirty="0">
                <a:latin typeface="Times New Roman"/>
                <a:cs typeface="Times New Roman"/>
              </a:rPr>
              <a:t> </a:t>
            </a:r>
            <a:r>
              <a:rPr sz="1200" i="1" dirty="0">
                <a:latin typeface="Times New Roman"/>
                <a:cs typeface="Times New Roman"/>
              </a:rPr>
              <a:t>on</a:t>
            </a:r>
            <a:r>
              <a:rPr sz="1200" i="1" spc="-5" dirty="0">
                <a:latin typeface="Times New Roman"/>
                <a:cs typeface="Times New Roman"/>
              </a:rPr>
              <a:t>e</a:t>
            </a:r>
            <a:r>
              <a:rPr sz="1200" i="1" spc="-20" dirty="0">
                <a:latin typeface="Times New Roman"/>
                <a:cs typeface="Times New Roman"/>
              </a:rPr>
              <a:t>!</a:t>
            </a:r>
            <a:r>
              <a:rPr sz="1200" i="1" dirty="0">
                <a:latin typeface="Times New Roman"/>
                <a:cs typeface="Times New Roman"/>
              </a:rPr>
              <a:t>” </a:t>
            </a:r>
            <a:r>
              <a:rPr sz="1200" i="1" spc="145" dirty="0">
                <a:latin typeface="Times New Roman"/>
                <a:cs typeface="Times New Roman"/>
              </a:rPr>
              <a:t> </a:t>
            </a:r>
            <a:r>
              <a:rPr sz="1200" i="1" spc="-10"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ing</a:t>
            </a:r>
            <a:r>
              <a:rPr sz="1200" i="1" spc="13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e</a:t>
            </a:r>
            <a:r>
              <a:rPr sz="1200" i="1" spc="12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nts </a:t>
            </a:r>
            <a:r>
              <a:rPr sz="1200" i="1" spc="-5" dirty="0">
                <a:latin typeface="Times New Roman"/>
                <a:cs typeface="Times New Roman"/>
              </a:rPr>
              <a:t>c</a:t>
            </a:r>
            <a:r>
              <a:rPr sz="1200" i="1" dirty="0">
                <a:latin typeface="Times New Roman"/>
                <a:cs typeface="Times New Roman"/>
              </a:rPr>
              <a:t>on</a:t>
            </a:r>
            <a:r>
              <a:rPr sz="1200" i="1" spc="-15" dirty="0">
                <a:latin typeface="Times New Roman"/>
                <a:cs typeface="Times New Roman"/>
              </a:rPr>
              <a:t>s</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dirty="0">
                <a:latin typeface="Times New Roman"/>
                <a:cs typeface="Times New Roman"/>
              </a:rPr>
              <a:t>“</a:t>
            </a:r>
            <a:r>
              <a:rPr sz="1200" i="1" spc="-5" dirty="0">
                <a:latin typeface="Times New Roman"/>
                <a:cs typeface="Times New Roman"/>
              </a:rPr>
              <a:t>ye</a:t>
            </a:r>
            <a:r>
              <a:rPr sz="1200" i="1" dirty="0">
                <a:latin typeface="Times New Roman"/>
                <a:cs typeface="Times New Roman"/>
              </a:rPr>
              <a:t>t</a:t>
            </a:r>
            <a:r>
              <a:rPr sz="1200" i="1" spc="60" dirty="0">
                <a:latin typeface="Times New Roman"/>
                <a:cs typeface="Times New Roman"/>
              </a:rPr>
              <a:t> </a:t>
            </a:r>
            <a:r>
              <a:rPr sz="1200" i="1" dirty="0">
                <a:latin typeface="Times New Roman"/>
                <a:cs typeface="Times New Roman"/>
              </a:rPr>
              <a:t>anoth</a:t>
            </a:r>
            <a:r>
              <a:rPr sz="1200" i="1" spc="-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dirty="0">
                <a:latin typeface="Times New Roman"/>
                <a:cs typeface="Times New Roman"/>
              </a:rPr>
              <a:t>ni</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5" dirty="0">
                <a:latin typeface="Times New Roman"/>
                <a:cs typeface="Times New Roman"/>
              </a:rPr>
              <a:t> </a:t>
            </a:r>
            <a:r>
              <a:rPr sz="1200" i="1" dirty="0">
                <a:latin typeface="Times New Roman"/>
                <a:cs typeface="Times New Roman"/>
              </a:rPr>
              <a:t>lad</a:t>
            </a:r>
            <a:r>
              <a:rPr sz="1200" i="1" spc="-5" dirty="0">
                <a:latin typeface="Times New Roman"/>
                <a:cs typeface="Times New Roman"/>
              </a:rPr>
              <a:t>y</a:t>
            </a:r>
            <a:r>
              <a:rPr sz="1200" i="1" spc="10" dirty="0">
                <a:latin typeface="Times New Roman"/>
                <a:cs typeface="Times New Roman"/>
              </a:rPr>
              <a:t>,</a:t>
            </a:r>
            <a:r>
              <a:rPr sz="1200" i="1" dirty="0">
                <a:latin typeface="Times New Roman"/>
                <a:cs typeface="Times New Roman"/>
              </a:rPr>
              <a:t>” </a:t>
            </a:r>
            <a:r>
              <a:rPr sz="1200" i="1" spc="100" dirty="0">
                <a:latin typeface="Times New Roman"/>
                <a:cs typeface="Times New Roman"/>
              </a:rPr>
              <a:t> </a:t>
            </a:r>
            <a:r>
              <a:rPr sz="1200" i="1" spc="-20" dirty="0">
                <a:latin typeface="Times New Roman"/>
                <a:cs typeface="Times New Roman"/>
              </a:rPr>
              <a:t>(</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a:t>
            </a:r>
            <a:r>
              <a:rPr sz="1200" u="sng" spc="-15" dirty="0">
                <a:solidFill>
                  <a:srgbClr val="0000FF"/>
                </a:solidFill>
                <a:latin typeface="Times New Roman"/>
                <a:cs typeface="Times New Roman"/>
                <a:hlinkClick r:id="rId3"/>
              </a:rPr>
              <a:t>M</a:t>
            </a:r>
            <a:r>
              <a:rPr sz="1200" u="sng" spc="-30" dirty="0">
                <a:solidFill>
                  <a:srgbClr val="0000FF"/>
                </a:solidFill>
                <a:latin typeface="Times New Roman"/>
                <a:cs typeface="Times New Roman"/>
                <a:hlinkClick r:id="rId3"/>
              </a:rPr>
              <a:t>A</a:t>
            </a:r>
            <a:r>
              <a:rPr sz="1200" u="sng" spc="-5" dirty="0">
                <a:solidFill>
                  <a:srgbClr val="0000FF"/>
                </a:solidFill>
                <a:latin typeface="Times New Roman"/>
                <a:cs typeface="Times New Roman"/>
                <a:hlinkClick r:id="rId3"/>
              </a:rPr>
              <a:t>D</a:t>
            </a:r>
            <a:r>
              <a:rPr sz="1200" u="sng" spc="10" dirty="0">
                <a:solidFill>
                  <a:srgbClr val="0000FF"/>
                </a:solidFill>
                <a:latin typeface="Times New Roman"/>
                <a:cs typeface="Times New Roman"/>
                <a:hlinkClick r:id="rId3"/>
              </a:rPr>
              <a:t>T</a:t>
            </a:r>
            <a:r>
              <a:rPr sz="1200" u="sng" dirty="0">
                <a:solidFill>
                  <a:srgbClr val="0000FF"/>
                </a:solidFill>
                <a:latin typeface="Times New Roman"/>
                <a:cs typeface="Times New Roman"/>
                <a:hlinkClick r:id="rId3"/>
              </a:rPr>
              <a:t>V</a:t>
            </a:r>
            <a:r>
              <a:rPr sz="1200" u="sng" spc="55" dirty="0">
                <a:solidFill>
                  <a:srgbClr val="0000FF"/>
                </a:solidFill>
                <a:latin typeface="Times New Roman"/>
                <a:cs typeface="Times New Roman"/>
                <a:hlinkClick r:id="rId3"/>
              </a:rPr>
              <a:t> </a:t>
            </a:r>
            <a:r>
              <a:rPr sz="1200" u="sng" spc="-10" dirty="0">
                <a:solidFill>
                  <a:srgbClr val="0000FF"/>
                </a:solidFill>
                <a:latin typeface="Times New Roman"/>
                <a:cs typeface="Times New Roman"/>
                <a:hlinkClick r:id="rId3"/>
              </a:rPr>
              <a:t>"</a:t>
            </a:r>
            <a:r>
              <a:rPr sz="1200" u="sng" spc="20" dirty="0">
                <a:solidFill>
                  <a:srgbClr val="0000FF"/>
                </a:solidFill>
                <a:latin typeface="Times New Roman"/>
                <a:cs typeface="Times New Roman"/>
                <a:hlinkClick r:id="rId3"/>
              </a:rPr>
              <a:t>N</a:t>
            </a:r>
            <a:r>
              <a:rPr sz="1200" u="sng" spc="-25" dirty="0">
                <a:solidFill>
                  <a:srgbClr val="0000FF"/>
                </a:solidFill>
                <a:latin typeface="Times New Roman"/>
                <a:cs typeface="Times New Roman"/>
                <a:hlinkClick r:id="rId3"/>
              </a:rPr>
              <a:t>i</a:t>
            </a:r>
            <a:r>
              <a:rPr sz="1200" u="sng" spc="-5" dirty="0">
                <a:solidFill>
                  <a:srgbClr val="0000FF"/>
                </a:solidFill>
                <a:latin typeface="Times New Roman"/>
                <a:cs typeface="Times New Roman"/>
                <a:hlinkClick r:id="rId3"/>
              </a:rPr>
              <a:t>ce</a:t>
            </a:r>
            <a:r>
              <a:rPr sz="1200" u="sng" spc="80" dirty="0">
                <a:solidFill>
                  <a:srgbClr val="0000FF"/>
                </a:solidFill>
                <a:latin typeface="Times New Roman"/>
                <a:cs typeface="Times New Roman"/>
                <a:hlinkClick r:id="rId3"/>
              </a:rPr>
              <a:t> </a:t>
            </a:r>
            <a:r>
              <a:rPr sz="1200" u="sng" spc="-5" dirty="0">
                <a:solidFill>
                  <a:srgbClr val="0000FF"/>
                </a:solidFill>
                <a:latin typeface="Times New Roman"/>
                <a:cs typeface="Times New Roman"/>
                <a:hlinkClick r:id="rId3"/>
              </a:rPr>
              <a:t>W</a:t>
            </a:r>
            <a:r>
              <a:rPr sz="1200" u="sng" dirty="0">
                <a:solidFill>
                  <a:srgbClr val="0000FF"/>
                </a:solidFill>
                <a:latin typeface="Times New Roman"/>
                <a:cs typeface="Times New Roman"/>
                <a:hlinkClick r:id="rId3"/>
              </a:rPr>
              <a:t>h</a:t>
            </a:r>
            <a:r>
              <a:rPr sz="1200" u="sng" spc="-50" dirty="0">
                <a:solidFill>
                  <a:srgbClr val="0000FF"/>
                </a:solidFill>
                <a:latin typeface="Times New Roman"/>
                <a:cs typeface="Times New Roman"/>
                <a:hlinkClick r:id="rId3"/>
              </a:rPr>
              <a:t>i</a:t>
            </a:r>
            <a:r>
              <a:rPr sz="1200" u="sng" spc="25" dirty="0">
                <a:solidFill>
                  <a:srgbClr val="0000FF"/>
                </a:solidFill>
                <a:latin typeface="Times New Roman"/>
                <a:cs typeface="Times New Roman"/>
                <a:hlinkClick r:id="rId3"/>
              </a:rPr>
              <a:t>t</a:t>
            </a:r>
            <a:r>
              <a:rPr sz="1200" u="sng" dirty="0">
                <a:solidFill>
                  <a:srgbClr val="0000FF"/>
                </a:solidFill>
                <a:latin typeface="Times New Roman"/>
                <a:cs typeface="Times New Roman"/>
                <a:hlinkClick r:id="rId3"/>
              </a:rPr>
              <a:t>e</a:t>
            </a:r>
            <a:r>
              <a:rPr sz="1200" u="sng" spc="55" dirty="0">
                <a:solidFill>
                  <a:srgbClr val="0000FF"/>
                </a:solidFill>
                <a:latin typeface="Times New Roman"/>
                <a:cs typeface="Times New Roman"/>
                <a:hlinkClick r:id="rId3"/>
              </a:rPr>
              <a:t> </a:t>
            </a:r>
            <a:r>
              <a:rPr sz="1200" u="sng" spc="-15" dirty="0">
                <a:solidFill>
                  <a:srgbClr val="0000FF"/>
                </a:solidFill>
                <a:latin typeface="Times New Roman"/>
                <a:cs typeface="Times New Roman"/>
                <a:hlinkClick r:id="rId3"/>
              </a:rPr>
              <a:t>L</a:t>
            </a:r>
            <a:r>
              <a:rPr sz="1200" u="sng" spc="-5" dirty="0">
                <a:solidFill>
                  <a:srgbClr val="0000FF"/>
                </a:solidFill>
                <a:latin typeface="Times New Roman"/>
                <a:cs typeface="Times New Roman"/>
                <a:hlinkClick r:id="rId3"/>
              </a:rPr>
              <a:t>a</a:t>
            </a:r>
            <a:r>
              <a:rPr sz="1200" u="sng" spc="20" dirty="0">
                <a:solidFill>
                  <a:srgbClr val="0000FF"/>
                </a:solidFill>
                <a:latin typeface="Times New Roman"/>
                <a:cs typeface="Times New Roman"/>
                <a:hlinkClick r:id="rId3"/>
              </a:rPr>
              <a:t>d</a:t>
            </a:r>
            <a:r>
              <a:rPr sz="1200" u="sng" spc="-25" dirty="0">
                <a:solidFill>
                  <a:srgbClr val="0000FF"/>
                </a:solidFill>
                <a:latin typeface="Times New Roman"/>
                <a:cs typeface="Times New Roman"/>
                <a:hlinkClick r:id="rId3"/>
              </a:rPr>
              <a:t>y</a:t>
            </a:r>
            <a:r>
              <a:rPr sz="1200" u="sng" dirty="0">
                <a:solidFill>
                  <a:srgbClr val="0000FF"/>
                </a:solidFill>
                <a:latin typeface="Times New Roman"/>
                <a:cs typeface="Times New Roman"/>
                <a:hlinkClick r:id="rId3"/>
              </a:rPr>
              <a:t>"</a:t>
            </a:r>
            <a:r>
              <a:rPr sz="1200" spc="50" dirty="0">
                <a:solidFill>
                  <a:srgbClr val="0000FF"/>
                </a:solidFill>
                <a:latin typeface="Times New Roman"/>
                <a:cs typeface="Times New Roman"/>
                <a:hlinkClick r:id="rId3"/>
              </a:rPr>
              <a:t> </a:t>
            </a:r>
            <a:r>
              <a:rPr sz="1200" i="1" dirty="0">
                <a:latin typeface="Times New Roman"/>
                <a:cs typeface="Times New Roman"/>
              </a:rPr>
              <a:t>pa</a:t>
            </a:r>
            <a:r>
              <a:rPr sz="1200" i="1" spc="-15" dirty="0">
                <a:latin typeface="Times New Roman"/>
                <a:cs typeface="Times New Roman"/>
              </a:rPr>
              <a:t>r</a:t>
            </a:r>
            <a:r>
              <a:rPr sz="1200" i="1" dirty="0">
                <a:latin typeface="Times New Roman"/>
                <a:cs typeface="Times New Roman"/>
              </a:rPr>
              <a:t>od</a:t>
            </a:r>
            <a:r>
              <a:rPr sz="1200" i="1" spc="-5" dirty="0">
                <a:latin typeface="Times New Roman"/>
                <a:cs typeface="Times New Roman"/>
              </a:rPr>
              <a:t>y</a:t>
            </a:r>
            <a:r>
              <a:rPr sz="1200" i="1" spc="5" dirty="0">
                <a:latin typeface="Times New Roman"/>
                <a:cs typeface="Times New Roman"/>
              </a:rPr>
              <a:t>)</a:t>
            </a:r>
            <a:r>
              <a:rPr sz="1200" i="1" dirty="0">
                <a:latin typeface="Times New Roman"/>
                <a:cs typeface="Times New Roman"/>
              </a:rPr>
              <a:t>,</a:t>
            </a:r>
            <a:r>
              <a:rPr sz="1200" i="1" spc="70" dirty="0">
                <a:latin typeface="Times New Roman"/>
                <a:cs typeface="Times New Roman"/>
              </a:rPr>
              <a:t> </a:t>
            </a:r>
            <a:r>
              <a:rPr sz="1200" i="1" spc="-5" dirty="0">
                <a:latin typeface="Times New Roman"/>
                <a:cs typeface="Times New Roman"/>
              </a:rPr>
              <a:t>H</a:t>
            </a:r>
            <a:r>
              <a:rPr sz="1200" i="1" dirty="0">
                <a:latin typeface="Times New Roman"/>
                <a:cs typeface="Times New Roman"/>
              </a:rPr>
              <a:t>al</a:t>
            </a:r>
            <a:r>
              <a:rPr sz="1200" i="1" spc="-5" dirty="0">
                <a:latin typeface="Times New Roman"/>
                <a:cs typeface="Times New Roman"/>
              </a:rPr>
              <a:t>e</a:t>
            </a:r>
            <a:r>
              <a:rPr sz="1200" i="1" dirty="0">
                <a:latin typeface="Times New Roman"/>
                <a:cs typeface="Times New Roman"/>
              </a:rPr>
              <a:t>y b</a:t>
            </a:r>
            <a:r>
              <a:rPr sz="1200" i="1" spc="-5" dirty="0">
                <a:latin typeface="Times New Roman"/>
                <a:cs typeface="Times New Roman"/>
              </a:rPr>
              <a:t>ec</a:t>
            </a:r>
            <a:r>
              <a:rPr sz="1200" i="1" dirty="0">
                <a:latin typeface="Times New Roman"/>
                <a:cs typeface="Times New Roman"/>
              </a:rPr>
              <a:t>o</a:t>
            </a:r>
            <a:r>
              <a:rPr sz="1200" i="1" spc="-5" dirty="0">
                <a:latin typeface="Times New Roman"/>
                <a:cs typeface="Times New Roman"/>
              </a:rPr>
              <a:t>me</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o</a:t>
            </a:r>
            <a:r>
              <a:rPr sz="1200" i="1" spc="-5" dirty="0">
                <a:latin typeface="Times New Roman"/>
                <a:cs typeface="Times New Roman"/>
              </a:rPr>
              <a:t>ve</a:t>
            </a:r>
            <a:r>
              <a:rPr sz="1200" i="1" spc="35" dirty="0">
                <a:latin typeface="Times New Roman"/>
                <a:cs typeface="Times New Roman"/>
              </a:rPr>
              <a:t>r</a:t>
            </a:r>
            <a:r>
              <a:rPr sz="1200" i="1" spc="-35" dirty="0">
                <a:latin typeface="Times New Roman"/>
                <a:cs typeface="Times New Roman"/>
              </a:rPr>
              <a:t>w</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l</a:t>
            </a:r>
            <a:r>
              <a:rPr sz="1200" i="1" spc="-5" dirty="0">
                <a:latin typeface="Times New Roman"/>
                <a:cs typeface="Times New Roman"/>
              </a:rPr>
              <a:t>me</a:t>
            </a:r>
            <a:r>
              <a:rPr sz="1200" i="1" dirty="0">
                <a:latin typeface="Times New Roman"/>
                <a:cs typeface="Times New Roman"/>
              </a:rPr>
              <a:t>d </a:t>
            </a:r>
            <a:r>
              <a:rPr sz="1200" i="1" spc="-145" dirty="0">
                <a:latin typeface="Times New Roman"/>
                <a:cs typeface="Times New Roman"/>
              </a:rPr>
              <a:t> </a:t>
            </a:r>
            <a:r>
              <a:rPr sz="1200" i="1" spc="-35" dirty="0">
                <a:latin typeface="Times New Roman"/>
                <a:cs typeface="Times New Roman"/>
              </a:rPr>
              <a:t>w</a:t>
            </a:r>
            <a:r>
              <a:rPr sz="1200" i="1" dirty="0">
                <a:latin typeface="Times New Roman"/>
                <a:cs typeface="Times New Roman"/>
              </a:rPr>
              <a:t>ith </a:t>
            </a:r>
            <a:r>
              <a:rPr sz="1200" i="1" spc="-145" dirty="0">
                <a:latin typeface="Times New Roman"/>
                <a:cs typeface="Times New Roman"/>
              </a:rPr>
              <a:t> </a:t>
            </a:r>
            <a:r>
              <a:rPr sz="1200" i="1" spc="-60" dirty="0">
                <a:latin typeface="Times New Roman"/>
                <a:cs typeface="Times New Roman"/>
              </a:rPr>
              <a:t>w</a:t>
            </a:r>
            <a:r>
              <a:rPr sz="1200" i="1" dirty="0">
                <a:latin typeface="Times New Roman"/>
                <a:cs typeface="Times New Roman"/>
              </a:rPr>
              <a:t>hat</a:t>
            </a:r>
            <a:r>
              <a:rPr sz="1200" i="1" spc="130" dirty="0">
                <a:latin typeface="Times New Roman"/>
                <a:cs typeface="Times New Roman"/>
              </a:rPr>
              <a:t> </a:t>
            </a:r>
            <a:r>
              <a:rPr sz="1200" i="1" dirty="0">
                <a:latin typeface="Times New Roman"/>
                <a:cs typeface="Times New Roman"/>
              </a:rPr>
              <a:t>to</a:t>
            </a:r>
            <a:r>
              <a:rPr sz="1200" i="1" spc="130" dirty="0">
                <a:latin typeface="Times New Roman"/>
                <a:cs typeface="Times New Roman"/>
              </a:rPr>
              <a:t> </a:t>
            </a:r>
            <a:r>
              <a:rPr sz="1200" i="1" spc="-15" dirty="0">
                <a:latin typeface="Times New Roman"/>
                <a:cs typeface="Times New Roman"/>
              </a:rPr>
              <a:t>s</a:t>
            </a:r>
            <a:r>
              <a:rPr sz="1200" i="1" dirty="0">
                <a:latin typeface="Times New Roman"/>
                <a:cs typeface="Times New Roman"/>
              </a:rPr>
              <a:t>a</a:t>
            </a:r>
            <a:r>
              <a:rPr sz="1200" i="1" spc="-5" dirty="0">
                <a:latin typeface="Times New Roman"/>
                <a:cs typeface="Times New Roman"/>
              </a:rPr>
              <a:t>y</a:t>
            </a:r>
            <a:r>
              <a:rPr sz="1200" i="1" dirty="0">
                <a:latin typeface="Times New Roman"/>
                <a:cs typeface="Times New Roman"/>
              </a:rPr>
              <a:t>.  </a:t>
            </a:r>
            <a:r>
              <a:rPr sz="1200" i="1" spc="-145" dirty="0">
                <a:latin typeface="Times New Roman"/>
                <a:cs typeface="Times New Roman"/>
              </a:rPr>
              <a:t> </a:t>
            </a:r>
            <a:r>
              <a:rPr sz="1200" i="1" spc="-25" dirty="0">
                <a:latin typeface="Times New Roman"/>
                <a:cs typeface="Times New Roman"/>
              </a:rPr>
              <a:t>S</a:t>
            </a:r>
            <a:r>
              <a:rPr sz="1200" i="1" dirty="0">
                <a:latin typeface="Times New Roman"/>
                <a:cs typeface="Times New Roman"/>
              </a:rPr>
              <a:t>he</a:t>
            </a:r>
            <a:r>
              <a:rPr sz="1200" i="1" spc="125" dirty="0">
                <a:latin typeface="Times New Roman"/>
                <a:cs typeface="Times New Roman"/>
              </a:rPr>
              <a:t> </a:t>
            </a:r>
            <a:r>
              <a:rPr sz="1200" i="1" dirty="0">
                <a:latin typeface="Times New Roman"/>
                <a:cs typeface="Times New Roman"/>
              </a:rPr>
              <a:t>pa</a:t>
            </a:r>
            <a:r>
              <a:rPr sz="1200" i="1" spc="-25" dirty="0">
                <a:latin typeface="Times New Roman"/>
                <a:cs typeface="Times New Roman"/>
              </a:rPr>
              <a:t>n</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95" dirty="0">
                <a:latin typeface="Times New Roman"/>
                <a:cs typeface="Times New Roman"/>
              </a:rPr>
              <a:t> </a:t>
            </a:r>
            <a:r>
              <a:rPr sz="1200" i="1" spc="25" dirty="0">
                <a:latin typeface="Times New Roman"/>
                <a:cs typeface="Times New Roman"/>
              </a:rPr>
              <a:t>f</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125" dirty="0">
                <a:latin typeface="Times New Roman"/>
                <a:cs typeface="Times New Roman"/>
              </a:rPr>
              <a:t> </a:t>
            </a:r>
            <a:r>
              <a:rPr sz="1200" i="1" dirty="0">
                <a:latin typeface="Times New Roman"/>
                <a:cs typeface="Times New Roman"/>
              </a:rPr>
              <a:t>tu</a:t>
            </a:r>
            <a:r>
              <a:rPr sz="1200" i="1" spc="-15" dirty="0">
                <a:latin typeface="Times New Roman"/>
                <a:cs typeface="Times New Roman"/>
              </a:rPr>
              <a:t>r</a:t>
            </a:r>
            <a:r>
              <a:rPr sz="1200" i="1" dirty="0">
                <a:latin typeface="Times New Roman"/>
                <a:cs typeface="Times New Roman"/>
              </a:rPr>
              <a:t>ns</a:t>
            </a:r>
            <a:r>
              <a:rPr sz="1200" i="1" spc="120" dirty="0">
                <a:latin typeface="Times New Roman"/>
                <a:cs typeface="Times New Roman"/>
              </a:rPr>
              <a:t> </a:t>
            </a:r>
            <a:r>
              <a:rPr sz="1200" i="1" spc="-5" dirty="0">
                <a:latin typeface="Times New Roman"/>
                <a:cs typeface="Times New Roman"/>
              </a:rPr>
              <a:t>v</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ibly</a:t>
            </a:r>
            <a:r>
              <a:rPr sz="1200" i="1" spc="12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d.</a:t>
            </a:r>
            <a:r>
              <a:rPr sz="1200" i="1" spc="120" dirty="0">
                <a:latin typeface="Times New Roman"/>
                <a:cs typeface="Times New Roman"/>
              </a:rPr>
              <a:t> </a:t>
            </a:r>
            <a:r>
              <a:rPr sz="1200" i="1" spc="-5" dirty="0">
                <a:latin typeface="Times New Roman"/>
                <a:cs typeface="Times New Roman"/>
              </a:rPr>
              <a:t>He</a:t>
            </a:r>
            <a:r>
              <a:rPr sz="1200" i="1" dirty="0">
                <a:latin typeface="Times New Roman"/>
                <a:cs typeface="Times New Roman"/>
              </a:rPr>
              <a:t>r</a:t>
            </a:r>
            <a:r>
              <a:rPr sz="1200" i="1" spc="120" dirty="0">
                <a:latin typeface="Times New Roman"/>
                <a:cs typeface="Times New Roman"/>
              </a:rPr>
              <a:t> </a:t>
            </a:r>
            <a:r>
              <a:rPr sz="1200" i="1" dirty="0">
                <a:latin typeface="Times New Roman"/>
                <a:cs typeface="Times New Roman"/>
              </a:rPr>
              <a:t>pal</a:t>
            </a:r>
            <a:r>
              <a:rPr sz="1200" i="1" spc="-5" dirty="0">
                <a:latin typeface="Times New Roman"/>
                <a:cs typeface="Times New Roman"/>
              </a:rPr>
              <a:t>m</a:t>
            </a:r>
            <a:r>
              <a:rPr sz="1200" i="1" dirty="0">
                <a:latin typeface="Times New Roman"/>
                <a:cs typeface="Times New Roman"/>
              </a:rPr>
              <a:t>s </a:t>
            </a:r>
            <a:r>
              <a:rPr sz="1200" i="1" spc="10" dirty="0">
                <a:latin typeface="Times New Roman"/>
                <a:cs typeface="Times New Roman"/>
              </a:rPr>
              <a:t>s</a:t>
            </a:r>
            <a:r>
              <a:rPr sz="1200" i="1" spc="-35" dirty="0">
                <a:latin typeface="Times New Roman"/>
                <a:cs typeface="Times New Roman"/>
              </a:rPr>
              <a:t>w</a:t>
            </a:r>
            <a:r>
              <a:rPr sz="1200" i="1" spc="-5" dirty="0">
                <a:latin typeface="Times New Roman"/>
                <a:cs typeface="Times New Roman"/>
              </a:rPr>
              <a:t>e</a:t>
            </a:r>
            <a:r>
              <a:rPr sz="1200" i="1" dirty="0">
                <a:latin typeface="Times New Roman"/>
                <a:cs typeface="Times New Roman"/>
              </a:rPr>
              <a:t>at</a:t>
            </a:r>
            <a:r>
              <a:rPr sz="1200" i="1" spc="85"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dirty="0">
                <a:latin typeface="Times New Roman"/>
                <a:cs typeface="Times New Roman"/>
              </a:rPr>
              <a:t>a</a:t>
            </a:r>
            <a:r>
              <a:rPr sz="1200" i="1" spc="80" dirty="0">
                <a:latin typeface="Times New Roman"/>
                <a:cs typeface="Times New Roman"/>
              </a:rPr>
              <a:t> </a:t>
            </a:r>
            <a:r>
              <a:rPr sz="1200" i="1" dirty="0">
                <a:latin typeface="Times New Roman"/>
                <a:cs typeface="Times New Roman"/>
              </a:rPr>
              <a:t>lu</a:t>
            </a:r>
            <a:r>
              <a:rPr sz="1200" i="1" spc="-5" dirty="0">
                <a:latin typeface="Times New Roman"/>
                <a:cs typeface="Times New Roman"/>
              </a:rPr>
              <a:t>m</a:t>
            </a:r>
            <a:r>
              <a:rPr sz="1200" i="1" dirty="0">
                <a:latin typeface="Times New Roman"/>
                <a:cs typeface="Times New Roman"/>
              </a:rPr>
              <a:t>p</a:t>
            </a:r>
            <a:r>
              <a:rPr sz="1200" i="1" spc="80" dirty="0">
                <a:latin typeface="Times New Roman"/>
                <a:cs typeface="Times New Roman"/>
              </a:rPr>
              <a:t> </a:t>
            </a:r>
            <a:r>
              <a:rPr sz="1200" i="1" spc="25" dirty="0">
                <a:latin typeface="Times New Roman"/>
                <a:cs typeface="Times New Roman"/>
              </a:rPr>
              <a:t>f</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m</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in</a:t>
            </a:r>
            <a:r>
              <a:rPr sz="1200" i="1" spc="8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70" dirty="0">
                <a:latin typeface="Times New Roman"/>
                <a:cs typeface="Times New Roman"/>
              </a:rPr>
              <a:t> </a:t>
            </a:r>
            <a:r>
              <a:rPr sz="1200" i="1" dirty="0">
                <a:latin typeface="Times New Roman"/>
                <a:cs typeface="Times New Roman"/>
              </a:rPr>
              <a:t>th</a:t>
            </a:r>
            <a:r>
              <a:rPr sz="1200" i="1" spc="-15" dirty="0">
                <a:latin typeface="Times New Roman"/>
                <a:cs typeface="Times New Roman"/>
              </a:rPr>
              <a:t>r</a:t>
            </a:r>
            <a:r>
              <a:rPr sz="1200" i="1" dirty="0">
                <a:latin typeface="Times New Roman"/>
                <a:cs typeface="Times New Roman"/>
              </a:rPr>
              <a:t>oat. </a:t>
            </a:r>
            <a:r>
              <a:rPr sz="1200" i="1" spc="105" dirty="0">
                <a:latin typeface="Times New Roman"/>
                <a:cs typeface="Times New Roman"/>
              </a:rPr>
              <a:t> </a:t>
            </a:r>
            <a:r>
              <a:rPr sz="1200" i="1" dirty="0">
                <a:latin typeface="Times New Roman"/>
                <a:cs typeface="Times New Roman"/>
              </a:rPr>
              <a:t>She</a:t>
            </a:r>
            <a:r>
              <a:rPr sz="1200" i="1" spc="75" dirty="0">
                <a:latin typeface="Times New Roman"/>
                <a:cs typeface="Times New Roman"/>
              </a:rPr>
              <a:t> </a:t>
            </a:r>
            <a:r>
              <a:rPr sz="1200" i="1" dirty="0">
                <a:latin typeface="Times New Roman"/>
                <a:cs typeface="Times New Roman"/>
              </a:rPr>
              <a:t>b</a:t>
            </a:r>
            <a:r>
              <a:rPr sz="1200" i="1" spc="-5" dirty="0">
                <a:latin typeface="Times New Roman"/>
                <a:cs typeface="Times New Roman"/>
              </a:rPr>
              <a:t>e</a:t>
            </a:r>
            <a:r>
              <a:rPr sz="1200" i="1" dirty="0">
                <a:latin typeface="Times New Roman"/>
                <a:cs typeface="Times New Roman"/>
              </a:rPr>
              <a:t>gi</a:t>
            </a:r>
            <a:r>
              <a:rPr sz="1200" i="1" spc="-25" dirty="0">
                <a:latin typeface="Times New Roman"/>
                <a:cs typeface="Times New Roman"/>
              </a:rPr>
              <a:t>n</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to</a:t>
            </a:r>
            <a:r>
              <a:rPr sz="1200" i="1" spc="80" dirty="0">
                <a:latin typeface="Times New Roman"/>
                <a:cs typeface="Times New Roman"/>
              </a:rPr>
              <a:t> </a:t>
            </a:r>
            <a:r>
              <a:rPr sz="1200" i="1" spc="25" dirty="0">
                <a:latin typeface="Times New Roman"/>
                <a:cs typeface="Times New Roman"/>
              </a:rPr>
              <a:t>f</a:t>
            </a:r>
            <a:r>
              <a:rPr sz="1200" i="1" spc="-5" dirty="0">
                <a:latin typeface="Times New Roman"/>
                <a:cs typeface="Times New Roman"/>
              </a:rPr>
              <a:t>e</a:t>
            </a:r>
            <a:r>
              <a:rPr sz="1200" i="1" dirty="0">
                <a:latin typeface="Times New Roman"/>
                <a:cs typeface="Times New Roman"/>
              </a:rPr>
              <a:t>ar</a:t>
            </a:r>
            <a:r>
              <a:rPr sz="1200" i="1" spc="70" dirty="0">
                <a:latin typeface="Times New Roman"/>
                <a:cs typeface="Times New Roman"/>
              </a:rPr>
              <a:t> </a:t>
            </a:r>
            <a:r>
              <a:rPr sz="1200" i="1" dirty="0">
                <a:latin typeface="Times New Roman"/>
                <a:cs typeface="Times New Roman"/>
              </a:rPr>
              <a:t>one</a:t>
            </a:r>
            <a:r>
              <a:rPr sz="1200" i="1" spc="7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1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m</a:t>
            </a:r>
            <a:r>
              <a:rPr sz="1200" i="1" spc="80" dirty="0">
                <a:latin typeface="Times New Roman"/>
                <a:cs typeface="Times New Roman"/>
              </a:rPr>
              <a:t> </a:t>
            </a:r>
            <a:r>
              <a:rPr sz="1200" i="1" spc="-5" dirty="0">
                <a:latin typeface="Times New Roman"/>
                <a:cs typeface="Times New Roman"/>
              </a:rPr>
              <a:t>m</a:t>
            </a:r>
            <a:r>
              <a:rPr sz="1200" i="1" dirty="0">
                <a:latin typeface="Times New Roman"/>
                <a:cs typeface="Times New Roman"/>
              </a:rPr>
              <a:t>ight</a:t>
            </a:r>
            <a:r>
              <a:rPr sz="1200" i="1" spc="85" dirty="0">
                <a:latin typeface="Times New Roman"/>
                <a:cs typeface="Times New Roman"/>
              </a:rPr>
              <a:t> </a:t>
            </a:r>
            <a:r>
              <a:rPr sz="1200" i="1" spc="-5" dirty="0">
                <a:latin typeface="Times New Roman"/>
                <a:cs typeface="Times New Roman"/>
              </a:rPr>
              <a:t>c</a:t>
            </a:r>
            <a:r>
              <a:rPr sz="1200" i="1" dirty="0">
                <a:latin typeface="Times New Roman"/>
                <a:cs typeface="Times New Roman"/>
              </a:rPr>
              <a:t>all</a:t>
            </a:r>
            <a:r>
              <a:rPr sz="1200" i="1" spc="85"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70" dirty="0">
                <a:latin typeface="Times New Roman"/>
                <a:cs typeface="Times New Roman"/>
              </a:rPr>
              <a:t> </a:t>
            </a:r>
            <a:r>
              <a:rPr sz="1200" i="1" dirty="0">
                <a:latin typeface="Times New Roman"/>
                <a:cs typeface="Times New Roman"/>
              </a:rPr>
              <a:t>a</a:t>
            </a:r>
            <a:r>
              <a:rPr sz="1200" i="1" spc="8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t</a:t>
            </a:r>
            <a:r>
              <a:rPr sz="1200" i="1" spc="85" dirty="0">
                <a:latin typeface="Times New Roman"/>
                <a:cs typeface="Times New Roman"/>
              </a:rPr>
              <a:t> </a:t>
            </a:r>
            <a:r>
              <a:rPr sz="1200" i="1" spc="-25" dirty="0">
                <a:latin typeface="Times New Roman"/>
                <a:cs typeface="Times New Roman"/>
              </a:rPr>
              <a:t>i</a:t>
            </a:r>
            <a:r>
              <a:rPr sz="1200" i="1" dirty="0">
                <a:latin typeface="Times New Roman"/>
                <a:cs typeface="Times New Roman"/>
              </a:rPr>
              <a:t>f </a:t>
            </a:r>
            <a:r>
              <a:rPr sz="1200" i="1" spc="-15" dirty="0">
                <a:latin typeface="Times New Roman"/>
                <a:cs typeface="Times New Roman"/>
              </a:rPr>
              <a:t>s</a:t>
            </a:r>
            <a:r>
              <a:rPr sz="1200" i="1" dirty="0">
                <a:latin typeface="Times New Roman"/>
                <a:cs typeface="Times New Roman"/>
              </a:rPr>
              <a:t>he</a:t>
            </a:r>
            <a:r>
              <a:rPr sz="1200" i="1" spc="5" dirty="0">
                <a:latin typeface="Times New Roman"/>
                <a:cs typeface="Times New Roman"/>
              </a:rPr>
              <a:t> </a:t>
            </a:r>
            <a:r>
              <a:rPr sz="1200" i="1" spc="-5" dirty="0">
                <a:latin typeface="Times New Roman"/>
                <a:cs typeface="Times New Roman"/>
              </a:rPr>
              <a:t>me</a:t>
            </a:r>
            <a:r>
              <a:rPr sz="1200" i="1" dirty="0">
                <a:latin typeface="Times New Roman"/>
                <a:cs typeface="Times New Roman"/>
              </a:rPr>
              <a:t>ntions an</a:t>
            </a:r>
            <a:r>
              <a:rPr sz="1200" i="1" spc="-5" dirty="0">
                <a:latin typeface="Times New Roman"/>
                <a:cs typeface="Times New Roman"/>
              </a:rPr>
              <a:t>y</a:t>
            </a:r>
            <a:r>
              <a:rPr sz="1200" i="1" dirty="0">
                <a:latin typeface="Times New Roman"/>
                <a:cs typeface="Times New Roman"/>
              </a:rPr>
              <a:t>thing</a:t>
            </a:r>
            <a:r>
              <a:rPr sz="1200" i="1" spc="10" dirty="0">
                <a:latin typeface="Times New Roman"/>
                <a:cs typeface="Times New Roman"/>
              </a:rPr>
              <a:t> </a:t>
            </a:r>
            <a:r>
              <a:rPr sz="1200" i="1" dirty="0">
                <a:latin typeface="Times New Roman"/>
                <a:cs typeface="Times New Roman"/>
              </a:rPr>
              <a:t>about</a:t>
            </a:r>
            <a:r>
              <a:rPr sz="1200" i="1" spc="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 </a:t>
            </a:r>
            <a:r>
              <a:rPr sz="1200" i="1" spc="10" dirty="0">
                <a:latin typeface="Times New Roman"/>
                <a:cs typeface="Times New Roman"/>
              </a:rPr>
              <a:t> </a:t>
            </a:r>
            <a:r>
              <a:rPr sz="1200" i="1" dirty="0">
                <a:latin typeface="Times New Roman"/>
                <a:cs typeface="Times New Roman"/>
              </a:rPr>
              <a:t>“I</a:t>
            </a:r>
            <a:r>
              <a:rPr sz="1200" i="1" spc="-5" dirty="0">
                <a:latin typeface="Times New Roman"/>
                <a:cs typeface="Times New Roman"/>
              </a:rPr>
              <a:t> </a:t>
            </a:r>
            <a:r>
              <a:rPr sz="1200" i="1" dirty="0">
                <a:latin typeface="Times New Roman"/>
                <a:cs typeface="Times New Roman"/>
              </a:rPr>
              <a:t>thought</a:t>
            </a:r>
            <a:r>
              <a:rPr sz="1200" i="1" spc="-10" dirty="0">
                <a:latin typeface="Times New Roman"/>
                <a:cs typeface="Times New Roman"/>
              </a:rPr>
              <a:t> </a:t>
            </a:r>
            <a:r>
              <a:rPr sz="1200" i="1" dirty="0">
                <a:latin typeface="Times New Roman"/>
                <a:cs typeface="Times New Roman"/>
              </a:rPr>
              <a:t>I</a:t>
            </a:r>
            <a:r>
              <a:rPr sz="1200" i="1" spc="20" dirty="0">
                <a:latin typeface="Times New Roman"/>
                <a:cs typeface="Times New Roman"/>
              </a:rPr>
              <a:t> </a:t>
            </a:r>
            <a:r>
              <a:rPr sz="1200" i="1" spc="-5" dirty="0">
                <a:latin typeface="Times New Roman"/>
                <a:cs typeface="Times New Roman"/>
              </a:rPr>
              <a:t>k</a:t>
            </a:r>
            <a:r>
              <a:rPr sz="1200" i="1" spc="-25"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45" dirty="0">
                <a:latin typeface="Times New Roman"/>
                <a:cs typeface="Times New Roman"/>
              </a:rPr>
              <a:t> </a:t>
            </a:r>
            <a:r>
              <a:rPr sz="1200" i="1" dirty="0">
                <a:latin typeface="Times New Roman"/>
                <a:cs typeface="Times New Roman"/>
              </a:rPr>
              <a:t>all</a:t>
            </a:r>
            <a:r>
              <a:rPr sz="1200" i="1" spc="10" dirty="0">
                <a:latin typeface="Times New Roman"/>
                <a:cs typeface="Times New Roman"/>
              </a:rPr>
              <a:t> </a:t>
            </a:r>
            <a:r>
              <a:rPr sz="1200" i="1" dirty="0">
                <a:latin typeface="Times New Roman"/>
                <a:cs typeface="Times New Roman"/>
              </a:rPr>
              <a:t>about</a:t>
            </a:r>
            <a:r>
              <a:rPr sz="1200" i="1" spc="10" dirty="0">
                <a:latin typeface="Times New Roman"/>
                <a:cs typeface="Times New Roman"/>
              </a:rPr>
              <a:t> </a:t>
            </a:r>
            <a:r>
              <a:rPr sz="1200" i="1" dirty="0">
                <a:latin typeface="Times New Roman"/>
                <a:cs typeface="Times New Roman"/>
              </a:rPr>
              <a:t>th</a:t>
            </a:r>
            <a:r>
              <a:rPr sz="1200" i="1" spc="-5" dirty="0">
                <a:latin typeface="Times New Roman"/>
                <a:cs typeface="Times New Roman"/>
              </a:rPr>
              <a:t>em</a:t>
            </a:r>
            <a:r>
              <a:rPr sz="1200" i="1" spc="10" dirty="0">
                <a:latin typeface="Times New Roman"/>
                <a:cs typeface="Times New Roman"/>
              </a:rPr>
              <a:t>,</a:t>
            </a:r>
            <a:r>
              <a:rPr sz="1200" i="1" dirty="0">
                <a:latin typeface="Times New Roman"/>
                <a:cs typeface="Times New Roman"/>
              </a:rPr>
              <a:t>”</a:t>
            </a:r>
            <a:r>
              <a:rPr sz="1200" i="1" spc="15" dirty="0">
                <a:latin typeface="Times New Roman"/>
                <a:cs typeface="Times New Roman"/>
              </a:rPr>
              <a:t> </a:t>
            </a:r>
            <a:r>
              <a:rPr sz="1200" i="1" spc="-15" dirty="0">
                <a:latin typeface="Times New Roman"/>
                <a:cs typeface="Times New Roman"/>
              </a:rPr>
              <a:t>s</a:t>
            </a:r>
            <a:r>
              <a:rPr sz="1200" i="1" dirty="0">
                <a:latin typeface="Times New Roman"/>
                <a:cs typeface="Times New Roman"/>
              </a:rPr>
              <a:t>he</a:t>
            </a:r>
            <a:r>
              <a:rPr sz="1200" i="1" spc="5" dirty="0">
                <a:latin typeface="Times New Roman"/>
                <a:cs typeface="Times New Roman"/>
              </a:rPr>
              <a:t> </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s to</a:t>
            </a:r>
            <a:r>
              <a:rPr sz="1200" i="1" spc="1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rs</a:t>
            </a:r>
            <a:r>
              <a:rPr sz="1200" i="1" spc="-5" dirty="0">
                <a:latin typeface="Times New Roman"/>
                <a:cs typeface="Times New Roman"/>
              </a:rPr>
              <a:t>e</a:t>
            </a:r>
            <a:r>
              <a:rPr sz="1200" i="1" dirty="0">
                <a:latin typeface="Times New Roman"/>
                <a:cs typeface="Times New Roman"/>
              </a:rPr>
              <a:t>lf.</a:t>
            </a:r>
            <a:endParaRPr sz="1200">
              <a:latin typeface="Times New Roman"/>
              <a:cs typeface="Times New Roman"/>
            </a:endParaRPr>
          </a:p>
          <a:p>
            <a:pPr>
              <a:lnSpc>
                <a:spcPct val="100000"/>
              </a:lnSpc>
              <a:spcBef>
                <a:spcPts val="55"/>
              </a:spcBef>
            </a:pPr>
            <a:endParaRPr sz="1150">
              <a:latin typeface="Times New Roman"/>
              <a:cs typeface="Times New Roman"/>
            </a:endParaRPr>
          </a:p>
          <a:p>
            <a:pPr marL="12700" marR="10795" algn="just">
              <a:lnSpc>
                <a:spcPct val="96000"/>
              </a:lnSpc>
            </a:pPr>
            <a:r>
              <a:rPr sz="1200" spc="-5" dirty="0">
                <a:latin typeface="Times New Roman"/>
                <a:cs typeface="Times New Roman"/>
              </a:rPr>
              <a:t>De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4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iv</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0"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gu</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y  </a:t>
            </a:r>
            <a:r>
              <a:rPr sz="1200" spc="-8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to </a:t>
            </a:r>
            <a:r>
              <a:rPr sz="1200" spc="20" dirty="0">
                <a:latin typeface="Times New Roman"/>
                <a:cs typeface="Times New Roman"/>
              </a:rPr>
              <a:t> </a:t>
            </a:r>
            <a:r>
              <a:rPr sz="1200" dirty="0">
                <a:latin typeface="Times New Roman"/>
                <a:cs typeface="Times New Roman"/>
              </a:rPr>
              <a:t>d</a:t>
            </a:r>
            <a:r>
              <a:rPr sz="1200" spc="-5" dirty="0">
                <a:latin typeface="Times New Roman"/>
                <a:cs typeface="Times New Roman"/>
              </a:rPr>
              <a:t>ea</a:t>
            </a:r>
            <a:r>
              <a:rPr sz="1200" dirty="0">
                <a:latin typeface="Times New Roman"/>
                <a:cs typeface="Times New Roman"/>
              </a:rPr>
              <a:t>l </a:t>
            </a:r>
            <a:r>
              <a:rPr sz="1200" spc="-5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 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g</a:t>
            </a:r>
            <a:r>
              <a:rPr sz="1200" spc="-30" dirty="0">
                <a:latin typeface="Times New Roman"/>
                <a:cs typeface="Times New Roman"/>
              </a:rPr>
              <a:t>e</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1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spc="5" dirty="0">
                <a:latin typeface="Times New Roman"/>
                <a:cs typeface="Times New Roman"/>
              </a:rPr>
              <a:t>’</a:t>
            </a:r>
            <a:r>
              <a:rPr sz="1200" dirty="0">
                <a:latin typeface="Times New Roman"/>
                <a:cs typeface="Times New Roman"/>
              </a:rPr>
              <a:t>s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ly</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a:t>
            </a:r>
            <a:r>
              <a:rPr sz="1200" spc="-5"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5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5" dirty="0">
                <a:latin typeface="Times New Roman"/>
                <a:cs typeface="Times New Roman"/>
              </a:rPr>
              <a:t>ec</a:t>
            </a:r>
            <a:r>
              <a:rPr sz="1200" dirty="0">
                <a:latin typeface="Times New Roman"/>
                <a:cs typeface="Times New Roman"/>
              </a:rPr>
              <a:t>u</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dirty="0">
                <a:latin typeface="Times New Roman"/>
                <a:cs typeface="Times New Roman"/>
              </a:rPr>
              <a:t>. </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6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nk</a:t>
            </a:r>
            <a:r>
              <a:rPr sz="1200" spc="6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z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95" dirty="0">
                <a:latin typeface="Times New Roman"/>
                <a:cs typeface="Times New Roman"/>
              </a:rPr>
              <a:t>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w</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a:t>
            </a:r>
            <a:r>
              <a:rPr sz="1200" spc="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x</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2005;</a:t>
            </a:r>
            <a:r>
              <a:rPr sz="1200" spc="85" dirty="0">
                <a:latin typeface="Times New Roman"/>
                <a:cs typeface="Times New Roman"/>
              </a:rPr>
              <a:t> </a:t>
            </a:r>
            <a:r>
              <a:rPr sz="1200" spc="20" dirty="0">
                <a:latin typeface="Times New Roman"/>
                <a:cs typeface="Times New Roman"/>
              </a:rPr>
              <a:t>G</a:t>
            </a:r>
            <a:r>
              <a:rPr sz="1200" dirty="0">
                <a:latin typeface="Times New Roman"/>
                <a:cs typeface="Times New Roman"/>
              </a:rPr>
              <a:t>il</a:t>
            </a:r>
            <a:r>
              <a:rPr sz="1200" spc="-25" dirty="0">
                <a:latin typeface="Times New Roman"/>
                <a:cs typeface="Times New Roman"/>
              </a:rPr>
              <a:t>lb</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2006;</a:t>
            </a:r>
            <a:r>
              <a:rPr sz="1200" spc="85"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e</a:t>
            </a:r>
            <a:r>
              <a:rPr sz="1200" spc="-50" dirty="0">
                <a:latin typeface="Times New Roman"/>
                <a:cs typeface="Times New Roman"/>
              </a:rPr>
              <a:t>y</a:t>
            </a:r>
            <a:r>
              <a:rPr sz="1200" spc="5"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ez</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De</a:t>
            </a:r>
            <a:r>
              <a:rPr sz="1200" spc="-15" dirty="0">
                <a:latin typeface="Times New Roman"/>
                <a:cs typeface="Times New Roman"/>
              </a:rPr>
              <a:t>s</a:t>
            </a:r>
            <a:r>
              <a:rPr sz="120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spc="5" dirty="0">
                <a:latin typeface="Times New Roman"/>
                <a:cs typeface="Times New Roman"/>
              </a:rPr>
              <a: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in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he  </a:t>
            </a:r>
            <a:r>
              <a:rPr sz="1200" spc="-114"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4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dirty="0">
                <a:latin typeface="Times New Roman"/>
                <a:cs typeface="Times New Roman"/>
              </a:rPr>
              <a:t>c  </a:t>
            </a:r>
            <a:r>
              <a:rPr sz="1200" spc="-114"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ac</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er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ut</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i="1" dirty="0">
                <a:latin typeface="Times New Roman"/>
                <a:cs typeface="Times New Roman"/>
              </a:rPr>
              <a:t>“I </a:t>
            </a:r>
            <a:r>
              <a:rPr sz="1200" i="1" spc="-140" dirty="0">
                <a:latin typeface="Times New Roman"/>
                <a:cs typeface="Times New Roman"/>
              </a:rPr>
              <a:t> </a:t>
            </a:r>
            <a:r>
              <a:rPr sz="1200" i="1" spc="-5"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 </a:t>
            </a:r>
            <a:r>
              <a:rPr sz="1200" i="1" spc="-135" dirty="0">
                <a:latin typeface="Times New Roman"/>
                <a:cs typeface="Times New Roman"/>
              </a:rPr>
              <a:t> </a:t>
            </a:r>
            <a:r>
              <a:rPr sz="1200" i="1" dirty="0">
                <a:latin typeface="Times New Roman"/>
                <a:cs typeface="Times New Roman"/>
              </a:rPr>
              <a:t>I </a:t>
            </a:r>
            <a:r>
              <a:rPr sz="1200" i="1" spc="-140" dirty="0">
                <a:latin typeface="Times New Roman"/>
                <a:cs typeface="Times New Roman"/>
              </a:rPr>
              <a:t> </a:t>
            </a:r>
            <a:r>
              <a:rPr sz="1200" i="1" spc="-5"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35" dirty="0">
                <a:latin typeface="Times New Roman"/>
                <a:cs typeface="Times New Roman"/>
              </a:rPr>
              <a:t>w</a:t>
            </a:r>
            <a:r>
              <a:rPr sz="1200" i="1" dirty="0">
                <a:latin typeface="Times New Roman"/>
                <a:cs typeface="Times New Roman"/>
              </a:rPr>
              <a:t>. </a:t>
            </a:r>
            <a:r>
              <a:rPr sz="1200" i="1" spc="-135" dirty="0">
                <a:latin typeface="Times New Roman"/>
                <a:cs typeface="Times New Roman"/>
              </a:rPr>
              <a:t> </a:t>
            </a:r>
            <a:r>
              <a:rPr sz="1200" i="1" spc="5" dirty="0">
                <a:latin typeface="Times New Roman"/>
                <a:cs typeface="Times New Roman"/>
              </a:rPr>
              <a:t>I’m </a:t>
            </a:r>
            <a:r>
              <a:rPr sz="1200" i="1" spc="-2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65" dirty="0">
                <a:latin typeface="Times New Roman"/>
                <a:cs typeface="Times New Roman"/>
              </a:rPr>
              <a:t> </a:t>
            </a:r>
            <a:r>
              <a:rPr sz="1200" spc="-5" dirty="0">
                <a:latin typeface="Times New Roman"/>
                <a:cs typeface="Times New Roman"/>
              </a:rPr>
              <a:t>Y</a:t>
            </a:r>
            <a:r>
              <a:rPr sz="1200" spc="-30" dirty="0">
                <a:latin typeface="Times New Roman"/>
                <a:cs typeface="Times New Roman"/>
              </a:rPr>
              <a:t>e</a:t>
            </a:r>
            <a:r>
              <a:rPr sz="1200" spc="25" dirty="0">
                <a:latin typeface="Times New Roman"/>
                <a:cs typeface="Times New Roman"/>
              </a:rPr>
              <a:t>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 </a:t>
            </a:r>
            <a:r>
              <a:rPr sz="1200" spc="-120" dirty="0">
                <a:latin typeface="Times New Roman"/>
                <a:cs typeface="Times New Roman"/>
              </a:rPr>
              <a:t> </a:t>
            </a:r>
            <a:r>
              <a:rPr sz="1200" spc="15" dirty="0">
                <a:latin typeface="Times New Roman"/>
                <a:cs typeface="Times New Roman"/>
              </a:rPr>
              <a:t>a</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i</a:t>
            </a:r>
            <a:r>
              <a:rPr sz="1200" dirty="0">
                <a:latin typeface="Times New Roman"/>
                <a:cs typeface="Times New Roman"/>
              </a:rPr>
              <a:t>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0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in</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10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li</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q</a:t>
            </a:r>
            <a:r>
              <a:rPr sz="1200" spc="20" dirty="0">
                <a:latin typeface="Times New Roman"/>
                <a:cs typeface="Times New Roman"/>
              </a:rPr>
              <a:t>u</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k</a:t>
            </a:r>
            <a:r>
              <a:rPr sz="1200" dirty="0">
                <a:latin typeface="Times New Roman"/>
                <a:cs typeface="Times New Roman"/>
              </a:rPr>
              <a:t>ly</a:t>
            </a:r>
            <a:r>
              <a:rPr sz="1200" spc="-1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 </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s </a:t>
            </a:r>
            <a:r>
              <a:rPr sz="1200" spc="-5" dirty="0">
                <a:latin typeface="Times New Roman"/>
                <a:cs typeface="Times New Roman"/>
              </a:rPr>
              <a:t>aw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d</a:t>
            </a:r>
            <a:r>
              <a:rPr sz="1200" spc="15" dirty="0">
                <a:latin typeface="Times New Roman"/>
                <a:cs typeface="Times New Roman"/>
              </a:rPr>
              <a:t>e</a:t>
            </a:r>
            <a:r>
              <a:rPr sz="1200" spc="-40" dirty="0">
                <a:latin typeface="Times New Roman"/>
                <a:cs typeface="Times New Roman"/>
              </a:rPr>
              <a:t>f</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h</a:t>
            </a:r>
            <a:r>
              <a:rPr sz="1200" spc="-5" dirty="0">
                <a:latin typeface="Times New Roman"/>
                <a:cs typeface="Times New Roman"/>
              </a:rPr>
              <a:t>er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50" dirty="0">
                <a:latin typeface="Times New Roman"/>
                <a:cs typeface="Times New Roman"/>
              </a:rPr>
              <a:t>l</a:t>
            </a:r>
            <a:r>
              <a:rPr sz="1200" dirty="0">
                <a:latin typeface="Times New Roman"/>
                <a:cs typeface="Times New Roman"/>
              </a:rPr>
              <a:t>t </a:t>
            </a:r>
            <a:r>
              <a:rPr sz="1200" spc="-14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20" dirty="0">
                <a:latin typeface="Times New Roman"/>
                <a:cs typeface="Times New Roman"/>
              </a:rPr>
              <a:t>of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dirty="0">
                <a:latin typeface="Times New Roman"/>
                <a:cs typeface="Times New Roman"/>
              </a:rPr>
              <a:t>. </a:t>
            </a:r>
            <a:r>
              <a:rPr sz="1200" spc="105" dirty="0">
                <a:latin typeface="Times New Roman"/>
                <a:cs typeface="Times New Roman"/>
              </a:rPr>
              <a:t> </a:t>
            </a:r>
            <a:r>
              <a:rPr sz="1200" spc="-30" dirty="0">
                <a:latin typeface="Times New Roman"/>
                <a:cs typeface="Times New Roman"/>
              </a:rPr>
              <a:t>“</a:t>
            </a:r>
            <a:r>
              <a:rPr sz="1200" i="1" spc="-10" dirty="0">
                <a:latin typeface="Times New Roman"/>
                <a:cs typeface="Times New Roman"/>
              </a:rPr>
              <a:t>N</a:t>
            </a:r>
            <a:r>
              <a:rPr sz="1200" i="1" spc="45" dirty="0">
                <a:latin typeface="Times New Roman"/>
                <a:cs typeface="Times New Roman"/>
              </a:rPr>
              <a:t>o</a:t>
            </a:r>
            <a:r>
              <a:rPr sz="1200" i="1" dirty="0">
                <a:latin typeface="Times New Roman"/>
                <a:cs typeface="Times New Roman"/>
              </a:rPr>
              <a:t>w</a:t>
            </a:r>
            <a:r>
              <a:rPr sz="1200" i="1" spc="25" dirty="0">
                <a:latin typeface="Times New Roman"/>
                <a:cs typeface="Times New Roman"/>
              </a:rPr>
              <a:t> </a:t>
            </a:r>
            <a:r>
              <a:rPr sz="1200" i="1" dirty="0">
                <a:latin typeface="Times New Roman"/>
                <a:cs typeface="Times New Roman"/>
              </a:rPr>
              <a:t>that</a:t>
            </a:r>
            <a:r>
              <a:rPr sz="1200" i="1" spc="60" dirty="0">
                <a:latin typeface="Times New Roman"/>
                <a:cs typeface="Times New Roman"/>
              </a:rPr>
              <a:t> </a:t>
            </a:r>
            <a:r>
              <a:rPr sz="1200" i="1" spc="-5" dirty="0">
                <a:latin typeface="Times New Roman"/>
                <a:cs typeface="Times New Roman"/>
              </a:rPr>
              <a:t>y</a:t>
            </a:r>
            <a:r>
              <a:rPr sz="1200" i="1" dirty="0">
                <a:latin typeface="Times New Roman"/>
                <a:cs typeface="Times New Roman"/>
              </a:rPr>
              <a:t>ou</a:t>
            </a:r>
            <a:r>
              <a:rPr sz="1200" i="1" spc="60" dirty="0">
                <a:latin typeface="Times New Roman"/>
                <a:cs typeface="Times New Roman"/>
              </a:rPr>
              <a:t> </a:t>
            </a:r>
            <a:r>
              <a:rPr sz="1200" i="1" dirty="0">
                <a:latin typeface="Times New Roman"/>
                <a:cs typeface="Times New Roman"/>
              </a:rPr>
              <a:t>noti</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spc="5" dirty="0">
                <a:latin typeface="Times New Roman"/>
                <a:cs typeface="Times New Roman"/>
              </a:rPr>
              <a:t>I’</a:t>
            </a:r>
            <a:r>
              <a:rPr sz="1200" i="1" dirty="0">
                <a:latin typeface="Times New Roman"/>
                <a:cs typeface="Times New Roman"/>
              </a:rPr>
              <a:t>m</a:t>
            </a:r>
            <a:r>
              <a:rPr sz="1200" i="1" spc="5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a:t>
            </a:r>
            <a:r>
              <a:rPr sz="1200" i="1" spc="70" dirty="0">
                <a:latin typeface="Times New Roman"/>
                <a:cs typeface="Times New Roman"/>
              </a:rPr>
              <a:t> </a:t>
            </a:r>
            <a:r>
              <a:rPr sz="1200" i="1" spc="-15" dirty="0">
                <a:latin typeface="Times New Roman"/>
                <a:cs typeface="Times New Roman"/>
              </a:rPr>
              <a:t>s</a:t>
            </a:r>
            <a:r>
              <a:rPr sz="1200" i="1" dirty="0">
                <a:latin typeface="Times New Roman"/>
                <a:cs typeface="Times New Roman"/>
              </a:rPr>
              <a:t>hould</a:t>
            </a:r>
            <a:r>
              <a:rPr sz="1200" i="1" spc="60" dirty="0">
                <a:latin typeface="Times New Roman"/>
                <a:cs typeface="Times New Roman"/>
              </a:rPr>
              <a:t> </a:t>
            </a:r>
            <a:r>
              <a:rPr sz="1200" i="1" dirty="0">
                <a:latin typeface="Times New Roman"/>
                <a:cs typeface="Times New Roman"/>
              </a:rPr>
              <a:t>I</a:t>
            </a:r>
            <a:r>
              <a:rPr sz="1200" i="1" spc="65" dirty="0">
                <a:latin typeface="Times New Roman"/>
                <a:cs typeface="Times New Roman"/>
              </a:rPr>
              <a:t> </a:t>
            </a:r>
            <a:r>
              <a:rPr sz="1200" i="1" dirty="0">
                <a:latin typeface="Times New Roman"/>
                <a:cs typeface="Times New Roman"/>
              </a:rPr>
              <a:t>noti</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spc="-5" dirty="0">
                <a:latin typeface="Times New Roman"/>
                <a:cs typeface="Times New Roman"/>
              </a:rPr>
              <a:t>y</a:t>
            </a:r>
            <a:r>
              <a:rPr sz="1200" i="1" dirty="0">
                <a:latin typeface="Times New Roman"/>
                <a:cs typeface="Times New Roman"/>
              </a:rPr>
              <a:t>ou</a:t>
            </a:r>
            <a:r>
              <a:rPr sz="1200" i="1" spc="60" dirty="0">
                <a:latin typeface="Times New Roman"/>
                <a:cs typeface="Times New Roman"/>
              </a:rPr>
              <a:t> </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all</a:t>
            </a:r>
            <a:r>
              <a:rPr sz="1200" i="1" spc="6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5" dirty="0">
                <a:latin typeface="Times New Roman"/>
                <a:cs typeface="Times New Roman"/>
              </a:rPr>
              <a:t> </a:t>
            </a:r>
            <a:r>
              <a:rPr sz="1200" i="1" dirty="0">
                <a:latin typeface="Times New Roman"/>
                <a:cs typeface="Times New Roman"/>
              </a:rPr>
              <a:t>and </a:t>
            </a:r>
            <a:r>
              <a:rPr sz="1200" i="1" spc="10" dirty="0">
                <a:latin typeface="Times New Roman"/>
                <a:cs typeface="Times New Roman"/>
              </a:rPr>
              <a:t>B</a:t>
            </a:r>
            <a:r>
              <a:rPr sz="1200" i="1" spc="-15" dirty="0">
                <a:latin typeface="Times New Roman"/>
                <a:cs typeface="Times New Roman"/>
              </a:rPr>
              <a:t>r</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n</a:t>
            </a:r>
            <a:r>
              <a:rPr sz="1200" i="1" spc="2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30" dirty="0">
                <a:latin typeface="Times New Roman"/>
                <a:cs typeface="Times New Roman"/>
              </a:rPr>
              <a:t>r</a:t>
            </a:r>
            <a:r>
              <a:rPr sz="1200" dirty="0">
                <a:latin typeface="Times New Roman"/>
                <a:cs typeface="Times New Roman"/>
              </a:rPr>
              <a:t>ily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De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ce</a:t>
            </a:r>
            <a:r>
              <a:rPr sz="1200" spc="5" dirty="0">
                <a:latin typeface="Times New Roman"/>
                <a:cs typeface="Times New Roman"/>
              </a:rPr>
              <a:t>r</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spc="25" dirty="0">
                <a:latin typeface="Times New Roman"/>
                <a:cs typeface="Times New Roman"/>
              </a:rPr>
              <a:t>i</a:t>
            </a:r>
            <a:r>
              <a:rPr sz="1200" i="1" spc="15" dirty="0">
                <a:latin typeface="Times New Roman"/>
                <a:cs typeface="Times New Roman"/>
              </a:rPr>
              <a:t>v</a:t>
            </a:r>
            <a:r>
              <a:rPr sz="1200" i="1" dirty="0">
                <a:latin typeface="Times New Roman"/>
                <a:cs typeface="Times New Roman"/>
              </a:rPr>
              <a:t>e</a:t>
            </a:r>
            <a:r>
              <a:rPr sz="1200" i="1" spc="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t>
            </a:r>
            <a:endParaRPr sz="1200">
              <a:latin typeface="Times New Roman"/>
              <a:cs typeface="Times New Roman"/>
            </a:endParaRPr>
          </a:p>
          <a:p>
            <a:pPr>
              <a:lnSpc>
                <a:spcPct val="100000"/>
              </a:lnSpc>
              <a:spcBef>
                <a:spcPts val="48"/>
              </a:spcBef>
            </a:pPr>
            <a:endParaRPr sz="1150">
              <a:latin typeface="Times New Roman"/>
              <a:cs typeface="Times New Roman"/>
            </a:endParaRPr>
          </a:p>
          <a:p>
            <a:pPr marL="12700" marR="7620" algn="just">
              <a:lnSpc>
                <a:spcPct val="93100"/>
              </a:lnSpc>
            </a:pP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tor </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3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spc="30" dirty="0">
                <a:latin typeface="Times New Roman"/>
                <a:cs typeface="Times New Roman"/>
              </a:rPr>
              <a:t>-</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am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ge </a:t>
            </a:r>
            <a:r>
              <a:rPr sz="1200" spc="-8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we</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m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up</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gue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w</a:t>
            </a:r>
            <a:r>
              <a:rPr sz="1200" spc="125" dirty="0">
                <a:latin typeface="Times New Roman"/>
                <a:cs typeface="Times New Roman"/>
              </a:rPr>
              <a:t> </a:t>
            </a:r>
            <a:r>
              <a:rPr sz="1200" dirty="0">
                <a:latin typeface="Times New Roman"/>
                <a:cs typeface="Times New Roman"/>
              </a:rPr>
              <a:t>up</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publ</a:t>
            </a:r>
            <a:r>
              <a:rPr sz="1200" spc="-25"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by </a:t>
            </a:r>
            <a:r>
              <a:rPr sz="1200" spc="-145"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mb</a:t>
            </a:r>
            <a:r>
              <a:rPr sz="1200" spc="20" dirty="0">
                <a:latin typeface="Times New Roman"/>
                <a:cs typeface="Times New Roman"/>
              </a:rPr>
              <a:t>od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phi</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ph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10" dirty="0">
                <a:latin typeface="Times New Roman"/>
                <a:cs typeface="Times New Roman"/>
              </a:rPr>
              <a:t>s</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ee</a:t>
            </a:r>
            <a:r>
              <a:rPr sz="1200" spc="30" dirty="0">
                <a:latin typeface="Times New Roman"/>
                <a:cs typeface="Times New Roman"/>
              </a:rPr>
              <a:t>r</a:t>
            </a:r>
            <a:r>
              <a:rPr sz="1200" spc="-25" dirty="0">
                <a:latin typeface="Times New Roman"/>
                <a:cs typeface="Times New Roman"/>
              </a:rPr>
              <a:t>il</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il</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nh</a:t>
            </a:r>
            <a:r>
              <a:rPr sz="1200" spc="15" dirty="0">
                <a:latin typeface="Times New Roman"/>
                <a:cs typeface="Times New Roman"/>
              </a:rPr>
              <a:t>a</a:t>
            </a:r>
            <a:r>
              <a:rPr sz="1200" dirty="0">
                <a:latin typeface="Times New Roman"/>
                <a:cs typeface="Times New Roman"/>
              </a:rPr>
              <a:t>b</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nd</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my</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ugh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a:t>
            </a:r>
            <a:r>
              <a:rPr sz="1200" spc="-25" dirty="0">
                <a:latin typeface="Times New Roman"/>
                <a:cs typeface="Times New Roman"/>
              </a:rPr>
              <a:t>li</a:t>
            </a:r>
            <a:r>
              <a:rPr sz="1200" dirty="0">
                <a:latin typeface="Times New Roman"/>
                <a:cs typeface="Times New Roman"/>
              </a:rPr>
              <a:t>nd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69</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“Check </a:t>
            </a:r>
            <a:r>
              <a:rPr lang="en-US" dirty="0" err="1" smtClean="0"/>
              <a:t>Yo’Self</a:t>
            </a:r>
            <a:r>
              <a:rPr lang="en-US" dirty="0" smtClean="0"/>
              <a:t>” Page 3 – Being Emotionally Responsive to Cultural Responsiveness</a:t>
            </a:r>
            <a:endParaRPr lang="en-US" dirty="0"/>
          </a:p>
        </p:txBody>
      </p:sp>
      <p:sp>
        <p:nvSpPr>
          <p:cNvPr id="2" name="object 2"/>
          <p:cNvSpPr txBox="1"/>
          <p:nvPr/>
        </p:nvSpPr>
        <p:spPr>
          <a:xfrm>
            <a:off x="901700" y="910131"/>
            <a:ext cx="5972175" cy="8173084"/>
          </a:xfrm>
          <a:prstGeom prst="rect">
            <a:avLst/>
          </a:prstGeom>
        </p:spPr>
        <p:txBody>
          <a:bodyPr vert="horz" wrap="square" lIns="0" tIns="0" rIns="0" bIns="0" rtlCol="0">
            <a:spAutoFit/>
          </a:bodyPr>
          <a:lstStyle/>
          <a:p>
            <a:pPr marL="12700" marR="5715" algn="just">
              <a:lnSpc>
                <a:spcPct val="92800"/>
              </a:lnSpc>
            </a:pPr>
            <a:r>
              <a:rPr sz="1200" dirty="0">
                <a:latin typeface="Times New Roman"/>
                <a:cs typeface="Times New Roman"/>
              </a:rPr>
              <a:t>p</a:t>
            </a:r>
            <a:r>
              <a:rPr sz="1200" spc="-5" dirty="0">
                <a:latin typeface="Times New Roman"/>
                <a:cs typeface="Times New Roman"/>
              </a:rPr>
              <a:t>ee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p</a:t>
            </a:r>
            <a:r>
              <a:rPr sz="1200" spc="-25" dirty="0">
                <a:latin typeface="Times New Roman"/>
                <a:cs typeface="Times New Roman"/>
              </a:rPr>
              <a:t>i</a:t>
            </a:r>
            <a:r>
              <a:rPr sz="1200" dirty="0">
                <a:latin typeface="Times New Roman"/>
                <a:cs typeface="Times New Roman"/>
              </a:rPr>
              <a:t>ng”</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u</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0" dirty="0">
                <a:latin typeface="Times New Roman"/>
                <a:cs typeface="Times New Roman"/>
              </a:rPr>
              <a:t>k</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m</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not</a:t>
            </a:r>
            <a:r>
              <a:rPr sz="1200" spc="1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or</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pp</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de</a:t>
            </a:r>
            <a:r>
              <a:rPr sz="1200" spc="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mun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a:lnSpc>
                <a:spcPct val="100000"/>
              </a:lnSpc>
              <a:spcBef>
                <a:spcPts val="26"/>
              </a:spcBef>
            </a:pPr>
            <a:endParaRPr sz="1150">
              <a:latin typeface="Times New Roman"/>
              <a:cs typeface="Times New Roman"/>
            </a:endParaRPr>
          </a:p>
          <a:p>
            <a:pPr marL="12700" marR="5080" algn="just">
              <a:lnSpc>
                <a:spcPct val="93000"/>
              </a:lnSpc>
            </a:pPr>
            <a:r>
              <a:rPr sz="1200" spc="-5"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ack </a:t>
            </a:r>
            <a:r>
              <a:rPr sz="1200" spc="-2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spc="35"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I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r</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r</a:t>
            </a:r>
            <a:r>
              <a:rPr sz="1200" dirty="0">
                <a:latin typeface="Times New Roman"/>
                <a:cs typeface="Times New Roman"/>
              </a:rPr>
              <a:t>ds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2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a:t>
            </a:r>
            <a:r>
              <a:rPr sz="1200" spc="10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i="1" dirty="0">
                <a:latin typeface="Times New Roman"/>
                <a:cs typeface="Times New Roman"/>
              </a:rPr>
              <a:t>So</a:t>
            </a:r>
            <a:r>
              <a:rPr sz="1200" i="1" spc="-5" dirty="0">
                <a:latin typeface="Times New Roman"/>
                <a:cs typeface="Times New Roman"/>
              </a:rPr>
              <a:t>c</a:t>
            </a:r>
            <a:r>
              <a:rPr sz="1200" i="1" dirty="0">
                <a:latin typeface="Times New Roman"/>
                <a:cs typeface="Times New Roman"/>
              </a:rPr>
              <a:t>ial</a:t>
            </a:r>
            <a:r>
              <a:rPr sz="1200" i="1" spc="130" dirty="0">
                <a:latin typeface="Times New Roman"/>
                <a:cs typeface="Times New Roman"/>
              </a:rPr>
              <a:t> </a:t>
            </a:r>
            <a:r>
              <a:rPr sz="1200" i="1" spc="-15" dirty="0">
                <a:latin typeface="Times New Roman"/>
                <a:cs typeface="Times New Roman"/>
              </a:rPr>
              <a:t>F</a:t>
            </a:r>
            <a:r>
              <a:rPr sz="1200" i="1" dirty="0">
                <a:latin typeface="Times New Roman"/>
                <a:cs typeface="Times New Roman"/>
              </a:rPr>
              <a:t>oundations and</a:t>
            </a:r>
            <a:r>
              <a:rPr sz="1200" i="1" spc="60" dirty="0">
                <a:latin typeface="Times New Roman"/>
                <a:cs typeface="Times New Roman"/>
              </a:rPr>
              <a:t> </a:t>
            </a:r>
            <a:r>
              <a:rPr sz="1200" i="1" spc="5" dirty="0">
                <a:latin typeface="Times New Roman"/>
                <a:cs typeface="Times New Roman"/>
              </a:rPr>
              <a:t>I</a:t>
            </a:r>
            <a:r>
              <a:rPr sz="1200" i="1" spc="-15" dirty="0">
                <a:latin typeface="Times New Roman"/>
                <a:cs typeface="Times New Roman"/>
              </a:rPr>
              <a:t>ss</a:t>
            </a:r>
            <a:r>
              <a:rPr sz="1200" i="1" dirty="0">
                <a:latin typeface="Times New Roman"/>
                <a:cs typeface="Times New Roman"/>
              </a:rPr>
              <a:t>u</a:t>
            </a:r>
            <a:r>
              <a:rPr sz="1200" i="1" spc="-5" dirty="0">
                <a:latin typeface="Times New Roman"/>
                <a:cs typeface="Times New Roman"/>
              </a:rPr>
              <a:t>e</a:t>
            </a:r>
            <a:r>
              <a:rPr sz="1200" i="1" dirty="0">
                <a:latin typeface="Times New Roman"/>
                <a:cs typeface="Times New Roman"/>
              </a:rPr>
              <a:t>s</a:t>
            </a:r>
            <a:r>
              <a:rPr sz="1200" i="1" spc="45" dirty="0">
                <a:latin typeface="Times New Roman"/>
                <a:cs typeface="Times New Roman"/>
              </a:rPr>
              <a:t> </a:t>
            </a:r>
            <a:r>
              <a:rPr sz="1200" i="1" dirty="0">
                <a:latin typeface="Times New Roman"/>
                <a:cs typeface="Times New Roman"/>
              </a:rPr>
              <a:t>of</a:t>
            </a:r>
            <a:r>
              <a:rPr sz="1200" i="1" spc="8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60" dirty="0">
                <a:latin typeface="Times New Roman"/>
                <a:cs typeface="Times New Roman"/>
              </a:rPr>
              <a:t> </a:t>
            </a:r>
            <a:r>
              <a:rPr sz="1200" i="1" spc="-5" dirty="0">
                <a:latin typeface="Times New Roman"/>
                <a:cs typeface="Times New Roman"/>
              </a:rPr>
              <a:t>D</a:t>
            </a:r>
            <a:r>
              <a:rPr sz="1200" i="1" dirty="0">
                <a:latin typeface="Times New Roman"/>
                <a:cs typeface="Times New Roman"/>
              </a:rPr>
              <a:t>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5" dirty="0">
                <a:latin typeface="Times New Roman"/>
                <a:cs typeface="Times New Roman"/>
              </a:rPr>
              <a:t> </a:t>
            </a:r>
            <a:r>
              <a:rPr sz="1200" i="1" dirty="0">
                <a:latin typeface="Times New Roman"/>
                <a:cs typeface="Times New Roman"/>
              </a:rPr>
              <a:t>in</a:t>
            </a:r>
            <a:r>
              <a:rPr sz="1200" i="1" spc="6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6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a:t>
            </a:r>
            <a:r>
              <a:rPr sz="1200" i="1" spc="-25" dirty="0">
                <a:latin typeface="Times New Roman"/>
                <a:cs typeface="Times New Roman"/>
              </a:rPr>
              <a:t>i</a:t>
            </a:r>
            <a:r>
              <a:rPr sz="1200" i="1" dirty="0">
                <a:latin typeface="Times New Roman"/>
                <a:cs typeface="Times New Roman"/>
              </a:rPr>
              <a:t>on</a:t>
            </a:r>
            <a:r>
              <a:rPr sz="1200" i="1"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dirty="0">
                <a:latin typeface="Times New Roman"/>
                <a:cs typeface="Times New Roman"/>
              </a:rPr>
              <a:t>ho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3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 phi</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ph</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in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1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  </a:t>
            </a:r>
            <a:r>
              <a:rPr sz="1200" spc="-13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I  </a:t>
            </a:r>
            <a:r>
              <a:rPr sz="1200" spc="-8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  </a:t>
            </a:r>
            <a:r>
              <a:rPr sz="1200" spc="-65" dirty="0">
                <a:latin typeface="Times New Roman"/>
                <a:cs typeface="Times New Roman"/>
              </a:rPr>
              <a:t> </a:t>
            </a:r>
            <a:r>
              <a:rPr sz="1200" dirty="0">
                <a:latin typeface="Times New Roman"/>
                <a:cs typeface="Times New Roman"/>
              </a:rPr>
              <a:t>in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25" dirty="0">
                <a:latin typeface="Times New Roman"/>
                <a:cs typeface="Times New Roman"/>
              </a:rPr>
              <a:t>ill</a:t>
            </a:r>
            <a:r>
              <a:rPr sz="1200" spc="20" dirty="0">
                <a:latin typeface="Times New Roman"/>
                <a:cs typeface="Times New Roman"/>
              </a:rPr>
              <a:t>u</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my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my</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20" dirty="0">
                <a:latin typeface="Times New Roman"/>
                <a:cs typeface="Times New Roman"/>
              </a:rPr>
              <a:t> </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3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1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  </a:t>
            </a:r>
            <a:r>
              <a:rPr sz="1200" spc="-120" dirty="0">
                <a:latin typeface="Times New Roman"/>
                <a:cs typeface="Times New Roman"/>
              </a:rPr>
              <a:t> </a:t>
            </a:r>
            <a:r>
              <a:rPr sz="1200" dirty="0">
                <a:latin typeface="Times New Roman"/>
                <a:cs typeface="Times New Roman"/>
              </a:rPr>
              <a:t>a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5" dirty="0">
                <a:latin typeface="Times New Roman"/>
                <a:cs typeface="Times New Roman"/>
              </a:rPr>
              <a:t> </a:t>
            </a:r>
            <a:r>
              <a:rPr sz="1200" spc="-1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50"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in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g</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60" dirty="0">
                <a:latin typeface="Times New Roman"/>
                <a:cs typeface="Times New Roman"/>
              </a:rPr>
              <a:t> </a:t>
            </a:r>
            <a:r>
              <a:rPr sz="1200" dirty="0">
                <a:latin typeface="Times New Roman"/>
                <a:cs typeface="Times New Roman"/>
              </a:rPr>
              <a:t>to  </a:t>
            </a:r>
            <a:r>
              <a:rPr sz="1200" spc="-8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t</a:t>
            </a:r>
            <a:r>
              <a:rPr sz="1200" dirty="0">
                <a:latin typeface="Times New Roman"/>
                <a:cs typeface="Times New Roman"/>
              </a:rPr>
              <a:t>o</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5" dirty="0">
                <a:latin typeface="Times New Roman"/>
                <a:cs typeface="Times New Roman"/>
              </a:rPr>
              <a:t>ca</a:t>
            </a:r>
            <a:r>
              <a:rPr sz="1200" dirty="0">
                <a:latin typeface="Times New Roman"/>
                <a:cs typeface="Times New Roman"/>
              </a:rPr>
              <a:t>n  </a:t>
            </a:r>
            <a:r>
              <a:rPr sz="1200" spc="3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d  </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10" dirty="0">
                <a:latin typeface="Times New Roman"/>
                <a:cs typeface="Times New Roman"/>
              </a:rPr>
              <a:t> </a:t>
            </a:r>
            <a:r>
              <a:rPr sz="1200" spc="15" dirty="0">
                <a:latin typeface="Times New Roman"/>
                <a:cs typeface="Times New Roman"/>
              </a:rPr>
              <a:t>e</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  </a:t>
            </a:r>
            <a:r>
              <a:rPr sz="1200" spc="1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45" dirty="0">
                <a:latin typeface="Times New Roman"/>
                <a:cs typeface="Times New Roman"/>
              </a:rPr>
              <a:t> </a:t>
            </a:r>
            <a:r>
              <a:rPr sz="1200" dirty="0">
                <a:latin typeface="Times New Roman"/>
                <a:cs typeface="Times New Roman"/>
              </a:rPr>
              <a:t>F</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45"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25" dirty="0">
                <a:latin typeface="Times New Roman"/>
                <a:cs typeface="Times New Roman"/>
              </a:rPr>
              <a:t>i</a:t>
            </a:r>
            <a:r>
              <a:rPr sz="1200" dirty="0">
                <a:latin typeface="Times New Roman"/>
                <a:cs typeface="Times New Roman"/>
              </a:rPr>
              <a:t>nd</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mi</a:t>
            </a:r>
            <a:r>
              <a:rPr sz="1200" dirty="0">
                <a:latin typeface="Times New Roman"/>
                <a:cs typeface="Times New Roman"/>
              </a:rPr>
              <a:t>nd</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b</a:t>
            </a:r>
            <a:r>
              <a:rPr sz="1200" spc="-25" dirty="0">
                <a:latin typeface="Times New Roman"/>
                <a:cs typeface="Times New Roman"/>
              </a:rPr>
              <a:t>in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to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op</a:t>
            </a:r>
            <a:r>
              <a:rPr sz="1200" spc="-50" dirty="0">
                <a:latin typeface="Times New Roman"/>
                <a:cs typeface="Times New Roman"/>
              </a:rPr>
              <a:t>l</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5" dirty="0">
                <a:latin typeface="Times New Roman"/>
                <a:cs typeface="Times New Roman"/>
              </a:rPr>
              <a:t>U</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30" dirty="0">
                <a:latin typeface="Times New Roman"/>
                <a:cs typeface="Times New Roman"/>
              </a:rPr>
              <a:t> </a:t>
            </a:r>
            <a:r>
              <a:rPr sz="1200" dirty="0">
                <a:latin typeface="Times New Roman"/>
                <a:cs typeface="Times New Roman"/>
              </a:rPr>
              <a:t>to </a:t>
            </a:r>
            <a:r>
              <a:rPr sz="1200" spc="-25" dirty="0">
                <a:latin typeface="Times New Roman"/>
                <a:cs typeface="Times New Roman"/>
              </a:rPr>
              <a:t> b</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i</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y</a:t>
            </a:r>
            <a:r>
              <a:rPr sz="1200" spc="15" dirty="0">
                <a:latin typeface="Times New Roman"/>
                <a:cs typeface="Times New Roman"/>
              </a:rPr>
              <a:t>c</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y</a:t>
            </a:r>
            <a:r>
              <a:rPr sz="1200" spc="-5" dirty="0">
                <a:latin typeface="Times New Roman"/>
                <a:cs typeface="Times New Roman"/>
              </a:rPr>
              <a:t>e</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a:lnSpc>
                <a:spcPct val="100000"/>
              </a:lnSpc>
              <a:spcBef>
                <a:spcPts val="7"/>
              </a:spcBef>
            </a:pPr>
            <a:endParaRPr sz="1100">
              <a:latin typeface="Times New Roman"/>
              <a:cs typeface="Times New Roman"/>
            </a:endParaRPr>
          </a:p>
          <a:p>
            <a:pPr marL="1097280">
              <a:lnSpc>
                <a:spcPct val="100000"/>
              </a:lnSpc>
            </a:pPr>
            <a:r>
              <a:rPr sz="1200" b="1" spc="15" dirty="0">
                <a:latin typeface="Times New Roman"/>
                <a:cs typeface="Times New Roman"/>
              </a:rPr>
              <a:t>B</a:t>
            </a:r>
            <a:r>
              <a:rPr sz="1200" b="1" spc="-5" dirty="0">
                <a:latin typeface="Times New Roman"/>
                <a:cs typeface="Times New Roman"/>
              </a:rPr>
              <a:t>e</a:t>
            </a:r>
            <a:r>
              <a:rPr sz="1200" b="1" dirty="0">
                <a:latin typeface="Times New Roman"/>
                <a:cs typeface="Times New Roman"/>
              </a:rPr>
              <a:t>ing</a:t>
            </a:r>
            <a:r>
              <a:rPr sz="1200" b="1" spc="10" dirty="0">
                <a:latin typeface="Times New Roman"/>
                <a:cs typeface="Times New Roman"/>
              </a:rPr>
              <a:t> </a:t>
            </a:r>
            <a:r>
              <a:rPr sz="1200" b="1" spc="-10" dirty="0">
                <a:latin typeface="Times New Roman"/>
                <a:cs typeface="Times New Roman"/>
              </a:rPr>
              <a:t>E</a:t>
            </a:r>
            <a:r>
              <a:rPr sz="1200" b="1" spc="-20" dirty="0">
                <a:latin typeface="Times New Roman"/>
                <a:cs typeface="Times New Roman"/>
              </a:rPr>
              <a:t>m</a:t>
            </a:r>
            <a:r>
              <a:rPr sz="1200" b="1" dirty="0">
                <a:latin typeface="Times New Roman"/>
                <a:cs typeface="Times New Roman"/>
              </a:rPr>
              <a:t>o</a:t>
            </a:r>
            <a:r>
              <a:rPr sz="1200" b="1" spc="5" dirty="0">
                <a:latin typeface="Times New Roman"/>
                <a:cs typeface="Times New Roman"/>
              </a:rPr>
              <a:t>t</a:t>
            </a:r>
            <a:r>
              <a:rPr sz="1200" b="1" dirty="0">
                <a:latin typeface="Times New Roman"/>
                <a:cs typeface="Times New Roman"/>
              </a:rPr>
              <a:t>iona</a:t>
            </a:r>
            <a:r>
              <a:rPr sz="1200" b="1" spc="-25" dirty="0">
                <a:latin typeface="Times New Roman"/>
                <a:cs typeface="Times New Roman"/>
              </a:rPr>
              <a:t>ll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t</a:t>
            </a:r>
            <a:r>
              <a:rPr sz="1200" b="1" dirty="0">
                <a:latin typeface="Times New Roman"/>
                <a:cs typeface="Times New Roman"/>
              </a:rPr>
              <a:t>o</a:t>
            </a:r>
            <a:r>
              <a:rPr sz="1200" b="1" spc="10"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spc="25" dirty="0">
                <a:latin typeface="Times New Roman"/>
                <a:cs typeface="Times New Roman"/>
              </a:rPr>
              <a:t>p</a:t>
            </a:r>
            <a:r>
              <a:rPr sz="1200" b="1" dirty="0">
                <a:latin typeface="Times New Roman"/>
                <a:cs typeface="Times New Roman"/>
              </a:rPr>
              <a:t>on</a:t>
            </a:r>
            <a:r>
              <a:rPr sz="1200" b="1" spc="-15" dirty="0">
                <a:latin typeface="Times New Roman"/>
                <a:cs typeface="Times New Roman"/>
              </a:rPr>
              <a:t>s</a:t>
            </a:r>
            <a:r>
              <a:rPr sz="1200" b="1" dirty="0">
                <a:latin typeface="Times New Roman"/>
                <a:cs typeface="Times New Roman"/>
              </a:rPr>
              <a:t>iv</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e</a:t>
            </a:r>
            <a:r>
              <a:rPr sz="1200" b="1" spc="-15" dirty="0">
                <a:latin typeface="Times New Roman"/>
                <a:cs typeface="Times New Roman"/>
              </a:rPr>
              <a:t>s</a:t>
            </a:r>
            <a:r>
              <a:rPr sz="1200" b="1" dirty="0">
                <a:latin typeface="Times New Roman"/>
                <a:cs typeface="Times New Roman"/>
              </a:rPr>
              <a:t>s</a:t>
            </a:r>
            <a:endParaRPr sz="1200">
              <a:latin typeface="Times New Roman"/>
              <a:cs typeface="Times New Roman"/>
            </a:endParaRPr>
          </a:p>
          <a:p>
            <a:pPr>
              <a:lnSpc>
                <a:spcPct val="100000"/>
              </a:lnSpc>
              <a:spcBef>
                <a:spcPts val="35"/>
              </a:spcBef>
            </a:pPr>
            <a:endParaRPr sz="1100">
              <a:latin typeface="Times New Roman"/>
              <a:cs typeface="Times New Roman"/>
            </a:endParaRPr>
          </a:p>
          <a:p>
            <a:pPr marL="12700" marR="5080" algn="just">
              <a:lnSpc>
                <a:spcPct val="930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i</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spc="30" dirty="0">
                <a:latin typeface="Times New Roman"/>
                <a:cs typeface="Times New Roman"/>
              </a:rPr>
              <a:t>-</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50" dirty="0">
                <a:latin typeface="Times New Roman"/>
                <a:cs typeface="Times New Roman"/>
              </a:rPr>
              <a:t>y</a:t>
            </a:r>
            <a:r>
              <a:rPr sz="1200" spc="5" dirty="0">
                <a:latin typeface="Times New Roman"/>
                <a:cs typeface="Times New Roman"/>
              </a:rPr>
              <a:t>-</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dirty="0">
                <a:latin typeface="Times New Roman"/>
                <a:cs typeface="Times New Roman"/>
              </a:rPr>
              <a:t>pp</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N</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5" dirty="0">
                <a:latin typeface="Times New Roman"/>
                <a:cs typeface="Times New Roman"/>
              </a:rPr>
              <a:t>G</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z</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ez</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1992</a:t>
            </a:r>
            <a:r>
              <a:rPr sz="1200" spc="5"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i</a:t>
            </a:r>
            <a:r>
              <a:rPr sz="1200" dirty="0">
                <a:latin typeface="Times New Roman"/>
                <a:cs typeface="Times New Roman"/>
              </a:rPr>
              <a:t>s 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by </a:t>
            </a:r>
            <a:r>
              <a:rPr sz="1200" spc="9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35"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 </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30" dirty="0">
                <a:latin typeface="Times New Roman"/>
                <a:cs typeface="Times New Roman"/>
              </a:rPr>
              <a:t>“</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30" dirty="0">
                <a:latin typeface="Times New Roman"/>
                <a:cs typeface="Times New Roman"/>
              </a:rPr>
              <a:t>“</a:t>
            </a:r>
            <a:r>
              <a:rPr sz="1200" dirty="0">
                <a:latin typeface="Times New Roman"/>
                <a:cs typeface="Times New Roman"/>
              </a:rPr>
              <a:t>do</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p. </a:t>
            </a:r>
            <a:r>
              <a:rPr sz="1200" spc="-85" dirty="0">
                <a:latin typeface="Times New Roman"/>
                <a:cs typeface="Times New Roman"/>
              </a:rPr>
              <a:t> </a:t>
            </a:r>
            <a:r>
              <a:rPr sz="1200" dirty="0">
                <a:latin typeface="Times New Roman"/>
                <a:cs typeface="Times New Roman"/>
              </a:rPr>
              <a:t>181</a:t>
            </a:r>
            <a:r>
              <a:rPr sz="1200" spc="-20"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30"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f</a:t>
            </a:r>
            <a:r>
              <a:rPr sz="1200" dirty="0">
                <a:latin typeface="Times New Roman"/>
                <a:cs typeface="Times New Roman"/>
              </a:rPr>
              <a:t>t </a:t>
            </a:r>
            <a:r>
              <a:rPr sz="1200" spc="-5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c </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 2003</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15" dirty="0">
                <a:latin typeface="Times New Roman"/>
                <a:cs typeface="Times New Roman"/>
              </a:rPr>
              <a:t>e</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f</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 </a:t>
            </a:r>
            <a:r>
              <a:rPr sz="1200" spc="-80"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d</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ks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30" dirty="0">
                <a:latin typeface="Times New Roman"/>
                <a:cs typeface="Times New Roman"/>
              </a:rPr>
              <a:t>“</a:t>
            </a:r>
            <a:r>
              <a:rPr sz="1200" dirty="0">
                <a:latin typeface="Times New Roman"/>
                <a:cs typeface="Times New Roman"/>
              </a:rPr>
              <a:t>I </a:t>
            </a:r>
            <a:r>
              <a:rPr sz="1200" spc="-6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100"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p. </a:t>
            </a:r>
            <a:r>
              <a:rPr sz="1200" spc="-85" dirty="0">
                <a:latin typeface="Times New Roman"/>
                <a:cs typeface="Times New Roman"/>
              </a:rPr>
              <a:t> </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to 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be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by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e</a:t>
            </a:r>
            <a:r>
              <a:rPr sz="1200" spc="-5" dirty="0">
                <a:latin typeface="Times New Roman"/>
                <a:cs typeface="Times New Roman"/>
              </a:rPr>
              <a:t>we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c</a:t>
            </a:r>
            <a:r>
              <a:rPr sz="1200" spc="-25" dirty="0">
                <a:latin typeface="Times New Roman"/>
                <a:cs typeface="Times New Roman"/>
              </a:rPr>
              <a:t>l</a:t>
            </a:r>
            <a:r>
              <a:rPr sz="1200" spc="-5" dirty="0">
                <a:latin typeface="Times New Roman"/>
                <a:cs typeface="Times New Roman"/>
              </a:rPr>
              <a:t>ea</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of</a:t>
            </a:r>
            <a:r>
              <a:rPr sz="1200" spc="114"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40"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0" dirty="0">
                <a:latin typeface="Times New Roman"/>
                <a:cs typeface="Times New Roman"/>
              </a:rPr>
              <a:t> </a:t>
            </a:r>
            <a:r>
              <a:rPr sz="1200" dirty="0">
                <a:latin typeface="Times New Roman"/>
                <a:cs typeface="Times New Roman"/>
              </a:rPr>
              <a:t>–</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9"/>
              </a:spcBef>
            </a:pPr>
            <a:endParaRPr sz="1150">
              <a:latin typeface="Times New Roman"/>
              <a:cs typeface="Times New Roman"/>
            </a:endParaRPr>
          </a:p>
          <a:p>
            <a:pPr marL="12700" marR="9525" algn="just">
              <a:lnSpc>
                <a:spcPct val="92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a</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tt</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I</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 a</a:t>
            </a:r>
            <a:r>
              <a:rPr sz="1200" spc="5" dirty="0">
                <a:latin typeface="Times New Roman"/>
                <a:cs typeface="Times New Roman"/>
              </a:rPr>
              <a:t> </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il</a:t>
            </a:r>
            <a:r>
              <a:rPr sz="1200" spc="-35" dirty="0">
                <a:latin typeface="Times New Roman"/>
                <a:cs typeface="Times New Roman"/>
              </a:rPr>
              <a:t> </a:t>
            </a:r>
            <a:r>
              <a:rPr sz="1200" spc="30" dirty="0">
                <a:latin typeface="Times New Roman"/>
                <a:cs typeface="Times New Roman"/>
              </a:rPr>
              <a:t>r</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s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m</a:t>
            </a:r>
            <a:r>
              <a:rPr sz="1200" spc="-50" dirty="0">
                <a:latin typeface="Times New Roman"/>
                <a:cs typeface="Times New Roman"/>
              </a:rPr>
              <a:t>i</a:t>
            </a:r>
            <a:r>
              <a:rPr sz="1200" spc="5" dirty="0">
                <a:latin typeface="Times New Roman"/>
                <a:cs typeface="Times New Roman"/>
              </a:rPr>
              <a:t>rr</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ll</a:t>
            </a:r>
            <a:r>
              <a:rPr sz="1200" spc="5" dirty="0">
                <a:latin typeface="Times New Roman"/>
                <a:cs typeface="Times New Roman"/>
              </a:rPr>
              <a: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2</a:t>
            </a:r>
            <a:r>
              <a:rPr sz="1200" dirty="0">
                <a:latin typeface="Times New Roman"/>
                <a:cs typeface="Times New Roman"/>
              </a:rPr>
              <a:t>)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b</a:t>
            </a:r>
            <a:r>
              <a:rPr sz="1200" spc="-50"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a:t>
            </a:r>
            <a:r>
              <a:rPr sz="1200" spc="10" dirty="0">
                <a:latin typeface="Times New Roman"/>
                <a:cs typeface="Times New Roman"/>
              </a:rPr>
              <a:t>.</a:t>
            </a:r>
            <a:r>
              <a:rPr sz="1200" dirty="0">
                <a:latin typeface="Times New Roman"/>
                <a:cs typeface="Times New Roman"/>
              </a:rPr>
              <a:t>”  </a:t>
            </a:r>
            <a:r>
              <a:rPr sz="1200" spc="-114"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dirty="0">
                <a:latin typeface="Times New Roman"/>
                <a:cs typeface="Times New Roman"/>
              </a:rPr>
              <a:t>ke </a:t>
            </a:r>
            <a:r>
              <a:rPr sz="1200" spc="-125"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ll</a:t>
            </a:r>
            <a:r>
              <a:rPr sz="1200" spc="30" dirty="0">
                <a:latin typeface="Times New Roman"/>
                <a:cs typeface="Times New Roman"/>
              </a:rPr>
              <a:t>’</a:t>
            </a:r>
            <a:r>
              <a:rPr sz="1200" dirty="0">
                <a:latin typeface="Times New Roman"/>
                <a:cs typeface="Times New Roman"/>
              </a:rPr>
              <a:t>s 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by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 </a:t>
            </a:r>
            <a:r>
              <a:rPr sz="1200" spc="-1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20"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n</a:t>
            </a:r>
            <a:r>
              <a:rPr sz="1200" dirty="0">
                <a:latin typeface="Times New Roman"/>
                <a:cs typeface="Times New Roman"/>
              </a:rPr>
              <a:t>o </a:t>
            </a:r>
            <a:r>
              <a:rPr sz="1200" spc="4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be </a:t>
            </a:r>
            <a:r>
              <a:rPr sz="1200" spc="-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 </a:t>
            </a:r>
            <a:r>
              <a:rPr sz="1200" spc="-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r</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p:nvPr/>
        </p:nvSpPr>
        <p:spPr>
          <a:xfrm>
            <a:off x="6717283" y="9354425"/>
            <a:ext cx="153670"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70</a:t>
            </a:r>
            <a:endParaRPr sz="1000">
              <a:latin typeface="Times New Roman"/>
              <a:cs typeface="Times New Roman"/>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4</a:t>
            </a:r>
            <a:endParaRPr lang="en-US" dirty="0"/>
          </a:p>
        </p:txBody>
      </p:sp>
      <p:sp>
        <p:nvSpPr>
          <p:cNvPr id="2" name="object 2"/>
          <p:cNvSpPr txBox="1"/>
          <p:nvPr/>
        </p:nvSpPr>
        <p:spPr>
          <a:xfrm>
            <a:off x="901700" y="910131"/>
            <a:ext cx="5972175" cy="8215630"/>
          </a:xfrm>
          <a:prstGeom prst="rect">
            <a:avLst/>
          </a:prstGeom>
        </p:spPr>
        <p:txBody>
          <a:bodyPr vert="horz" wrap="square" lIns="0" tIns="0" rIns="0" bIns="0" rtlCol="0">
            <a:spAutoFit/>
          </a:bodyPr>
          <a:lstStyle/>
          <a:p>
            <a:pPr marL="12700" marR="6985" algn="just">
              <a:lnSpc>
                <a:spcPct val="92900"/>
              </a:lnSpc>
            </a:pP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L</a:t>
            </a:r>
            <a:r>
              <a:rPr sz="1200" spc="-25" dirty="0">
                <a:latin typeface="Times New Roman"/>
                <a:cs typeface="Times New Roman"/>
              </a:rPr>
              <a:t>i</a:t>
            </a:r>
            <a:r>
              <a:rPr sz="1200" dirty="0">
                <a:latin typeface="Times New Roman"/>
                <a:cs typeface="Times New Roman"/>
              </a:rPr>
              <a:t>k</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a </a:t>
            </a:r>
            <a:r>
              <a:rPr sz="1200" spc="10" dirty="0">
                <a:latin typeface="Times New Roman"/>
                <a:cs typeface="Times New Roman"/>
              </a:rPr>
              <a:t>s</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spc="30"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0"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ll</a:t>
            </a:r>
            <a:r>
              <a:rPr sz="1200" dirty="0">
                <a:latin typeface="Times New Roman"/>
                <a:cs typeface="Times New Roman"/>
              </a:rPr>
              <a: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10" dirty="0">
                <a:latin typeface="Times New Roman"/>
                <a:cs typeface="Times New Roman"/>
              </a:rPr>
              <a:t> </a:t>
            </a:r>
            <a:r>
              <a:rPr sz="1200" spc="-50"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8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de</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ue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iv</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a</a:t>
            </a:r>
            <a:r>
              <a:rPr sz="1200" dirty="0">
                <a:latin typeface="Times New Roman"/>
                <a:cs typeface="Times New Roman"/>
              </a:rPr>
              <a:t>v</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ue </a:t>
            </a:r>
            <a:r>
              <a:rPr sz="1200" spc="-1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8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im</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30"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b</a:t>
            </a:r>
            <a:r>
              <a:rPr sz="1200" spc="20" dirty="0">
                <a:latin typeface="Times New Roman"/>
                <a:cs typeface="Times New Roman"/>
              </a:rPr>
              <a:t>oo</a:t>
            </a:r>
            <a:r>
              <a:rPr sz="1200" dirty="0">
                <a:latin typeface="Times New Roman"/>
                <a:cs typeface="Times New Roman"/>
              </a:rPr>
              <a:t>k</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i</a:t>
            </a:r>
            <a:r>
              <a:rPr sz="1200" dirty="0">
                <a:latin typeface="Times New Roman"/>
                <a:cs typeface="Times New Roman"/>
              </a:rPr>
              <a:t>nq</a:t>
            </a:r>
            <a:r>
              <a:rPr sz="1200" spc="20" dirty="0">
                <a:latin typeface="Times New Roman"/>
                <a:cs typeface="Times New Roman"/>
              </a:rPr>
              <a:t>u</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0" dirty="0">
                <a:latin typeface="Times New Roman"/>
                <a:cs typeface="Times New Roman"/>
              </a:rPr>
              <a:t> </a:t>
            </a:r>
            <a:r>
              <a:rPr sz="1200" dirty="0">
                <a:latin typeface="Times New Roman"/>
                <a:cs typeface="Times New Roman"/>
              </a:rPr>
              <a:t>p</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ee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5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5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25" dirty="0">
                <a:latin typeface="Times New Roman"/>
                <a:cs typeface="Times New Roman"/>
              </a:rPr>
              <a:t>y</a:t>
            </a:r>
            <a:r>
              <a:rPr sz="1200" spc="-20" dirty="0">
                <a:latin typeface="Times New Roman"/>
                <a:cs typeface="Times New Roman"/>
              </a:rPr>
              <a:t>’</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2000)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  a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S</a:t>
            </a:r>
            <a:r>
              <a:rPr sz="1200" spc="-25" dirty="0">
                <a:latin typeface="Times New Roman"/>
                <a:cs typeface="Times New Roman"/>
              </a:rPr>
              <a:t>he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b</a:t>
            </a:r>
            <a:r>
              <a:rPr sz="1200" spc="20" dirty="0">
                <a:latin typeface="Times New Roman"/>
                <a:cs typeface="Times New Roman"/>
              </a:rPr>
              <a:t>oo</a:t>
            </a:r>
            <a:r>
              <a:rPr sz="1200" dirty="0">
                <a:latin typeface="Times New Roman"/>
                <a:cs typeface="Times New Roman"/>
              </a:rPr>
              <a:t>k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30" dirty="0">
                <a:latin typeface="Times New Roman"/>
                <a:cs typeface="Times New Roman"/>
              </a:rPr>
              <a:t>“</a:t>
            </a:r>
            <a:r>
              <a:rPr sz="1200" spc="2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 </a:t>
            </a:r>
            <a:r>
              <a:rPr sz="1200" spc="25" dirty="0">
                <a:latin typeface="Times New Roman"/>
                <a:cs typeface="Times New Roman"/>
              </a:rPr>
              <a:t> </a:t>
            </a:r>
            <a:r>
              <a:rPr sz="1200" dirty="0">
                <a:latin typeface="Times New Roman"/>
                <a:cs typeface="Times New Roman"/>
              </a:rPr>
              <a:t>a </a:t>
            </a:r>
            <a:r>
              <a:rPr sz="1200" spc="15" dirty="0">
                <a:latin typeface="Times New Roman"/>
                <a:cs typeface="Times New Roman"/>
              </a:rPr>
              <a:t> </a:t>
            </a:r>
            <a:r>
              <a:rPr sz="1200" spc="-15"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r </a:t>
            </a:r>
            <a:r>
              <a:rPr sz="1200" spc="5" dirty="0">
                <a:latin typeface="Times New Roman"/>
                <a:cs typeface="Times New Roman"/>
              </a:rPr>
              <a:t> </a:t>
            </a:r>
            <a:r>
              <a:rPr sz="1200" spc="-30"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20" dirty="0">
                <a:latin typeface="Times New Roman"/>
                <a:cs typeface="Times New Roman"/>
              </a:rPr>
              <a:t>u</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 </a:t>
            </a:r>
            <a:r>
              <a:rPr sz="1200" spc="-2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ed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k</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7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ks</a:t>
            </a:r>
            <a:r>
              <a:rPr sz="1200" spc="7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30"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5" dirty="0">
                <a:latin typeface="Times New Roman"/>
                <a:cs typeface="Times New Roman"/>
              </a:rPr>
              <a:t>wa</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0"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3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14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dirty="0">
                <a:latin typeface="Times New Roman"/>
                <a:cs typeface="Times New Roman"/>
              </a:rPr>
              <a:t>a d</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h</a:t>
            </a:r>
            <a:r>
              <a:rPr sz="120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mi</a:t>
            </a:r>
            <a:r>
              <a:rPr sz="1200" spc="20" dirty="0">
                <a:latin typeface="Times New Roman"/>
                <a:cs typeface="Times New Roman"/>
              </a:rPr>
              <a:t>n</a:t>
            </a:r>
            <a:r>
              <a:rPr sz="1200" dirty="0">
                <a:latin typeface="Times New Roman"/>
                <a:cs typeface="Times New Roman"/>
              </a:rPr>
              <a:t>im</a:t>
            </a:r>
            <a:r>
              <a:rPr sz="1200" spc="-25"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we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Y</a:t>
            </a:r>
            <a:r>
              <a:rPr sz="1200" spc="20" dirty="0">
                <a:latin typeface="Times New Roman"/>
                <a:cs typeface="Times New Roman"/>
              </a:rPr>
              <a:t>o</a:t>
            </a:r>
            <a:r>
              <a:rPr sz="1200" spc="-15" dirty="0">
                <a:latin typeface="Times New Roman"/>
                <a:cs typeface="Times New Roman"/>
              </a:rPr>
              <a:t>sso</a:t>
            </a:r>
            <a:endParaRPr sz="1200">
              <a:latin typeface="Times New Roman"/>
              <a:cs typeface="Times New Roman"/>
            </a:endParaRPr>
          </a:p>
          <a:p>
            <a:pPr marL="12700" marR="10160" algn="just">
              <a:lnSpc>
                <a:spcPts val="1370"/>
              </a:lnSpc>
              <a:spcBef>
                <a:spcPts val="55"/>
              </a:spcBef>
            </a:pP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Ga</a:t>
            </a:r>
            <a:r>
              <a:rPr sz="1200" spc="5" dirty="0">
                <a:latin typeface="Times New Roman"/>
                <a:cs typeface="Times New Roman"/>
              </a:rPr>
              <a:t>r</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2007) </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20"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22"/>
              </a:spcBef>
            </a:pPr>
            <a:endParaRPr sz="1150">
              <a:latin typeface="Times New Roman"/>
              <a:cs typeface="Times New Roman"/>
            </a:endParaRPr>
          </a:p>
          <a:p>
            <a:pPr marL="12700" marR="5080" algn="just">
              <a:lnSpc>
                <a:spcPct val="95900"/>
              </a:lnSpc>
            </a:pP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2003) </a:t>
            </a:r>
            <a:r>
              <a:rPr sz="1200" spc="-9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gue </a:t>
            </a:r>
            <a:r>
              <a:rPr sz="1200" spc="-15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be</a:t>
            </a:r>
            <a:r>
              <a:rPr sz="1200" spc="3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t>
            </a:r>
            <a:r>
              <a:rPr sz="1200" spc="20" dirty="0">
                <a:latin typeface="Times New Roman"/>
                <a:cs typeface="Times New Roman"/>
              </a:rPr>
              <a:t>w</a:t>
            </a:r>
            <a:r>
              <a:rPr sz="1200"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30" dirty="0">
                <a:latin typeface="Times New Roman"/>
                <a:cs typeface="Times New Roman"/>
              </a:rPr>
              <a:t>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acc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0" dirty="0">
                <a:latin typeface="Times New Roman"/>
                <a:cs typeface="Times New Roman"/>
              </a:rPr>
              <a:t>i</a:t>
            </a:r>
            <a:r>
              <a:rPr sz="1200" spc="-25" dirty="0">
                <a:latin typeface="Times New Roman"/>
                <a:cs typeface="Times New Roman"/>
              </a:rPr>
              <a:t>n</a:t>
            </a:r>
            <a:r>
              <a:rPr sz="1200" spc="20" dirty="0">
                <a:latin typeface="Times New Roman"/>
                <a:cs typeface="Times New Roman"/>
              </a:rPr>
              <a:t>g</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30" dirty="0">
                <a:latin typeface="Times New Roman"/>
                <a:cs typeface="Times New Roman"/>
              </a:rPr>
              <a:t> </a:t>
            </a:r>
            <a:r>
              <a:rPr sz="1200" spc="5" dirty="0">
                <a:latin typeface="Times New Roman"/>
                <a:cs typeface="Times New Roman"/>
              </a:rPr>
              <a:t>(</a:t>
            </a:r>
            <a:r>
              <a:rPr sz="1200" dirty="0">
                <a:latin typeface="Times New Roman"/>
                <a:cs typeface="Times New Roman"/>
              </a:rPr>
              <a:t>p. </a:t>
            </a:r>
            <a:r>
              <a:rPr sz="1200" spc="-40" dirty="0">
                <a:latin typeface="Times New Roman"/>
                <a:cs typeface="Times New Roman"/>
              </a:rPr>
              <a:t> </a:t>
            </a:r>
            <a:r>
              <a:rPr sz="1200" dirty="0">
                <a:latin typeface="Times New Roman"/>
                <a:cs typeface="Times New Roman"/>
              </a:rPr>
              <a:t>217</a:t>
            </a:r>
            <a:r>
              <a:rPr sz="1200" spc="5"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25" dirty="0">
                <a:latin typeface="Times New Roman"/>
                <a:cs typeface="Times New Roman"/>
              </a:rPr>
              <a:t> in</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35"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ca</a:t>
            </a:r>
            <a:r>
              <a:rPr sz="1200" spc="-50" dirty="0">
                <a:latin typeface="Times New Roman"/>
                <a:cs typeface="Times New Roman"/>
              </a:rPr>
              <a:t>l</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10" dirty="0">
                <a:latin typeface="Times New Roman"/>
                <a:cs typeface="Times New Roman"/>
              </a:rPr>
              <a:t>s</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es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by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m</a:t>
            </a:r>
            <a:r>
              <a:rPr sz="1200" spc="45"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t</a:t>
            </a:r>
            <a:r>
              <a:rPr sz="1200" spc="-50" dirty="0">
                <a:latin typeface="Times New Roman"/>
                <a:cs typeface="Times New Roman"/>
              </a:rPr>
              <a:t>y</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35"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114"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bli</a:t>
            </a:r>
            <a:r>
              <a:rPr sz="1200" spc="-15"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in</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pu</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k</a:t>
            </a:r>
            <a:r>
              <a:rPr sz="1200" spc="-5"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1999)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30" dirty="0">
                <a:latin typeface="Times New Roman"/>
                <a:cs typeface="Times New Roman"/>
              </a:rPr>
              <a:t>-</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3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t>
            </a:r>
            <a:r>
              <a:rPr sz="1200" spc="-35"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 2010; </a:t>
            </a:r>
            <a:r>
              <a:rPr sz="1200" spc="-145" dirty="0">
                <a:latin typeface="Times New Roman"/>
                <a:cs typeface="Times New Roman"/>
              </a:rPr>
              <a:t> </a:t>
            </a:r>
            <a:r>
              <a:rPr sz="1200" spc="-5" dirty="0">
                <a:latin typeface="Times New Roman"/>
                <a:cs typeface="Times New Roman"/>
              </a:rPr>
              <a:t>Va</a:t>
            </a:r>
            <a:r>
              <a:rPr sz="1200" dirty="0">
                <a:latin typeface="Times New Roman"/>
                <a:cs typeface="Times New Roman"/>
              </a:rPr>
              <a:t>u</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spc="-1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40" dirty="0">
                <a:latin typeface="Times New Roman"/>
                <a:cs typeface="Times New Roman"/>
              </a:rPr>
              <a:t>f</a:t>
            </a:r>
            <a:r>
              <a:rPr sz="1200" spc="-5" dirty="0">
                <a:latin typeface="Times New Roman"/>
                <a:cs typeface="Times New Roman"/>
              </a:rPr>
              <a:t>ac</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e</a:t>
            </a:r>
            <a:r>
              <a:rPr sz="1200" spc="5" dirty="0">
                <a:latin typeface="Times New Roman"/>
                <a:cs typeface="Times New Roman"/>
              </a:rPr>
              <a:t>rr</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us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50"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 </a:t>
            </a:r>
            <a:r>
              <a:rPr sz="1200" spc="-8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7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up</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dirty="0">
                <a:latin typeface="Times New Roman"/>
                <a:cs typeface="Times New Roman"/>
              </a:rPr>
              <a:t>be </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ugg</a:t>
            </a:r>
            <a:r>
              <a:rPr sz="1200" spc="-50" dirty="0">
                <a:latin typeface="Times New Roman"/>
                <a:cs typeface="Times New Roman"/>
              </a:rPr>
              <a:t>l</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30" dirty="0">
                <a:latin typeface="Times New Roman"/>
                <a:cs typeface="Times New Roman"/>
              </a:rPr>
              <a:t>-</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0" dirty="0">
                <a:latin typeface="Times New Roman"/>
                <a:cs typeface="Times New Roman"/>
              </a:rPr>
              <a:t> </a:t>
            </a:r>
            <a:r>
              <a:rPr sz="1200" spc="30"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20" dirty="0">
                <a:latin typeface="Times New Roman"/>
                <a:cs typeface="Times New Roman"/>
              </a:rPr>
              <a:t>ok</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95" dirty="0">
                <a:latin typeface="Times New Roman"/>
                <a:cs typeface="Times New Roman"/>
              </a:rPr>
              <a:t> </a:t>
            </a:r>
            <a:r>
              <a:rPr sz="1200" spc="-15" dirty="0">
                <a:latin typeface="Times New Roman"/>
                <a:cs typeface="Times New Roman"/>
              </a:rPr>
              <a:t>s</a:t>
            </a:r>
            <a:r>
              <a:rPr sz="1200" spc="15" dirty="0">
                <a:latin typeface="Times New Roman"/>
                <a:cs typeface="Times New Roman"/>
              </a:rPr>
              <a:t>ee</a:t>
            </a:r>
            <a:r>
              <a:rPr sz="1200" spc="-50" dirty="0">
                <a:latin typeface="Times New Roman"/>
                <a:cs typeface="Times New Roman"/>
              </a:rPr>
              <a:t>m</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 </a:t>
            </a:r>
            <a:r>
              <a:rPr sz="1200" spc="95" dirty="0">
                <a:latin typeface="Times New Roman"/>
                <a:cs typeface="Times New Roman"/>
              </a:rPr>
              <a:t> </a:t>
            </a:r>
            <a:r>
              <a:rPr sz="1200" spc="20" dirty="0">
                <a:latin typeface="Times New Roman"/>
                <a:cs typeface="Times New Roman"/>
              </a:rPr>
              <a:t>or </a:t>
            </a:r>
            <a:r>
              <a:rPr sz="1200" spc="-15" dirty="0">
                <a:latin typeface="Times New Roman"/>
                <a:cs typeface="Times New Roman"/>
              </a:rPr>
              <a:t>s</a:t>
            </a:r>
            <a:r>
              <a:rPr sz="1200" dirty="0">
                <a:latin typeface="Times New Roman"/>
                <a:cs typeface="Times New Roman"/>
              </a:rPr>
              <a:t>ub</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ou</a:t>
            </a:r>
            <a:r>
              <a:rPr sz="1200" spc="10" dirty="0">
                <a:latin typeface="Times New Roman"/>
                <a:cs typeface="Times New Roman"/>
              </a:rPr>
              <a:t>s</a:t>
            </a:r>
            <a:r>
              <a:rPr sz="1200" spc="-25" dirty="0">
                <a:latin typeface="Times New Roman"/>
                <a:cs typeface="Times New Roman"/>
              </a:rPr>
              <a:t>l</a:t>
            </a:r>
            <a:r>
              <a:rPr sz="1200" dirty="0">
                <a:latin typeface="Times New Roman"/>
                <a:cs typeface="Times New Roman"/>
              </a:rPr>
              <a:t>y </a:t>
            </a:r>
            <a:r>
              <a:rPr sz="1200" spc="-50" dirty="0">
                <a:latin typeface="Times New Roman"/>
                <a:cs typeface="Times New Roman"/>
              </a:rPr>
              <a:t> </a:t>
            </a:r>
            <a:r>
              <a:rPr sz="1200" dirty="0">
                <a:latin typeface="Times New Roman"/>
                <a:cs typeface="Times New Roman"/>
              </a:rPr>
              <a:t>– </a:t>
            </a:r>
            <a:r>
              <a:rPr sz="1200" spc="-25" dirty="0">
                <a:latin typeface="Times New Roman"/>
                <a:cs typeface="Times New Roman"/>
              </a:rPr>
              <a:t> </a:t>
            </a:r>
            <a:r>
              <a:rPr sz="1200" spc="20" dirty="0">
                <a:latin typeface="Times New Roman"/>
                <a:cs typeface="Times New Roman"/>
              </a:rPr>
              <a:t>w</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o  a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x</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W</a:t>
            </a:r>
            <a:r>
              <a:rPr sz="1200" spc="2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5" dirty="0">
                <a:latin typeface="Times New Roman"/>
                <a:cs typeface="Times New Roman"/>
              </a:rPr>
              <a:t>De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im</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40" dirty="0">
                <a:latin typeface="Times New Roman"/>
                <a:cs typeface="Times New Roman"/>
              </a:rPr>
              <a:t>c</a:t>
            </a:r>
            <a:r>
              <a:rPr sz="1200" dirty="0">
                <a:latin typeface="Times New Roman"/>
                <a:cs typeface="Times New Roman"/>
              </a:rPr>
              <a:t>y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n</a:t>
            </a:r>
            <a:r>
              <a:rPr sz="1200" spc="-25" dirty="0">
                <a:latin typeface="Times New Roman"/>
                <a:cs typeface="Times New Roman"/>
              </a:rPr>
              <a:t>in</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mi</a:t>
            </a:r>
            <a:r>
              <a:rPr sz="1200" dirty="0">
                <a:latin typeface="Times New Roman"/>
                <a:cs typeface="Times New Roman"/>
              </a:rPr>
              <a:t>nd</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y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3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3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0" dirty="0">
                <a:latin typeface="Times New Roman"/>
                <a:cs typeface="Times New Roman"/>
              </a:rPr>
              <a:t>k</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z</a:t>
            </a:r>
            <a:r>
              <a:rPr sz="1200" spc="2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114"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a:t>
            </a:r>
            <a:r>
              <a:rPr sz="1200" spc="9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5" dirty="0">
                <a:latin typeface="Times New Roman"/>
                <a:cs typeface="Times New Roman"/>
              </a:rPr>
              <a:t>ca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ps</a:t>
            </a:r>
            <a:r>
              <a:rPr sz="1200" spc="7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a</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6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se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ve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a:t>
            </a:r>
            <a:r>
              <a:rPr sz="1200" spc="30" dirty="0">
                <a:latin typeface="Times New Roman"/>
                <a:cs typeface="Times New Roman"/>
              </a:rPr>
              <a:t> </a:t>
            </a:r>
            <a:r>
              <a:rPr sz="1200" spc="5" dirty="0">
                <a:latin typeface="Times New Roman"/>
                <a:cs typeface="Times New Roman"/>
              </a:rPr>
              <a:t>(</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199</a:t>
            </a:r>
            <a:r>
              <a:rPr sz="1200" spc="-25" dirty="0">
                <a:latin typeface="Times New Roman"/>
                <a:cs typeface="Times New Roman"/>
              </a:rPr>
              <a:t>4</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p</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He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mi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71</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“Check </a:t>
            </a:r>
            <a:r>
              <a:rPr lang="en-US" dirty="0" err="1" smtClean="0"/>
              <a:t>Yo’Self</a:t>
            </a:r>
            <a:r>
              <a:rPr lang="en-US" dirty="0" smtClean="0"/>
              <a:t>” Page 5 – Theorizing Whiteness and Culturally Responsive Teaching</a:t>
            </a:r>
            <a:endParaRPr lang="en-US" dirty="0"/>
          </a:p>
        </p:txBody>
      </p:sp>
      <p:sp>
        <p:nvSpPr>
          <p:cNvPr id="2" name="object 2"/>
          <p:cNvSpPr txBox="1"/>
          <p:nvPr/>
        </p:nvSpPr>
        <p:spPr>
          <a:xfrm>
            <a:off x="901700" y="916227"/>
            <a:ext cx="5972175" cy="8063230"/>
          </a:xfrm>
          <a:prstGeom prst="rect">
            <a:avLst/>
          </a:prstGeom>
        </p:spPr>
        <p:txBody>
          <a:bodyPr vert="horz" wrap="square" lIns="0" tIns="0" rIns="0" bIns="0" rtlCol="0">
            <a:spAutoFit/>
          </a:bodyPr>
          <a:lstStyle/>
          <a:p>
            <a:pPr marL="12700" marR="10160" algn="just">
              <a:lnSpc>
                <a:spcPct val="95600"/>
              </a:lnSpc>
            </a:pP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f</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ss</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h</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d, 2004; </a:t>
            </a:r>
            <a:r>
              <a:rPr sz="1200" spc="2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1995; </a:t>
            </a:r>
            <a:r>
              <a:rPr sz="1200" spc="25"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1967; </a:t>
            </a:r>
            <a:r>
              <a:rPr sz="1200" spc="25" dirty="0">
                <a:latin typeface="Times New Roman"/>
                <a:cs typeface="Times New Roman"/>
              </a:rPr>
              <a:t> </a:t>
            </a:r>
            <a:r>
              <a:rPr sz="1200" spc="-5" dirty="0">
                <a:latin typeface="Times New Roman"/>
                <a:cs typeface="Times New Roman"/>
              </a:rPr>
              <a:t>H</a:t>
            </a:r>
            <a:r>
              <a:rPr sz="1200" spc="20" dirty="0">
                <a:latin typeface="Times New Roman"/>
                <a:cs typeface="Times New Roman"/>
              </a:rPr>
              <a:t>oo</a:t>
            </a:r>
            <a:r>
              <a:rPr sz="1200" spc="-25" dirty="0">
                <a:latin typeface="Times New Roman"/>
                <a:cs typeface="Times New Roman"/>
              </a:rPr>
              <a:t>k</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a:t>
            </a:r>
            <a:r>
              <a:rPr sz="1200" spc="-25" dirty="0">
                <a:latin typeface="Times New Roman"/>
                <a:cs typeface="Times New Roman"/>
              </a:rPr>
              <a:t>1</a:t>
            </a:r>
            <a:r>
              <a:rPr sz="1200"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3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20" dirty="0">
                <a:latin typeface="Times New Roman"/>
                <a:cs typeface="Times New Roman"/>
              </a:rPr>
              <a:t>f</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spc="5" dirty="0">
                <a:latin typeface="Times New Roman"/>
                <a:cs typeface="Times New Roman"/>
              </a:rPr>
              <a:t>-</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k</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s</a:t>
            </a:r>
            <a:r>
              <a:rPr sz="1200" dirty="0">
                <a:latin typeface="Times New Roman"/>
                <a:cs typeface="Times New Roman"/>
              </a:rPr>
              <a:t>o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5" dirty="0">
                <a:latin typeface="Times New Roman"/>
                <a:cs typeface="Times New Roman"/>
              </a:rPr>
              <a:t>ca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073150">
              <a:lnSpc>
                <a:spcPct val="100000"/>
              </a:lnSpc>
            </a:pPr>
            <a:r>
              <a:rPr sz="1200" b="1" spc="-10"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o</a:t>
            </a:r>
            <a:r>
              <a:rPr sz="1200" b="1" spc="-30" dirty="0">
                <a:latin typeface="Times New Roman"/>
                <a:cs typeface="Times New Roman"/>
              </a:rPr>
              <a:t>r</a:t>
            </a:r>
            <a:r>
              <a:rPr sz="1200" b="1" spc="25" dirty="0">
                <a:latin typeface="Times New Roman"/>
                <a:cs typeface="Times New Roman"/>
              </a:rPr>
              <a:t>i</a:t>
            </a:r>
            <a:r>
              <a:rPr sz="1200" b="1" spc="-30" dirty="0">
                <a:latin typeface="Times New Roman"/>
                <a:cs typeface="Times New Roman"/>
              </a:rPr>
              <a:t>z</a:t>
            </a:r>
            <a:r>
              <a:rPr sz="1200" b="1" dirty="0">
                <a:latin typeface="Times New Roman"/>
                <a:cs typeface="Times New Roman"/>
              </a:rPr>
              <a:t>ing</a:t>
            </a:r>
            <a:r>
              <a:rPr sz="1200" b="1" spc="10" dirty="0">
                <a:latin typeface="Times New Roman"/>
                <a:cs typeface="Times New Roman"/>
              </a:rPr>
              <a:t> </a:t>
            </a:r>
            <a:r>
              <a:rPr sz="1200" b="1" dirty="0">
                <a:latin typeface="Times New Roman"/>
                <a:cs typeface="Times New Roman"/>
              </a:rPr>
              <a:t>Whi</a:t>
            </a:r>
            <a:r>
              <a:rPr sz="1200" b="1" spc="5" dirty="0">
                <a:latin typeface="Times New Roman"/>
                <a:cs typeface="Times New Roman"/>
              </a:rPr>
              <a:t>t</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e</a:t>
            </a:r>
            <a:r>
              <a:rPr sz="1200" b="1" spc="-15" dirty="0">
                <a:latin typeface="Times New Roman"/>
                <a:cs typeface="Times New Roman"/>
              </a:rPr>
              <a:t>s</a:t>
            </a:r>
            <a:r>
              <a:rPr sz="1200" b="1" dirty="0">
                <a:latin typeface="Times New Roman"/>
                <a:cs typeface="Times New Roman"/>
              </a:rPr>
              <a:t>s and</a:t>
            </a:r>
            <a:r>
              <a:rPr sz="1200" b="1" spc="15"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dirty="0">
                <a:latin typeface="Times New Roman"/>
                <a:cs typeface="Times New Roman"/>
              </a:rPr>
              <a:t>al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pon</a:t>
            </a:r>
            <a:r>
              <a:rPr sz="1200" b="1" spc="-15" dirty="0">
                <a:latin typeface="Times New Roman"/>
                <a:cs typeface="Times New Roman"/>
              </a:rPr>
              <a:t>s</a:t>
            </a:r>
            <a:r>
              <a:rPr sz="1200" b="1" dirty="0">
                <a:latin typeface="Times New Roman"/>
                <a:cs typeface="Times New Roman"/>
              </a:rPr>
              <a:t>i</a:t>
            </a:r>
            <a:r>
              <a:rPr sz="1200" b="1" spc="20" dirty="0">
                <a:latin typeface="Times New Roman"/>
                <a:cs typeface="Times New Roman"/>
              </a:rPr>
              <a:t>v</a:t>
            </a:r>
            <a:r>
              <a:rPr sz="1200" b="1" dirty="0">
                <a:latin typeface="Times New Roman"/>
                <a:cs typeface="Times New Roman"/>
              </a:rPr>
              <a:t>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endParaRPr sz="1200">
              <a:latin typeface="Times New Roman"/>
              <a:cs typeface="Times New Roman"/>
            </a:endParaRPr>
          </a:p>
          <a:p>
            <a:pPr>
              <a:lnSpc>
                <a:spcPct val="100000"/>
              </a:lnSpc>
              <a:spcBef>
                <a:spcPts val="29"/>
              </a:spcBef>
            </a:pPr>
            <a:endParaRPr sz="1150">
              <a:latin typeface="Times New Roman"/>
              <a:cs typeface="Times New Roman"/>
            </a:endParaRPr>
          </a:p>
          <a:p>
            <a:pPr marL="377825" marR="373380" algn="just">
              <a:lnSpc>
                <a:spcPct val="96100"/>
              </a:lnSpc>
            </a:pP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a</a:t>
            </a:r>
            <a:r>
              <a:rPr sz="1200" spc="5" dirty="0">
                <a:latin typeface="Times New Roman"/>
                <a:cs typeface="Times New Roman"/>
              </a:rPr>
              <a:t> 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f</a:t>
            </a:r>
            <a:r>
              <a:rPr sz="1200" dirty="0">
                <a:latin typeface="Times New Roman"/>
                <a:cs typeface="Times New Roman"/>
              </a:rPr>
              <a:t>il</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4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0" dirty="0">
                <a:latin typeface="Times New Roman"/>
                <a:cs typeface="Times New Roman"/>
              </a:rPr>
              <a:t>s</a:t>
            </a:r>
            <a:r>
              <a:rPr sz="1200" dirty="0">
                <a:latin typeface="Times New Roman"/>
                <a:cs typeface="Times New Roman"/>
              </a:rPr>
              <a:t>i</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d.  </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u</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ke</a:t>
            </a:r>
            <a:r>
              <a:rPr sz="1200" spc="7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to</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lly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h</a:t>
            </a:r>
            <a:r>
              <a:rPr sz="1200" dirty="0">
                <a:latin typeface="Times New Roman"/>
                <a:cs typeface="Times New Roman"/>
              </a:rPr>
              <a:t>u</a:t>
            </a:r>
            <a:r>
              <a:rPr sz="1200" spc="30" dirty="0">
                <a:latin typeface="Times New Roman"/>
                <a:cs typeface="Times New Roman"/>
              </a:rPr>
              <a:t>r</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d </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ks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 200</a:t>
            </a:r>
            <a:r>
              <a:rPr sz="1200" spc="-25" dirty="0">
                <a:latin typeface="Times New Roman"/>
                <a:cs typeface="Times New Roman"/>
              </a:rPr>
              <a:t>7</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p</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127</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10"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do</a:t>
            </a:r>
            <a:r>
              <a:rPr sz="1200" spc="3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i="1" spc="10" dirty="0">
                <a:latin typeface="Times New Roman"/>
                <a:cs typeface="Times New Roman"/>
              </a:rPr>
              <a:t>P</a:t>
            </a:r>
            <a:r>
              <a:rPr sz="1200" i="1" spc="-15" dirty="0">
                <a:latin typeface="Times New Roman"/>
                <a:cs typeface="Times New Roman"/>
              </a:rPr>
              <a:t>r</a:t>
            </a:r>
            <a:r>
              <a:rPr sz="1200" i="1" spc="-5" dirty="0">
                <a:latin typeface="Times New Roman"/>
                <a:cs typeface="Times New Roman"/>
              </a:rPr>
              <a:t>ec</a:t>
            </a:r>
            <a:r>
              <a:rPr sz="1200" i="1" dirty="0">
                <a:latin typeface="Times New Roman"/>
                <a:cs typeface="Times New Roman"/>
              </a:rPr>
              <a:t>ious</a:t>
            </a:r>
            <a:r>
              <a:rPr sz="1200" i="1" spc="45" dirty="0">
                <a:latin typeface="Times New Roman"/>
                <a:cs typeface="Times New Roman"/>
              </a:rPr>
              <a:t> </a:t>
            </a:r>
            <a:r>
              <a:rPr sz="1200" i="1" spc="-10"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35" dirty="0">
                <a:latin typeface="Times New Roman"/>
                <a:cs typeface="Times New Roman"/>
              </a:rPr>
              <a:t>w</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d</a:t>
            </a:r>
            <a:r>
              <a:rPr sz="1200" i="1" spc="20" dirty="0">
                <a:latin typeface="Times New Roman"/>
                <a:cs typeface="Times New Roman"/>
              </a:rPr>
              <a:t>g</a:t>
            </a:r>
            <a:r>
              <a:rPr sz="1200" i="1" dirty="0">
                <a:latin typeface="Times New Roman"/>
                <a:cs typeface="Times New Roman"/>
              </a:rPr>
              <a:t>e</a:t>
            </a:r>
            <a:r>
              <a:rPr sz="1200" i="1" spc="5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b="1" spc="5" dirty="0">
                <a:latin typeface="Times New Roman"/>
                <a:cs typeface="Times New Roman"/>
              </a:rPr>
              <a:t>)</a:t>
            </a:r>
            <a:r>
              <a:rPr sz="1200" b="1" dirty="0">
                <a:latin typeface="Times New Roman"/>
                <a:cs typeface="Times New Roman"/>
              </a:rPr>
              <a:t>,</a:t>
            </a:r>
            <a:r>
              <a:rPr sz="1200" b="1" spc="9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0" dirty="0">
                <a:latin typeface="Times New Roman"/>
                <a:cs typeface="Times New Roman"/>
              </a:rPr>
              <a:t>f</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m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ugg</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15" dirty="0">
                <a:latin typeface="Times New Roman"/>
                <a:cs typeface="Times New Roman"/>
              </a:rPr>
              <a:t>M</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T</a:t>
            </a:r>
            <a:r>
              <a:rPr sz="1200" dirty="0">
                <a:latin typeface="Times New Roman"/>
                <a:cs typeface="Times New Roman"/>
              </a:rPr>
              <a:t>u</a:t>
            </a:r>
            <a:r>
              <a:rPr sz="1200" spc="-5" dirty="0">
                <a:latin typeface="Times New Roman"/>
                <a:cs typeface="Times New Roman"/>
              </a:rPr>
              <a:t>c</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m</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ds </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na </a:t>
            </a:r>
            <a:r>
              <a:rPr sz="1200" spc="-80" dirty="0">
                <a:latin typeface="Times New Roman"/>
                <a:cs typeface="Times New Roman"/>
              </a:rPr>
              <a:t> </a:t>
            </a:r>
            <a:r>
              <a:rPr sz="1200" spc="-5" dirty="0">
                <a:latin typeface="Times New Roman"/>
                <a:cs typeface="Times New Roman"/>
              </a:rPr>
              <a:t>De</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dirty="0">
                <a:latin typeface="Times New Roman"/>
                <a:cs typeface="Times New Roman"/>
              </a:rPr>
              <a:t>Pub</a:t>
            </a:r>
            <a:r>
              <a:rPr sz="1200" spc="-25" dirty="0">
                <a:latin typeface="Times New Roman"/>
                <a:cs typeface="Times New Roman"/>
              </a:rPr>
              <a:t>l</a:t>
            </a:r>
            <a:r>
              <a:rPr sz="1200" dirty="0">
                <a:latin typeface="Times New Roman"/>
                <a:cs typeface="Times New Roman"/>
              </a:rPr>
              <a:t>ic 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s</a:t>
            </a:r>
            <a:r>
              <a:rPr sz="1200" dirty="0">
                <a:latin typeface="Times New Roman"/>
                <a:cs typeface="Times New Roman"/>
              </a:rPr>
              <a:t>to</a:t>
            </a:r>
            <a:r>
              <a:rPr sz="1200" spc="20" dirty="0">
                <a:latin typeface="Times New Roman"/>
                <a:cs typeface="Times New Roman"/>
              </a:rPr>
              <a:t>o</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up</a:t>
            </a:r>
            <a:r>
              <a:rPr sz="1200" spc="13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e</a:t>
            </a:r>
            <a:r>
              <a:rPr sz="1200" spc="-50" dirty="0">
                <a:latin typeface="Times New Roman"/>
                <a:cs typeface="Times New Roman"/>
              </a:rPr>
              <a:t>y</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  </a:t>
            </a:r>
            <a:r>
              <a:rPr sz="1200" spc="-120" dirty="0">
                <a:latin typeface="Times New Roman"/>
                <a:cs typeface="Times New Roman"/>
              </a:rPr>
              <a:t> </a:t>
            </a: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15" dirty="0">
                <a:latin typeface="Times New Roman"/>
                <a:cs typeface="Times New Roman"/>
              </a:rPr>
              <a:t>L</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ino </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45" dirty="0">
                <a:latin typeface="Times New Roman"/>
                <a:cs typeface="Times New Roman"/>
              </a:rPr>
              <a:t>o</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R</a:t>
            </a:r>
            <a:r>
              <a:rPr sz="1200" spc="-5" dirty="0">
                <a:latin typeface="Times New Roman"/>
                <a:cs typeface="Times New Roman"/>
              </a:rPr>
              <a:t>az</a:t>
            </a:r>
            <a:r>
              <a:rPr sz="1200" dirty="0">
                <a:latin typeface="Times New Roman"/>
                <a:cs typeface="Times New Roman"/>
              </a:rPr>
              <a:t>a </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him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U</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h</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3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20" dirty="0">
                <a:latin typeface="Times New Roman"/>
                <a:cs typeface="Times New Roman"/>
              </a:rPr>
              <a:t>rf</a:t>
            </a:r>
            <a:r>
              <a:rPr sz="1200" spc="20" dirty="0">
                <a:latin typeface="Times New Roman"/>
                <a:cs typeface="Times New Roman"/>
              </a:rPr>
              <a:t>u</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in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a:t>
            </a:r>
            <a:r>
              <a:rPr sz="1200" spc="105" dirty="0">
                <a:latin typeface="Times New Roman"/>
                <a:cs typeface="Times New Roman"/>
              </a:rPr>
              <a:t> </a:t>
            </a:r>
            <a:r>
              <a:rPr sz="1200" spc="10" dirty="0">
                <a:latin typeface="Times New Roman"/>
                <a:cs typeface="Times New Roman"/>
              </a:rPr>
              <a:t>s</a:t>
            </a:r>
            <a:r>
              <a:rPr sz="1200" dirty="0">
                <a:latin typeface="Times New Roman"/>
                <a:cs typeface="Times New Roman"/>
              </a:rPr>
              <a:t>he</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5" dirty="0">
                <a:latin typeface="Times New Roman"/>
                <a:cs typeface="Times New Roman"/>
              </a:rPr>
              <a:t>a</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20" dirty="0">
                <a:latin typeface="Times New Roman"/>
                <a:cs typeface="Times New Roman"/>
              </a:rPr>
              <a:t> </a:t>
            </a:r>
            <a:r>
              <a:rPr sz="1200" spc="-30" dirty="0">
                <a:latin typeface="Times New Roman"/>
                <a:cs typeface="Times New Roman"/>
              </a:rPr>
              <a:t>“</a:t>
            </a:r>
            <a:r>
              <a:rPr sz="1200" i="1" spc="-5" dirty="0">
                <a:latin typeface="Times New Roman"/>
                <a:cs typeface="Times New Roman"/>
              </a:rPr>
              <a:t>O</a:t>
            </a:r>
            <a:r>
              <a:rPr sz="1200" i="1" dirty="0">
                <a:latin typeface="Times New Roman"/>
                <a:cs typeface="Times New Roman"/>
              </a:rPr>
              <a:t>ur</a:t>
            </a:r>
            <a:r>
              <a:rPr sz="1200" i="1" spc="12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ju</a:t>
            </a:r>
            <a:r>
              <a:rPr sz="1200" i="1" spc="-15" dirty="0">
                <a:latin typeface="Times New Roman"/>
                <a:cs typeface="Times New Roman"/>
              </a:rPr>
              <a:t>s</a:t>
            </a:r>
            <a:r>
              <a:rPr sz="1200" i="1" dirty="0">
                <a:latin typeface="Times New Roman"/>
                <a:cs typeface="Times New Roman"/>
              </a:rPr>
              <a:t>t</a:t>
            </a:r>
            <a:r>
              <a:rPr sz="1200" i="1" spc="130" dirty="0">
                <a:latin typeface="Times New Roman"/>
                <a:cs typeface="Times New Roman"/>
              </a:rPr>
              <a:t> </a:t>
            </a:r>
            <a:r>
              <a:rPr sz="1200" i="1" dirty="0">
                <a:latin typeface="Times New Roman"/>
                <a:cs typeface="Times New Roman"/>
              </a:rPr>
              <a:t>don</a:t>
            </a:r>
            <a:r>
              <a:rPr sz="1200" i="1" spc="-20" dirty="0">
                <a:latin typeface="Times New Roman"/>
                <a:cs typeface="Times New Roman"/>
              </a:rPr>
              <a:t>’</a:t>
            </a:r>
            <a:r>
              <a:rPr sz="1200" i="1" dirty="0">
                <a:latin typeface="Times New Roman"/>
                <a:cs typeface="Times New Roman"/>
              </a:rPr>
              <a:t>t</a:t>
            </a:r>
            <a:r>
              <a:rPr sz="1200" i="1" spc="110" dirty="0">
                <a:latin typeface="Times New Roman"/>
                <a:cs typeface="Times New Roman"/>
              </a:rPr>
              <a:t> </a:t>
            </a:r>
            <a:r>
              <a:rPr sz="1200" i="1" dirty="0">
                <a:latin typeface="Times New Roman"/>
                <a:cs typeface="Times New Roman"/>
              </a:rPr>
              <a:t>g</a:t>
            </a:r>
            <a:r>
              <a:rPr sz="1200" i="1" spc="-5" dirty="0">
                <a:latin typeface="Times New Roman"/>
                <a:cs typeface="Times New Roman"/>
              </a:rPr>
              <a:t>e</a:t>
            </a:r>
            <a:r>
              <a:rPr sz="1200" i="1" dirty="0">
                <a:latin typeface="Times New Roman"/>
                <a:cs typeface="Times New Roman"/>
              </a:rPr>
              <a:t>t</a:t>
            </a:r>
            <a:r>
              <a:rPr sz="1200" i="1" spc="110" dirty="0">
                <a:latin typeface="Times New Roman"/>
                <a:cs typeface="Times New Roman"/>
              </a:rPr>
              <a:t> </a:t>
            </a:r>
            <a:r>
              <a:rPr sz="1200" i="1" dirty="0">
                <a:latin typeface="Times New Roman"/>
                <a:cs typeface="Times New Roman"/>
              </a:rPr>
              <a:t>it</a:t>
            </a:r>
            <a:r>
              <a:rPr sz="1200" i="1" spc="10" dirty="0">
                <a:latin typeface="Times New Roman"/>
                <a:cs typeface="Times New Roman"/>
              </a:rPr>
              <a:t>.</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Hea</a:t>
            </a:r>
            <a:r>
              <a:rPr sz="1200" dirty="0">
                <a:latin typeface="Times New Roman"/>
                <a:cs typeface="Times New Roman"/>
              </a:rPr>
              <a:t>ds</a:t>
            </a:r>
            <a:r>
              <a:rPr sz="1200" spc="9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e</a:t>
            </a:r>
            <a:r>
              <a:rPr sz="1200" spc="-50" dirty="0">
                <a:latin typeface="Times New Roman"/>
                <a:cs typeface="Times New Roman"/>
              </a:rPr>
              <a:t>y</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s</a:t>
            </a:r>
            <a:r>
              <a:rPr sz="1200" dirty="0">
                <a:latin typeface="Times New Roman"/>
                <a:cs typeface="Times New Roman"/>
              </a:rPr>
              <a:t>to</a:t>
            </a:r>
            <a:r>
              <a:rPr sz="1200" spc="20" dirty="0">
                <a:latin typeface="Times New Roman"/>
                <a:cs typeface="Times New Roman"/>
              </a:rPr>
              <a:t>o</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up</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140" dirty="0">
                <a:latin typeface="Times New Roman"/>
                <a:cs typeface="Times New Roman"/>
              </a:rPr>
              <a:t> </a:t>
            </a:r>
            <a:r>
              <a:rPr sz="1200" i="1" dirty="0">
                <a:latin typeface="Times New Roman"/>
                <a:cs typeface="Times New Roman"/>
              </a:rPr>
              <a:t>“</a:t>
            </a:r>
            <a:r>
              <a:rPr sz="1200" i="1" spc="-20" dirty="0">
                <a:latin typeface="Times New Roman"/>
                <a:cs typeface="Times New Roman"/>
              </a:rPr>
              <a:t>W</a:t>
            </a:r>
            <a:r>
              <a:rPr sz="1200" i="1" spc="-5" dirty="0">
                <a:latin typeface="Times New Roman"/>
                <a:cs typeface="Times New Roman"/>
              </a:rPr>
              <a:t>e</a:t>
            </a:r>
            <a:r>
              <a:rPr sz="1200" i="1" dirty="0">
                <a:latin typeface="Times New Roman"/>
                <a:cs typeface="Times New Roman"/>
              </a:rPr>
              <a:t>ll,</a:t>
            </a:r>
            <a:r>
              <a:rPr sz="1200" i="1" spc="140" dirty="0">
                <a:latin typeface="Times New Roman"/>
                <a:cs typeface="Times New Roman"/>
              </a:rPr>
              <a:t> </a:t>
            </a:r>
            <a:r>
              <a:rPr sz="1200" i="1" dirty="0">
                <a:latin typeface="Times New Roman"/>
                <a:cs typeface="Times New Roman"/>
              </a:rPr>
              <a:t>the</a:t>
            </a:r>
            <a:r>
              <a:rPr sz="1200" i="1" spc="100" dirty="0">
                <a:latin typeface="Times New Roman"/>
                <a:cs typeface="Times New Roman"/>
              </a:rPr>
              <a:t> </a:t>
            </a:r>
            <a:r>
              <a:rPr sz="1200" i="1" spc="25" dirty="0">
                <a:latin typeface="Times New Roman"/>
                <a:cs typeface="Times New Roman"/>
              </a:rPr>
              <a:t>f</a:t>
            </a:r>
            <a:r>
              <a:rPr sz="1200" i="1" dirty="0">
                <a:latin typeface="Times New Roman"/>
                <a:cs typeface="Times New Roman"/>
              </a:rPr>
              <a:t>ilm</a:t>
            </a:r>
            <a:r>
              <a:rPr sz="1200" i="1" spc="125" dirty="0">
                <a:latin typeface="Times New Roman"/>
                <a:cs typeface="Times New Roman"/>
              </a:rPr>
              <a:t> </a:t>
            </a:r>
            <a:r>
              <a:rPr sz="1200" i="1" dirty="0">
                <a:latin typeface="Times New Roman"/>
                <a:cs typeface="Times New Roman"/>
              </a:rPr>
              <a:t>didn</a:t>
            </a:r>
            <a:r>
              <a:rPr sz="1200" i="1" spc="-20" dirty="0">
                <a:latin typeface="Times New Roman"/>
                <a:cs typeface="Times New Roman"/>
              </a:rPr>
              <a:t>’</a:t>
            </a:r>
            <a:r>
              <a:rPr sz="1200" i="1" dirty="0">
                <a:latin typeface="Times New Roman"/>
                <a:cs typeface="Times New Roman"/>
              </a:rPr>
              <a:t>t</a:t>
            </a:r>
            <a:r>
              <a:rPr sz="1200" i="1" spc="130" dirty="0">
                <a:latin typeface="Times New Roman"/>
                <a:cs typeface="Times New Roman"/>
              </a:rPr>
              <a:t> </a:t>
            </a:r>
            <a:r>
              <a:rPr sz="1200" i="1" spc="-15" dirty="0">
                <a:latin typeface="Times New Roman"/>
                <a:cs typeface="Times New Roman"/>
              </a:rPr>
              <a:t>s</a:t>
            </a:r>
            <a:r>
              <a:rPr sz="1200" i="1" dirty="0">
                <a:latin typeface="Times New Roman"/>
                <a:cs typeface="Times New Roman"/>
              </a:rPr>
              <a:t>h</a:t>
            </a:r>
            <a:r>
              <a:rPr sz="1200" i="1" spc="20" dirty="0">
                <a:latin typeface="Times New Roman"/>
                <a:cs typeface="Times New Roman"/>
              </a:rPr>
              <a:t>o</a:t>
            </a:r>
            <a:r>
              <a:rPr sz="1200" i="1" dirty="0">
                <a:latin typeface="Times New Roman"/>
                <a:cs typeface="Times New Roman"/>
              </a:rPr>
              <a:t>w</a:t>
            </a:r>
            <a:r>
              <a:rPr sz="1200" i="1" spc="95" dirty="0">
                <a:latin typeface="Times New Roman"/>
                <a:cs typeface="Times New Roman"/>
              </a:rPr>
              <a:t> </a:t>
            </a:r>
            <a:r>
              <a:rPr sz="1200" i="1" dirty="0">
                <a:latin typeface="Times New Roman"/>
                <a:cs typeface="Times New Roman"/>
              </a:rPr>
              <a:t>any</a:t>
            </a:r>
            <a:r>
              <a:rPr sz="1200" i="1" spc="12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12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spc="-15" dirty="0">
                <a:latin typeface="Times New Roman"/>
                <a:cs typeface="Times New Roman"/>
              </a:rPr>
              <a:t>s</a:t>
            </a:r>
            <a:r>
              <a:rPr sz="1200" i="1" dirty="0">
                <a:latin typeface="Times New Roman"/>
                <a:cs typeface="Times New Roman"/>
              </a:rPr>
              <a:t>.  </a:t>
            </a:r>
            <a:r>
              <a:rPr sz="1200" i="1" spc="-145" dirty="0">
                <a:latin typeface="Times New Roman"/>
                <a:cs typeface="Times New Roman"/>
              </a:rPr>
              <a:t> </a:t>
            </a:r>
            <a:r>
              <a:rPr sz="1200" i="1" spc="-10" dirty="0">
                <a:latin typeface="Times New Roman"/>
                <a:cs typeface="Times New Roman"/>
              </a:rPr>
              <a:t>C</a:t>
            </a:r>
            <a:r>
              <a:rPr sz="1200" i="1" dirty="0">
                <a:latin typeface="Times New Roman"/>
                <a:cs typeface="Times New Roman"/>
              </a:rPr>
              <a:t>an</a:t>
            </a:r>
            <a:r>
              <a:rPr sz="1200" i="1" spc="5" dirty="0">
                <a:latin typeface="Times New Roman"/>
                <a:cs typeface="Times New Roman"/>
              </a:rPr>
              <a:t>’</a:t>
            </a:r>
            <a:r>
              <a:rPr sz="1200" i="1" dirty="0">
                <a:latin typeface="Times New Roman"/>
                <a:cs typeface="Times New Roman"/>
              </a:rPr>
              <a:t>t</a:t>
            </a:r>
            <a:r>
              <a:rPr sz="1200" i="1" spc="13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12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do thi</a:t>
            </a:r>
            <a:r>
              <a:rPr sz="1200" i="1" spc="-15" dirty="0">
                <a:latin typeface="Times New Roman"/>
                <a:cs typeface="Times New Roman"/>
              </a:rPr>
              <a:t>s</a:t>
            </a:r>
            <a:r>
              <a:rPr sz="1200" i="1" dirty="0">
                <a:latin typeface="Times New Roman"/>
                <a:cs typeface="Times New Roman"/>
              </a:rPr>
              <a:t>?</a:t>
            </a:r>
            <a:r>
              <a:rPr sz="1200" dirty="0">
                <a:latin typeface="Times New Roman"/>
                <a:cs typeface="Times New Roman"/>
              </a:rPr>
              <a:t>”</a:t>
            </a:r>
            <a:r>
              <a:rPr sz="1200" spc="5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mi</a:t>
            </a:r>
            <a:r>
              <a:rPr sz="1200" dirty="0">
                <a:latin typeface="Times New Roman"/>
                <a:cs typeface="Times New Roman"/>
              </a:rPr>
              <a:t>nd</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spc="20" dirty="0">
                <a:latin typeface="Times New Roman"/>
                <a:cs typeface="Times New Roman"/>
              </a:rPr>
              <a:t>o</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f</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13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1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i="1" spc="-20" dirty="0">
                <a:latin typeface="Times New Roman"/>
                <a:cs typeface="Times New Roman"/>
              </a:rPr>
              <a:t>W</a:t>
            </a:r>
            <a:r>
              <a:rPr sz="1200" i="1" spc="-5" dirty="0">
                <a:latin typeface="Times New Roman"/>
                <a:cs typeface="Times New Roman"/>
              </a:rPr>
              <a:t>e</a:t>
            </a:r>
            <a:r>
              <a:rPr sz="1200" i="1" dirty="0">
                <a:latin typeface="Times New Roman"/>
                <a:cs typeface="Times New Roman"/>
              </a:rPr>
              <a:t>ll,</a:t>
            </a:r>
            <a:r>
              <a:rPr sz="1200" i="1" spc="140" dirty="0">
                <a:latin typeface="Times New Roman"/>
                <a:cs typeface="Times New Roman"/>
              </a:rPr>
              <a:t> </a:t>
            </a:r>
            <a:r>
              <a:rPr sz="1200" i="1" spc="-35" dirty="0">
                <a:latin typeface="Times New Roman"/>
                <a:cs typeface="Times New Roman"/>
              </a:rPr>
              <a:t>w</a:t>
            </a:r>
            <a:r>
              <a:rPr sz="1200" i="1" spc="20" dirty="0">
                <a:latin typeface="Times New Roman"/>
                <a:cs typeface="Times New Roman"/>
              </a:rPr>
              <a:t>h</a:t>
            </a:r>
            <a:r>
              <a:rPr sz="1200" i="1" dirty="0">
                <a:latin typeface="Times New Roman"/>
                <a:cs typeface="Times New Roman"/>
              </a:rPr>
              <a:t>y </a:t>
            </a:r>
            <a:r>
              <a:rPr sz="1200" i="1" spc="-150" dirty="0">
                <a:latin typeface="Times New Roman"/>
                <a:cs typeface="Times New Roman"/>
              </a:rPr>
              <a:t> </a:t>
            </a:r>
            <a:r>
              <a:rPr sz="1200" i="1" spc="-35" dirty="0">
                <a:latin typeface="Times New Roman"/>
                <a:cs typeface="Times New Roman"/>
              </a:rPr>
              <a:t>w</a:t>
            </a:r>
            <a:r>
              <a:rPr sz="1200" i="1" dirty="0">
                <a:latin typeface="Times New Roman"/>
                <a:cs typeface="Times New Roman"/>
              </a:rPr>
              <a:t>ouldn</a:t>
            </a:r>
            <a:r>
              <a:rPr sz="1200" i="1" spc="5" dirty="0">
                <a:latin typeface="Times New Roman"/>
                <a:cs typeface="Times New Roman"/>
              </a:rPr>
              <a:t>’</a:t>
            </a:r>
            <a:r>
              <a:rPr sz="1200" i="1" dirty="0">
                <a:latin typeface="Times New Roman"/>
                <a:cs typeface="Times New Roman"/>
              </a:rPr>
              <a:t>t</a:t>
            </a:r>
            <a:r>
              <a:rPr sz="1200" i="1" spc="13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y </a:t>
            </a:r>
            <a:r>
              <a:rPr sz="1200" i="1" spc="-150" dirty="0">
                <a:latin typeface="Times New Roman"/>
                <a:cs typeface="Times New Roman"/>
              </a:rPr>
              <a:t> </a:t>
            </a:r>
            <a:r>
              <a:rPr sz="1200" i="1" spc="-60" dirty="0">
                <a:latin typeface="Times New Roman"/>
                <a:cs typeface="Times New Roman"/>
              </a:rPr>
              <a:t>w</a:t>
            </a:r>
            <a:r>
              <a:rPr sz="1200" i="1" dirty="0">
                <a:latin typeface="Times New Roman"/>
                <a:cs typeface="Times New Roman"/>
              </a:rPr>
              <a:t>ant</a:t>
            </a:r>
            <a:r>
              <a:rPr sz="1200" i="1" spc="130" dirty="0">
                <a:latin typeface="Times New Roman"/>
                <a:cs typeface="Times New Roman"/>
              </a:rPr>
              <a:t> </a:t>
            </a:r>
            <a:r>
              <a:rPr sz="1200" i="1" dirty="0">
                <a:latin typeface="Times New Roman"/>
                <a:cs typeface="Times New Roman"/>
              </a:rPr>
              <a:t>to</a:t>
            </a:r>
            <a:r>
              <a:rPr sz="1200" i="1" spc="130" dirty="0">
                <a:latin typeface="Times New Roman"/>
                <a:cs typeface="Times New Roman"/>
              </a:rPr>
              <a:t> </a:t>
            </a:r>
            <a:r>
              <a:rPr sz="1200" i="1" dirty="0">
                <a:latin typeface="Times New Roman"/>
                <a:cs typeface="Times New Roman"/>
              </a:rPr>
              <a:t>be</a:t>
            </a:r>
            <a:r>
              <a:rPr sz="1200" i="1" spc="125" dirty="0">
                <a:latin typeface="Times New Roman"/>
                <a:cs typeface="Times New Roman"/>
              </a:rPr>
              <a:t> </a:t>
            </a:r>
            <a:r>
              <a:rPr sz="1200" i="1" spc="25" dirty="0">
                <a:latin typeface="Times New Roman"/>
                <a:cs typeface="Times New Roman"/>
              </a:rPr>
              <a:t>f</a:t>
            </a:r>
            <a:r>
              <a:rPr sz="1200" i="1" dirty="0">
                <a:latin typeface="Times New Roman"/>
                <a:cs typeface="Times New Roman"/>
              </a:rPr>
              <a:t>il</a:t>
            </a:r>
            <a:r>
              <a:rPr sz="1200" i="1" spc="-5" dirty="0">
                <a:latin typeface="Times New Roman"/>
                <a:cs typeface="Times New Roman"/>
              </a:rPr>
              <a:t>me</a:t>
            </a:r>
            <a:r>
              <a:rPr sz="1200" i="1" dirty="0">
                <a:latin typeface="Times New Roman"/>
                <a:cs typeface="Times New Roman"/>
              </a:rPr>
              <a:t>d? </a:t>
            </a:r>
            <a:r>
              <a:rPr sz="1200" i="1" spc="140" dirty="0">
                <a:latin typeface="Times New Roman"/>
                <a:cs typeface="Times New Roman"/>
              </a:rPr>
              <a:t> </a:t>
            </a:r>
            <a:r>
              <a:rPr sz="1200" i="1" spc="-20" dirty="0">
                <a:latin typeface="Times New Roman"/>
                <a:cs typeface="Times New Roman"/>
              </a:rPr>
              <a:t>I</a:t>
            </a:r>
            <a:r>
              <a:rPr sz="1200" i="1" dirty="0">
                <a:latin typeface="Times New Roman"/>
                <a:cs typeface="Times New Roman"/>
              </a:rPr>
              <a:t>f</a:t>
            </a:r>
            <a:r>
              <a:rPr sz="1200" i="1" spc="130" dirty="0">
                <a:latin typeface="Times New Roman"/>
                <a:cs typeface="Times New Roman"/>
              </a:rPr>
              <a:t> </a:t>
            </a:r>
            <a:r>
              <a:rPr sz="1200" i="1" dirty="0">
                <a:latin typeface="Times New Roman"/>
                <a:cs typeface="Times New Roman"/>
              </a:rPr>
              <a:t>th</a:t>
            </a:r>
            <a:r>
              <a:rPr sz="1200" i="1" spc="-5" dirty="0">
                <a:latin typeface="Times New Roman"/>
                <a:cs typeface="Times New Roman"/>
              </a:rPr>
              <a:t>ey </a:t>
            </a:r>
            <a:r>
              <a:rPr sz="1200" i="1" spc="-15" dirty="0">
                <a:latin typeface="Times New Roman"/>
                <a:cs typeface="Times New Roman"/>
              </a:rPr>
              <a:t>s</a:t>
            </a:r>
            <a:r>
              <a:rPr sz="1200" i="1" dirty="0">
                <a:latin typeface="Times New Roman"/>
                <a:cs typeface="Times New Roman"/>
              </a:rPr>
              <a:t>h</a:t>
            </a:r>
            <a:r>
              <a:rPr sz="1200" i="1" spc="20" dirty="0">
                <a:latin typeface="Times New Roman"/>
                <a:cs typeface="Times New Roman"/>
              </a:rPr>
              <a:t>o</a:t>
            </a:r>
            <a:r>
              <a:rPr sz="1200" i="1" spc="-35" dirty="0">
                <a:latin typeface="Times New Roman"/>
                <a:cs typeface="Times New Roman"/>
              </a:rPr>
              <a:t>w</a:t>
            </a:r>
            <a:r>
              <a:rPr sz="1200" i="1" spc="-5" dirty="0">
                <a:latin typeface="Times New Roman"/>
                <a:cs typeface="Times New Roman"/>
              </a:rPr>
              <a:t>e</a:t>
            </a:r>
            <a:r>
              <a:rPr sz="1200" i="1" dirty="0">
                <a:latin typeface="Times New Roman"/>
                <a:cs typeface="Times New Roman"/>
              </a:rPr>
              <a:t>d</a:t>
            </a:r>
            <a:r>
              <a:rPr sz="1200" i="1" spc="10"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this </a:t>
            </a:r>
            <a:r>
              <a:rPr sz="1200" i="1" spc="25" dirty="0">
                <a:latin typeface="Times New Roman"/>
                <a:cs typeface="Times New Roman"/>
              </a:rPr>
              <a:t>f</a:t>
            </a:r>
            <a:r>
              <a:rPr sz="1200" i="1" dirty="0">
                <a:latin typeface="Times New Roman"/>
                <a:cs typeface="Times New Roman"/>
              </a:rPr>
              <a:t>ilm</a:t>
            </a:r>
            <a:r>
              <a:rPr sz="1200" i="1" spc="30" dirty="0">
                <a:latin typeface="Times New Roman"/>
                <a:cs typeface="Times New Roman"/>
              </a:rPr>
              <a:t> </a:t>
            </a:r>
            <a:r>
              <a:rPr sz="1200" i="1" spc="-60" dirty="0">
                <a:latin typeface="Times New Roman"/>
                <a:cs typeface="Times New Roman"/>
              </a:rPr>
              <a:t>w</a:t>
            </a:r>
            <a:r>
              <a:rPr sz="1200" i="1" dirty="0">
                <a:latin typeface="Times New Roman"/>
                <a:cs typeface="Times New Roman"/>
              </a:rPr>
              <a:t>ould</a:t>
            </a:r>
            <a:r>
              <a:rPr sz="1200" i="1" spc="10" dirty="0">
                <a:latin typeface="Times New Roman"/>
                <a:cs typeface="Times New Roman"/>
              </a:rPr>
              <a:t> </a:t>
            </a:r>
            <a:r>
              <a:rPr sz="1200" i="1" dirty="0">
                <a:latin typeface="Times New Roman"/>
                <a:cs typeface="Times New Roman"/>
              </a:rPr>
              <a:t>g</a:t>
            </a:r>
            <a:r>
              <a:rPr sz="1200" i="1" spc="-5" dirty="0">
                <a:latin typeface="Times New Roman"/>
                <a:cs typeface="Times New Roman"/>
              </a:rPr>
              <a:t>e</a:t>
            </a:r>
            <a:r>
              <a:rPr sz="1200" i="1" dirty="0">
                <a:latin typeface="Times New Roman"/>
                <a:cs typeface="Times New Roman"/>
              </a:rPr>
              <a:t>t</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spc="15" dirty="0">
                <a:latin typeface="Times New Roman"/>
                <a:cs typeface="Times New Roman"/>
              </a:rPr>
              <a:t>e</a:t>
            </a:r>
            <a:r>
              <a:rPr sz="1200" i="1" spc="-15" dirty="0">
                <a:latin typeface="Times New Roman"/>
                <a:cs typeface="Times New Roman"/>
              </a:rPr>
              <a:t>s</a:t>
            </a:r>
            <a:r>
              <a:rPr sz="1200" i="1" dirty="0">
                <a:latin typeface="Times New Roman"/>
                <a:cs typeface="Times New Roman"/>
              </a:rPr>
              <a:t>s and</a:t>
            </a:r>
            <a:r>
              <a:rPr sz="1200" i="1" spc="10" dirty="0">
                <a:latin typeface="Times New Roman"/>
                <a:cs typeface="Times New Roman"/>
              </a:rPr>
              <a:t> </a:t>
            </a:r>
            <a:r>
              <a:rPr sz="1200" i="1" dirty="0">
                <a:latin typeface="Times New Roman"/>
                <a:cs typeface="Times New Roman"/>
              </a:rPr>
              <a:t>it</a:t>
            </a:r>
            <a:r>
              <a:rPr sz="1200" i="1" spc="35" dirty="0">
                <a:latin typeface="Times New Roman"/>
                <a:cs typeface="Times New Roman"/>
              </a:rPr>
              <a:t> </a:t>
            </a:r>
            <a:r>
              <a:rPr sz="1200" i="1" spc="-35" dirty="0">
                <a:latin typeface="Times New Roman"/>
                <a:cs typeface="Times New Roman"/>
              </a:rPr>
              <a:t>w</a:t>
            </a:r>
            <a:r>
              <a:rPr sz="1200" i="1" dirty="0">
                <a:latin typeface="Times New Roman"/>
                <a:cs typeface="Times New Roman"/>
              </a:rPr>
              <a:t>ould</a:t>
            </a:r>
            <a:r>
              <a:rPr sz="1200" i="1" spc="10" dirty="0">
                <a:latin typeface="Times New Roman"/>
                <a:cs typeface="Times New Roman"/>
              </a:rPr>
              <a:t> </a:t>
            </a:r>
            <a:r>
              <a:rPr sz="1200" i="1" spc="-15" dirty="0">
                <a:latin typeface="Times New Roman"/>
                <a:cs typeface="Times New Roman"/>
              </a:rPr>
              <a:t>s</a:t>
            </a:r>
            <a:r>
              <a:rPr sz="1200" i="1" dirty="0">
                <a:latin typeface="Times New Roman"/>
                <a:cs typeface="Times New Roman"/>
              </a:rPr>
              <a:t>h</a:t>
            </a:r>
            <a:r>
              <a:rPr sz="1200" i="1" spc="45" dirty="0">
                <a:latin typeface="Times New Roman"/>
                <a:cs typeface="Times New Roman"/>
              </a:rPr>
              <a:t>o</a:t>
            </a:r>
            <a:r>
              <a:rPr sz="1200" i="1" dirty="0">
                <a:latin typeface="Times New Roman"/>
                <a:cs typeface="Times New Roman"/>
              </a:rPr>
              <a:t>w</a:t>
            </a:r>
            <a:r>
              <a:rPr sz="1200" i="1" spc="-25" dirty="0">
                <a:latin typeface="Times New Roman"/>
                <a:cs typeface="Times New Roman"/>
              </a:rPr>
              <a:t> </a:t>
            </a:r>
            <a:r>
              <a:rPr sz="1200" i="1" dirty="0">
                <a:latin typeface="Times New Roman"/>
                <a:cs typeface="Times New Roman"/>
              </a:rPr>
              <a:t>that</a:t>
            </a:r>
            <a:r>
              <a:rPr sz="1200" i="1" spc="1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15" dirty="0">
                <a:latin typeface="Times New Roman"/>
                <a:cs typeface="Times New Roman"/>
              </a:rPr>
              <a:t>e</a:t>
            </a:r>
            <a:r>
              <a:rPr sz="1200" i="1" spc="10" dirty="0">
                <a:latin typeface="Times New Roman"/>
                <a:cs typeface="Times New Roman"/>
              </a:rPr>
              <a:t>r</a:t>
            </a:r>
            <a:r>
              <a:rPr sz="1200" i="1" dirty="0">
                <a:latin typeface="Times New Roman"/>
                <a:cs typeface="Times New Roman"/>
              </a:rPr>
              <a:t>s </a:t>
            </a:r>
            <a:r>
              <a:rPr sz="1200" i="1" spc="-5" dirty="0">
                <a:latin typeface="Times New Roman"/>
                <a:cs typeface="Times New Roman"/>
              </a:rPr>
              <a:t>c</a:t>
            </a:r>
            <a:r>
              <a:rPr sz="1200" i="1" dirty="0">
                <a:latin typeface="Times New Roman"/>
                <a:cs typeface="Times New Roman"/>
              </a:rPr>
              <a:t>ould </a:t>
            </a:r>
            <a:r>
              <a:rPr sz="1200" i="1" spc="140" dirty="0">
                <a:latin typeface="Times New Roman"/>
                <a:cs typeface="Times New Roman"/>
              </a:rPr>
              <a:t> </a:t>
            </a:r>
            <a:r>
              <a:rPr sz="1200" i="1" dirty="0">
                <a:latin typeface="Times New Roman"/>
                <a:cs typeface="Times New Roman"/>
              </a:rPr>
              <a:t>do </a:t>
            </a:r>
            <a:r>
              <a:rPr sz="1200" i="1" spc="140" dirty="0">
                <a:latin typeface="Times New Roman"/>
                <a:cs typeface="Times New Roman"/>
              </a:rPr>
              <a:t> </a:t>
            </a:r>
            <a:r>
              <a:rPr sz="1200" i="1" dirty="0">
                <a:latin typeface="Times New Roman"/>
                <a:cs typeface="Times New Roman"/>
              </a:rPr>
              <a:t>thi</a:t>
            </a:r>
            <a:r>
              <a:rPr sz="1200" i="1" spc="-15" dirty="0">
                <a:latin typeface="Times New Roman"/>
                <a:cs typeface="Times New Roman"/>
              </a:rPr>
              <a:t>s</a:t>
            </a:r>
            <a:r>
              <a:rPr sz="1200" i="1" dirty="0">
                <a:latin typeface="Times New Roman"/>
                <a:cs typeface="Times New Roman"/>
              </a:rPr>
              <a:t>.  </a:t>
            </a:r>
            <a:r>
              <a:rPr sz="1200" i="1" spc="120" dirty="0">
                <a:latin typeface="Times New Roman"/>
                <a:cs typeface="Times New Roman"/>
              </a:rPr>
              <a:t> </a:t>
            </a:r>
            <a:r>
              <a:rPr sz="1200" i="1" spc="5" dirty="0">
                <a:latin typeface="Times New Roman"/>
                <a:cs typeface="Times New Roman"/>
              </a:rPr>
              <a:t>I</a:t>
            </a:r>
            <a:r>
              <a:rPr sz="1200" i="1" dirty="0">
                <a:latin typeface="Times New Roman"/>
                <a:cs typeface="Times New Roman"/>
              </a:rPr>
              <a:t>t</a:t>
            </a:r>
            <a:r>
              <a:rPr sz="1200" i="1" spc="5" dirty="0">
                <a:latin typeface="Times New Roman"/>
                <a:cs typeface="Times New Roman"/>
              </a:rPr>
              <a:t>’</a:t>
            </a:r>
            <a:r>
              <a:rPr sz="1200" i="1" dirty="0">
                <a:latin typeface="Times New Roman"/>
                <a:cs typeface="Times New Roman"/>
              </a:rPr>
              <a:t>s </a:t>
            </a:r>
            <a:r>
              <a:rPr sz="1200" i="1" spc="105" dirty="0">
                <a:latin typeface="Times New Roman"/>
                <a:cs typeface="Times New Roman"/>
              </a:rPr>
              <a:t> </a:t>
            </a:r>
            <a:r>
              <a:rPr sz="1200" i="1" dirty="0">
                <a:latin typeface="Times New Roman"/>
                <a:cs typeface="Times New Roman"/>
              </a:rPr>
              <a:t>not </a:t>
            </a:r>
            <a:r>
              <a:rPr sz="1200" i="1" spc="14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ally </a:t>
            </a:r>
            <a:r>
              <a:rPr sz="1200" i="1" spc="135" dirty="0">
                <a:latin typeface="Times New Roman"/>
                <a:cs typeface="Times New Roman"/>
              </a:rPr>
              <a:t> </a:t>
            </a:r>
            <a:r>
              <a:rPr sz="1200" i="1" dirty="0">
                <a:latin typeface="Times New Roman"/>
                <a:cs typeface="Times New Roman"/>
              </a:rPr>
              <a:t>about </a:t>
            </a:r>
            <a:r>
              <a:rPr sz="1200" i="1" spc="120" dirty="0">
                <a:latin typeface="Times New Roman"/>
                <a:cs typeface="Times New Roman"/>
              </a:rPr>
              <a:t> </a:t>
            </a:r>
            <a:r>
              <a:rPr sz="1200" i="1" dirty="0">
                <a:latin typeface="Times New Roman"/>
                <a:cs typeface="Times New Roman"/>
              </a:rPr>
              <a:t>the </a:t>
            </a:r>
            <a:r>
              <a:rPr sz="1200" i="1" spc="114" dirty="0">
                <a:latin typeface="Times New Roman"/>
                <a:cs typeface="Times New Roman"/>
              </a:rPr>
              <a:t> </a:t>
            </a:r>
            <a:r>
              <a:rPr sz="1200" i="1" spc="-5" dirty="0">
                <a:latin typeface="Times New Roman"/>
                <a:cs typeface="Times New Roman"/>
              </a:rPr>
              <a:t>e</a:t>
            </a:r>
            <a:r>
              <a:rPr sz="1200" i="1" dirty="0">
                <a:latin typeface="Times New Roman"/>
                <a:cs typeface="Times New Roman"/>
              </a:rPr>
              <a:t>thn</a:t>
            </a:r>
            <a:r>
              <a:rPr sz="1200" i="1" spc="-25" dirty="0">
                <a:latin typeface="Times New Roman"/>
                <a:cs typeface="Times New Roman"/>
              </a:rPr>
              <a:t>i</a:t>
            </a:r>
            <a:r>
              <a:rPr sz="1200" i="1" dirty="0">
                <a:latin typeface="Times New Roman"/>
                <a:cs typeface="Times New Roman"/>
              </a:rPr>
              <a:t>c </a:t>
            </a:r>
            <a:r>
              <a:rPr sz="1200" i="1" spc="13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og</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m</a:t>
            </a:r>
            <a:r>
              <a:rPr sz="1200" i="1" spc="10" dirty="0">
                <a:latin typeface="Times New Roman"/>
                <a:cs typeface="Times New Roman"/>
              </a:rPr>
              <a:t>.</a:t>
            </a:r>
            <a:r>
              <a:rPr sz="1200" dirty="0">
                <a:latin typeface="Times New Roman"/>
                <a:cs typeface="Times New Roman"/>
              </a:rPr>
              <a:t>”   </a:t>
            </a:r>
            <a:r>
              <a:rPr sz="1200" spc="-15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20" dirty="0">
                <a:latin typeface="Times New Roman"/>
                <a:cs typeface="Times New Roman"/>
              </a:rPr>
              <a:t>r</a:t>
            </a:r>
            <a:r>
              <a:rPr sz="1200" dirty="0">
                <a:latin typeface="Times New Roman"/>
                <a:cs typeface="Times New Roman"/>
              </a:rPr>
              <a:t>o</a:t>
            </a:r>
            <a:r>
              <a:rPr sz="1200" spc="45" dirty="0">
                <a:latin typeface="Times New Roman"/>
                <a:cs typeface="Times New Roman"/>
              </a:rPr>
              <a:t>o</a:t>
            </a:r>
            <a:r>
              <a:rPr sz="1200" dirty="0">
                <a:latin typeface="Times New Roman"/>
                <a:cs typeface="Times New Roman"/>
              </a:rPr>
              <a:t>m g</a:t>
            </a:r>
            <a:r>
              <a:rPr sz="1200" spc="5" dirty="0">
                <a:latin typeface="Times New Roman"/>
                <a:cs typeface="Times New Roman"/>
              </a:rPr>
              <a:t>r</a:t>
            </a:r>
            <a:r>
              <a:rPr sz="1200" spc="-5" dirty="0">
                <a:latin typeface="Times New Roman"/>
                <a:cs typeface="Times New Roman"/>
              </a:rPr>
              <a:t>ew</a:t>
            </a:r>
            <a:r>
              <a:rPr sz="1200" dirty="0">
                <a:latin typeface="Times New Roman"/>
                <a:cs typeface="Times New Roman"/>
              </a:rPr>
              <a:t>.  </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dirty="0">
                <a:latin typeface="Times New Roman"/>
                <a:cs typeface="Times New Roman"/>
              </a:rPr>
              <a:t>ny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op</a:t>
            </a:r>
            <a:r>
              <a:rPr sz="1200" spc="-50" dirty="0">
                <a:latin typeface="Times New Roman"/>
                <a:cs typeface="Times New Roman"/>
              </a:rPr>
              <a:t>l</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70" dirty="0">
                <a:latin typeface="Times New Roman"/>
                <a:cs typeface="Times New Roman"/>
              </a:rPr>
              <a:t> </a:t>
            </a:r>
            <a:r>
              <a:rPr sz="1200" dirty="0">
                <a:latin typeface="Times New Roman"/>
                <a:cs typeface="Times New Roman"/>
              </a:rPr>
              <a:t>I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my</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30" dirty="0">
                <a:latin typeface="Times New Roman"/>
                <a:cs typeface="Times New Roman"/>
              </a:rPr>
              <a:t>a</a:t>
            </a:r>
            <a:r>
              <a:rPr sz="1200" spc="-20"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dirty="0">
                <a:latin typeface="Times New Roman"/>
                <a:cs typeface="Times New Roman"/>
              </a:rPr>
              <a:t>il</a:t>
            </a:r>
            <a:r>
              <a:rPr sz="1200" spc="-50"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I</a:t>
            </a:r>
            <a:r>
              <a:rPr sz="1200" dirty="0">
                <a:latin typeface="Times New Roman"/>
                <a:cs typeface="Times New Roman"/>
              </a:rPr>
              <a:t>n 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30"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dirty="0">
                <a:latin typeface="Times New Roman"/>
                <a:cs typeface="Times New Roman"/>
              </a:rPr>
              <a:t>ks</a:t>
            </a:r>
            <a:r>
              <a:rPr sz="1200" spc="9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0" dirty="0">
                <a:latin typeface="Times New Roman"/>
                <a:cs typeface="Times New Roman"/>
              </a:rPr>
              <a:t>-</a:t>
            </a:r>
            <a:r>
              <a:rPr sz="1200" spc="20" dirty="0">
                <a:latin typeface="Times New Roman"/>
                <a:cs typeface="Times New Roman"/>
              </a:rPr>
              <a:t>o</a:t>
            </a:r>
            <a:r>
              <a:rPr sz="1200" spc="-25" dirty="0">
                <a:latin typeface="Times New Roman"/>
                <a:cs typeface="Times New Roman"/>
              </a:rPr>
              <a:t>p</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85"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2012</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F</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i</a:t>
            </a:r>
            <a:r>
              <a:rPr sz="1200" dirty="0">
                <a:latin typeface="Times New Roman"/>
                <a:cs typeface="Times New Roman"/>
              </a:rPr>
              <a:t>d:</a:t>
            </a:r>
            <a:endParaRPr sz="1200">
              <a:latin typeface="Times New Roman"/>
              <a:cs typeface="Times New Roman"/>
            </a:endParaRPr>
          </a:p>
          <a:p>
            <a:pPr>
              <a:lnSpc>
                <a:spcPct val="100000"/>
              </a:lnSpc>
              <a:spcBef>
                <a:spcPts val="2"/>
              </a:spcBef>
            </a:pPr>
            <a:endParaRPr sz="1200">
              <a:latin typeface="Times New Roman"/>
              <a:cs typeface="Times New Roman"/>
            </a:endParaRPr>
          </a:p>
          <a:p>
            <a:pPr marL="378460" marR="372745" algn="just">
              <a:lnSpc>
                <a:spcPct val="95700"/>
              </a:lnSpc>
            </a:pPr>
            <a:r>
              <a:rPr sz="1200" spc="5" dirty="0">
                <a:latin typeface="Times New Roman"/>
                <a:cs typeface="Times New Roman"/>
              </a:rPr>
              <a:t>I</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3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do</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lly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each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I</a:t>
            </a:r>
            <a:r>
              <a:rPr sz="1200" dirty="0">
                <a:latin typeface="Times New Roman"/>
                <a:cs typeface="Times New Roman"/>
              </a:rPr>
              <a:t>f</a:t>
            </a:r>
            <a:r>
              <a:rPr sz="1200" spc="-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ll</a:t>
            </a:r>
            <a:r>
              <a:rPr sz="1200" spc="10" dirty="0">
                <a:latin typeface="Times New Roman"/>
                <a:cs typeface="Times New Roman"/>
              </a:rPr>
              <a:t> </a:t>
            </a:r>
            <a:r>
              <a:rPr sz="1200" dirty="0">
                <a:latin typeface="Times New Roman"/>
                <a:cs typeface="Times New Roman"/>
              </a:rPr>
              <a:t>qu</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30"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10" dirty="0">
                <a:latin typeface="Times New Roman"/>
                <a:cs typeface="Times New Roman"/>
              </a:rPr>
              <a:t>s</a:t>
            </a:r>
            <a:r>
              <a:rPr sz="1200" dirty="0">
                <a:latin typeface="Times New Roman"/>
                <a:cs typeface="Times New Roman"/>
              </a:rPr>
              <a:t>he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ly</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ni</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4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a:t>
            </a:r>
            <a:r>
              <a:rPr sz="1200" spc="15" dirty="0">
                <a:latin typeface="Times New Roman"/>
                <a:cs typeface="Times New Roman"/>
              </a:rPr>
              <a:t>e</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lly</a:t>
            </a:r>
            <a:r>
              <a:rPr sz="1200" spc="130" dirty="0">
                <a:latin typeface="Times New Roman"/>
                <a:cs typeface="Times New Roman"/>
              </a:rPr>
              <a:t> </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p</a:t>
            </a:r>
            <a:r>
              <a:rPr sz="1200" spc="15" dirty="0">
                <a:latin typeface="Times New Roman"/>
                <a:cs typeface="Times New Roman"/>
              </a:rPr>
              <a:t>e</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I</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pu</a:t>
            </a:r>
            <a:r>
              <a:rPr sz="1200" spc="-5" dirty="0">
                <a:latin typeface="Times New Roman"/>
                <a:cs typeface="Times New Roman"/>
              </a:rPr>
              <a:t>z</a:t>
            </a:r>
            <a:r>
              <a:rPr sz="1200" spc="15" dirty="0">
                <a:latin typeface="Times New Roman"/>
                <a:cs typeface="Times New Roman"/>
              </a:rPr>
              <a:t>z</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7620" algn="just">
              <a:lnSpc>
                <a:spcPct val="95800"/>
              </a:lnSpc>
            </a:pPr>
            <a:r>
              <a:rPr sz="1200" dirty="0">
                <a:latin typeface="Times New Roman"/>
                <a:cs typeface="Times New Roman"/>
              </a:rPr>
              <a:t>I</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Y</a:t>
            </a:r>
            <a:r>
              <a:rPr sz="1200" spc="-30" dirty="0">
                <a:latin typeface="Times New Roman"/>
                <a:cs typeface="Times New Roman"/>
              </a:rPr>
              <a:t>e</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m</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o</a:t>
            </a:r>
            <a:r>
              <a:rPr sz="1200" spc="-25" dirty="0">
                <a:latin typeface="Times New Roman"/>
                <a:cs typeface="Times New Roman"/>
              </a:rPr>
              <a:t>p</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15" dirty="0">
                <a:latin typeface="Times New Roman"/>
                <a:cs typeface="Times New Roman"/>
              </a:rPr>
              <a:t>a</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hy</a:t>
            </a:r>
            <a:r>
              <a:rPr sz="1200" spc="8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b</a:t>
            </a:r>
            <a:r>
              <a:rPr sz="1200" spc="-5" dirty="0">
                <a:latin typeface="Times New Roman"/>
                <a:cs typeface="Times New Roman"/>
              </a:rPr>
              <a:t>a</a:t>
            </a:r>
            <a:r>
              <a:rPr sz="1200" dirty="0">
                <a:latin typeface="Times New Roman"/>
                <a:cs typeface="Times New Roman"/>
              </a:rPr>
              <a:t>d, g</a:t>
            </a:r>
            <a:r>
              <a:rPr sz="1200" spc="20" dirty="0">
                <a:latin typeface="Times New Roman"/>
                <a:cs typeface="Times New Roman"/>
              </a:rPr>
              <a:t>u</a:t>
            </a:r>
            <a:r>
              <a:rPr sz="1200" spc="-25" dirty="0">
                <a:latin typeface="Times New Roman"/>
                <a:cs typeface="Times New Roman"/>
              </a:rPr>
              <a:t>i</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 </a:t>
            </a:r>
            <a:r>
              <a:rPr sz="1200" spc="114"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a:t>
            </a:r>
            <a:r>
              <a:rPr sz="1200" spc="8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72</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6 – Critical </a:t>
            </a:r>
            <a:r>
              <a:rPr lang="en-US" dirty="0" err="1" smtClean="0"/>
              <a:t>Whitness</a:t>
            </a:r>
            <a:r>
              <a:rPr lang="en-US" dirty="0" smtClean="0"/>
              <a:t> Studies in Teaching</a:t>
            </a:r>
            <a:endParaRPr lang="en-US" dirty="0"/>
          </a:p>
        </p:txBody>
      </p:sp>
      <p:sp>
        <p:nvSpPr>
          <p:cNvPr id="2" name="object 2"/>
          <p:cNvSpPr txBox="1"/>
          <p:nvPr/>
        </p:nvSpPr>
        <p:spPr>
          <a:xfrm>
            <a:off x="901700" y="916227"/>
            <a:ext cx="5972175" cy="8029575"/>
          </a:xfrm>
          <a:prstGeom prst="rect">
            <a:avLst/>
          </a:prstGeom>
        </p:spPr>
        <p:txBody>
          <a:bodyPr vert="horz" wrap="square" lIns="0" tIns="0" rIns="0" bIns="0" rtlCol="0">
            <a:spAutoFit/>
          </a:bodyPr>
          <a:lstStyle/>
          <a:p>
            <a:pPr marL="12700" marR="5080" algn="just">
              <a:lnSpc>
                <a:spcPct val="95800"/>
              </a:lnSpc>
            </a:pP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ly</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ugg</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5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x</a:t>
            </a:r>
            <a:r>
              <a:rPr sz="1200" spc="-25" dirty="0">
                <a:latin typeface="Times New Roman"/>
                <a:cs typeface="Times New Roman"/>
              </a:rPr>
              <a:t>i</a:t>
            </a:r>
            <a:r>
              <a:rPr sz="1200" dirty="0">
                <a:latin typeface="Times New Roman"/>
                <a:cs typeface="Times New Roman"/>
              </a:rPr>
              <a:t>ng,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v</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to </a:t>
            </a:r>
            <a:r>
              <a:rPr sz="1200" spc="4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ue </a:t>
            </a:r>
            <a:r>
              <a:rPr sz="1200" spc="1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a:t>
            </a:r>
            <a:r>
              <a:rPr sz="1200" dirty="0">
                <a:latin typeface="Times New Roman"/>
                <a:cs typeface="Times New Roman"/>
              </a:rPr>
              <a:t>ll</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2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 dirty="0">
                <a:latin typeface="Times New Roman"/>
                <a:cs typeface="Times New Roman"/>
              </a:rPr>
              <a:t> a</a:t>
            </a:r>
            <a:r>
              <a:rPr sz="1200" spc="-15" dirty="0">
                <a:latin typeface="Times New Roman"/>
                <a:cs typeface="Times New Roman"/>
              </a:rPr>
              <a:t>ss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a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c</a:t>
            </a:r>
            <a:r>
              <a:rPr sz="1200" spc="20" dirty="0">
                <a:latin typeface="Times New Roman"/>
                <a:cs typeface="Times New Roman"/>
              </a:rPr>
              <a:t>k</a:t>
            </a:r>
            <a:r>
              <a:rPr sz="1200" spc="-25" dirty="0">
                <a:latin typeface="Times New Roman"/>
                <a:cs typeface="Times New Roman"/>
              </a:rPr>
              <a:t>li</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y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10160" algn="just">
              <a:lnSpc>
                <a:spcPct val="95600"/>
              </a:lnSpc>
            </a:pPr>
            <a:r>
              <a:rPr sz="1200" spc="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u</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p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g</a:t>
            </a:r>
            <a:r>
              <a:rPr sz="1200" spc="-2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wa</a:t>
            </a:r>
            <a:r>
              <a:rPr sz="1200" spc="30" dirty="0">
                <a:latin typeface="Times New Roman"/>
                <a:cs typeface="Times New Roman"/>
              </a:rPr>
              <a:t>r</a:t>
            </a:r>
            <a:r>
              <a:rPr sz="1200" spc="-50" dirty="0">
                <a:latin typeface="Times New Roman"/>
                <a:cs typeface="Times New Roman"/>
              </a:rPr>
              <a:t>m</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dirty="0">
                <a:latin typeface="Times New Roman"/>
                <a:cs typeface="Times New Roman"/>
              </a:rPr>
              <a:t>f </a:t>
            </a:r>
            <a:r>
              <a:rPr sz="1200" spc="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g</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y.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c</a:t>
            </a:r>
            <a:r>
              <a:rPr sz="1200" dirty="0">
                <a:latin typeface="Times New Roman"/>
                <a:cs typeface="Times New Roman"/>
              </a:rPr>
              <a:t>l</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mi</a:t>
            </a:r>
            <a:r>
              <a:rPr sz="1200" spc="10" dirty="0">
                <a:latin typeface="Times New Roman"/>
                <a:cs typeface="Times New Roman"/>
              </a:rPr>
              <a:t>s</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45" dirty="0">
                <a:latin typeface="Times New Roman"/>
                <a:cs typeface="Times New Roman"/>
              </a:rPr>
              <a:t>o</a:t>
            </a:r>
            <a:r>
              <a:rPr sz="1200" spc="20" dirty="0">
                <a:latin typeface="Times New Roman"/>
                <a:cs typeface="Times New Roman"/>
              </a:rPr>
              <a:t>w</a:t>
            </a:r>
            <a:r>
              <a:rPr sz="1200" spc="-25" dirty="0">
                <a:latin typeface="Times New Roman"/>
                <a:cs typeface="Times New Roman"/>
              </a:rPr>
              <a:t>in</a:t>
            </a:r>
            <a:r>
              <a:rPr sz="1200" dirty="0">
                <a:latin typeface="Times New Roman"/>
                <a:cs typeface="Times New Roman"/>
              </a:rPr>
              <a:t>g:</a:t>
            </a:r>
            <a:endParaRPr sz="1200">
              <a:latin typeface="Times New Roman"/>
              <a:cs typeface="Times New Roman"/>
            </a:endParaRPr>
          </a:p>
          <a:p>
            <a:pPr>
              <a:lnSpc>
                <a:spcPct val="100000"/>
              </a:lnSpc>
              <a:spcBef>
                <a:spcPts val="28"/>
              </a:spcBef>
            </a:pPr>
            <a:endParaRPr sz="1200">
              <a:latin typeface="Times New Roman"/>
              <a:cs typeface="Times New Roman"/>
            </a:endParaRPr>
          </a:p>
          <a:p>
            <a:pPr marL="469900" marR="10795" indent="-228600" algn="just">
              <a:lnSpc>
                <a:spcPts val="1390"/>
              </a:lnSpc>
              <a:buFont typeface="Times New Roman"/>
              <a:buAutoNum type="arabicPeriod"/>
              <a:tabLst>
                <a:tab pos="469900" algn="l"/>
              </a:tabLst>
            </a:pP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nt</a:t>
            </a:r>
            <a:r>
              <a:rPr sz="1200" spc="60" dirty="0">
                <a:latin typeface="Times New Roman"/>
                <a:cs typeface="Times New Roman"/>
              </a:rPr>
              <a:t> </a:t>
            </a:r>
            <a:r>
              <a:rPr sz="1200" dirty="0">
                <a:latin typeface="Times New Roman"/>
                <a:cs typeface="Times New Roman"/>
              </a:rPr>
              <a:t>or</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pu</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a:lnSpc>
                <a:spcPct val="100000"/>
              </a:lnSpc>
              <a:spcBef>
                <a:spcPts val="6"/>
              </a:spcBef>
              <a:buFont typeface="Times New Roman"/>
              <a:buAutoNum type="arabicPeriod"/>
            </a:pPr>
            <a:endParaRPr sz="1200">
              <a:latin typeface="Times New Roman"/>
              <a:cs typeface="Times New Roman"/>
            </a:endParaRPr>
          </a:p>
          <a:p>
            <a:pPr marL="469900" marR="5080" indent="-228600" algn="just">
              <a:lnSpc>
                <a:spcPts val="1370"/>
              </a:lnSpc>
              <a:buFont typeface="Times New Roman"/>
              <a:buAutoNum type="arabicPeriod"/>
              <a:tabLst>
                <a:tab pos="469900" algn="l"/>
              </a:tabLst>
            </a:pP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v</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i</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endParaRPr sz="1200">
              <a:latin typeface="Times New Roman"/>
              <a:cs typeface="Times New Roman"/>
            </a:endParaRPr>
          </a:p>
          <a:p>
            <a:pPr>
              <a:lnSpc>
                <a:spcPct val="100000"/>
              </a:lnSpc>
              <a:spcBef>
                <a:spcPts val="24"/>
              </a:spcBef>
              <a:buFont typeface="Times New Roman"/>
              <a:buAutoNum type="arabicPeriod"/>
            </a:pPr>
            <a:endParaRPr sz="1150">
              <a:latin typeface="Times New Roman"/>
              <a:cs typeface="Times New Roman"/>
            </a:endParaRPr>
          </a:p>
          <a:p>
            <a:pPr marL="469900" marR="5080" indent="-228600" algn="just">
              <a:lnSpc>
                <a:spcPct val="95800"/>
              </a:lnSpc>
              <a:buFont typeface="Times New Roman"/>
              <a:buAutoNum type="arabicPeriod"/>
              <a:tabLst>
                <a:tab pos="469900" algn="l"/>
              </a:tabLst>
            </a:pP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60" dirty="0">
                <a:latin typeface="Times New Roman"/>
                <a:cs typeface="Times New Roman"/>
              </a:rPr>
              <a:t> </a:t>
            </a:r>
            <a:r>
              <a:rPr sz="1200" dirty="0">
                <a:latin typeface="Times New Roman"/>
                <a:cs typeface="Times New Roman"/>
              </a:rPr>
              <a:t>un</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00" dirty="0">
                <a:latin typeface="Times New Roman"/>
                <a:cs typeface="Times New Roman"/>
              </a:rPr>
              <a:t> </a:t>
            </a:r>
            <a:r>
              <a:rPr sz="1200" dirty="0">
                <a:latin typeface="Times New Roman"/>
                <a:cs typeface="Times New Roman"/>
              </a:rPr>
              <a:t>put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th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to </a:t>
            </a:r>
            <a:r>
              <a:rPr sz="1200" spc="-50" dirty="0">
                <a:latin typeface="Times New Roman"/>
                <a:cs typeface="Times New Roman"/>
              </a:rPr>
              <a:t> 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0"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dirty="0">
                <a:latin typeface="Times New Roman"/>
                <a:cs typeface="Times New Roman"/>
              </a:rPr>
              <a:t>m</a:t>
            </a:r>
            <a:r>
              <a:rPr sz="1200" spc="-25" dirty="0">
                <a:latin typeface="Times New Roman"/>
                <a:cs typeface="Times New Roman"/>
              </a:rPr>
              <a:t>in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715" algn="just">
              <a:lnSpc>
                <a:spcPct val="95800"/>
              </a:lnSpc>
            </a:pPr>
            <a:r>
              <a:rPr sz="1200" spc="-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 I</a:t>
            </a:r>
            <a:r>
              <a:rPr sz="1200" spc="20" dirty="0">
                <a:latin typeface="Times New Roman"/>
                <a:cs typeface="Times New Roman"/>
              </a:rPr>
              <a:t> </a:t>
            </a:r>
            <a:r>
              <a:rPr sz="1200" spc="-25"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to</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ib</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a:t>
            </a:r>
            <a:r>
              <a:rPr sz="1200" spc="20" dirty="0">
                <a:latin typeface="Times New Roman"/>
                <a:cs typeface="Times New Roman"/>
              </a:rPr>
              <a:t>d</a:t>
            </a:r>
            <a:r>
              <a:rPr sz="1200" spc="-25" dirty="0">
                <a:latin typeface="Times New Roman"/>
                <a:cs typeface="Times New Roman"/>
              </a:rPr>
              <a:t>im</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x</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algn="ctr">
              <a:lnSpc>
                <a:spcPct val="100000"/>
              </a:lnSpc>
            </a:pP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spc="20" dirty="0">
                <a:latin typeface="Times New Roman"/>
                <a:cs typeface="Times New Roman"/>
              </a:rPr>
              <a:t>a</a:t>
            </a:r>
            <a:r>
              <a:rPr sz="1200" b="1" dirty="0">
                <a:latin typeface="Times New Roman"/>
                <a:cs typeface="Times New Roman"/>
              </a:rPr>
              <a:t>l</a:t>
            </a:r>
            <a:r>
              <a:rPr sz="1200" b="1" spc="-10" dirty="0">
                <a:latin typeface="Times New Roman"/>
                <a:cs typeface="Times New Roman"/>
              </a:rPr>
              <a:t> </a:t>
            </a:r>
            <a:r>
              <a:rPr sz="1200" b="1" dirty="0">
                <a:latin typeface="Times New Roman"/>
                <a:cs typeface="Times New Roman"/>
              </a:rPr>
              <a:t>Whi</a:t>
            </a:r>
            <a:r>
              <a:rPr sz="1200" b="1" spc="5" dirty="0">
                <a:latin typeface="Times New Roman"/>
                <a:cs typeface="Times New Roman"/>
              </a:rPr>
              <a:t>t</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e</a:t>
            </a:r>
            <a:r>
              <a:rPr sz="1200" b="1" spc="-15" dirty="0">
                <a:latin typeface="Times New Roman"/>
                <a:cs typeface="Times New Roman"/>
              </a:rPr>
              <a:t>s</a:t>
            </a:r>
            <a:r>
              <a:rPr sz="1200" b="1" dirty="0">
                <a:latin typeface="Times New Roman"/>
                <a:cs typeface="Times New Roman"/>
              </a:rPr>
              <a:t>s S</a:t>
            </a:r>
            <a:r>
              <a:rPr sz="1200" b="1" spc="5" dirty="0">
                <a:latin typeface="Times New Roman"/>
                <a:cs typeface="Times New Roman"/>
              </a:rPr>
              <a:t>t</a:t>
            </a:r>
            <a:r>
              <a:rPr sz="1200" b="1" dirty="0">
                <a:latin typeface="Times New Roman"/>
                <a:cs typeface="Times New Roman"/>
              </a:rPr>
              <a:t>udi</a:t>
            </a:r>
            <a:r>
              <a:rPr sz="1200" b="1" spc="-5" dirty="0">
                <a:latin typeface="Times New Roman"/>
                <a:cs typeface="Times New Roman"/>
              </a:rPr>
              <a:t>e</a:t>
            </a:r>
            <a:r>
              <a:rPr sz="1200" b="1" dirty="0">
                <a:latin typeface="Times New Roman"/>
                <a:cs typeface="Times New Roman"/>
              </a:rPr>
              <a:t>s in</a:t>
            </a:r>
            <a:r>
              <a:rPr sz="1200" b="1" spc="-10" dirty="0">
                <a:latin typeface="Times New Roman"/>
                <a:cs typeface="Times New Roman"/>
              </a:rPr>
              <a:t> 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endParaRPr sz="1200">
              <a:latin typeface="Times New Roman"/>
              <a:cs typeface="Times New Roman"/>
            </a:endParaRPr>
          </a:p>
          <a:p>
            <a:pPr>
              <a:lnSpc>
                <a:spcPct val="100000"/>
              </a:lnSpc>
              <a:spcBef>
                <a:spcPts val="4"/>
              </a:spcBef>
            </a:pPr>
            <a:endParaRPr sz="1200">
              <a:latin typeface="Times New Roman"/>
              <a:cs typeface="Times New Roman"/>
            </a:endParaRPr>
          </a:p>
          <a:p>
            <a:pPr marL="12700" marR="5080" algn="just">
              <a:lnSpc>
                <a:spcPts val="1390"/>
              </a:lnSpc>
            </a:pPr>
            <a:r>
              <a:rPr sz="1200" spc="-10"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a:t>
            </a: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 2006; </a:t>
            </a:r>
            <a:r>
              <a:rPr sz="1200" spc="5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nb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 </a:t>
            </a:r>
            <a:r>
              <a:rPr sz="1200" spc="80" dirty="0">
                <a:latin typeface="Times New Roman"/>
                <a:cs typeface="Times New Roman"/>
              </a:rPr>
              <a:t> </a:t>
            </a:r>
            <a:r>
              <a:rPr sz="1200" dirty="0">
                <a:latin typeface="Times New Roman"/>
                <a:cs typeface="Times New Roman"/>
              </a:rPr>
              <a:t>1993</a:t>
            </a:r>
            <a:r>
              <a:rPr sz="1200" spc="-2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a:t>
            </a:r>
            <a:r>
              <a:rPr sz="1200" spc="-50" dirty="0">
                <a:latin typeface="Times New Roman"/>
                <a:cs typeface="Times New Roman"/>
              </a:rPr>
              <a:t>i</a:t>
            </a:r>
            <a:r>
              <a:rPr sz="1200" dirty="0">
                <a:latin typeface="Times New Roman"/>
                <a:cs typeface="Times New Roman"/>
              </a:rPr>
              <a:t>c </a:t>
            </a:r>
            <a:r>
              <a:rPr sz="1200" spc="65"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1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15" dirty="0">
                <a:latin typeface="Times New Roman"/>
                <a:cs typeface="Times New Roman"/>
              </a:rPr>
              <a:t>e</a:t>
            </a:r>
            <a:r>
              <a:rPr sz="1200" dirty="0">
                <a:latin typeface="Times New Roman"/>
                <a:cs typeface="Times New Roman"/>
              </a:rPr>
              <a:t>y </a:t>
            </a:r>
            <a:r>
              <a:rPr sz="1200" spc="4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1993; </a:t>
            </a:r>
            <a:r>
              <a:rPr sz="1200" spc="50"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2005</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40" dirty="0">
                <a:latin typeface="Times New Roman"/>
                <a:cs typeface="Times New Roman"/>
              </a:rPr>
              <a:t>a</a:t>
            </a:r>
            <a:r>
              <a:rPr sz="1200" dirty="0">
                <a:latin typeface="Times New Roman"/>
                <a:cs typeface="Times New Roman"/>
              </a:rPr>
              <a:t>l</a:t>
            </a:r>
            <a:endParaRPr sz="1200">
              <a:latin typeface="Times New Roman"/>
              <a:cs typeface="Times New Roman"/>
            </a:endParaRPr>
          </a:p>
          <a:p>
            <a:pPr marL="12700" algn="just">
              <a:lnSpc>
                <a:spcPts val="1305"/>
              </a:lnSpc>
            </a:pPr>
            <a:r>
              <a:rPr sz="1200" spc="5" dirty="0">
                <a:latin typeface="Times New Roman"/>
                <a:cs typeface="Times New Roman"/>
              </a:rPr>
              <a:t>(</a:t>
            </a: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  </a:t>
            </a:r>
            <a:r>
              <a:rPr sz="1200" spc="-75" dirty="0">
                <a:latin typeface="Times New Roman"/>
                <a:cs typeface="Times New Roman"/>
              </a:rPr>
              <a:t> </a:t>
            </a:r>
            <a:r>
              <a:rPr sz="1200" dirty="0">
                <a:latin typeface="Times New Roman"/>
                <a:cs typeface="Times New Roman"/>
              </a:rPr>
              <a:t>2010;  </a:t>
            </a:r>
            <a:r>
              <a:rPr sz="1200" spc="-110" dirty="0">
                <a:latin typeface="Times New Roman"/>
                <a:cs typeface="Times New Roman"/>
              </a:rPr>
              <a:t> </a:t>
            </a:r>
            <a:r>
              <a:rPr sz="1200" spc="10" dirty="0">
                <a:latin typeface="Times New Roman"/>
                <a:cs typeface="Times New Roman"/>
              </a:rPr>
              <a:t>L</a:t>
            </a:r>
            <a:r>
              <a:rPr sz="1200" spc="-25" dirty="0">
                <a:latin typeface="Times New Roman"/>
                <a:cs typeface="Times New Roman"/>
              </a:rPr>
              <a:t>i</a:t>
            </a:r>
            <a:r>
              <a:rPr sz="1200" dirty="0">
                <a:latin typeface="Times New Roman"/>
                <a:cs typeface="Times New Roman"/>
              </a:rPr>
              <a:t>p</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z</a:t>
            </a:r>
            <a:r>
              <a:rPr sz="1200" dirty="0">
                <a:latin typeface="Times New Roman"/>
                <a:cs typeface="Times New Roman"/>
              </a:rPr>
              <a:t>,  </a:t>
            </a:r>
            <a:r>
              <a:rPr sz="1200" spc="-75"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30" dirty="0">
                <a:latin typeface="Times New Roman"/>
                <a:cs typeface="Times New Roman"/>
              </a:rPr>
              <a:t>(</a:t>
            </a:r>
            <a:r>
              <a:rPr sz="1200" spc="1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ez</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2006</a:t>
            </a:r>
            <a:r>
              <a:rPr sz="1200" spc="-20"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2700" marR="5715" algn="just">
              <a:lnSpc>
                <a:spcPct val="95700"/>
              </a:lnSpc>
              <a:spcBef>
                <a:spcPts val="35"/>
              </a:spcBef>
            </a:pPr>
            <a:r>
              <a:rPr sz="1200" dirty="0">
                <a:latin typeface="Times New Roman"/>
                <a:cs typeface="Times New Roman"/>
              </a:rPr>
              <a:t>phi</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ph</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35" dirty="0">
                <a:latin typeface="Times New Roman"/>
                <a:cs typeface="Times New Roman"/>
              </a:rPr>
              <a:t> </a:t>
            </a:r>
            <a:r>
              <a:rPr sz="1200" spc="5" dirty="0">
                <a:latin typeface="Times New Roman"/>
                <a:cs typeface="Times New Roman"/>
              </a:rPr>
              <a:t>(</a:t>
            </a:r>
            <a:r>
              <a:rPr sz="1200" spc="10" dirty="0">
                <a:latin typeface="Times New Roman"/>
                <a:cs typeface="Times New Roman"/>
              </a:rPr>
              <a:t>M</a:t>
            </a:r>
            <a:r>
              <a:rPr sz="1200" dirty="0">
                <a:latin typeface="Times New Roman"/>
                <a:cs typeface="Times New Roman"/>
              </a:rPr>
              <a:t>il</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dirty="0">
                <a:latin typeface="Times New Roman"/>
                <a:cs typeface="Times New Roman"/>
              </a:rPr>
              <a:t>2007</a:t>
            </a:r>
            <a:r>
              <a:rPr sz="1200" spc="5" dirty="0">
                <a:latin typeface="Times New Roman"/>
                <a:cs typeface="Times New Roman"/>
              </a:rPr>
              <a:t>)</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0" dirty="0">
                <a:latin typeface="Times New Roman"/>
                <a:cs typeface="Times New Roman"/>
              </a:rPr>
              <a:t> </a:t>
            </a:r>
            <a:r>
              <a:rPr sz="1200" spc="5" dirty="0">
                <a:latin typeface="Times New Roman"/>
                <a:cs typeface="Times New Roman"/>
              </a:rPr>
              <a:t>(</a:t>
            </a:r>
            <a:r>
              <a:rPr sz="1200" spc="10" dirty="0">
                <a:latin typeface="Times New Roman"/>
                <a:cs typeface="Times New Roman"/>
              </a:rPr>
              <a:t>M</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70" dirty="0">
                <a:latin typeface="Times New Roman"/>
                <a:cs typeface="Times New Roman"/>
              </a:rPr>
              <a:t> </a:t>
            </a:r>
            <a:r>
              <a:rPr sz="1200" dirty="0">
                <a:latin typeface="Times New Roman"/>
                <a:cs typeface="Times New Roman"/>
              </a:rPr>
              <a:t>1992)  </a:t>
            </a:r>
            <a:r>
              <a:rPr sz="1200" spc="6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9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nd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15" dirty="0">
                <a:latin typeface="Times New Roman"/>
                <a:cs typeface="Times New Roman"/>
              </a:rPr>
              <a:t> 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e</a:t>
            </a:r>
            <a:r>
              <a:rPr sz="1200" spc="20" dirty="0">
                <a:latin typeface="Times New Roman"/>
                <a:cs typeface="Times New Roman"/>
              </a:rPr>
              <a:t>p</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ce</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by</a:t>
            </a:r>
            <a:r>
              <a:rPr sz="1200" spc="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a:t>
            </a:r>
            <a:r>
              <a:rPr sz="1200" spc="25"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2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y </a:t>
            </a:r>
            <a:r>
              <a:rPr sz="1200" spc="-10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30"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is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ub</a:t>
            </a:r>
            <a:r>
              <a:rPr sz="1200" spc="-50" dirty="0">
                <a:latin typeface="Times New Roman"/>
                <a:cs typeface="Times New Roman"/>
              </a:rPr>
              <a:t>i</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13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m</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14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30"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i="1" spc="10" dirty="0">
                <a:latin typeface="Times New Roman"/>
                <a:cs typeface="Times New Roman"/>
              </a:rPr>
              <a:t>B</a:t>
            </a:r>
            <a:r>
              <a:rPr sz="1200" i="1" spc="-15" dirty="0">
                <a:latin typeface="Times New Roman"/>
                <a:cs typeface="Times New Roman"/>
              </a:rPr>
              <a:t>r</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n </a:t>
            </a:r>
            <a:r>
              <a:rPr sz="1200" i="1" spc="-120" dirty="0">
                <a:latin typeface="Times New Roman"/>
                <a:cs typeface="Times New Roman"/>
              </a:rPr>
              <a:t> </a:t>
            </a:r>
            <a:r>
              <a:rPr sz="1200" i="1" spc="-5" dirty="0">
                <a:latin typeface="Times New Roman"/>
                <a:cs typeface="Times New Roman"/>
              </a:rPr>
              <a:t>v</a:t>
            </a:r>
            <a:r>
              <a:rPr sz="1200" i="1" dirty="0">
                <a:latin typeface="Times New Roman"/>
                <a:cs typeface="Times New Roman"/>
              </a:rPr>
              <a:t>. </a:t>
            </a:r>
            <a:r>
              <a:rPr sz="1200" i="1" spc="-110" dirty="0">
                <a:latin typeface="Times New Roman"/>
                <a:cs typeface="Times New Roman"/>
              </a:rPr>
              <a:t> </a:t>
            </a:r>
            <a:r>
              <a:rPr sz="1200" i="1" spc="10" dirty="0">
                <a:latin typeface="Times New Roman"/>
                <a:cs typeface="Times New Roman"/>
              </a:rPr>
              <a:t>B</a:t>
            </a:r>
            <a:r>
              <a:rPr sz="1200" i="1" dirty="0">
                <a:latin typeface="Times New Roman"/>
                <a:cs typeface="Times New Roman"/>
              </a:rPr>
              <a:t>oa</a:t>
            </a:r>
            <a:r>
              <a:rPr sz="1200" i="1" spc="-15" dirty="0">
                <a:latin typeface="Times New Roman"/>
                <a:cs typeface="Times New Roman"/>
              </a:rPr>
              <a:t>r</a:t>
            </a:r>
            <a:r>
              <a:rPr sz="1200" i="1" dirty="0">
                <a:latin typeface="Times New Roman"/>
                <a:cs typeface="Times New Roman"/>
              </a:rPr>
              <a:t>d </a:t>
            </a:r>
            <a:r>
              <a:rPr sz="1200" i="1" spc="-120" dirty="0">
                <a:latin typeface="Times New Roman"/>
                <a:cs typeface="Times New Roman"/>
              </a:rPr>
              <a:t> </a:t>
            </a:r>
            <a:r>
              <a:rPr sz="1200" i="1" dirty="0">
                <a:latin typeface="Times New Roman"/>
                <a:cs typeface="Times New Roman"/>
              </a:rPr>
              <a:t>of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50" dirty="0">
                <a:latin typeface="Times New Roman"/>
                <a:cs typeface="Times New Roman"/>
              </a:rPr>
              <a:t> </a:t>
            </a:r>
            <a:r>
              <a:rPr sz="1200" spc="5" dirty="0">
                <a:latin typeface="Times New Roman"/>
                <a:cs typeface="Times New Roman"/>
              </a:rPr>
              <a:t>(</a:t>
            </a:r>
            <a:r>
              <a:rPr sz="1200" dirty="0">
                <a:latin typeface="Times New Roman"/>
                <a:cs typeface="Times New Roman"/>
              </a:rPr>
              <a:t>1954</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25" dirty="0">
                <a:latin typeface="Times New Roman"/>
                <a:cs typeface="Times New Roman"/>
              </a:rPr>
              <a:t> m</a:t>
            </a:r>
            <a:r>
              <a:rPr sz="1200" spc="15" dirty="0">
                <a:latin typeface="Times New Roman"/>
                <a:cs typeface="Times New Roman"/>
              </a:rPr>
              <a:t>a</a:t>
            </a:r>
            <a:r>
              <a:rPr sz="1200" dirty="0">
                <a:latin typeface="Times New Roman"/>
                <a:cs typeface="Times New Roman"/>
              </a:rPr>
              <a:t>ny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pu</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ut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t>
            </a:r>
            <a:r>
              <a:rPr sz="1200" spc="-5" dirty="0">
                <a:latin typeface="Times New Roman"/>
                <a:cs typeface="Times New Roman"/>
              </a:rPr>
              <a:t>H</a:t>
            </a:r>
            <a:r>
              <a:rPr sz="1200" dirty="0">
                <a:latin typeface="Times New Roman"/>
                <a:cs typeface="Times New Roman"/>
              </a:rPr>
              <a:t>ud</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H</a:t>
            </a:r>
            <a:r>
              <a:rPr sz="1200" spc="45" dirty="0">
                <a:latin typeface="Times New Roman"/>
                <a:cs typeface="Times New Roman"/>
              </a:rPr>
              <a:t>o</a:t>
            </a:r>
            <a:r>
              <a:rPr sz="1200" spc="-25" dirty="0">
                <a:latin typeface="Times New Roman"/>
                <a:cs typeface="Times New Roman"/>
              </a:rPr>
              <a:t>lm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1994, </a:t>
            </a:r>
            <a:r>
              <a:rPr sz="1200" spc="10" dirty="0">
                <a:latin typeface="Times New Roman"/>
                <a:cs typeface="Times New Roman"/>
              </a:rPr>
              <a:t>T</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2004</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36"/>
              </a:spcBef>
            </a:pPr>
            <a:endParaRPr sz="1200">
              <a:latin typeface="Times New Roman"/>
              <a:cs typeface="Times New Roman"/>
            </a:endParaRPr>
          </a:p>
          <a:p>
            <a:pPr marL="12700" marR="5715" algn="just">
              <a:lnSpc>
                <a:spcPts val="1320"/>
              </a:lnSpc>
            </a:pPr>
            <a:r>
              <a:rPr sz="1200" spc="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m</a:t>
            </a:r>
            <a:r>
              <a:rPr sz="1200" dirty="0">
                <a:latin typeface="Times New Roman"/>
                <a:cs typeface="Times New Roman"/>
              </a:rPr>
              <a:t>s</a:t>
            </a:r>
            <a:r>
              <a:rPr sz="1200" spc="7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9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un</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20" dirty="0">
                <a:latin typeface="Times New Roman"/>
                <a:cs typeface="Times New Roman"/>
              </a:rPr>
              <a:t>u</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9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t>
            </a:r>
            <a:r>
              <a:rPr sz="1200" dirty="0">
                <a:latin typeface="Times New Roman"/>
                <a:cs typeface="Times New Roman"/>
              </a:rPr>
              <a:t>2001)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25" dirty="0">
                <a:latin typeface="Times New Roman"/>
                <a:cs typeface="Times New Roman"/>
              </a:rPr>
              <a:t>im</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m</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0" dirty="0">
                <a:latin typeface="Times New Roman"/>
                <a:cs typeface="Times New Roman"/>
              </a:rPr>
              <a:t>p</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ne</a:t>
            </a:r>
            <a:r>
              <a:rPr sz="1200" spc="75" dirty="0">
                <a:latin typeface="Times New Roman"/>
                <a:cs typeface="Times New Roman"/>
              </a:rPr>
              <a:t> </a:t>
            </a:r>
            <a:r>
              <a:rPr sz="1200" dirty="0">
                <a:latin typeface="Times New Roman"/>
                <a:cs typeface="Times New Roman"/>
              </a:rPr>
              <a:t>–</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to</a:t>
            </a:r>
            <a:r>
              <a:rPr sz="1200" spc="5" dirty="0">
                <a:latin typeface="Times New Roman"/>
                <a:cs typeface="Times New Roman"/>
              </a:rPr>
              <a:t>r</a:t>
            </a:r>
            <a:r>
              <a:rPr sz="1200" dirty="0">
                <a:latin typeface="Times New Roman"/>
                <a:cs typeface="Times New Roman"/>
              </a:rPr>
              <a:t>s</a:t>
            </a:r>
            <a:endParaRPr sz="1200">
              <a:latin typeface="Times New Roman"/>
              <a:cs typeface="Times New Roman"/>
            </a:endParaRPr>
          </a:p>
          <a:p>
            <a:pPr marL="12700" marR="6985" algn="just">
              <a:lnSpc>
                <a:spcPts val="1320"/>
              </a:lnSpc>
              <a:spcBef>
                <a:spcPts val="20"/>
              </a:spcBef>
            </a:pP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W</a:t>
            </a:r>
            <a:r>
              <a:rPr sz="1200" spc="2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gu</a:t>
            </a:r>
            <a:r>
              <a:rPr sz="1200" spc="-5"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2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 </a:t>
            </a:r>
            <a:r>
              <a:rPr sz="1200" spc="30" dirty="0">
                <a:latin typeface="Times New Roman"/>
                <a:cs typeface="Times New Roman"/>
              </a:rPr>
              <a:t> </a:t>
            </a:r>
            <a:r>
              <a:rPr sz="1200"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73</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7</a:t>
            </a:r>
            <a:endParaRPr lang="en-US" dirty="0"/>
          </a:p>
        </p:txBody>
      </p:sp>
      <p:sp>
        <p:nvSpPr>
          <p:cNvPr id="2" name="object 2"/>
          <p:cNvSpPr txBox="1"/>
          <p:nvPr/>
        </p:nvSpPr>
        <p:spPr>
          <a:xfrm>
            <a:off x="901700" y="910131"/>
            <a:ext cx="5974080" cy="7874000"/>
          </a:xfrm>
          <a:prstGeom prst="rect">
            <a:avLst/>
          </a:prstGeom>
        </p:spPr>
        <p:txBody>
          <a:bodyPr vert="horz" wrap="square" lIns="0" tIns="0" rIns="0" bIns="0" rtlCol="0">
            <a:spAutoFit/>
          </a:bodyPr>
          <a:lstStyle/>
          <a:p>
            <a:pPr marL="12700" marR="15875" algn="just">
              <a:lnSpc>
                <a:spcPts val="1320"/>
              </a:lnSpc>
            </a:pP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o</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u</a:t>
            </a:r>
            <a:r>
              <a:rPr sz="1200" dirty="0">
                <a:latin typeface="Times New Roman"/>
                <a:cs typeface="Times New Roman"/>
              </a:rPr>
              <a:t>p</a:t>
            </a:r>
            <a:r>
              <a:rPr sz="1200" spc="35" dirty="0">
                <a:latin typeface="Times New Roman"/>
                <a:cs typeface="Times New Roman"/>
              </a:rPr>
              <a:t> </a:t>
            </a:r>
            <a:r>
              <a:rPr sz="1200" spc="-30" dirty="0">
                <a:latin typeface="Times New Roman"/>
                <a:cs typeface="Times New Roman"/>
              </a:rPr>
              <a:t>“</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 </a:t>
            </a:r>
            <a:r>
              <a:rPr sz="1200" dirty="0">
                <a:latin typeface="Times New Roman"/>
                <a:cs typeface="Times New Roman"/>
              </a:rPr>
              <a:t>95</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18"/>
              </a:spcBef>
            </a:pPr>
            <a:endParaRPr sz="1100">
              <a:latin typeface="Times New Roman"/>
              <a:cs typeface="Times New Roman"/>
            </a:endParaRPr>
          </a:p>
          <a:p>
            <a:pPr marL="12700" marR="9525" algn="just">
              <a:lnSpc>
                <a:spcPct val="95900"/>
              </a:lnSpc>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o</a:t>
            </a:r>
            <a:r>
              <a:rPr sz="1200" dirty="0">
                <a:latin typeface="Times New Roman"/>
                <a:cs typeface="Times New Roman"/>
              </a:rPr>
              <a:t>f </a:t>
            </a:r>
            <a:r>
              <a:rPr sz="1200" spc="8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20" dirty="0">
                <a:latin typeface="Times New Roman"/>
                <a:cs typeface="Times New Roman"/>
              </a:rPr>
              <a:t>p</a:t>
            </a:r>
            <a:r>
              <a:rPr sz="1200" spc="-50" dirty="0">
                <a:latin typeface="Times New Roman"/>
                <a:cs typeface="Times New Roman"/>
              </a:rPr>
              <a:t>i</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 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a:t>
            </a:r>
            <a:r>
              <a:rPr sz="1200" spc="10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25" dirty="0">
                <a:latin typeface="Times New Roman"/>
                <a:cs typeface="Times New Roman"/>
              </a:rPr>
              <a:t>ib</a:t>
            </a:r>
            <a:r>
              <a:rPr sz="1200" dirty="0">
                <a:latin typeface="Times New Roman"/>
                <a:cs typeface="Times New Roman"/>
              </a:rPr>
              <a:t>ut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us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a:t>
            </a:r>
            <a:r>
              <a:rPr sz="1200" spc="-145" dirty="0">
                <a:latin typeface="Times New Roman"/>
                <a:cs typeface="Times New Roman"/>
              </a:rPr>
              <a:t> </a:t>
            </a:r>
            <a:r>
              <a:rPr sz="1200" spc="-15"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a:t>
            </a:r>
            <a:r>
              <a:rPr sz="1200" spc="-25" dirty="0">
                <a:latin typeface="Times New Roman"/>
                <a:cs typeface="Times New Roman"/>
              </a:rPr>
              <a:t>min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r>
              <a:rPr sz="1200" spc="9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ar 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5" dirty="0">
                <a:latin typeface="Times New Roman"/>
                <a:cs typeface="Times New Roman"/>
              </a:rPr>
              <a:t>-</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e </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de</a:t>
            </a:r>
            <a:r>
              <a:rPr sz="1200" spc="125"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ú</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10" dirty="0">
                <a:latin typeface="Times New Roman"/>
                <a:cs typeface="Times New Roman"/>
              </a:rPr>
              <a:t>M</a:t>
            </a:r>
            <a:r>
              <a:rPr sz="1200" spc="-5"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2004;</a:t>
            </a:r>
            <a:r>
              <a:rPr sz="1200" spc="110" dirty="0">
                <a:latin typeface="Times New Roman"/>
                <a:cs typeface="Times New Roman"/>
              </a:rPr>
              <a:t> </a:t>
            </a:r>
            <a:r>
              <a:rPr sz="1200" spc="-5" dirty="0">
                <a:latin typeface="Times New Roman"/>
                <a:cs typeface="Times New Roman"/>
              </a:rPr>
              <a:t>G</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z </a:t>
            </a:r>
            <a:r>
              <a:rPr sz="1200" spc="-150" dirty="0">
                <a:latin typeface="Times New Roman"/>
                <a:cs typeface="Times New Roman"/>
              </a:rPr>
              <a:t> </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M</a:t>
            </a:r>
            <a:r>
              <a:rPr sz="1200" spc="20" dirty="0">
                <a:latin typeface="Times New Roman"/>
                <a:cs typeface="Times New Roman"/>
              </a:rPr>
              <a:t>u</a:t>
            </a:r>
            <a:r>
              <a:rPr sz="1200" dirty="0">
                <a:latin typeface="Times New Roman"/>
                <a:cs typeface="Times New Roman"/>
              </a:rPr>
              <a:t>h</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N</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G</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z</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ez</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&amp; </a:t>
            </a:r>
            <a:r>
              <a:rPr sz="1200" spc="-5" dirty="0">
                <a:latin typeface="Times New Roman"/>
                <a:cs typeface="Times New Roman"/>
              </a:rPr>
              <a:t>Ha</a:t>
            </a:r>
            <a:r>
              <a:rPr sz="1200" spc="5" dirty="0">
                <a:latin typeface="Times New Roman"/>
                <a:cs typeface="Times New Roman"/>
              </a:rPr>
              <a:t>rr</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2012;</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0"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30" dirty="0">
                <a:latin typeface="Times New Roman"/>
                <a:cs typeface="Times New Roman"/>
              </a:rPr>
              <a:t>-</a:t>
            </a:r>
            <a:r>
              <a:rPr sz="1200" spc="-5" dirty="0">
                <a:latin typeface="Times New Roman"/>
                <a:cs typeface="Times New Roman"/>
              </a:rPr>
              <a:t>W</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2005</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ly</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ugg</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u</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ce</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t</a:t>
            </a:r>
            <a:r>
              <a:rPr sz="1200" spc="-5" dirty="0">
                <a:latin typeface="Times New Roman"/>
                <a:cs typeface="Times New Roman"/>
              </a:rPr>
              <a:t>e</a:t>
            </a:r>
            <a:r>
              <a:rPr sz="1200" spc="2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2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w</a:t>
            </a:r>
            <a:r>
              <a:rPr sz="1200" spc="-25" dirty="0">
                <a:latin typeface="Times New Roman"/>
                <a:cs typeface="Times New Roman"/>
              </a:rPr>
              <a:t>il</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25" dirty="0">
                <a:latin typeface="Times New Roman"/>
                <a:cs typeface="Times New Roman"/>
              </a:rPr>
              <a:t>S</a:t>
            </a:r>
            <a:r>
              <a:rPr sz="1200" spc="-25" dirty="0">
                <a:latin typeface="Times New Roman"/>
                <a:cs typeface="Times New Roman"/>
              </a:rPr>
              <a:t>in</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I </a:t>
            </a:r>
            <a:r>
              <a:rPr sz="1200" spc="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ve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m</a:t>
            </a:r>
            <a:r>
              <a:rPr sz="1200" dirty="0">
                <a:latin typeface="Times New Roman"/>
                <a:cs typeface="Times New Roman"/>
              </a:rPr>
              <a:t>y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dirty="0">
                <a:latin typeface="Times New Roman"/>
                <a:cs typeface="Times New Roman"/>
              </a:rPr>
              <a:t>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9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uge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po</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my</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10" dirty="0">
                <a:latin typeface="Times New Roman"/>
                <a:cs typeface="Times New Roman"/>
              </a:rPr>
              <a:t> </a:t>
            </a:r>
            <a:r>
              <a:rPr sz="1200" dirty="0">
                <a:latin typeface="Times New Roman"/>
                <a:cs typeface="Times New Roman"/>
              </a:rPr>
              <a:t>u</a:t>
            </a:r>
            <a:r>
              <a:rPr sz="1200" spc="30" dirty="0">
                <a:latin typeface="Times New Roman"/>
                <a:cs typeface="Times New Roman"/>
              </a:rPr>
              <a:t>r</a:t>
            </a:r>
            <a:r>
              <a:rPr sz="1200"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1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10" dirty="0">
                <a:latin typeface="Times New Roman"/>
                <a:cs typeface="Times New Roman"/>
              </a:rPr>
              <a:t> </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8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a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li</a:t>
            </a:r>
            <a:r>
              <a:rPr sz="1200" dirty="0">
                <a:latin typeface="Times New Roman"/>
                <a:cs typeface="Times New Roman"/>
              </a:rPr>
              <a:t>ne</a:t>
            </a:r>
            <a:r>
              <a:rPr sz="1200" spc="30"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uge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85" dirty="0">
                <a:latin typeface="Times New Roman"/>
                <a:cs typeface="Times New Roman"/>
              </a:rPr>
              <a:t> </a:t>
            </a:r>
            <a:r>
              <a:rPr sz="1200" dirty="0">
                <a:latin typeface="Times New Roman"/>
                <a:cs typeface="Times New Roman"/>
              </a:rPr>
              <a:t>be</a:t>
            </a:r>
            <a:r>
              <a:rPr sz="1200" spc="1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7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ace,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be </a:t>
            </a:r>
            <a:r>
              <a:rPr sz="1200" spc="-1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20" dirty="0">
                <a:latin typeface="Times New Roman"/>
                <a:cs typeface="Times New Roman"/>
              </a:rPr>
              <a:t>of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r</a:t>
            </a:r>
            <a:r>
              <a:rPr sz="1200" spc="-30" dirty="0">
                <a:latin typeface="Times New Roman"/>
                <a:cs typeface="Times New Roman"/>
              </a:rPr>
              <a:t>e</a:t>
            </a:r>
            <a:r>
              <a:rPr sz="1200"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2"/>
              </a:spcBef>
            </a:pPr>
            <a:endParaRPr sz="1200">
              <a:latin typeface="Times New Roman"/>
              <a:cs typeface="Times New Roman"/>
            </a:endParaRPr>
          </a:p>
          <a:p>
            <a:pPr marL="378460" marR="372745" algn="just">
              <a:lnSpc>
                <a:spcPct val="95700"/>
              </a:lnSpc>
            </a:pPr>
            <a:r>
              <a:rPr sz="1200" spc="10" dirty="0">
                <a:latin typeface="Times New Roman"/>
                <a:cs typeface="Times New Roman"/>
              </a:rPr>
              <a:t>M</a:t>
            </a:r>
            <a:r>
              <a:rPr sz="1200" dirty="0">
                <a:latin typeface="Times New Roman"/>
                <a:cs typeface="Times New Roman"/>
              </a:rPr>
              <a:t>y </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I </a:t>
            </a:r>
            <a:r>
              <a:rPr sz="1200" spc="-40" dirty="0">
                <a:latin typeface="Times New Roman"/>
                <a:cs typeface="Times New Roman"/>
              </a:rPr>
              <a:t> f</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I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 </a:t>
            </a:r>
            <a:r>
              <a:rPr sz="1200" spc="-9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dirty="0">
                <a:latin typeface="Times New Roman"/>
                <a:cs typeface="Times New Roman"/>
              </a:rPr>
              <a:t>hi</a:t>
            </a:r>
            <a:r>
              <a:rPr sz="1200" spc="-50" dirty="0">
                <a:latin typeface="Times New Roman"/>
                <a:cs typeface="Times New Roman"/>
              </a:rPr>
              <a:t>m</a:t>
            </a:r>
            <a:r>
              <a:rPr sz="1200" dirty="0">
                <a:latin typeface="Times New Roman"/>
                <a:cs typeface="Times New Roman"/>
              </a:rPr>
              <a:t>.  </a:t>
            </a:r>
            <a:r>
              <a:rPr sz="1200" spc="-75"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7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25" dirty="0">
                <a:latin typeface="Times New Roman"/>
                <a:cs typeface="Times New Roman"/>
              </a:rPr>
              <a:t>g</a:t>
            </a:r>
            <a:r>
              <a:rPr sz="1200" dirty="0">
                <a:latin typeface="Times New Roman"/>
                <a:cs typeface="Times New Roman"/>
              </a:rPr>
              <a:t>ot </a:t>
            </a:r>
            <a:r>
              <a:rPr sz="1200" spc="-9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i="1" dirty="0">
                <a:latin typeface="Times New Roman"/>
                <a:cs typeface="Times New Roman"/>
              </a:rPr>
              <a:t>non</a:t>
            </a:r>
            <a:r>
              <a:rPr sz="1200" i="1" spc="5" dirty="0">
                <a:latin typeface="Times New Roman"/>
                <a:cs typeface="Times New Roman"/>
              </a:rPr>
              <a:t>-</a:t>
            </a:r>
            <a:r>
              <a:rPr sz="1200" i="1" dirty="0">
                <a:latin typeface="Times New Roman"/>
                <a:cs typeface="Times New Roman"/>
              </a:rPr>
              <a:t>bia</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d </a:t>
            </a:r>
            <a:r>
              <a:rPr sz="1200" i="1" spc="-10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2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a:t>
            </a:r>
            <a:r>
              <a:rPr sz="1200" dirty="0">
                <a:latin typeface="Times New Roman"/>
                <a:cs typeface="Times New Roman"/>
              </a:rPr>
              <a:t>k</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25" dirty="0">
                <a:latin typeface="Times New Roman"/>
                <a:cs typeface="Times New Roman"/>
              </a:rPr>
              <a:t>im</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if</a:t>
            </a:r>
            <a:r>
              <a:rPr sz="1200" spc="65"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t>
            </a:r>
            <a:r>
              <a:rPr sz="1200" spc="-40" dirty="0">
                <a:latin typeface="Times New Roman"/>
                <a:cs typeface="Times New Roman"/>
              </a:rPr>
              <a:t>f</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ld 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got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0"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nn</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a</a:t>
            </a:r>
            <a:r>
              <a:rPr sz="1200" dirty="0">
                <a:latin typeface="Times New Roman"/>
                <a:cs typeface="Times New Roman"/>
              </a:rPr>
              <a:t>w</a:t>
            </a:r>
            <a:r>
              <a:rPr sz="1200" spc="5"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375285"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20" dirty="0">
                <a:latin typeface="Times New Roman"/>
                <a:cs typeface="Times New Roman"/>
              </a:rPr>
              <a:t>’</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0" dirty="0">
                <a:latin typeface="Times New Roman"/>
                <a:cs typeface="Times New Roman"/>
              </a:rPr>
              <a:t>wo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y </a:t>
            </a:r>
            <a:r>
              <a:rPr sz="1200" spc="5" dirty="0">
                <a:latin typeface="Times New Roman"/>
                <a:cs typeface="Times New Roman"/>
              </a:rPr>
              <a:t>(</a:t>
            </a:r>
            <a:r>
              <a:rPr sz="1200" spc="-10" dirty="0">
                <a:latin typeface="Times New Roman"/>
                <a:cs typeface="Times New Roman"/>
              </a:rPr>
              <a:t>R</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gu</a:t>
            </a:r>
            <a:r>
              <a:rPr sz="1200" spc="-5" dirty="0">
                <a:latin typeface="Times New Roman"/>
                <a:cs typeface="Times New Roman"/>
              </a:rPr>
              <a:t>ez</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2009;</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ks</a:t>
            </a:r>
            <a:r>
              <a:rPr sz="1200" spc="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t>
            </a:r>
            <a:r>
              <a:rPr sz="1200" spc="-5" dirty="0">
                <a:latin typeface="Times New Roman"/>
                <a:cs typeface="Times New Roman"/>
              </a:rPr>
              <a:t>O</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b</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de</a:t>
            </a:r>
            <a:r>
              <a:rPr sz="1200" spc="125"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ús</a:t>
            </a:r>
            <a:r>
              <a:rPr sz="1200" spc="12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10" dirty="0">
                <a:latin typeface="Times New Roman"/>
                <a:cs typeface="Times New Roman"/>
              </a:rPr>
              <a:t>M</a:t>
            </a:r>
            <a:r>
              <a:rPr sz="1200" spc="-5"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2004</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nd</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0"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spc="1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20" dirty="0">
                <a:latin typeface="Times New Roman"/>
                <a:cs typeface="Times New Roman"/>
              </a:rPr>
              <a:t> </a:t>
            </a:r>
            <a:r>
              <a:rPr sz="1200" spc="-3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d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5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5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45" dirty="0">
                <a:latin typeface="Times New Roman"/>
                <a:cs typeface="Times New Roman"/>
              </a:rPr>
              <a:t>o</a:t>
            </a:r>
            <a:r>
              <a:rPr sz="1200" spc="20" dirty="0">
                <a:latin typeface="Times New Roman"/>
                <a:cs typeface="Times New Roman"/>
              </a:rPr>
              <a:t>w</a:t>
            </a:r>
            <a:r>
              <a:rPr sz="1200" spc="-25" dirty="0">
                <a:latin typeface="Times New Roman"/>
                <a:cs typeface="Times New Roman"/>
              </a:rPr>
              <a:t>in</a:t>
            </a:r>
            <a:r>
              <a:rPr sz="1200" dirty="0">
                <a:latin typeface="Times New Roman"/>
                <a:cs typeface="Times New Roman"/>
              </a:rPr>
              <a:t>g:</a:t>
            </a:r>
            <a:endParaRPr sz="1200">
              <a:latin typeface="Times New Roman"/>
              <a:cs typeface="Times New Roman"/>
            </a:endParaRPr>
          </a:p>
          <a:p>
            <a:pPr>
              <a:lnSpc>
                <a:spcPct val="100000"/>
              </a:lnSpc>
              <a:spcBef>
                <a:spcPts val="28"/>
              </a:spcBef>
            </a:pPr>
            <a:endParaRPr sz="1200">
              <a:latin typeface="Times New Roman"/>
              <a:cs typeface="Times New Roman"/>
            </a:endParaRPr>
          </a:p>
          <a:p>
            <a:pPr marL="377825" marR="379095" algn="just">
              <a:lnSpc>
                <a:spcPts val="1390"/>
              </a:lnSpc>
            </a:pP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up.</a:t>
            </a:r>
            <a:r>
              <a:rPr sz="1200" spc="4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k</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m</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de</a:t>
            </a:r>
            <a:r>
              <a:rPr sz="1200" spc="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74</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8</a:t>
            </a:r>
            <a:endParaRPr lang="en-US" dirty="0"/>
          </a:p>
        </p:txBody>
      </p:sp>
      <p:sp>
        <p:nvSpPr>
          <p:cNvPr id="2" name="object 2"/>
          <p:cNvSpPr txBox="1"/>
          <p:nvPr/>
        </p:nvSpPr>
        <p:spPr>
          <a:xfrm>
            <a:off x="901700" y="916227"/>
            <a:ext cx="5971540" cy="8181975"/>
          </a:xfrm>
          <a:prstGeom prst="rect">
            <a:avLst/>
          </a:prstGeom>
        </p:spPr>
        <p:txBody>
          <a:bodyPr vert="horz" wrap="square" lIns="0" tIns="0" rIns="0" bIns="0" rtlCol="0">
            <a:spAutoFit/>
          </a:bodyPr>
          <a:lstStyle/>
          <a:p>
            <a:pPr marL="378460" marR="375285" algn="just">
              <a:lnSpc>
                <a:spcPct val="95800"/>
              </a:lnSpc>
            </a:pPr>
            <a:r>
              <a:rPr sz="1200" dirty="0">
                <a:latin typeface="Times New Roman"/>
                <a:cs typeface="Times New Roman"/>
              </a:rPr>
              <a:t>I </a:t>
            </a:r>
            <a:r>
              <a:rPr sz="1200" spc="10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spc="-25"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9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I </a:t>
            </a:r>
            <a:r>
              <a:rPr sz="1200" spc="10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w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k</a:t>
            </a:r>
            <a:r>
              <a:rPr sz="1200" spc="80" dirty="0">
                <a:latin typeface="Times New Roman"/>
                <a:cs typeface="Times New Roman"/>
              </a:rPr>
              <a:t> </a:t>
            </a:r>
            <a:r>
              <a:rPr sz="1200" dirty="0">
                <a:latin typeface="Times New Roman"/>
                <a:cs typeface="Times New Roman"/>
              </a:rPr>
              <a:t>up</a:t>
            </a:r>
            <a:r>
              <a:rPr sz="1200" spc="10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ce</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N</a:t>
            </a:r>
            <a:r>
              <a:rPr sz="1200" dirty="0">
                <a:latin typeface="Times New Roman"/>
                <a:cs typeface="Times New Roman"/>
              </a:rPr>
              <a:t>ot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dirty="0">
                <a:latin typeface="Times New Roman"/>
                <a:cs typeface="Times New Roman"/>
              </a:rPr>
              <a:t>n</a:t>
            </a:r>
            <a:r>
              <a:rPr sz="1200" spc="-25" dirty="0">
                <a:latin typeface="Times New Roman"/>
                <a:cs typeface="Times New Roman"/>
              </a:rPr>
              <a:t>'</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nk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i</a:t>
            </a:r>
            <a:r>
              <a:rPr sz="120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y</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d</a:t>
            </a:r>
            <a:r>
              <a:rPr sz="1200" spc="-25" dirty="0">
                <a:latin typeface="Times New Roman"/>
                <a:cs typeface="Times New Roman"/>
              </a:rPr>
              <a:t>d</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378460" marR="370840" algn="just">
              <a:lnSpc>
                <a:spcPct val="95800"/>
              </a:lnSpc>
            </a:pP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my</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a:t>
            </a:r>
            <a:r>
              <a:rPr sz="1200" dirty="0">
                <a:latin typeface="Times New Roman"/>
                <a:cs typeface="Times New Roman"/>
              </a:rPr>
              <a:t>ng. </a:t>
            </a:r>
            <a:r>
              <a:rPr sz="1200" spc="6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is l</a:t>
            </a:r>
            <a:r>
              <a:rPr sz="1200" spc="-5" dirty="0">
                <a:latin typeface="Times New Roman"/>
                <a:cs typeface="Times New Roman"/>
              </a:rPr>
              <a:t>ac</a:t>
            </a:r>
            <a:r>
              <a:rPr sz="1200" dirty="0">
                <a:latin typeface="Times New Roman"/>
                <a:cs typeface="Times New Roman"/>
              </a:rPr>
              <a:t>k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10" dirty="0">
                <a:latin typeface="Times New Roman"/>
                <a:cs typeface="Times New Roman"/>
              </a:rPr>
              <a:t>s</a:t>
            </a:r>
            <a:r>
              <a:rPr sz="1200" dirty="0">
                <a:latin typeface="Times New Roman"/>
                <a:cs typeface="Times New Roman"/>
              </a:rPr>
              <a:t>n</a:t>
            </a:r>
            <a:r>
              <a:rPr sz="1200" spc="-25" dirty="0">
                <a:latin typeface="Times New Roman"/>
                <a:cs typeface="Times New Roman"/>
              </a:rPr>
              <a:t>'</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60" dirty="0">
                <a:latin typeface="Times New Roman"/>
                <a:cs typeface="Times New Roman"/>
              </a:rPr>
              <a:t> </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il</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g</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85"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mi</a:t>
            </a:r>
            <a:r>
              <a:rPr sz="1200" dirty="0">
                <a:latin typeface="Times New Roman"/>
                <a:cs typeface="Times New Roman"/>
              </a:rPr>
              <a:t>ne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in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h</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45"/>
              </a:spcBef>
            </a:pPr>
            <a:endParaRPr sz="950">
              <a:latin typeface="Times New Roman"/>
              <a:cs typeface="Times New Roman"/>
            </a:endParaRPr>
          </a:p>
          <a:p>
            <a:pPr marL="12700" marR="5080" algn="just">
              <a:lnSpc>
                <a:spcPct val="96000"/>
              </a:lnSpc>
            </a:pP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Y</a:t>
            </a:r>
            <a:r>
              <a:rPr sz="1200" spc="-30" dirty="0">
                <a:latin typeface="Times New Roman"/>
                <a:cs typeface="Times New Roman"/>
              </a:rPr>
              <a:t>e</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to</a:t>
            </a:r>
            <a:r>
              <a:rPr sz="1200" spc="20" dirty="0">
                <a:latin typeface="Times New Roman"/>
                <a:cs typeface="Times New Roman"/>
              </a:rPr>
              <a:t>o</a:t>
            </a:r>
            <a:r>
              <a:rPr sz="1200" dirty="0">
                <a:latin typeface="Times New Roman"/>
                <a:cs typeface="Times New Roman"/>
              </a:rPr>
              <a:t>k </a:t>
            </a:r>
            <a:r>
              <a:rPr sz="1200" spc="2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y </a:t>
            </a:r>
            <a:r>
              <a:rPr sz="1200" spc="20" dirty="0">
                <a:latin typeface="Times New Roman"/>
                <a:cs typeface="Times New Roman"/>
              </a:rPr>
              <a:t> </a:t>
            </a:r>
            <a:r>
              <a:rPr sz="1200" dirty="0">
                <a:latin typeface="Times New Roman"/>
                <a:cs typeface="Times New Roman"/>
              </a:rPr>
              <a:t>in </a:t>
            </a:r>
            <a:r>
              <a:rPr sz="1200" spc="-25" dirty="0">
                <a:latin typeface="Times New Roman"/>
                <a:cs typeface="Times New Roman"/>
              </a:rPr>
              <a:t>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li</a:t>
            </a:r>
            <a:r>
              <a:rPr sz="1200" spc="40"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n</a:t>
            </a:r>
            <a:r>
              <a:rPr sz="1200" dirty="0">
                <a:latin typeface="Times New Roman"/>
                <a:cs typeface="Times New Roman"/>
              </a:rPr>
              <a:t>o </a:t>
            </a:r>
            <a:r>
              <a:rPr sz="1200" spc="2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30" dirty="0">
                <a:latin typeface="Times New Roman"/>
                <a:cs typeface="Times New Roman"/>
              </a:rPr>
              <a:t>“</a:t>
            </a:r>
            <a:r>
              <a:rPr sz="1200" spc="20" dirty="0">
                <a:latin typeface="Times New Roman"/>
                <a:cs typeface="Times New Roman"/>
              </a:rPr>
              <a:t>o</a:t>
            </a:r>
            <a:r>
              <a:rPr sz="1200" dirty="0">
                <a:latin typeface="Times New Roman"/>
                <a:cs typeface="Times New Roman"/>
              </a:rPr>
              <a:t>dd</a:t>
            </a:r>
            <a:r>
              <a:rPr sz="1200" spc="10" dirty="0">
                <a:latin typeface="Times New Roman"/>
                <a:cs typeface="Times New Roman"/>
              </a:rPr>
              <a:t>.</a:t>
            </a:r>
            <a:r>
              <a:rPr sz="1200" dirty="0">
                <a:latin typeface="Times New Roman"/>
                <a:cs typeface="Times New Roman"/>
              </a:rPr>
              <a:t>” </a:t>
            </a:r>
            <a:r>
              <a:rPr sz="1200" spc="65" dirty="0">
                <a:latin typeface="Times New Roman"/>
                <a:cs typeface="Times New Roman"/>
              </a:rPr>
              <a:t> </a:t>
            </a:r>
            <a:r>
              <a:rPr sz="1200" spc="-5" dirty="0">
                <a:latin typeface="Times New Roman"/>
                <a:cs typeface="Times New Roman"/>
              </a:rPr>
              <a:t>He</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in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b</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s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25"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10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30" dirty="0">
                <a:latin typeface="Times New Roman"/>
                <a:cs typeface="Times New Roman"/>
              </a:rPr>
              <a:t>“</a:t>
            </a:r>
            <a:r>
              <a:rPr sz="1200" spc="20" dirty="0">
                <a:latin typeface="Times New Roman"/>
                <a:cs typeface="Times New Roman"/>
              </a:rPr>
              <a:t>o</a:t>
            </a:r>
            <a:r>
              <a:rPr sz="1200" dirty="0">
                <a:latin typeface="Times New Roman"/>
                <a:cs typeface="Times New Roman"/>
              </a:rPr>
              <a:t>dd</a:t>
            </a:r>
            <a:r>
              <a:rPr sz="1200" spc="10" dirty="0">
                <a:latin typeface="Times New Roman"/>
                <a:cs typeface="Times New Roman"/>
              </a:rPr>
              <a:t>,</a:t>
            </a:r>
            <a:r>
              <a:rPr sz="1200" dirty="0">
                <a:latin typeface="Times New Roman"/>
                <a:cs typeface="Times New Roman"/>
              </a:rPr>
              <a:t>”</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dirty="0">
                <a:latin typeface="Times New Roman"/>
                <a:cs typeface="Times New Roman"/>
              </a:rPr>
              <a:t>ue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dd</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no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ll</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im</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30" dirty="0">
                <a:latin typeface="Times New Roman"/>
                <a:cs typeface="Times New Roman"/>
              </a:rPr>
              <a:t>“</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10" dirty="0">
                <a:latin typeface="Times New Roman"/>
                <a:cs typeface="Times New Roman"/>
              </a:rPr>
              <a:t>.</a:t>
            </a:r>
            <a:r>
              <a:rPr sz="1200" dirty="0">
                <a:latin typeface="Times New Roman"/>
                <a:cs typeface="Times New Roman"/>
              </a:rPr>
              <a:t>” </a:t>
            </a:r>
            <a:r>
              <a:rPr sz="1200" spc="6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a:t>
            </a:r>
            <a:r>
              <a:rPr sz="1200" spc="114" dirty="0">
                <a:latin typeface="Times New Roman"/>
                <a:cs typeface="Times New Roman"/>
              </a:rPr>
              <a:t> </a:t>
            </a:r>
            <a:r>
              <a:rPr sz="1200" spc="-50" dirty="0">
                <a:latin typeface="Times New Roman"/>
                <a:cs typeface="Times New Roman"/>
              </a:rPr>
              <a:t>is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ly</a:t>
            </a:r>
            <a:r>
              <a:rPr sz="1200" spc="-15" dirty="0">
                <a:latin typeface="Times New Roman"/>
                <a:cs typeface="Times New Roman"/>
              </a:rPr>
              <a:t> </a:t>
            </a:r>
            <a:r>
              <a:rPr sz="1200" dirty="0">
                <a:latin typeface="Times New Roman"/>
                <a:cs typeface="Times New Roman"/>
              </a:rPr>
              <a:t>il</a:t>
            </a:r>
            <a:r>
              <a:rPr sz="1200" spc="-25" dirty="0">
                <a:latin typeface="Times New Roman"/>
                <a:cs typeface="Times New Roman"/>
              </a:rPr>
              <a:t>l</a:t>
            </a:r>
            <a:r>
              <a:rPr sz="1200" spc="2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endParaRPr sz="1200">
              <a:latin typeface="Times New Roman"/>
              <a:cs typeface="Times New Roman"/>
            </a:endParaRPr>
          </a:p>
          <a:p>
            <a:pPr marL="12700" marR="8255" algn="just">
              <a:lnSpc>
                <a:spcPct val="95800"/>
              </a:lnSpc>
              <a:spcBef>
                <a:spcPts val="1019"/>
              </a:spcBef>
            </a:pPr>
            <a:r>
              <a:rPr sz="1200" i="1" spc="-5" dirty="0">
                <a:latin typeface="Times New Roman"/>
                <a:cs typeface="Times New Roman"/>
              </a:rPr>
              <a:t>D</a:t>
            </a:r>
            <a:r>
              <a:rPr sz="1200" i="1" dirty="0">
                <a:latin typeface="Times New Roman"/>
                <a:cs typeface="Times New Roman"/>
              </a:rPr>
              <a:t>u</a:t>
            </a:r>
            <a:r>
              <a:rPr sz="1200" i="1" spc="-15" dirty="0">
                <a:latin typeface="Times New Roman"/>
                <a:cs typeface="Times New Roman"/>
              </a:rPr>
              <a:t>r</a:t>
            </a:r>
            <a:r>
              <a:rPr sz="1200" i="1" dirty="0">
                <a:latin typeface="Times New Roman"/>
                <a:cs typeface="Times New Roman"/>
              </a:rPr>
              <a:t>ing</a:t>
            </a:r>
            <a:r>
              <a:rPr sz="1200" i="1" spc="80" dirty="0">
                <a:latin typeface="Times New Roman"/>
                <a:cs typeface="Times New Roman"/>
              </a:rPr>
              <a:t> </a:t>
            </a:r>
            <a:r>
              <a:rPr sz="1200" i="1" dirty="0">
                <a:latin typeface="Times New Roman"/>
                <a:cs typeface="Times New Roman"/>
              </a:rPr>
              <a:t>an</a:t>
            </a:r>
            <a:r>
              <a:rPr sz="1200" i="1" spc="80" dirty="0">
                <a:latin typeface="Times New Roman"/>
                <a:cs typeface="Times New Roman"/>
              </a:rPr>
              <a:t> </a:t>
            </a:r>
            <a:r>
              <a:rPr sz="1200" i="1" spc="-25" dirty="0">
                <a:latin typeface="Times New Roman"/>
                <a:cs typeface="Times New Roman"/>
              </a:rPr>
              <a:t>i</a:t>
            </a:r>
            <a:r>
              <a:rPr sz="1200" i="1" dirty="0">
                <a:latin typeface="Times New Roman"/>
                <a:cs typeface="Times New Roman"/>
              </a:rPr>
              <a:t>n</a:t>
            </a:r>
            <a:r>
              <a:rPr sz="1200" i="1" spc="-5" dirty="0">
                <a:latin typeface="Times New Roman"/>
                <a:cs typeface="Times New Roman"/>
              </a:rPr>
              <a:t>v</a:t>
            </a:r>
            <a:r>
              <a:rPr sz="1200" i="1" dirty="0">
                <a:latin typeface="Times New Roman"/>
                <a:cs typeface="Times New Roman"/>
              </a:rPr>
              <a:t>it</a:t>
            </a:r>
            <a:r>
              <a:rPr sz="1200" i="1" spc="-5" dirty="0">
                <a:latin typeface="Times New Roman"/>
                <a:cs typeface="Times New Roman"/>
              </a:rPr>
              <a:t>e</a:t>
            </a:r>
            <a:r>
              <a:rPr sz="1200" i="1" dirty="0">
                <a:latin typeface="Times New Roman"/>
                <a:cs typeface="Times New Roman"/>
              </a:rPr>
              <a:t>d</a:t>
            </a:r>
            <a:r>
              <a:rPr sz="1200" i="1" spc="80" dirty="0">
                <a:latin typeface="Times New Roman"/>
                <a:cs typeface="Times New Roman"/>
              </a:rPr>
              <a:t> </a:t>
            </a:r>
            <a:r>
              <a:rPr sz="1200" i="1" dirty="0">
                <a:latin typeface="Times New Roman"/>
                <a:cs typeface="Times New Roman"/>
              </a:rPr>
              <a:t>l</a:t>
            </a:r>
            <a:r>
              <a:rPr sz="1200" i="1" spc="-5" dirty="0">
                <a:latin typeface="Times New Roman"/>
                <a:cs typeface="Times New Roman"/>
              </a:rPr>
              <a:t>ec</a:t>
            </a:r>
            <a:r>
              <a:rPr sz="1200" i="1" dirty="0">
                <a:latin typeface="Times New Roman"/>
                <a:cs typeface="Times New Roman"/>
              </a:rPr>
              <a:t>tu</a:t>
            </a:r>
            <a:r>
              <a:rPr sz="1200" i="1" spc="-15" dirty="0">
                <a:latin typeface="Times New Roman"/>
                <a:cs typeface="Times New Roman"/>
              </a:rPr>
              <a:t>r</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in</a:t>
            </a:r>
            <a:r>
              <a:rPr sz="1200" i="1" spc="60" dirty="0">
                <a:latin typeface="Times New Roman"/>
                <a:cs typeface="Times New Roman"/>
              </a:rPr>
              <a:t> </a:t>
            </a:r>
            <a:r>
              <a:rPr sz="1200" i="1" spc="-25" dirty="0">
                <a:latin typeface="Times New Roman"/>
                <a:cs typeface="Times New Roman"/>
              </a:rPr>
              <a:t>t</a:t>
            </a:r>
            <a:r>
              <a:rPr sz="1200" i="1" dirty="0">
                <a:latin typeface="Times New Roman"/>
                <a:cs typeface="Times New Roman"/>
              </a:rPr>
              <a:t>he</a:t>
            </a:r>
            <a:r>
              <a:rPr sz="1200" i="1" spc="7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og</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m</a:t>
            </a:r>
            <a:r>
              <a:rPr sz="1200" i="1" dirty="0">
                <a:latin typeface="Times New Roman"/>
                <a:cs typeface="Times New Roman"/>
              </a:rPr>
              <a:t>,</a:t>
            </a:r>
            <a:r>
              <a:rPr sz="1200" i="1" spc="70" dirty="0">
                <a:latin typeface="Times New Roman"/>
                <a:cs typeface="Times New Roman"/>
              </a:rPr>
              <a:t> </a:t>
            </a:r>
            <a:r>
              <a:rPr sz="1200" i="1" dirty="0">
                <a:latin typeface="Times New Roman"/>
                <a:cs typeface="Times New Roman"/>
              </a:rPr>
              <a:t>a</a:t>
            </a:r>
            <a:r>
              <a:rPr sz="1200" i="1" spc="60" dirty="0">
                <a:latin typeface="Times New Roman"/>
                <a:cs typeface="Times New Roman"/>
              </a:rPr>
              <a:t> </a:t>
            </a:r>
            <a:r>
              <a:rPr sz="1200" i="1" dirty="0">
                <a:latin typeface="Times New Roman"/>
                <a:cs typeface="Times New Roman"/>
              </a:rPr>
              <a:t>nin</a:t>
            </a:r>
            <a:r>
              <a:rPr sz="1200" i="1" spc="-5" dirty="0">
                <a:latin typeface="Times New Roman"/>
                <a:cs typeface="Times New Roman"/>
              </a:rPr>
              <a:t>e</a:t>
            </a:r>
            <a:r>
              <a:rPr sz="1200" i="1" spc="-25" dirty="0">
                <a:latin typeface="Times New Roman"/>
                <a:cs typeface="Times New Roman"/>
              </a:rPr>
              <a:t>t</a:t>
            </a:r>
            <a:r>
              <a:rPr sz="1200" i="1" spc="-5" dirty="0">
                <a:latin typeface="Times New Roman"/>
                <a:cs typeface="Times New Roman"/>
              </a:rPr>
              <a:t>ee</a:t>
            </a:r>
            <a:r>
              <a:rPr sz="1200" i="1" dirty="0">
                <a:latin typeface="Times New Roman"/>
                <a:cs typeface="Times New Roman"/>
              </a:rPr>
              <a:t>n</a:t>
            </a:r>
            <a:r>
              <a:rPr sz="1200" i="1" spc="5" dirty="0">
                <a:latin typeface="Times New Roman"/>
                <a:cs typeface="Times New Roman"/>
              </a:rPr>
              <a:t>-</a:t>
            </a:r>
            <a:r>
              <a:rPr sz="1200" i="1" spc="-5" dirty="0">
                <a:latin typeface="Times New Roman"/>
                <a:cs typeface="Times New Roman"/>
              </a:rPr>
              <a:t>ye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a:t>
            </a:r>
            <a:r>
              <a:rPr sz="1200" i="1" dirty="0">
                <a:latin typeface="Times New Roman"/>
                <a:cs typeface="Times New Roman"/>
              </a:rPr>
              <a:t>old</a:t>
            </a:r>
            <a:r>
              <a:rPr sz="1200" i="1" spc="8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5" dirty="0">
                <a:latin typeface="Times New Roman"/>
                <a:cs typeface="Times New Roman"/>
              </a:rPr>
              <a:t> </a:t>
            </a:r>
            <a:r>
              <a:rPr sz="1200" i="1" spc="25" dirty="0">
                <a:latin typeface="Times New Roman"/>
                <a:cs typeface="Times New Roman"/>
              </a:rPr>
              <a:t>f</a:t>
            </a:r>
            <a:r>
              <a:rPr sz="1200" i="1" spc="-5" dirty="0">
                <a:latin typeface="Times New Roman"/>
                <a:cs typeface="Times New Roman"/>
              </a:rPr>
              <a:t>em</a:t>
            </a:r>
            <a:r>
              <a:rPr sz="1200" i="1" dirty="0">
                <a:latin typeface="Times New Roman"/>
                <a:cs typeface="Times New Roman"/>
              </a:rPr>
              <a:t>ale</a:t>
            </a:r>
            <a:r>
              <a:rPr sz="1200" i="1" spc="75" dirty="0">
                <a:latin typeface="Times New Roman"/>
                <a:cs typeface="Times New Roman"/>
              </a:rPr>
              <a:t> </a:t>
            </a:r>
            <a:r>
              <a:rPr sz="1200" i="1" spc="-60" dirty="0">
                <a:latin typeface="Times New Roman"/>
                <a:cs typeface="Times New Roman"/>
              </a:rPr>
              <a:t>w</a:t>
            </a:r>
            <a:r>
              <a:rPr sz="1200" i="1" dirty="0">
                <a:latin typeface="Times New Roman"/>
                <a:cs typeface="Times New Roman"/>
              </a:rPr>
              <a:t>ho</a:t>
            </a:r>
            <a:r>
              <a:rPr sz="1200" i="1" spc="8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po</a:t>
            </a:r>
            <a:r>
              <a:rPr sz="1200" i="1" spc="-15" dirty="0">
                <a:latin typeface="Times New Roman"/>
                <a:cs typeface="Times New Roman"/>
              </a:rPr>
              <a:t>r</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dly</a:t>
            </a:r>
            <a:r>
              <a:rPr sz="1200" i="1" spc="75" dirty="0">
                <a:latin typeface="Times New Roman"/>
                <a:cs typeface="Times New Roman"/>
              </a:rPr>
              <a:t> </a:t>
            </a:r>
            <a:r>
              <a:rPr sz="1200" i="1" dirty="0">
                <a:latin typeface="Times New Roman"/>
                <a:cs typeface="Times New Roman"/>
              </a:rPr>
              <a:t>had no </a:t>
            </a:r>
            <a:r>
              <a:rPr sz="1200" i="1" spc="-10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lation</a:t>
            </a:r>
            <a:r>
              <a:rPr sz="1200" i="1" spc="-15" dirty="0">
                <a:latin typeface="Times New Roman"/>
                <a:cs typeface="Times New Roman"/>
              </a:rPr>
              <a:t>s</a:t>
            </a:r>
            <a:r>
              <a:rPr sz="1200" i="1" dirty="0">
                <a:latin typeface="Times New Roman"/>
                <a:cs typeface="Times New Roman"/>
              </a:rPr>
              <a:t>hips </a:t>
            </a:r>
            <a:r>
              <a:rPr sz="1200" i="1" spc="-85" dirty="0">
                <a:latin typeface="Times New Roman"/>
                <a:cs typeface="Times New Roman"/>
              </a:rPr>
              <a:t> </a:t>
            </a:r>
            <a:r>
              <a:rPr sz="1200" i="1" spc="-60" dirty="0">
                <a:latin typeface="Times New Roman"/>
                <a:cs typeface="Times New Roman"/>
              </a:rPr>
              <a:t>w</a:t>
            </a:r>
            <a:r>
              <a:rPr sz="1200" i="1" dirty="0">
                <a:latin typeface="Times New Roman"/>
                <a:cs typeface="Times New Roman"/>
              </a:rPr>
              <a:t>ith </a:t>
            </a:r>
            <a:r>
              <a:rPr sz="1200" i="1" spc="-100"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ople </a:t>
            </a:r>
            <a:r>
              <a:rPr sz="1200" i="1" spc="-10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95" dirty="0">
                <a:latin typeface="Times New Roman"/>
                <a:cs typeface="Times New Roman"/>
              </a:rPr>
              <a:t> </a:t>
            </a:r>
            <a:r>
              <a:rPr sz="1200" i="1" spc="-5" dirty="0">
                <a:latin typeface="Times New Roman"/>
                <a:cs typeface="Times New Roman"/>
              </a:rPr>
              <a:t>c</a:t>
            </a:r>
            <a:r>
              <a:rPr sz="1200" i="1" dirty="0">
                <a:latin typeface="Times New Roman"/>
                <a:cs typeface="Times New Roman"/>
              </a:rPr>
              <a:t>olor </a:t>
            </a:r>
            <a:r>
              <a:rPr sz="1200" i="1" spc="-11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pond</a:t>
            </a:r>
            <a:r>
              <a:rPr sz="1200" i="1" spc="-5" dirty="0">
                <a:latin typeface="Times New Roman"/>
                <a:cs typeface="Times New Roman"/>
              </a:rPr>
              <a:t>e</a:t>
            </a:r>
            <a:r>
              <a:rPr sz="1200" i="1" dirty="0">
                <a:latin typeface="Times New Roman"/>
                <a:cs typeface="Times New Roman"/>
              </a:rPr>
              <a:t>d </a:t>
            </a:r>
            <a:r>
              <a:rPr sz="1200" i="1" spc="-100" dirty="0">
                <a:latin typeface="Times New Roman"/>
                <a:cs typeface="Times New Roman"/>
              </a:rPr>
              <a:t> </a:t>
            </a:r>
            <a:r>
              <a:rPr sz="1200" i="1" dirty="0">
                <a:latin typeface="Times New Roman"/>
                <a:cs typeface="Times New Roman"/>
              </a:rPr>
              <a:t>aloud </a:t>
            </a:r>
            <a:r>
              <a:rPr sz="1200" i="1" spc="-120" dirty="0">
                <a:latin typeface="Times New Roman"/>
                <a:cs typeface="Times New Roman"/>
              </a:rPr>
              <a:t> </a:t>
            </a:r>
            <a:r>
              <a:rPr sz="1200" i="1" dirty="0">
                <a:latin typeface="Times New Roman"/>
                <a:cs typeface="Times New Roman"/>
              </a:rPr>
              <a:t>about </a:t>
            </a:r>
            <a:r>
              <a:rPr sz="1200" i="1" spc="-120" dirty="0">
                <a:latin typeface="Times New Roman"/>
                <a:cs typeface="Times New Roman"/>
              </a:rPr>
              <a:t> </a:t>
            </a:r>
            <a:r>
              <a:rPr sz="1200" i="1" dirty="0">
                <a:latin typeface="Times New Roman"/>
                <a:cs typeface="Times New Roman"/>
              </a:rPr>
              <a:t>one </a:t>
            </a:r>
            <a:r>
              <a:rPr sz="1200" i="1" spc="-10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95" dirty="0">
                <a:latin typeface="Times New Roman"/>
                <a:cs typeface="Times New Roman"/>
              </a:rPr>
              <a:t> </a:t>
            </a:r>
            <a:r>
              <a:rPr sz="1200" i="1" spc="-5" dirty="0">
                <a:latin typeface="Times New Roman"/>
                <a:cs typeface="Times New Roman"/>
              </a:rPr>
              <a:t>m</a:t>
            </a:r>
            <a:r>
              <a:rPr sz="1200" i="1" dirty="0">
                <a:latin typeface="Times New Roman"/>
                <a:cs typeface="Times New Roman"/>
              </a:rPr>
              <a:t>y </a:t>
            </a:r>
            <a:r>
              <a:rPr sz="1200" i="1" spc="-125" dirty="0">
                <a:latin typeface="Times New Roman"/>
                <a:cs typeface="Times New Roman"/>
              </a:rPr>
              <a:t> </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  </a:t>
            </a:r>
            <a:r>
              <a:rPr sz="1200" i="1" spc="95" dirty="0">
                <a:latin typeface="Times New Roman"/>
                <a:cs typeface="Times New Roman"/>
              </a:rPr>
              <a:t> </a:t>
            </a:r>
            <a:r>
              <a:rPr sz="1200" i="1" dirty="0">
                <a:latin typeface="Times New Roman"/>
                <a:cs typeface="Times New Roman"/>
              </a:rPr>
              <a:t>She </a:t>
            </a:r>
            <a:r>
              <a:rPr sz="1200" i="1" spc="-105" dirty="0">
                <a:latin typeface="Times New Roman"/>
                <a:cs typeface="Times New Roman"/>
              </a:rPr>
              <a:t> </a:t>
            </a:r>
            <a:r>
              <a:rPr sz="1200" i="1" spc="-5" dirty="0">
                <a:latin typeface="Times New Roman"/>
                <a:cs typeface="Times New Roman"/>
              </a:rPr>
              <a:t>ye</a:t>
            </a:r>
            <a:r>
              <a:rPr sz="1200" i="1" dirty="0">
                <a:latin typeface="Times New Roman"/>
                <a:cs typeface="Times New Roman"/>
              </a:rPr>
              <a:t>ll</a:t>
            </a:r>
            <a:r>
              <a:rPr sz="1200" i="1" spc="-5" dirty="0">
                <a:latin typeface="Times New Roman"/>
                <a:cs typeface="Times New Roman"/>
              </a:rPr>
              <a:t>e</a:t>
            </a:r>
            <a:r>
              <a:rPr sz="1200" i="1" spc="-25" dirty="0">
                <a:latin typeface="Times New Roman"/>
                <a:cs typeface="Times New Roman"/>
              </a:rPr>
              <a:t>d</a:t>
            </a:r>
            <a:r>
              <a:rPr sz="1200" i="1" dirty="0">
                <a:latin typeface="Times New Roman"/>
                <a:cs typeface="Times New Roman"/>
              </a:rPr>
              <a:t>, “</a:t>
            </a:r>
            <a:r>
              <a:rPr sz="1200" i="1" spc="-20" dirty="0">
                <a:latin typeface="Times New Roman"/>
                <a:cs typeface="Times New Roman"/>
              </a:rPr>
              <a:t>W</a:t>
            </a:r>
            <a:r>
              <a:rPr sz="1200" i="1" dirty="0">
                <a:latin typeface="Times New Roman"/>
                <a:cs typeface="Times New Roman"/>
              </a:rPr>
              <a:t>ho</a:t>
            </a:r>
            <a:r>
              <a:rPr sz="1200" i="1" spc="10" dirty="0">
                <a:latin typeface="Times New Roman"/>
                <a:cs typeface="Times New Roman"/>
              </a:rPr>
              <a:t> </a:t>
            </a:r>
            <a:r>
              <a:rPr sz="1200" i="1" dirty="0">
                <a:latin typeface="Times New Roman"/>
                <a:cs typeface="Times New Roman"/>
              </a:rPr>
              <a:t>the</a:t>
            </a:r>
            <a:r>
              <a:rPr sz="1200" i="1" spc="-20" dirty="0">
                <a:latin typeface="Times New Roman"/>
                <a:cs typeface="Times New Roman"/>
              </a:rPr>
              <a:t> </a:t>
            </a:r>
            <a:r>
              <a:rPr sz="1200" i="1" spc="25" dirty="0">
                <a:latin typeface="Times New Roman"/>
                <a:cs typeface="Times New Roman"/>
              </a:rPr>
              <a:t>f</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dirty="0">
                <a:latin typeface="Times New Roman"/>
                <a:cs typeface="Times New Roman"/>
              </a:rPr>
              <a:t>do</a:t>
            </a:r>
            <a:r>
              <a:rPr sz="1200" i="1" spc="-5" dirty="0">
                <a:latin typeface="Times New Roman"/>
                <a:cs typeface="Times New Roman"/>
              </a:rPr>
              <a:t>e</a:t>
            </a:r>
            <a:r>
              <a:rPr sz="1200" i="1" dirty="0">
                <a:latin typeface="Times New Roman"/>
                <a:cs typeface="Times New Roman"/>
              </a:rPr>
              <a:t>s this bit</a:t>
            </a:r>
            <a:r>
              <a:rPr sz="1200" i="1" spc="-5" dirty="0">
                <a:latin typeface="Times New Roman"/>
                <a:cs typeface="Times New Roman"/>
              </a:rPr>
              <a:t>c</a:t>
            </a:r>
            <a:r>
              <a:rPr sz="1200" i="1" dirty="0">
                <a:latin typeface="Times New Roman"/>
                <a:cs typeface="Times New Roman"/>
              </a:rPr>
              <a:t>h</a:t>
            </a:r>
            <a:r>
              <a:rPr sz="1200" i="1" spc="-15" dirty="0">
                <a:latin typeface="Times New Roman"/>
                <a:cs typeface="Times New Roman"/>
              </a:rPr>
              <a:t> </a:t>
            </a:r>
            <a:r>
              <a:rPr sz="1200" i="1" dirty="0">
                <a:latin typeface="Times New Roman"/>
                <a:cs typeface="Times New Roman"/>
              </a:rPr>
              <a:t>think</a:t>
            </a:r>
            <a:r>
              <a:rPr sz="1200" i="1" spc="5" dirty="0">
                <a:latin typeface="Times New Roman"/>
                <a:cs typeface="Times New Roman"/>
              </a:rPr>
              <a:t> </a:t>
            </a:r>
            <a:r>
              <a:rPr sz="1200" i="1" spc="-15" dirty="0">
                <a:latin typeface="Times New Roman"/>
                <a:cs typeface="Times New Roman"/>
              </a:rPr>
              <a:t>s</a:t>
            </a:r>
            <a:r>
              <a:rPr sz="1200" i="1" dirty="0">
                <a:latin typeface="Times New Roman"/>
                <a:cs typeface="Times New Roman"/>
              </a:rPr>
              <a:t>he</a:t>
            </a:r>
            <a:r>
              <a:rPr sz="1200" i="1" spc="5" dirty="0">
                <a:latin typeface="Times New Roman"/>
                <a:cs typeface="Times New Roman"/>
              </a:rPr>
              <a:t> </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a:t>
            </a:r>
            <a:endParaRPr sz="1200">
              <a:latin typeface="Times New Roman"/>
              <a:cs typeface="Times New Roman"/>
            </a:endParaRPr>
          </a:p>
          <a:p>
            <a:pPr>
              <a:lnSpc>
                <a:spcPct val="100000"/>
              </a:lnSpc>
              <a:spcBef>
                <a:spcPts val="16"/>
              </a:spcBef>
            </a:pPr>
            <a:endParaRPr sz="1000">
              <a:latin typeface="Times New Roman"/>
              <a:cs typeface="Times New Roman"/>
            </a:endParaRPr>
          </a:p>
          <a:p>
            <a:pPr marL="12700" marR="5715" algn="just">
              <a:lnSpc>
                <a:spcPct val="95700"/>
              </a:lnSpc>
            </a:pP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ly</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l</a:t>
            </a:r>
            <a:r>
              <a:rPr sz="1200" spc="-5" dirty="0">
                <a:latin typeface="Times New Roman"/>
                <a:cs typeface="Times New Roman"/>
              </a:rPr>
              <a:t>ed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5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5" dirty="0">
                <a:latin typeface="Times New Roman"/>
                <a:cs typeface="Times New Roman"/>
              </a:rPr>
              <a:t> 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30"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 </a:t>
            </a:r>
            <a:r>
              <a:rPr sz="1200" spc="-5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0" dirty="0">
                <a:latin typeface="Times New Roman"/>
                <a:cs typeface="Times New Roman"/>
              </a:rPr>
              <a:t>-</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i</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S</a:t>
            </a:r>
            <a:r>
              <a:rPr sz="1200" spc="-25" dirty="0">
                <a:latin typeface="Times New Roman"/>
                <a:cs typeface="Times New Roman"/>
              </a:rPr>
              <a:t>in</a:t>
            </a:r>
            <a:r>
              <a:rPr sz="1200" spc="-5" dirty="0">
                <a:latin typeface="Times New Roman"/>
                <a:cs typeface="Times New Roman"/>
              </a:rPr>
              <a:t>c</a:t>
            </a:r>
            <a:r>
              <a:rPr sz="1200" dirty="0">
                <a:latin typeface="Times New Roman"/>
                <a:cs typeface="Times New Roman"/>
              </a:rPr>
              <a:t>e </a:t>
            </a:r>
            <a:r>
              <a:rPr sz="1200" spc="1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30" dirty="0">
                <a:latin typeface="Times New Roman"/>
                <a:cs typeface="Times New Roman"/>
              </a:rPr>
              <a:t> </a:t>
            </a:r>
            <a:r>
              <a:rPr sz="1200" spc="4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es </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nly </a:t>
            </a:r>
            <a:r>
              <a:rPr sz="1200" spc="-14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5"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25" dirty="0">
                <a:latin typeface="Times New Roman"/>
                <a:cs typeface="Times New Roman"/>
              </a:rPr>
              <a:t>tt</a:t>
            </a:r>
            <a:r>
              <a:rPr sz="1200" spc="-30"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spc="-25"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ug</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ng</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 </a:t>
            </a:r>
            <a:r>
              <a:rPr sz="1200" spc="-15" dirty="0">
                <a:latin typeface="Times New Roman"/>
                <a:cs typeface="Times New Roman"/>
              </a:rPr>
              <a:t>s</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050">
              <a:latin typeface="Times New Roman"/>
              <a:cs typeface="Times New Roman"/>
            </a:endParaRPr>
          </a:p>
          <a:p>
            <a:pPr marL="12700" marR="5080" algn="just">
              <a:lnSpc>
                <a:spcPts val="1370"/>
              </a:lnSpc>
            </a:pP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if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to</a:t>
            </a:r>
            <a:r>
              <a:rPr sz="1200" spc="5" dirty="0">
                <a:latin typeface="Times New Roman"/>
                <a:cs typeface="Times New Roman"/>
              </a:rPr>
              <a:t>r</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marL="378460" marR="370840" algn="just">
              <a:lnSpc>
                <a:spcPct val="95800"/>
              </a:lnSpc>
              <a:spcBef>
                <a:spcPts val="1010"/>
              </a:spcBef>
            </a:pPr>
            <a:r>
              <a:rPr sz="1200" dirty="0">
                <a:latin typeface="Times New Roman"/>
                <a:cs typeface="Times New Roman"/>
              </a:rPr>
              <a:t>I</a:t>
            </a:r>
            <a:r>
              <a:rPr sz="1200" spc="6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k</a:t>
            </a:r>
            <a:r>
              <a:rPr sz="1200" spc="60"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by</a:t>
            </a:r>
            <a:r>
              <a:rPr sz="1200" spc="3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us</a:t>
            </a:r>
            <a:r>
              <a:rPr sz="1200" spc="45" dirty="0">
                <a:latin typeface="Times New Roman"/>
                <a:cs typeface="Times New Roman"/>
              </a:rPr>
              <a:t> o</a:t>
            </a:r>
            <a:r>
              <a:rPr sz="1200" dirty="0">
                <a:latin typeface="Times New Roman"/>
                <a:cs typeface="Times New Roman"/>
              </a:rPr>
              <a:t>f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I </a:t>
            </a:r>
            <a:r>
              <a:rPr sz="1200" spc="-14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ce</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I </a:t>
            </a:r>
            <a:r>
              <a:rPr sz="1200" spc="-14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marL="378460" marR="371475" algn="just">
              <a:lnSpc>
                <a:spcPct val="95800"/>
              </a:lnSpc>
              <a:spcBef>
                <a:spcPts val="925"/>
              </a:spcBef>
            </a:pP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ue</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I </a:t>
            </a:r>
            <a:r>
              <a:rPr sz="1200" spc="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o</a:t>
            </a:r>
            <a:r>
              <a:rPr sz="1200" spc="-25" dirty="0">
                <a:latin typeface="Times New Roman"/>
                <a:cs typeface="Times New Roman"/>
              </a:rPr>
              <a:t>u</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0"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0"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l</a:t>
            </a:r>
            <a:r>
              <a:rPr sz="1200" dirty="0">
                <a:latin typeface="Times New Roman"/>
                <a:cs typeface="Times New Roman"/>
              </a:rPr>
              <a:t>d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i</a:t>
            </a:r>
            <a:r>
              <a:rPr sz="1200" dirty="0">
                <a:latin typeface="Times New Roman"/>
                <a:cs typeface="Times New Roman"/>
              </a:rPr>
              <a:t>d,</a:t>
            </a:r>
            <a:r>
              <a:rPr sz="1200" spc="4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ve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my</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as a</a:t>
            </a:r>
            <a:r>
              <a:rPr sz="1200" spc="-50" dirty="0">
                <a:latin typeface="Times New Roman"/>
                <a:cs typeface="Times New Roman"/>
              </a:rPr>
              <a:t>l</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dirty="0">
                <a:latin typeface="Times New Roman"/>
                <a:cs typeface="Times New Roman"/>
              </a:rPr>
              <a:t>S</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a:t>
            </a:r>
            <a:r>
              <a:rPr sz="1200" spc="-25" dirty="0">
                <a:latin typeface="Times New Roman"/>
                <a:cs typeface="Times New Roman"/>
              </a:rPr>
              <a:t>l</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 </a:t>
            </a:r>
            <a:r>
              <a:rPr sz="1200" spc="-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a:t>
            </a:r>
            <a:r>
              <a:rPr sz="1200" spc="-25" dirty="0">
                <a:latin typeface="Times New Roman"/>
                <a:cs typeface="Times New Roman"/>
              </a:rPr>
              <a:t>li</a:t>
            </a:r>
            <a:r>
              <a:rPr sz="1200" dirty="0">
                <a:latin typeface="Times New Roman"/>
                <a:cs typeface="Times New Roman"/>
              </a:rPr>
              <a:t>nd </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f</a:t>
            </a:r>
            <a:r>
              <a:rPr sz="1200" spc="15" dirty="0">
                <a:latin typeface="Times New Roman"/>
                <a:cs typeface="Times New Roman"/>
              </a:rPr>
              <a:t>a</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m</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75" dirty="0">
                <a:latin typeface="Times New Roman"/>
                <a:cs typeface="Times New Roman"/>
              </a:rPr>
              <a:t> </a:t>
            </a:r>
            <a:r>
              <a:rPr sz="1200" dirty="0">
                <a:latin typeface="Times New Roman"/>
                <a:cs typeface="Times New Roman"/>
              </a:rPr>
              <a:t>of  </a:t>
            </a:r>
            <a:r>
              <a:rPr sz="1200" spc="-80"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60"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hidden="1"/>
          <p:cNvSpPr>
            <a:spLocks noGrp="1"/>
          </p:cNvSpPr>
          <p:nvPr>
            <p:ph type="title"/>
          </p:nvPr>
        </p:nvSpPr>
        <p:spPr>
          <a:xfrm>
            <a:off x="388620" y="402335"/>
            <a:ext cx="6995159" cy="276999"/>
          </a:xfrm>
        </p:spPr>
        <p:txBody>
          <a:bodyPr/>
          <a:lstStyle/>
          <a:p>
            <a:r>
              <a:rPr lang="en-US" dirty="0" smtClean="0"/>
              <a:t>Editorial Board</a:t>
            </a:r>
            <a:endParaRPr lang="en-US" dirty="0"/>
          </a:p>
        </p:txBody>
      </p:sp>
      <p:sp>
        <p:nvSpPr>
          <p:cNvPr id="2" name="object 2"/>
          <p:cNvSpPr txBox="1"/>
          <p:nvPr/>
        </p:nvSpPr>
        <p:spPr>
          <a:xfrm>
            <a:off x="2468396" y="1069345"/>
            <a:ext cx="2837815" cy="876935"/>
          </a:xfrm>
          <a:prstGeom prst="rect">
            <a:avLst/>
          </a:prstGeom>
        </p:spPr>
        <p:txBody>
          <a:bodyPr vert="horz" wrap="square" lIns="0" tIns="0" rIns="0" bIns="0" rtlCol="0">
            <a:spAutoFit/>
          </a:bodyPr>
          <a:lstStyle/>
          <a:p>
            <a:pPr algn="ctr">
              <a:lnSpc>
                <a:spcPct val="100000"/>
              </a:lnSpc>
            </a:pPr>
            <a:r>
              <a:rPr sz="1400" b="1" spc="-5" dirty="0">
                <a:latin typeface="Arial"/>
                <a:cs typeface="Arial"/>
              </a:rPr>
              <a:t>E</a:t>
            </a:r>
            <a:r>
              <a:rPr sz="1400" b="1" spc="-25" dirty="0">
                <a:latin typeface="Arial"/>
                <a:cs typeface="Arial"/>
              </a:rPr>
              <a:t>d</a:t>
            </a:r>
            <a:r>
              <a:rPr sz="1400" b="1" spc="-10" dirty="0">
                <a:latin typeface="Arial"/>
                <a:cs typeface="Arial"/>
              </a:rPr>
              <a:t>i</a:t>
            </a:r>
            <a:r>
              <a:rPr sz="1400" b="1" spc="5" dirty="0">
                <a:latin typeface="Arial"/>
                <a:cs typeface="Arial"/>
              </a:rPr>
              <a:t>t</a:t>
            </a:r>
            <a:r>
              <a:rPr sz="1400" b="1" spc="-25" dirty="0">
                <a:latin typeface="Arial"/>
                <a:cs typeface="Arial"/>
              </a:rPr>
              <a:t>o</a:t>
            </a:r>
            <a:r>
              <a:rPr sz="1400" b="1" dirty="0">
                <a:latin typeface="Arial"/>
                <a:cs typeface="Arial"/>
              </a:rPr>
              <a:t>r</a:t>
            </a:r>
            <a:r>
              <a:rPr sz="1400" b="1" spc="-10" dirty="0">
                <a:latin typeface="Arial"/>
                <a:cs typeface="Arial"/>
              </a:rPr>
              <a:t>i</a:t>
            </a:r>
            <a:r>
              <a:rPr sz="1400" b="1" spc="-20" dirty="0">
                <a:latin typeface="Arial"/>
                <a:cs typeface="Arial"/>
              </a:rPr>
              <a:t>a</a:t>
            </a:r>
            <a:r>
              <a:rPr sz="1400" b="1" spc="-5" dirty="0">
                <a:latin typeface="Arial"/>
                <a:cs typeface="Arial"/>
              </a:rPr>
              <a:t>l</a:t>
            </a:r>
            <a:r>
              <a:rPr sz="1400" b="1" spc="15" dirty="0">
                <a:latin typeface="Arial"/>
                <a:cs typeface="Arial"/>
              </a:rPr>
              <a:t> </a:t>
            </a:r>
            <a:r>
              <a:rPr sz="1400" b="1" spc="-15" dirty="0">
                <a:latin typeface="Arial"/>
                <a:cs typeface="Arial"/>
              </a:rPr>
              <a:t>B</a:t>
            </a:r>
            <a:r>
              <a:rPr sz="1400" b="1" dirty="0">
                <a:latin typeface="Arial"/>
                <a:cs typeface="Arial"/>
              </a:rPr>
              <a:t>o</a:t>
            </a:r>
            <a:r>
              <a:rPr sz="1400" b="1" spc="-20" dirty="0">
                <a:latin typeface="Arial"/>
                <a:cs typeface="Arial"/>
              </a:rPr>
              <a:t>a</a:t>
            </a:r>
            <a:r>
              <a:rPr sz="1400" b="1" dirty="0">
                <a:latin typeface="Arial"/>
                <a:cs typeface="Arial"/>
              </a:rPr>
              <a:t>r</a:t>
            </a:r>
            <a:r>
              <a:rPr sz="1400" b="1" spc="-10" dirty="0">
                <a:latin typeface="Arial"/>
                <a:cs typeface="Arial"/>
              </a:rPr>
              <a:t>d</a:t>
            </a:r>
            <a:endParaRPr sz="1400">
              <a:latin typeface="Arial"/>
              <a:cs typeface="Arial"/>
            </a:endParaRPr>
          </a:p>
          <a:p>
            <a:pPr algn="ctr">
              <a:lnSpc>
                <a:spcPct val="100000"/>
              </a:lnSpc>
              <a:spcBef>
                <a:spcPts val="1090"/>
              </a:spcBef>
            </a:pPr>
            <a:r>
              <a:rPr sz="1100" spc="5" dirty="0">
                <a:latin typeface="Arial"/>
                <a:cs typeface="Arial"/>
              </a:rPr>
              <a:t>E</a:t>
            </a:r>
            <a:r>
              <a:rPr sz="1100" dirty="0">
                <a:latin typeface="Arial"/>
                <a:cs typeface="Arial"/>
              </a:rPr>
              <a:t>x</a:t>
            </a:r>
            <a:r>
              <a:rPr sz="1100" spc="10" dirty="0">
                <a:latin typeface="Arial"/>
                <a:cs typeface="Arial"/>
              </a:rPr>
              <a:t>e</a:t>
            </a:r>
            <a:r>
              <a:rPr sz="1100" spc="-25" dirty="0">
                <a:latin typeface="Arial"/>
                <a:cs typeface="Arial"/>
              </a:rPr>
              <a:t>c</a:t>
            </a:r>
            <a:r>
              <a:rPr sz="1100" spc="10" dirty="0">
                <a:latin typeface="Arial"/>
                <a:cs typeface="Arial"/>
              </a:rPr>
              <a:t>u</a:t>
            </a:r>
            <a:r>
              <a:rPr sz="1100" spc="5" dirty="0">
                <a:latin typeface="Arial"/>
                <a:cs typeface="Arial"/>
              </a:rPr>
              <a:t>t</a:t>
            </a:r>
            <a:r>
              <a:rPr sz="1100" spc="-10" dirty="0">
                <a:latin typeface="Arial"/>
                <a:cs typeface="Arial"/>
              </a:rPr>
              <a:t>i</a:t>
            </a:r>
            <a:r>
              <a:rPr sz="1100" dirty="0">
                <a:latin typeface="Arial"/>
                <a:cs typeface="Arial"/>
              </a:rPr>
              <a:t>ve</a:t>
            </a:r>
            <a:r>
              <a:rPr sz="1100" spc="-10" dirty="0">
                <a:latin typeface="Arial"/>
                <a:cs typeface="Arial"/>
              </a:rPr>
              <a:t> </a:t>
            </a:r>
            <a:r>
              <a:rPr sz="1100" spc="-20" dirty="0">
                <a:latin typeface="Arial"/>
                <a:cs typeface="Arial"/>
              </a:rPr>
              <a:t>E</a:t>
            </a:r>
            <a:r>
              <a:rPr sz="1100" spc="10" dirty="0">
                <a:latin typeface="Arial"/>
                <a:cs typeface="Arial"/>
              </a:rPr>
              <a:t>d</a:t>
            </a:r>
            <a:r>
              <a:rPr sz="1100" spc="-10" dirty="0">
                <a:latin typeface="Arial"/>
                <a:cs typeface="Arial"/>
              </a:rPr>
              <a:t>i</a:t>
            </a:r>
            <a:r>
              <a:rPr sz="1100" spc="5" dirty="0">
                <a:latin typeface="Arial"/>
                <a:cs typeface="Arial"/>
              </a:rPr>
              <a:t>t</a:t>
            </a:r>
            <a:r>
              <a:rPr sz="1100" spc="10" dirty="0">
                <a:latin typeface="Arial"/>
                <a:cs typeface="Arial"/>
              </a:rPr>
              <a:t>or</a:t>
            </a:r>
            <a:endParaRPr sz="1100">
              <a:latin typeface="Arial"/>
              <a:cs typeface="Arial"/>
            </a:endParaRPr>
          </a:p>
          <a:p>
            <a:pPr algn="ctr">
              <a:lnSpc>
                <a:spcPts val="1275"/>
              </a:lnSpc>
              <a:spcBef>
                <a:spcPts val="455"/>
              </a:spcBef>
            </a:pPr>
            <a:r>
              <a:rPr sz="1100" b="1" spc="-10" dirty="0">
                <a:latin typeface="Times New Roman"/>
                <a:cs typeface="Times New Roman"/>
              </a:rPr>
              <a:t>Ve</a:t>
            </a:r>
            <a:r>
              <a:rPr sz="1100" b="1" spc="10" dirty="0">
                <a:latin typeface="Times New Roman"/>
                <a:cs typeface="Times New Roman"/>
              </a:rPr>
              <a:t>r</a:t>
            </a:r>
            <a:r>
              <a:rPr sz="1100" b="1" dirty="0">
                <a:latin typeface="Times New Roman"/>
                <a:cs typeface="Times New Roman"/>
              </a:rPr>
              <a:t>a</a:t>
            </a:r>
            <a:r>
              <a:rPr sz="1100" b="1" spc="-15" dirty="0">
                <a:latin typeface="Times New Roman"/>
                <a:cs typeface="Times New Roman"/>
              </a:rPr>
              <a:t> </a:t>
            </a:r>
            <a:r>
              <a:rPr sz="1100" b="1" dirty="0">
                <a:latin typeface="Times New Roman"/>
                <a:cs typeface="Times New Roman"/>
              </a:rPr>
              <a:t>I.</a:t>
            </a:r>
            <a:r>
              <a:rPr sz="1100" b="1" spc="25" dirty="0">
                <a:latin typeface="Times New Roman"/>
                <a:cs typeface="Times New Roman"/>
              </a:rPr>
              <a:t> </a:t>
            </a:r>
            <a:r>
              <a:rPr sz="1100" b="1" spc="-10" dirty="0">
                <a:latin typeface="Times New Roman"/>
                <a:cs typeface="Times New Roman"/>
              </a:rPr>
              <a:t>D</a:t>
            </a:r>
            <a:r>
              <a:rPr sz="1100" b="1" spc="-25" dirty="0">
                <a:latin typeface="Times New Roman"/>
                <a:cs typeface="Times New Roman"/>
              </a:rPr>
              <a:t>a</a:t>
            </a:r>
            <a:r>
              <a:rPr sz="1100" b="1" spc="-15" dirty="0">
                <a:latin typeface="Times New Roman"/>
                <a:cs typeface="Times New Roman"/>
              </a:rPr>
              <a:t>n</a:t>
            </a:r>
            <a:r>
              <a:rPr sz="1100" b="1" spc="-20" dirty="0">
                <a:latin typeface="Times New Roman"/>
                <a:cs typeface="Times New Roman"/>
              </a:rPr>
              <a:t>i</a:t>
            </a:r>
            <a:r>
              <a:rPr sz="1100" b="1" spc="10" dirty="0">
                <a:latin typeface="Times New Roman"/>
                <a:cs typeface="Times New Roman"/>
              </a:rPr>
              <a:t>e</a:t>
            </a:r>
            <a:r>
              <a:rPr sz="1100" b="1" spc="-20" dirty="0">
                <a:latin typeface="Times New Roman"/>
                <a:cs typeface="Times New Roman"/>
              </a:rPr>
              <a:t>l</a:t>
            </a:r>
            <a:r>
              <a:rPr sz="1100" b="1" dirty="0">
                <a:latin typeface="Times New Roman"/>
                <a:cs typeface="Times New Roman"/>
              </a:rPr>
              <a:t>s</a:t>
            </a:r>
            <a:endParaRPr sz="1100">
              <a:latin typeface="Times New Roman"/>
              <a:cs typeface="Times New Roman"/>
            </a:endParaRPr>
          </a:p>
          <a:p>
            <a:pPr algn="ctr">
              <a:lnSpc>
                <a:spcPts val="115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3" name="object 3"/>
          <p:cNvSpPr txBox="1"/>
          <p:nvPr/>
        </p:nvSpPr>
        <p:spPr>
          <a:xfrm>
            <a:off x="3236492" y="2395161"/>
            <a:ext cx="1299845" cy="508000"/>
          </a:xfrm>
          <a:prstGeom prst="rect">
            <a:avLst/>
          </a:prstGeom>
        </p:spPr>
        <p:txBody>
          <a:bodyPr vert="horz" wrap="square" lIns="0" tIns="0" rIns="0" bIns="0" rtlCol="0">
            <a:spAutoFit/>
          </a:bodyPr>
          <a:lstStyle/>
          <a:p>
            <a:pPr marL="3175" algn="ctr">
              <a:lnSpc>
                <a:spcPct val="100000"/>
              </a:lnSpc>
            </a:pPr>
            <a:r>
              <a:rPr sz="1000" dirty="0">
                <a:latin typeface="Arial"/>
                <a:cs typeface="Arial"/>
              </a:rPr>
              <a:t>A</a:t>
            </a:r>
            <a:r>
              <a:rPr sz="1000" spc="-25" dirty="0">
                <a:latin typeface="Arial"/>
                <a:cs typeface="Arial"/>
              </a:rPr>
              <a:t>s</a:t>
            </a:r>
            <a:r>
              <a:rPr sz="1000" dirty="0">
                <a:latin typeface="Arial"/>
                <a:cs typeface="Arial"/>
              </a:rPr>
              <a:t>s</a:t>
            </a:r>
            <a:r>
              <a:rPr sz="1000" spc="-10" dirty="0">
                <a:latin typeface="Arial"/>
                <a:cs typeface="Arial"/>
              </a:rPr>
              <a:t>o</a:t>
            </a:r>
            <a:r>
              <a:rPr sz="1000" dirty="0">
                <a:latin typeface="Arial"/>
                <a:cs typeface="Arial"/>
              </a:rPr>
              <a:t>c</a:t>
            </a:r>
            <a:r>
              <a:rPr sz="1000" spc="15" dirty="0">
                <a:latin typeface="Arial"/>
                <a:cs typeface="Arial"/>
              </a:rPr>
              <a:t>i</a:t>
            </a:r>
            <a:r>
              <a:rPr sz="1000" spc="-10" dirty="0">
                <a:latin typeface="Arial"/>
                <a:cs typeface="Arial"/>
              </a:rPr>
              <a:t>a</a:t>
            </a:r>
            <a:r>
              <a:rPr sz="1000" spc="5" dirty="0">
                <a:latin typeface="Arial"/>
                <a:cs typeface="Arial"/>
              </a:rPr>
              <a:t>t</a:t>
            </a:r>
            <a:r>
              <a:rPr sz="1000" dirty="0">
                <a:latin typeface="Arial"/>
                <a:cs typeface="Arial"/>
              </a:rPr>
              <a:t>e E</a:t>
            </a:r>
            <a:r>
              <a:rPr sz="1000" spc="-35" dirty="0">
                <a:latin typeface="Arial"/>
                <a:cs typeface="Arial"/>
              </a:rPr>
              <a:t>d</a:t>
            </a:r>
            <a:r>
              <a:rPr sz="1000" spc="15" dirty="0">
                <a:latin typeface="Arial"/>
                <a:cs typeface="Arial"/>
              </a:rPr>
              <a:t>i</a:t>
            </a:r>
            <a:r>
              <a:rPr sz="1000" spc="5" dirty="0">
                <a:latin typeface="Arial"/>
                <a:cs typeface="Arial"/>
              </a:rPr>
              <a:t>t</a:t>
            </a:r>
            <a:r>
              <a:rPr sz="1000" spc="-10" dirty="0">
                <a:latin typeface="Arial"/>
                <a:cs typeface="Arial"/>
              </a:rPr>
              <a:t>o</a:t>
            </a:r>
            <a:r>
              <a:rPr sz="1000" dirty="0">
                <a:latin typeface="Arial"/>
                <a:cs typeface="Arial"/>
              </a:rPr>
              <a:t>rs</a:t>
            </a:r>
            <a:endParaRPr sz="1000">
              <a:latin typeface="Arial"/>
              <a:cs typeface="Arial"/>
            </a:endParaRPr>
          </a:p>
          <a:p>
            <a:pPr algn="ctr">
              <a:lnSpc>
                <a:spcPts val="1165"/>
              </a:lnSpc>
              <a:spcBef>
                <a:spcPts val="455"/>
              </a:spcBef>
            </a:pPr>
            <a:r>
              <a:rPr sz="1000" b="1" spc="5" dirty="0">
                <a:latin typeface="Times New Roman"/>
                <a:cs typeface="Times New Roman"/>
              </a:rPr>
              <a:t>G</a:t>
            </a:r>
            <a:r>
              <a:rPr sz="1000" b="1" spc="-10" dirty="0">
                <a:latin typeface="Times New Roman"/>
                <a:cs typeface="Times New Roman"/>
              </a:rPr>
              <a:t>w</a:t>
            </a:r>
            <a:r>
              <a:rPr sz="1000" b="1" spc="5" dirty="0">
                <a:latin typeface="Times New Roman"/>
                <a:cs typeface="Times New Roman"/>
              </a:rPr>
              <a:t>e</a:t>
            </a:r>
            <a:r>
              <a:rPr sz="1000" b="1" spc="-10" dirty="0">
                <a:latin typeface="Times New Roman"/>
                <a:cs typeface="Times New Roman"/>
              </a:rPr>
              <a:t>nd</a:t>
            </a:r>
            <a:r>
              <a:rPr sz="1000" b="1" spc="-25" dirty="0">
                <a:latin typeface="Times New Roman"/>
                <a:cs typeface="Times New Roman"/>
              </a:rPr>
              <a:t>o</a:t>
            </a:r>
            <a:r>
              <a:rPr sz="1000" b="1" spc="5" dirty="0">
                <a:latin typeface="Times New Roman"/>
                <a:cs typeface="Times New Roman"/>
              </a:rPr>
              <a:t>l</a:t>
            </a:r>
            <a:r>
              <a:rPr sz="1000" b="1" dirty="0">
                <a:latin typeface="Times New Roman"/>
                <a:cs typeface="Times New Roman"/>
              </a:rPr>
              <a:t>yn</a:t>
            </a:r>
            <a:r>
              <a:rPr sz="1000" b="1" spc="-20" dirty="0">
                <a:latin typeface="Times New Roman"/>
                <a:cs typeface="Times New Roman"/>
              </a:rPr>
              <a:t> </a:t>
            </a:r>
            <a:r>
              <a:rPr sz="1000" b="1" dirty="0">
                <a:latin typeface="Times New Roman"/>
                <a:cs typeface="Times New Roman"/>
              </a:rPr>
              <a:t>B</a:t>
            </a:r>
            <a:r>
              <a:rPr sz="1000" b="1" spc="5" dirty="0">
                <a:latin typeface="Times New Roman"/>
                <a:cs typeface="Times New Roman"/>
              </a:rPr>
              <a:t>e</a:t>
            </a:r>
            <a:r>
              <a:rPr sz="1000" b="1" spc="-10" dirty="0">
                <a:latin typeface="Times New Roman"/>
                <a:cs typeface="Times New Roman"/>
              </a:rPr>
              <a:t>ns</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algn="ctr">
              <a:lnSpc>
                <a:spcPts val="1165"/>
              </a:lnSpc>
            </a:pPr>
            <a:r>
              <a:rPr sz="1000" i="1" spc="-10" dirty="0">
                <a:latin typeface="Times New Roman"/>
                <a:cs typeface="Times New Roman"/>
              </a:rPr>
              <a:t>G</a:t>
            </a:r>
            <a:r>
              <a:rPr sz="1000" i="1" spc="5" dirty="0">
                <a:latin typeface="Times New Roman"/>
                <a:cs typeface="Times New Roman"/>
              </a:rPr>
              <a:t>e</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g</a:t>
            </a:r>
            <a:r>
              <a:rPr sz="1000" i="1" spc="5" dirty="0">
                <a:latin typeface="Times New Roman"/>
                <a:cs typeface="Times New Roman"/>
              </a:rPr>
              <a:t>i</a:t>
            </a:r>
            <a:r>
              <a:rPr sz="1000" i="1" dirty="0">
                <a:latin typeface="Times New Roman"/>
                <a:cs typeface="Times New Roman"/>
              </a:rPr>
              <a:t>a</a:t>
            </a:r>
            <a:r>
              <a:rPr sz="1000" i="1" spc="-10" dirty="0">
                <a:latin typeface="Times New Roman"/>
                <a:cs typeface="Times New Roman"/>
              </a:rPr>
              <a:t> </a:t>
            </a:r>
            <a:r>
              <a:rPr sz="1000" i="1" dirty="0">
                <a:latin typeface="Times New Roman"/>
                <a:cs typeface="Times New Roman"/>
              </a:rPr>
              <a:t>S</a:t>
            </a:r>
            <a:r>
              <a:rPr sz="1000" i="1" spc="5" dirty="0">
                <a:latin typeface="Times New Roman"/>
                <a:cs typeface="Times New Roman"/>
              </a:rPr>
              <a:t>t</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e</a:t>
            </a:r>
            <a:r>
              <a:rPr sz="1000" i="1" spc="-5"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ity</a:t>
            </a:r>
            <a:endParaRPr sz="1000">
              <a:latin typeface="Times New Roman"/>
              <a:cs typeface="Times New Roman"/>
            </a:endParaRPr>
          </a:p>
        </p:txBody>
      </p:sp>
      <p:sp>
        <p:nvSpPr>
          <p:cNvPr id="4" name="object 4"/>
          <p:cNvSpPr txBox="1"/>
          <p:nvPr/>
        </p:nvSpPr>
        <p:spPr>
          <a:xfrm>
            <a:off x="901992" y="2959793"/>
            <a:ext cx="1671955" cy="297180"/>
          </a:xfrm>
          <a:prstGeom prst="rect">
            <a:avLst/>
          </a:prstGeom>
        </p:spPr>
        <p:txBody>
          <a:bodyPr vert="horz" wrap="square" lIns="0" tIns="0" rIns="0" bIns="0" rtlCol="0">
            <a:spAutoFit/>
          </a:bodyPr>
          <a:lstStyle/>
          <a:p>
            <a:pPr marL="25400" algn="ctr">
              <a:lnSpc>
                <a:spcPts val="1165"/>
              </a:lnSpc>
            </a:pPr>
            <a:r>
              <a:rPr sz="1000" b="1" spc="-10" dirty="0">
                <a:latin typeface="Times New Roman"/>
                <a:cs typeface="Times New Roman"/>
              </a:rPr>
              <a:t>N</a:t>
            </a:r>
            <a:r>
              <a:rPr sz="1000" b="1" spc="-25" dirty="0">
                <a:latin typeface="Times New Roman"/>
                <a:cs typeface="Times New Roman"/>
              </a:rPr>
              <a:t>o</a:t>
            </a:r>
            <a:r>
              <a:rPr sz="1000" b="1" spc="5" dirty="0">
                <a:latin typeface="Times New Roman"/>
                <a:cs typeface="Times New Roman"/>
              </a:rPr>
              <a:t>r</a:t>
            </a:r>
            <a:r>
              <a:rPr sz="1000" b="1" spc="-25" dirty="0">
                <a:latin typeface="Times New Roman"/>
                <a:cs typeface="Times New Roman"/>
              </a:rPr>
              <a:t>m</a:t>
            </a:r>
            <a:r>
              <a:rPr sz="1000" b="1" dirty="0">
                <a:latin typeface="Times New Roman"/>
                <a:cs typeface="Times New Roman"/>
              </a:rPr>
              <a:t>a</a:t>
            </a:r>
            <a:r>
              <a:rPr sz="1000" b="1" spc="10" dirty="0">
                <a:latin typeface="Times New Roman"/>
                <a:cs typeface="Times New Roman"/>
              </a:rPr>
              <a:t> </a:t>
            </a:r>
            <a:r>
              <a:rPr sz="1000" b="1" spc="-10" dirty="0">
                <a:latin typeface="Times New Roman"/>
                <a:cs typeface="Times New Roman"/>
              </a:rPr>
              <a:t>A</a:t>
            </a:r>
            <a:r>
              <a:rPr sz="1000" b="1" dirty="0">
                <a:latin typeface="Times New Roman"/>
                <a:cs typeface="Times New Roman"/>
              </a:rPr>
              <a:t>.</a:t>
            </a:r>
            <a:r>
              <a:rPr sz="1000" b="1" spc="25" dirty="0">
                <a:latin typeface="Times New Roman"/>
                <a:cs typeface="Times New Roman"/>
              </a:rPr>
              <a:t> </a:t>
            </a:r>
            <a:r>
              <a:rPr sz="1000" b="1" dirty="0">
                <a:latin typeface="Times New Roman"/>
                <a:cs typeface="Times New Roman"/>
              </a:rPr>
              <a:t>L</a:t>
            </a:r>
            <a:r>
              <a:rPr sz="1000" b="1" spc="-25" dirty="0">
                <a:latin typeface="Times New Roman"/>
                <a:cs typeface="Times New Roman"/>
              </a:rPr>
              <a:t>o</a:t>
            </a:r>
            <a:r>
              <a:rPr sz="1000" b="1" spc="-10" dirty="0">
                <a:latin typeface="Times New Roman"/>
                <a:cs typeface="Times New Roman"/>
              </a:rPr>
              <a:t>p</a:t>
            </a:r>
            <a:r>
              <a:rPr sz="1000" b="1" spc="5" dirty="0">
                <a:latin typeface="Times New Roman"/>
                <a:cs typeface="Times New Roman"/>
              </a:rPr>
              <a:t>e</a:t>
            </a:r>
            <a:r>
              <a:rPr sz="1000" b="1" spc="-20" dirty="0">
                <a:latin typeface="Times New Roman"/>
                <a:cs typeface="Times New Roman"/>
              </a:rPr>
              <a:t>z</a:t>
            </a:r>
            <a:r>
              <a:rPr sz="1000" b="1" dirty="0">
                <a:latin typeface="Times New Roman"/>
                <a:cs typeface="Times New Roman"/>
              </a:rPr>
              <a:t>-</a:t>
            </a:r>
            <a:r>
              <a:rPr sz="1000" b="1" spc="-10" dirty="0">
                <a:latin typeface="Times New Roman"/>
                <a:cs typeface="Times New Roman"/>
              </a:rPr>
              <a:t>R</a:t>
            </a:r>
            <a:r>
              <a:rPr sz="1000" b="1" spc="5" dirty="0">
                <a:latin typeface="Times New Roman"/>
                <a:cs typeface="Times New Roman"/>
              </a:rPr>
              <a:t>e</a:t>
            </a:r>
            <a:r>
              <a:rPr sz="1000" b="1" dirty="0">
                <a:latin typeface="Times New Roman"/>
                <a:cs typeface="Times New Roman"/>
              </a:rPr>
              <a:t>y</a:t>
            </a:r>
            <a:r>
              <a:rPr sz="1000" b="1" spc="-10" dirty="0">
                <a:latin typeface="Times New Roman"/>
                <a:cs typeface="Times New Roman"/>
              </a:rPr>
              <a:t>na</a:t>
            </a:r>
            <a:endParaRPr sz="1000">
              <a:latin typeface="Times New Roman"/>
              <a:cs typeface="Times New Roman"/>
            </a:endParaRPr>
          </a:p>
          <a:p>
            <a:pPr algn="ctr">
              <a:lnSpc>
                <a:spcPts val="1165"/>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no</a:t>
            </a:r>
            <a:r>
              <a:rPr sz="1000" i="1" spc="5" dirty="0">
                <a:latin typeface="Times New Roman"/>
                <a:cs typeface="Times New Roman"/>
              </a:rPr>
              <a:t>i</a:t>
            </a:r>
            <a:r>
              <a:rPr sz="1000" i="1" dirty="0">
                <a:latin typeface="Times New Roman"/>
                <a:cs typeface="Times New Roman"/>
              </a:rPr>
              <a:t>s</a:t>
            </a:r>
            <a:r>
              <a:rPr sz="1000" i="1" spc="-20" dirty="0">
                <a:latin typeface="Times New Roman"/>
                <a:cs typeface="Times New Roman"/>
              </a:rPr>
              <a:t> </a:t>
            </a:r>
            <a:r>
              <a:rPr sz="1000" i="1" dirty="0">
                <a:latin typeface="Times New Roman"/>
                <a:cs typeface="Times New Roman"/>
              </a:rPr>
              <a:t>at</a:t>
            </a:r>
            <a:r>
              <a:rPr sz="1000" i="1" spc="-5" dirty="0">
                <a:latin typeface="Times New Roman"/>
                <a:cs typeface="Times New Roman"/>
              </a:rPr>
              <a:t> </a:t>
            </a:r>
            <a:r>
              <a:rPr sz="1000" i="1"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ic</a:t>
            </a:r>
            <a:r>
              <a:rPr sz="1000" i="1" spc="-25" dirty="0">
                <a:latin typeface="Times New Roman"/>
                <a:cs typeface="Times New Roman"/>
              </a:rPr>
              <a:t>a</a:t>
            </a:r>
            <a:r>
              <a:rPr sz="1000" i="1" dirty="0">
                <a:latin typeface="Times New Roman"/>
                <a:cs typeface="Times New Roman"/>
              </a:rPr>
              <a:t>go</a:t>
            </a:r>
            <a:endParaRPr sz="1000">
              <a:latin typeface="Times New Roman"/>
              <a:cs typeface="Times New Roman"/>
            </a:endParaRPr>
          </a:p>
        </p:txBody>
      </p:sp>
      <p:sp>
        <p:nvSpPr>
          <p:cNvPr id="5" name="object 5"/>
          <p:cNvSpPr txBox="1"/>
          <p:nvPr/>
        </p:nvSpPr>
        <p:spPr>
          <a:xfrm>
            <a:off x="5050351" y="2959793"/>
            <a:ext cx="1792605" cy="297180"/>
          </a:xfrm>
          <a:prstGeom prst="rect">
            <a:avLst/>
          </a:prstGeom>
        </p:spPr>
        <p:txBody>
          <a:bodyPr vert="horz" wrap="square" lIns="0" tIns="0" rIns="0" bIns="0" rtlCol="0">
            <a:spAutoFit/>
          </a:bodyPr>
          <a:lstStyle/>
          <a:p>
            <a:pPr algn="ctr">
              <a:lnSpc>
                <a:spcPts val="1165"/>
              </a:lnSpc>
            </a:pPr>
            <a:r>
              <a:rPr sz="1000" b="1" dirty="0">
                <a:latin typeface="Times New Roman"/>
                <a:cs typeface="Times New Roman"/>
              </a:rPr>
              <a:t>T</a:t>
            </a:r>
            <a:r>
              <a:rPr sz="1000" b="1" spc="-10" dirty="0">
                <a:latin typeface="Times New Roman"/>
                <a:cs typeface="Times New Roman"/>
              </a:rPr>
              <a:t>h</a:t>
            </a:r>
            <a:r>
              <a:rPr sz="1000" b="1" spc="5" dirty="0">
                <a:latin typeface="Times New Roman"/>
                <a:cs typeface="Times New Roman"/>
              </a:rPr>
              <a:t>e</a:t>
            </a:r>
            <a:r>
              <a:rPr sz="1000" b="1" spc="-25" dirty="0">
                <a:latin typeface="Times New Roman"/>
                <a:cs typeface="Times New Roman"/>
              </a:rPr>
              <a:t>o</a:t>
            </a:r>
            <a:r>
              <a:rPr sz="1000" b="1" spc="-10" dirty="0">
                <a:latin typeface="Times New Roman"/>
                <a:cs typeface="Times New Roman"/>
              </a:rPr>
              <a:t>d</a:t>
            </a:r>
            <a:r>
              <a:rPr sz="1000" b="1" spc="-25" dirty="0">
                <a:latin typeface="Times New Roman"/>
                <a:cs typeface="Times New Roman"/>
              </a:rPr>
              <a:t>o</a:t>
            </a:r>
            <a:r>
              <a:rPr sz="1000" b="1" spc="5" dirty="0">
                <a:latin typeface="Times New Roman"/>
                <a:cs typeface="Times New Roman"/>
              </a:rPr>
              <a:t>r</a:t>
            </a:r>
            <a:r>
              <a:rPr sz="1000" b="1" dirty="0">
                <a:latin typeface="Times New Roman"/>
                <a:cs typeface="Times New Roman"/>
              </a:rPr>
              <a:t>e</a:t>
            </a:r>
            <a:r>
              <a:rPr sz="1000" b="1" spc="20" dirty="0">
                <a:latin typeface="Times New Roman"/>
                <a:cs typeface="Times New Roman"/>
              </a:rPr>
              <a:t> </a:t>
            </a:r>
            <a:r>
              <a:rPr sz="1000" b="1" spc="-20" dirty="0">
                <a:latin typeface="Times New Roman"/>
                <a:cs typeface="Times New Roman"/>
              </a:rPr>
              <a:t>Pi</a:t>
            </a:r>
            <a:r>
              <a:rPr sz="1000" b="1" spc="15" dirty="0">
                <a:latin typeface="Times New Roman"/>
                <a:cs typeface="Times New Roman"/>
              </a:rPr>
              <a:t>k</a:t>
            </a:r>
            <a:r>
              <a:rPr sz="1000" b="1" spc="5" dirty="0">
                <a:latin typeface="Times New Roman"/>
                <a:cs typeface="Times New Roman"/>
              </a:rPr>
              <a:t>e</a:t>
            </a:r>
            <a:r>
              <a:rPr sz="1000" b="1" dirty="0">
                <a:latin typeface="Times New Roman"/>
                <a:cs typeface="Times New Roman"/>
              </a:rPr>
              <a:t>s</a:t>
            </a:r>
            <a:endParaRPr sz="1000">
              <a:latin typeface="Times New Roman"/>
              <a:cs typeface="Times New Roman"/>
            </a:endParaRPr>
          </a:p>
          <a:p>
            <a:pPr algn="ctr">
              <a:lnSpc>
                <a:spcPts val="1165"/>
              </a:lnSpc>
            </a:pPr>
            <a:r>
              <a:rPr sz="1000" i="1" dirty="0">
                <a:latin typeface="Times New Roman"/>
                <a:cs typeface="Times New Roman"/>
              </a:rPr>
              <a:t>No</a:t>
            </a:r>
            <a:r>
              <a:rPr sz="1000" i="1" spc="-10" dirty="0">
                <a:latin typeface="Times New Roman"/>
                <a:cs typeface="Times New Roman"/>
              </a:rPr>
              <a:t>r</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 </a:t>
            </a:r>
            <a:r>
              <a:rPr sz="1000" i="1" dirty="0">
                <a:latin typeface="Times New Roman"/>
                <a:cs typeface="Times New Roman"/>
              </a:rPr>
              <a:t>Ca</a:t>
            </a:r>
            <a:r>
              <a:rPr sz="1000" i="1" spc="-10" dirty="0">
                <a:latin typeface="Times New Roman"/>
                <a:cs typeface="Times New Roman"/>
              </a:rPr>
              <a:t>r</a:t>
            </a:r>
            <a:r>
              <a:rPr sz="1000" i="1" spc="-25" dirty="0">
                <a:latin typeface="Times New Roman"/>
                <a:cs typeface="Times New Roman"/>
              </a:rPr>
              <a:t>o</a:t>
            </a:r>
            <a:r>
              <a:rPr sz="1000" i="1" spc="5" dirty="0">
                <a:latin typeface="Times New Roman"/>
                <a:cs typeface="Times New Roman"/>
              </a:rPr>
              <a:t>li</a:t>
            </a:r>
            <a:r>
              <a:rPr sz="1000" i="1" dirty="0">
                <a:latin typeface="Times New Roman"/>
                <a:cs typeface="Times New Roman"/>
              </a:rPr>
              <a:t>na</a:t>
            </a:r>
            <a:r>
              <a:rPr sz="1000" i="1" spc="-10" dirty="0">
                <a:latin typeface="Times New Roman"/>
                <a:cs typeface="Times New Roman"/>
              </a:rPr>
              <a:t> </a:t>
            </a:r>
            <a:r>
              <a:rPr sz="1000" i="1" spc="-25" dirty="0">
                <a:latin typeface="Times New Roman"/>
                <a:cs typeface="Times New Roman"/>
              </a:rPr>
              <a:t>C</a:t>
            </a:r>
            <a:r>
              <a:rPr sz="1000" i="1" spc="5" dirty="0">
                <a:latin typeface="Times New Roman"/>
                <a:cs typeface="Times New Roman"/>
              </a:rPr>
              <a:t>e</a:t>
            </a:r>
            <a:r>
              <a:rPr sz="1000" i="1"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r</a:t>
            </a:r>
            <a:r>
              <a:rPr sz="1000" i="1" spc="-25" dirty="0">
                <a:latin typeface="Times New Roman"/>
                <a:cs typeface="Times New Roman"/>
              </a:rPr>
              <a:t>a</a:t>
            </a:r>
            <a:r>
              <a:rPr sz="1000" i="1" dirty="0">
                <a:latin typeface="Times New Roman"/>
                <a:cs typeface="Times New Roman"/>
              </a:rPr>
              <a:t>l</a:t>
            </a:r>
            <a:r>
              <a:rPr sz="1000" i="1" spc="2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6" name="object 6"/>
          <p:cNvSpPr txBox="1"/>
          <p:nvPr/>
        </p:nvSpPr>
        <p:spPr>
          <a:xfrm>
            <a:off x="3358388" y="3763670"/>
            <a:ext cx="1059180" cy="153670"/>
          </a:xfrm>
          <a:prstGeom prst="rect">
            <a:avLst/>
          </a:prstGeom>
        </p:spPr>
        <p:txBody>
          <a:bodyPr vert="horz" wrap="square" lIns="0" tIns="0" rIns="0" bIns="0" rtlCol="0">
            <a:spAutoFit/>
          </a:bodyPr>
          <a:lstStyle/>
          <a:p>
            <a:pPr marL="12700">
              <a:lnSpc>
                <a:spcPct val="100000"/>
              </a:lnSpc>
            </a:pPr>
            <a:r>
              <a:rPr sz="1000" spc="-10" dirty="0">
                <a:latin typeface="Arial"/>
                <a:cs typeface="Arial"/>
              </a:rPr>
              <a:t>Con</a:t>
            </a:r>
            <a:r>
              <a:rPr sz="1000" spc="-25" dirty="0">
                <a:latin typeface="Arial"/>
                <a:cs typeface="Arial"/>
              </a:rPr>
              <a:t>s</a:t>
            </a:r>
            <a:r>
              <a:rPr sz="1000" spc="-10" dirty="0">
                <a:latin typeface="Arial"/>
                <a:cs typeface="Arial"/>
              </a:rPr>
              <a:t>u</a:t>
            </a:r>
            <a:r>
              <a:rPr sz="1000" spc="15" dirty="0">
                <a:latin typeface="Arial"/>
                <a:cs typeface="Arial"/>
              </a:rPr>
              <a:t>l</a:t>
            </a:r>
            <a:r>
              <a:rPr sz="1000" spc="5" dirty="0">
                <a:latin typeface="Arial"/>
                <a:cs typeface="Arial"/>
              </a:rPr>
              <a:t>t</a:t>
            </a:r>
            <a:r>
              <a:rPr sz="1000" spc="15" dirty="0">
                <a:latin typeface="Arial"/>
                <a:cs typeface="Arial"/>
              </a:rPr>
              <a:t>i</a:t>
            </a:r>
            <a:r>
              <a:rPr sz="1000" spc="-10" dirty="0">
                <a:latin typeface="Arial"/>
                <a:cs typeface="Arial"/>
              </a:rPr>
              <a:t>n</a:t>
            </a:r>
            <a:r>
              <a:rPr sz="1000" dirty="0">
                <a:latin typeface="Arial"/>
                <a:cs typeface="Arial"/>
              </a:rPr>
              <a:t>g E</a:t>
            </a:r>
            <a:r>
              <a:rPr sz="1000" spc="-10" dirty="0">
                <a:latin typeface="Arial"/>
                <a:cs typeface="Arial"/>
              </a:rPr>
              <a:t>di</a:t>
            </a:r>
            <a:r>
              <a:rPr sz="1000" spc="5" dirty="0">
                <a:latin typeface="Arial"/>
                <a:cs typeface="Arial"/>
              </a:rPr>
              <a:t>t</a:t>
            </a:r>
            <a:r>
              <a:rPr sz="1000" spc="-10" dirty="0">
                <a:latin typeface="Arial"/>
                <a:cs typeface="Arial"/>
              </a:rPr>
              <a:t>o</a:t>
            </a:r>
            <a:r>
              <a:rPr sz="1000" dirty="0">
                <a:latin typeface="Arial"/>
                <a:cs typeface="Arial"/>
              </a:rPr>
              <a:t>rs</a:t>
            </a:r>
            <a:endParaRPr sz="1000">
              <a:latin typeface="Arial"/>
              <a:cs typeface="Arial"/>
            </a:endParaRPr>
          </a:p>
        </p:txBody>
      </p:sp>
      <p:sp>
        <p:nvSpPr>
          <p:cNvPr id="7" name="object 7"/>
          <p:cNvSpPr txBox="1"/>
          <p:nvPr/>
        </p:nvSpPr>
        <p:spPr>
          <a:xfrm>
            <a:off x="1093980" y="4005184"/>
            <a:ext cx="1274445" cy="290830"/>
          </a:xfrm>
          <a:prstGeom prst="rect">
            <a:avLst/>
          </a:prstGeom>
        </p:spPr>
        <p:txBody>
          <a:bodyPr vert="horz" wrap="square" lIns="0" tIns="0" rIns="0" bIns="0" rtlCol="0">
            <a:spAutoFit/>
          </a:bodyPr>
          <a:lstStyle/>
          <a:p>
            <a:pPr marL="13335" algn="ctr">
              <a:lnSpc>
                <a:spcPts val="1140"/>
              </a:lnSpc>
            </a:pPr>
            <a:r>
              <a:rPr sz="1000" b="1" spc="-35" dirty="0">
                <a:latin typeface="Times New Roman"/>
                <a:cs typeface="Times New Roman"/>
              </a:rPr>
              <a:t>A</a:t>
            </a:r>
            <a:r>
              <a:rPr sz="1000" b="1" spc="5" dirty="0">
                <a:latin typeface="Times New Roman"/>
                <a:cs typeface="Times New Roman"/>
              </a:rPr>
              <a:t>l</a:t>
            </a:r>
            <a:r>
              <a:rPr sz="1000" b="1" dirty="0">
                <a:latin typeface="Times New Roman"/>
                <a:cs typeface="Times New Roman"/>
              </a:rPr>
              <a:t>f</a:t>
            </a:r>
            <a:r>
              <a:rPr sz="1000" b="1" spc="-20" dirty="0">
                <a:latin typeface="Times New Roman"/>
                <a:cs typeface="Times New Roman"/>
              </a:rPr>
              <a:t>r</a:t>
            </a:r>
            <a:r>
              <a:rPr sz="1000" b="1" spc="5" dirty="0">
                <a:latin typeface="Times New Roman"/>
                <a:cs typeface="Times New Roman"/>
              </a:rPr>
              <a:t>e</a:t>
            </a:r>
            <a:r>
              <a:rPr sz="1000" b="1" spc="-10" dirty="0">
                <a:latin typeface="Times New Roman"/>
                <a:cs typeface="Times New Roman"/>
              </a:rPr>
              <a:t>d</a:t>
            </a:r>
            <a:r>
              <a:rPr sz="1000" b="1" dirty="0">
                <a:latin typeface="Times New Roman"/>
                <a:cs typeface="Times New Roman"/>
              </a:rPr>
              <a:t>o</a:t>
            </a:r>
            <a:r>
              <a:rPr sz="1000" b="1" spc="-10" dirty="0">
                <a:latin typeface="Times New Roman"/>
                <a:cs typeface="Times New Roman"/>
              </a:rPr>
              <a:t> </a:t>
            </a:r>
            <a:r>
              <a:rPr sz="1000" b="1" dirty="0">
                <a:latin typeface="Times New Roman"/>
                <a:cs typeface="Times New Roman"/>
              </a:rPr>
              <a:t>J. </a:t>
            </a:r>
            <a:r>
              <a:rPr sz="1000" b="1" spc="-10" dirty="0">
                <a:latin typeface="Times New Roman"/>
                <a:cs typeface="Times New Roman"/>
              </a:rPr>
              <a:t>A</a:t>
            </a:r>
            <a:r>
              <a:rPr sz="1000" b="1" spc="5" dirty="0">
                <a:latin typeface="Times New Roman"/>
                <a:cs typeface="Times New Roman"/>
              </a:rPr>
              <a:t>r</a:t>
            </a:r>
            <a:r>
              <a:rPr sz="1000" b="1" spc="-25" dirty="0">
                <a:latin typeface="Times New Roman"/>
                <a:cs typeface="Times New Roman"/>
              </a:rPr>
              <a:t>t</a:t>
            </a:r>
            <a:r>
              <a:rPr sz="1000" b="1" spc="5" dirty="0">
                <a:latin typeface="Times New Roman"/>
                <a:cs typeface="Times New Roman"/>
              </a:rPr>
              <a:t>i</a:t>
            </a:r>
            <a:r>
              <a:rPr sz="1000" b="1" spc="-20" dirty="0">
                <a:latin typeface="Times New Roman"/>
                <a:cs typeface="Times New Roman"/>
              </a:rPr>
              <a:t>l</a:t>
            </a:r>
            <a:r>
              <a:rPr sz="1000" b="1" spc="5" dirty="0">
                <a:latin typeface="Times New Roman"/>
                <a:cs typeface="Times New Roman"/>
              </a:rPr>
              <a:t>e</a:t>
            </a:r>
            <a:r>
              <a:rPr sz="1000" b="1" dirty="0">
                <a:latin typeface="Times New Roman"/>
                <a:cs typeface="Times New Roman"/>
              </a:rPr>
              <a:t>s</a:t>
            </a:r>
            <a:endParaRPr sz="1000">
              <a:latin typeface="Times New Roman"/>
              <a:cs typeface="Times New Roman"/>
            </a:endParaRPr>
          </a:p>
          <a:p>
            <a:pPr algn="ctr">
              <a:lnSpc>
                <a:spcPts val="1140"/>
              </a:lnSpc>
            </a:pPr>
            <a:r>
              <a:rPr sz="1000" i="1" spc="5" dirty="0">
                <a:latin typeface="Times New Roman"/>
                <a:cs typeface="Times New Roman"/>
              </a:rPr>
              <a:t>A</a:t>
            </a:r>
            <a:r>
              <a:rPr sz="1000" i="1" spc="-10" dirty="0">
                <a:latin typeface="Times New Roman"/>
                <a:cs typeface="Times New Roman"/>
              </a:rPr>
              <a:t>r</a:t>
            </a:r>
            <a:r>
              <a:rPr sz="1000" i="1" spc="5" dirty="0">
                <a:latin typeface="Times New Roman"/>
                <a:cs typeface="Times New Roman"/>
              </a:rPr>
              <a:t>i</a:t>
            </a:r>
            <a:r>
              <a:rPr sz="1000" i="1" spc="-10" dirty="0">
                <a:latin typeface="Times New Roman"/>
                <a:cs typeface="Times New Roman"/>
              </a:rPr>
              <a:t>z</a:t>
            </a:r>
            <a:r>
              <a:rPr sz="1000" i="1" dirty="0">
                <a:latin typeface="Times New Roman"/>
                <a:cs typeface="Times New Roman"/>
              </a:rPr>
              <a:t>o</a:t>
            </a:r>
            <a:r>
              <a:rPr sz="1000" i="1" spc="-25" dirty="0">
                <a:latin typeface="Times New Roman"/>
                <a:cs typeface="Times New Roman"/>
              </a:rPr>
              <a:t>n</a:t>
            </a:r>
            <a:r>
              <a:rPr sz="1000" i="1" dirty="0">
                <a:latin typeface="Times New Roman"/>
                <a:cs typeface="Times New Roman"/>
              </a:rPr>
              <a:t>a</a:t>
            </a:r>
            <a:r>
              <a:rPr sz="1000" i="1" spc="10" dirty="0">
                <a:latin typeface="Times New Roman"/>
                <a:cs typeface="Times New Roman"/>
              </a:rPr>
              <a:t> </a:t>
            </a:r>
            <a:r>
              <a:rPr sz="1000" i="1" spc="-25" dirty="0">
                <a:latin typeface="Times New Roman"/>
                <a:cs typeface="Times New Roman"/>
              </a:rPr>
              <a:t>S</a:t>
            </a:r>
            <a:r>
              <a:rPr sz="1000" i="1" spc="5" dirty="0">
                <a:latin typeface="Times New Roman"/>
                <a:cs typeface="Times New Roman"/>
              </a:rPr>
              <a:t>t</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a:t>
            </a:r>
            <a:r>
              <a:rPr sz="1000" i="1" spc="20" dirty="0">
                <a:latin typeface="Times New Roman"/>
                <a:cs typeface="Times New Roman"/>
              </a:rPr>
              <a:t> </a:t>
            </a:r>
            <a:r>
              <a:rPr sz="1000" i="1" spc="-35"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8" name="object 8"/>
          <p:cNvSpPr txBox="1"/>
          <p:nvPr/>
        </p:nvSpPr>
        <p:spPr>
          <a:xfrm>
            <a:off x="4559757" y="4005184"/>
            <a:ext cx="1504950" cy="290830"/>
          </a:xfrm>
          <a:prstGeom prst="rect">
            <a:avLst/>
          </a:prstGeom>
        </p:spPr>
        <p:txBody>
          <a:bodyPr vert="horz" wrap="square" lIns="0" tIns="0" rIns="0" bIns="0" rtlCol="0">
            <a:spAutoFit/>
          </a:bodyPr>
          <a:lstStyle/>
          <a:p>
            <a:pPr marL="240665">
              <a:lnSpc>
                <a:spcPts val="1140"/>
              </a:lnSpc>
            </a:pPr>
            <a:r>
              <a:rPr sz="1000" b="1" spc="-10" dirty="0">
                <a:latin typeface="Times New Roman"/>
                <a:cs typeface="Times New Roman"/>
              </a:rPr>
              <a:t>Sh</a:t>
            </a:r>
            <a:r>
              <a:rPr sz="1000" b="1" dirty="0">
                <a:latin typeface="Times New Roman"/>
                <a:cs typeface="Times New Roman"/>
              </a:rPr>
              <a:t>a</a:t>
            </a:r>
            <a:r>
              <a:rPr sz="1000" b="1" spc="5" dirty="0">
                <a:latin typeface="Times New Roman"/>
                <a:cs typeface="Times New Roman"/>
              </a:rPr>
              <a:t>r</a:t>
            </a:r>
            <a:r>
              <a:rPr sz="1000" b="1" spc="-25" dirty="0">
                <a:latin typeface="Times New Roman"/>
                <a:cs typeface="Times New Roman"/>
              </a:rPr>
              <a:t>o</a:t>
            </a:r>
            <a:r>
              <a:rPr sz="1000" b="1" dirty="0">
                <a:latin typeface="Times New Roman"/>
                <a:cs typeface="Times New Roman"/>
              </a:rPr>
              <a:t>n</a:t>
            </a:r>
            <a:r>
              <a:rPr sz="1000" b="1" spc="5" dirty="0">
                <a:latin typeface="Times New Roman"/>
                <a:cs typeface="Times New Roman"/>
              </a:rPr>
              <a:t> </a:t>
            </a:r>
            <a:r>
              <a:rPr sz="1000" b="1" spc="-10" dirty="0">
                <a:latin typeface="Times New Roman"/>
                <a:cs typeface="Times New Roman"/>
              </a:rPr>
              <a:t>V</a:t>
            </a:r>
            <a:r>
              <a:rPr sz="1000" b="1" dirty="0">
                <a:latin typeface="Times New Roman"/>
                <a:cs typeface="Times New Roman"/>
              </a:rPr>
              <a:t>a</a:t>
            </a:r>
            <a:r>
              <a:rPr sz="1000" b="1" spc="-35" dirty="0">
                <a:latin typeface="Times New Roman"/>
                <a:cs typeface="Times New Roman"/>
              </a:rPr>
              <a:t>u</a:t>
            </a:r>
            <a:r>
              <a:rPr sz="1000" b="1" dirty="0">
                <a:latin typeface="Times New Roman"/>
                <a:cs typeface="Times New Roman"/>
              </a:rPr>
              <a:t>g</a:t>
            </a:r>
            <a:r>
              <a:rPr sz="1000" b="1" spc="-10" dirty="0">
                <a:latin typeface="Times New Roman"/>
                <a:cs typeface="Times New Roman"/>
              </a:rPr>
              <a:t>hn</a:t>
            </a:r>
            <a:endParaRPr sz="1000">
              <a:latin typeface="Times New Roman"/>
              <a:cs typeface="Times New Roman"/>
            </a:endParaRPr>
          </a:p>
          <a:p>
            <a:pPr marL="12700">
              <a:lnSpc>
                <a:spcPts val="1140"/>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35" dirty="0">
                <a:latin typeface="Times New Roman"/>
                <a:cs typeface="Times New Roman"/>
              </a:rPr>
              <a:t>T</a:t>
            </a:r>
            <a:r>
              <a:rPr sz="1000" i="1" spc="5" dirty="0">
                <a:latin typeface="Times New Roman"/>
                <a:cs typeface="Times New Roman"/>
              </a:rPr>
              <a:t>ex</a:t>
            </a:r>
            <a:r>
              <a:rPr sz="1000" i="1" dirty="0">
                <a:latin typeface="Times New Roman"/>
                <a:cs typeface="Times New Roman"/>
              </a:rPr>
              <a:t>as</a:t>
            </a:r>
            <a:r>
              <a:rPr sz="1000" i="1" spc="-20" dirty="0">
                <a:latin typeface="Times New Roman"/>
                <a:cs typeface="Times New Roman"/>
              </a:rPr>
              <a:t> </a:t>
            </a:r>
            <a:r>
              <a:rPr sz="1000" i="1" dirty="0">
                <a:latin typeface="Times New Roman"/>
                <a:cs typeface="Times New Roman"/>
              </a:rPr>
              <a:t>at</a:t>
            </a:r>
            <a:r>
              <a:rPr sz="1000" i="1" spc="-5" dirty="0">
                <a:latin typeface="Times New Roman"/>
                <a:cs typeface="Times New Roman"/>
              </a:rPr>
              <a:t> </a:t>
            </a:r>
            <a:r>
              <a:rPr sz="1000" i="1" spc="-20" dirty="0">
                <a:latin typeface="Times New Roman"/>
                <a:cs typeface="Times New Roman"/>
              </a:rPr>
              <a:t>A</a:t>
            </a:r>
            <a:r>
              <a:rPr sz="1000" i="1" dirty="0">
                <a:latin typeface="Times New Roman"/>
                <a:cs typeface="Times New Roman"/>
              </a:rPr>
              <a:t>u</a:t>
            </a:r>
            <a:r>
              <a:rPr sz="1000" i="1" spc="-10" dirty="0">
                <a:latin typeface="Times New Roman"/>
                <a:cs typeface="Times New Roman"/>
              </a:rPr>
              <a:t>s</a:t>
            </a:r>
            <a:r>
              <a:rPr sz="1000" i="1" spc="5" dirty="0">
                <a:latin typeface="Times New Roman"/>
                <a:cs typeface="Times New Roman"/>
              </a:rPr>
              <a:t>tin</a:t>
            </a:r>
            <a:endParaRPr sz="1000">
              <a:latin typeface="Times New Roman"/>
              <a:cs typeface="Times New Roman"/>
            </a:endParaRPr>
          </a:p>
        </p:txBody>
      </p:sp>
      <p:sp>
        <p:nvSpPr>
          <p:cNvPr id="9" name="object 9"/>
          <p:cNvSpPr txBox="1"/>
          <p:nvPr/>
        </p:nvSpPr>
        <p:spPr>
          <a:xfrm>
            <a:off x="901955" y="4422645"/>
            <a:ext cx="1795780" cy="671830"/>
          </a:xfrm>
          <a:prstGeom prst="rect">
            <a:avLst/>
          </a:prstGeom>
        </p:spPr>
        <p:txBody>
          <a:bodyPr vert="horz" wrap="square" lIns="0" tIns="0" rIns="0" bIns="0" rtlCol="0">
            <a:spAutoFit/>
          </a:bodyPr>
          <a:lstStyle/>
          <a:p>
            <a:pPr marL="527685">
              <a:lnSpc>
                <a:spcPct val="100000"/>
              </a:lnSpc>
            </a:pPr>
            <a:r>
              <a:rPr sz="1000" b="1" spc="5" dirty="0">
                <a:latin typeface="Times New Roman"/>
                <a:cs typeface="Times New Roman"/>
              </a:rPr>
              <a:t>M</a:t>
            </a:r>
            <a:r>
              <a:rPr sz="1000" b="1" spc="-25" dirty="0">
                <a:latin typeface="Times New Roman"/>
                <a:cs typeface="Times New Roman"/>
              </a:rPr>
              <a:t>a</a:t>
            </a:r>
            <a:r>
              <a:rPr sz="1000" b="1" spc="5" dirty="0">
                <a:latin typeface="Times New Roman"/>
                <a:cs typeface="Times New Roman"/>
              </a:rPr>
              <a:t>r</a:t>
            </a:r>
            <a:r>
              <a:rPr sz="1000" b="1" dirty="0">
                <a:latin typeface="Times New Roman"/>
                <a:cs typeface="Times New Roman"/>
              </a:rPr>
              <a:t>y</a:t>
            </a:r>
            <a:r>
              <a:rPr sz="1000" b="1" spc="-10" dirty="0">
                <a:latin typeface="Times New Roman"/>
                <a:cs typeface="Times New Roman"/>
              </a:rPr>
              <a:t> </a:t>
            </a:r>
            <a:r>
              <a:rPr sz="1000" b="1" dirty="0">
                <a:latin typeface="Times New Roman"/>
                <a:cs typeface="Times New Roman"/>
              </a:rPr>
              <a:t>Bay</a:t>
            </a:r>
            <a:endParaRPr sz="1000">
              <a:latin typeface="Times New Roman"/>
              <a:cs typeface="Times New Roman"/>
            </a:endParaRPr>
          </a:p>
          <a:p>
            <a:pPr marL="426720" indent="-414020">
              <a:lnSpc>
                <a:spcPct val="100000"/>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no</a:t>
            </a:r>
            <a:r>
              <a:rPr sz="1000" i="1" spc="5" dirty="0">
                <a:latin typeface="Times New Roman"/>
                <a:cs typeface="Times New Roman"/>
              </a:rPr>
              <a:t>i</a:t>
            </a:r>
            <a:r>
              <a:rPr sz="1000" i="1" dirty="0">
                <a:latin typeface="Times New Roman"/>
                <a:cs typeface="Times New Roman"/>
              </a:rPr>
              <a:t>s</a:t>
            </a:r>
            <a:r>
              <a:rPr sz="1000" i="1" spc="-20" dirty="0">
                <a:latin typeface="Times New Roman"/>
                <a:cs typeface="Times New Roman"/>
              </a:rPr>
              <a:t> </a:t>
            </a:r>
            <a:r>
              <a:rPr sz="1000" i="1" dirty="0">
                <a:latin typeface="Times New Roman"/>
                <a:cs typeface="Times New Roman"/>
              </a:rPr>
              <a:t>at</a:t>
            </a:r>
            <a:r>
              <a:rPr sz="1000" i="1" spc="-5" dirty="0">
                <a:latin typeface="Times New Roman"/>
                <a:cs typeface="Times New Roman"/>
              </a:rPr>
              <a:t> </a:t>
            </a:r>
            <a:r>
              <a:rPr sz="1000" i="1"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ic</a:t>
            </a:r>
            <a:r>
              <a:rPr sz="1000" i="1" spc="-25" dirty="0">
                <a:latin typeface="Times New Roman"/>
                <a:cs typeface="Times New Roman"/>
              </a:rPr>
              <a:t>a</a:t>
            </a:r>
            <a:r>
              <a:rPr sz="1000" i="1" dirty="0">
                <a:latin typeface="Times New Roman"/>
                <a:cs typeface="Times New Roman"/>
              </a:rPr>
              <a:t>go</a:t>
            </a:r>
            <a:endParaRPr sz="1000">
              <a:latin typeface="Times New Roman"/>
              <a:cs typeface="Times New Roman"/>
            </a:endParaRPr>
          </a:p>
          <a:p>
            <a:pPr marL="426720">
              <a:lnSpc>
                <a:spcPts val="1140"/>
              </a:lnSpc>
              <a:spcBef>
                <a:spcPts val="600"/>
              </a:spcBef>
            </a:pPr>
            <a:r>
              <a:rPr sz="1000" b="1" spc="-20" dirty="0">
                <a:latin typeface="Times New Roman"/>
                <a:cs typeface="Times New Roman"/>
              </a:rPr>
              <a:t>G</a:t>
            </a:r>
            <a:r>
              <a:rPr sz="1000" b="1" spc="5" dirty="0">
                <a:latin typeface="Times New Roman"/>
                <a:cs typeface="Times New Roman"/>
              </a:rPr>
              <a:t>r</a:t>
            </a:r>
            <a:r>
              <a:rPr sz="1000" b="1" dirty="0">
                <a:latin typeface="Times New Roman"/>
                <a:cs typeface="Times New Roman"/>
              </a:rPr>
              <a:t>a</a:t>
            </a:r>
            <a:r>
              <a:rPr sz="1000" b="1" spc="-20" dirty="0">
                <a:latin typeface="Times New Roman"/>
                <a:cs typeface="Times New Roman"/>
              </a:rPr>
              <a:t>c</a:t>
            </a:r>
            <a:r>
              <a:rPr sz="1000" b="1" dirty="0">
                <a:latin typeface="Times New Roman"/>
                <a:cs typeface="Times New Roman"/>
              </a:rPr>
              <a:t>e</a:t>
            </a:r>
            <a:r>
              <a:rPr sz="1000" b="1" spc="-5" dirty="0">
                <a:latin typeface="Times New Roman"/>
                <a:cs typeface="Times New Roman"/>
              </a:rPr>
              <a:t> </a:t>
            </a:r>
            <a:r>
              <a:rPr sz="1000" b="1" spc="5" dirty="0">
                <a:latin typeface="Times New Roman"/>
                <a:cs typeface="Times New Roman"/>
              </a:rPr>
              <a:t>H</a:t>
            </a:r>
            <a:r>
              <a:rPr sz="1000" b="1" dirty="0">
                <a:latin typeface="Times New Roman"/>
                <a:cs typeface="Times New Roman"/>
              </a:rPr>
              <a:t>ao</a:t>
            </a:r>
            <a:endParaRPr sz="1000">
              <a:latin typeface="Times New Roman"/>
              <a:cs typeface="Times New Roman"/>
            </a:endParaRPr>
          </a:p>
          <a:p>
            <a:pPr marL="12700">
              <a:lnSpc>
                <a:spcPts val="1140"/>
              </a:lnSpc>
            </a:pPr>
            <a:r>
              <a:rPr sz="1000" i="1" dirty="0">
                <a:latin typeface="Times New Roman"/>
                <a:cs typeface="Times New Roman"/>
              </a:rPr>
              <a:t>No</a:t>
            </a:r>
            <a:r>
              <a:rPr sz="1000" i="1" spc="-10" dirty="0">
                <a:latin typeface="Times New Roman"/>
                <a:cs typeface="Times New Roman"/>
              </a:rPr>
              <a:t>r</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 </a:t>
            </a:r>
            <a:r>
              <a:rPr sz="1000" i="1" dirty="0">
                <a:latin typeface="Times New Roman"/>
                <a:cs typeface="Times New Roman"/>
              </a:rPr>
              <a:t>Ca</a:t>
            </a:r>
            <a:r>
              <a:rPr sz="1000" i="1" spc="-10" dirty="0">
                <a:latin typeface="Times New Roman"/>
                <a:cs typeface="Times New Roman"/>
              </a:rPr>
              <a:t>r</a:t>
            </a:r>
            <a:r>
              <a:rPr sz="1000" i="1" dirty="0">
                <a:latin typeface="Times New Roman"/>
                <a:cs typeface="Times New Roman"/>
              </a:rPr>
              <a:t>o</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na</a:t>
            </a:r>
            <a:r>
              <a:rPr sz="1000" i="1" spc="-10" dirty="0">
                <a:latin typeface="Times New Roman"/>
                <a:cs typeface="Times New Roman"/>
              </a:rPr>
              <a:t> </a:t>
            </a:r>
            <a:r>
              <a:rPr sz="1000" i="1" dirty="0">
                <a:latin typeface="Times New Roman"/>
                <a:cs typeface="Times New Roman"/>
              </a:rPr>
              <a:t>C</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al</a:t>
            </a:r>
            <a:r>
              <a:rPr sz="1000" i="1" spc="-5"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10" name="object 10"/>
          <p:cNvSpPr txBox="1"/>
          <p:nvPr/>
        </p:nvSpPr>
        <p:spPr>
          <a:xfrm>
            <a:off x="3907387" y="4422645"/>
            <a:ext cx="2837815" cy="671830"/>
          </a:xfrm>
          <a:prstGeom prst="rect">
            <a:avLst/>
          </a:prstGeom>
        </p:spPr>
        <p:txBody>
          <a:bodyPr vert="horz" wrap="square" lIns="0" tIns="0" rIns="0" bIns="0" rtlCol="0">
            <a:spAutoFit/>
          </a:bodyPr>
          <a:lstStyle/>
          <a:p>
            <a:pPr marL="628650">
              <a:lnSpc>
                <a:spcPts val="1150"/>
              </a:lnSpc>
            </a:pPr>
            <a:r>
              <a:rPr sz="1000" b="1" spc="-20" dirty="0">
                <a:latin typeface="Times New Roman"/>
                <a:cs typeface="Times New Roman"/>
              </a:rPr>
              <a:t>P</a:t>
            </a:r>
            <a:r>
              <a:rPr sz="1000" b="1" dirty="0">
                <a:latin typeface="Times New Roman"/>
                <a:cs typeface="Times New Roman"/>
              </a:rPr>
              <a:t>at</a:t>
            </a:r>
            <a:r>
              <a:rPr sz="1000" b="1" spc="5" dirty="0">
                <a:latin typeface="Times New Roman"/>
                <a:cs typeface="Times New Roman"/>
              </a:rPr>
              <a:t>r</a:t>
            </a:r>
            <a:r>
              <a:rPr sz="1000" b="1" spc="-20" dirty="0">
                <a:latin typeface="Times New Roman"/>
                <a:cs typeface="Times New Roman"/>
              </a:rPr>
              <a:t>i</a:t>
            </a:r>
            <a:r>
              <a:rPr sz="1000" b="1" spc="5" dirty="0">
                <a:latin typeface="Times New Roman"/>
                <a:cs typeface="Times New Roman"/>
              </a:rPr>
              <a:t>ci</a:t>
            </a:r>
            <a:r>
              <a:rPr sz="1000" b="1" dirty="0">
                <a:latin typeface="Times New Roman"/>
                <a:cs typeface="Times New Roman"/>
              </a:rPr>
              <a:t>a</a:t>
            </a:r>
            <a:r>
              <a:rPr sz="1000" b="1" spc="-10" dirty="0">
                <a:latin typeface="Times New Roman"/>
                <a:cs typeface="Times New Roman"/>
              </a:rPr>
              <a:t> A</a:t>
            </a:r>
            <a:r>
              <a:rPr sz="1000" b="1" spc="5" dirty="0">
                <a:latin typeface="Times New Roman"/>
                <a:cs typeface="Times New Roman"/>
              </a:rPr>
              <a:t>l</a:t>
            </a:r>
            <a:r>
              <a:rPr sz="1000" b="1" spc="-25" dirty="0">
                <a:latin typeface="Times New Roman"/>
                <a:cs typeface="Times New Roman"/>
              </a:rPr>
              <a:t>v</a:t>
            </a:r>
            <a:r>
              <a:rPr sz="1000" b="1" dirty="0">
                <a:latin typeface="Times New Roman"/>
                <a:cs typeface="Times New Roman"/>
              </a:rPr>
              <a:t>a</a:t>
            </a:r>
            <a:r>
              <a:rPr sz="1000" b="1" spc="-20" dirty="0">
                <a:latin typeface="Times New Roman"/>
                <a:cs typeface="Times New Roman"/>
              </a:rPr>
              <a:t>r</a:t>
            </a:r>
            <a:r>
              <a:rPr sz="1000" b="1" spc="5" dirty="0">
                <a:latin typeface="Times New Roman"/>
                <a:cs typeface="Times New Roman"/>
              </a:rPr>
              <a:t>e</a:t>
            </a:r>
            <a:r>
              <a:rPr sz="1000" b="1" dirty="0">
                <a:latin typeface="Times New Roman"/>
                <a:cs typeface="Times New Roman"/>
              </a:rPr>
              <a:t>z</a:t>
            </a:r>
            <a:r>
              <a:rPr sz="1000" b="1" spc="-5" dirty="0">
                <a:latin typeface="Times New Roman"/>
                <a:cs typeface="Times New Roman"/>
              </a:rPr>
              <a:t> </a:t>
            </a:r>
            <a:r>
              <a:rPr sz="1000" b="1" spc="-20" dirty="0">
                <a:latin typeface="Times New Roman"/>
                <a:cs typeface="Times New Roman"/>
              </a:rPr>
              <a:t>Mc</a:t>
            </a:r>
            <a:r>
              <a:rPr sz="1000" b="1" spc="5" dirty="0">
                <a:latin typeface="Times New Roman"/>
                <a:cs typeface="Times New Roman"/>
              </a:rPr>
              <a:t>H</a:t>
            </a:r>
            <a:r>
              <a:rPr sz="1000" b="1" dirty="0">
                <a:latin typeface="Times New Roman"/>
                <a:cs typeface="Times New Roman"/>
              </a:rPr>
              <a:t>att</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marL="893444" indent="-302260">
              <a:lnSpc>
                <a:spcPts val="1270"/>
              </a:lnSpc>
            </a:pPr>
            <a:r>
              <a:rPr sz="1100" i="1" spc="5" dirty="0">
                <a:latin typeface="Times New Roman"/>
                <a:cs typeface="Times New Roman"/>
              </a:rPr>
              <a:t>K</a:t>
            </a:r>
            <a:r>
              <a:rPr sz="1100" i="1" spc="-10" dirty="0">
                <a:latin typeface="Times New Roman"/>
                <a:cs typeface="Times New Roman"/>
              </a:rPr>
              <a:t>e</a:t>
            </a:r>
            <a:r>
              <a:rPr sz="1100" i="1" dirty="0">
                <a:latin typeface="Times New Roman"/>
                <a:cs typeface="Times New Roman"/>
              </a:rPr>
              <a:t>nn</a:t>
            </a:r>
            <a:r>
              <a:rPr sz="1100" i="1" spc="-10" dirty="0">
                <a:latin typeface="Times New Roman"/>
                <a:cs typeface="Times New Roman"/>
              </a:rPr>
              <a:t>e</a:t>
            </a:r>
            <a:r>
              <a:rPr sz="1100" i="1" dirty="0">
                <a:latin typeface="Times New Roman"/>
                <a:cs typeface="Times New Roman"/>
              </a:rPr>
              <a:t>saw</a:t>
            </a:r>
            <a:r>
              <a:rPr sz="1100" i="1" spc="-30" dirty="0">
                <a:latin typeface="Times New Roman"/>
                <a:cs typeface="Times New Roman"/>
              </a:rPr>
              <a:t> </a:t>
            </a:r>
            <a:r>
              <a:rPr sz="1100" i="1" dirty="0">
                <a:latin typeface="Times New Roman"/>
                <a:cs typeface="Times New Roman"/>
              </a:rPr>
              <a:t>S</a:t>
            </a:r>
            <a:r>
              <a:rPr sz="1100" i="1" spc="5" dirty="0">
                <a:latin typeface="Times New Roman"/>
                <a:cs typeface="Times New Roman"/>
              </a:rPr>
              <a:t>t</a:t>
            </a:r>
            <a:r>
              <a:rPr sz="1100" i="1" dirty="0">
                <a:latin typeface="Times New Roman"/>
                <a:cs typeface="Times New Roman"/>
              </a:rPr>
              <a:t>a</a:t>
            </a:r>
            <a:r>
              <a:rPr sz="1100" i="1" spc="5" dirty="0">
                <a:latin typeface="Times New Roman"/>
                <a:cs typeface="Times New Roman"/>
              </a:rPr>
              <a:t>t</a:t>
            </a:r>
            <a:r>
              <a:rPr sz="1100" i="1" dirty="0">
                <a:latin typeface="Times New Roman"/>
                <a:cs typeface="Times New Roman"/>
              </a:rPr>
              <a:t>e </a:t>
            </a:r>
            <a:r>
              <a:rPr sz="1100" i="1" spc="-10" dirty="0">
                <a:latin typeface="Times New Roman"/>
                <a:cs typeface="Times New Roman"/>
              </a:rPr>
              <a:t>U</a:t>
            </a:r>
            <a:r>
              <a:rPr sz="1100" i="1" dirty="0">
                <a:latin typeface="Times New Roman"/>
                <a:cs typeface="Times New Roman"/>
              </a:rPr>
              <a:t>n</a:t>
            </a:r>
            <a:r>
              <a:rPr sz="1100" i="1" spc="5" dirty="0">
                <a:latin typeface="Times New Roman"/>
                <a:cs typeface="Times New Roman"/>
              </a:rPr>
              <a:t>i</a:t>
            </a:r>
            <a:r>
              <a:rPr sz="1100" i="1" spc="-10" dirty="0">
                <a:latin typeface="Times New Roman"/>
                <a:cs typeface="Times New Roman"/>
              </a:rPr>
              <a:t>ve</a:t>
            </a:r>
            <a:r>
              <a:rPr sz="1100" i="1" dirty="0">
                <a:latin typeface="Times New Roman"/>
                <a:cs typeface="Times New Roman"/>
              </a:rPr>
              <a:t>rs</a:t>
            </a:r>
            <a:r>
              <a:rPr sz="1100" i="1" spc="-20" dirty="0">
                <a:latin typeface="Times New Roman"/>
                <a:cs typeface="Times New Roman"/>
              </a:rPr>
              <a:t>i</a:t>
            </a:r>
            <a:r>
              <a:rPr sz="1100" i="1" spc="5" dirty="0">
                <a:latin typeface="Times New Roman"/>
                <a:cs typeface="Times New Roman"/>
              </a:rPr>
              <a:t>t</a:t>
            </a:r>
            <a:r>
              <a:rPr sz="1100" i="1" dirty="0">
                <a:latin typeface="Times New Roman"/>
                <a:cs typeface="Times New Roman"/>
              </a:rPr>
              <a:t>y</a:t>
            </a:r>
            <a:endParaRPr sz="1100">
              <a:latin typeface="Times New Roman"/>
              <a:cs typeface="Times New Roman"/>
            </a:endParaRPr>
          </a:p>
          <a:p>
            <a:pPr marL="893444">
              <a:lnSpc>
                <a:spcPts val="1140"/>
              </a:lnSpc>
              <a:spcBef>
                <a:spcPts val="580"/>
              </a:spcBef>
            </a:pPr>
            <a:r>
              <a:rPr sz="1000" b="1" dirty="0">
                <a:latin typeface="Times New Roman"/>
                <a:cs typeface="Times New Roman"/>
              </a:rPr>
              <a:t>Ly</a:t>
            </a:r>
            <a:r>
              <a:rPr sz="1000" b="1" spc="-10" dirty="0">
                <a:latin typeface="Times New Roman"/>
                <a:cs typeface="Times New Roman"/>
              </a:rPr>
              <a:t>n</a:t>
            </a:r>
            <a:r>
              <a:rPr sz="1000" b="1" dirty="0">
                <a:latin typeface="Times New Roman"/>
                <a:cs typeface="Times New Roman"/>
              </a:rPr>
              <a:t>n</a:t>
            </a:r>
            <a:r>
              <a:rPr sz="1000" b="1" spc="-20" dirty="0">
                <a:latin typeface="Times New Roman"/>
                <a:cs typeface="Times New Roman"/>
              </a:rPr>
              <a:t> </a:t>
            </a:r>
            <a:r>
              <a:rPr sz="1000" b="1" spc="20" dirty="0">
                <a:latin typeface="Times New Roman"/>
                <a:cs typeface="Times New Roman"/>
              </a:rPr>
              <a:t>B</a:t>
            </a:r>
            <a:r>
              <a:rPr sz="1000" b="1" dirty="0">
                <a:latin typeface="Times New Roman"/>
                <a:cs typeface="Times New Roman"/>
              </a:rPr>
              <a:t>. L</a:t>
            </a:r>
            <a:r>
              <a:rPr sz="1000" b="1" spc="-25" dirty="0">
                <a:latin typeface="Times New Roman"/>
                <a:cs typeface="Times New Roman"/>
              </a:rPr>
              <a:t>o</a:t>
            </a:r>
            <a:r>
              <a:rPr sz="1000" b="1" dirty="0">
                <a:latin typeface="Times New Roman"/>
                <a:cs typeface="Times New Roman"/>
              </a:rPr>
              <a:t>ft</a:t>
            </a:r>
            <a:r>
              <a:rPr sz="1000" b="1" spc="5" dirty="0">
                <a:latin typeface="Times New Roman"/>
                <a:cs typeface="Times New Roman"/>
              </a:rPr>
              <a:t>i</a:t>
            </a:r>
            <a:r>
              <a:rPr sz="1000" b="1" dirty="0">
                <a:latin typeface="Times New Roman"/>
                <a:cs typeface="Times New Roman"/>
              </a:rPr>
              <a:t>n</a:t>
            </a:r>
            <a:endParaRPr sz="1000">
              <a:latin typeface="Times New Roman"/>
              <a:cs typeface="Times New Roman"/>
            </a:endParaRPr>
          </a:p>
          <a:p>
            <a:pPr algn="ctr">
              <a:lnSpc>
                <a:spcPts val="1140"/>
              </a:lnSpc>
            </a:pPr>
            <a:r>
              <a:rPr sz="1000" i="1" dirty="0">
                <a:latin typeface="Times New Roman"/>
                <a:cs typeface="Times New Roman"/>
              </a:rPr>
              <a:t>So</a:t>
            </a:r>
            <a:r>
              <a:rPr sz="1000" i="1" spc="-25" dirty="0">
                <a:latin typeface="Times New Roman"/>
                <a:cs typeface="Times New Roman"/>
              </a:rPr>
              <a:t>u</a:t>
            </a:r>
            <a:r>
              <a:rPr sz="1000" i="1" spc="5" dirty="0">
                <a:latin typeface="Times New Roman"/>
                <a:cs typeface="Times New Roman"/>
              </a:rPr>
              <a:t>t</a:t>
            </a:r>
            <a:r>
              <a:rPr sz="1000" i="1"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r>
              <a:rPr sz="1000" i="1" spc="-5" dirty="0">
                <a:latin typeface="Times New Roman"/>
                <a:cs typeface="Times New Roman"/>
              </a:rPr>
              <a:t> </a:t>
            </a:r>
            <a:r>
              <a:rPr sz="1000" i="1" dirty="0">
                <a:latin typeface="Times New Roman"/>
                <a:cs typeface="Times New Roman"/>
              </a:rPr>
              <a:t>and</a:t>
            </a:r>
            <a:r>
              <a:rPr sz="1000" i="1" spc="-10" dirty="0">
                <a:latin typeface="Times New Roman"/>
                <a:cs typeface="Times New Roman"/>
              </a:rPr>
              <a:t> </a:t>
            </a:r>
            <a:r>
              <a:rPr sz="1000" i="1" dirty="0">
                <a:latin typeface="Times New Roman"/>
                <a:cs typeface="Times New Roman"/>
              </a:rPr>
              <a:t>A</a:t>
            </a:r>
            <a:r>
              <a:rPr sz="1000" i="1" spc="-5"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a:t>
            </a:r>
            <a:r>
              <a:rPr sz="1000" i="1" spc="-25" dirty="0">
                <a:latin typeface="Times New Roman"/>
                <a:cs typeface="Times New Roman"/>
              </a:rPr>
              <a:t>o</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e</a:t>
            </a:r>
            <a:r>
              <a:rPr sz="1000" i="1" spc="-25" dirty="0">
                <a:latin typeface="Times New Roman"/>
                <a:cs typeface="Times New Roman"/>
              </a:rPr>
              <a:t>g</a:t>
            </a:r>
            <a:r>
              <a:rPr sz="1000" i="1" dirty="0">
                <a:latin typeface="Times New Roman"/>
                <a:cs typeface="Times New Roman"/>
              </a:rPr>
              <a:t>e</a:t>
            </a:r>
            <a:r>
              <a:rPr sz="1000" i="1" spc="20"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20" dirty="0">
                <a:latin typeface="Times New Roman"/>
                <a:cs typeface="Times New Roman"/>
              </a:rPr>
              <a:t>B</a:t>
            </a:r>
            <a:r>
              <a:rPr sz="1000" i="1" dirty="0">
                <a:latin typeface="Times New Roman"/>
                <a:cs typeface="Times New Roman"/>
              </a:rPr>
              <a:t>a</a:t>
            </a:r>
            <a:r>
              <a:rPr sz="1000" i="1" spc="5"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20" dirty="0">
                <a:latin typeface="Times New Roman"/>
                <a:cs typeface="Times New Roman"/>
              </a:rPr>
              <a:t>R</a:t>
            </a:r>
            <a:r>
              <a:rPr sz="1000" i="1" dirty="0">
                <a:latin typeface="Times New Roman"/>
                <a:cs typeface="Times New Roman"/>
              </a:rPr>
              <a:t>ouge</a:t>
            </a:r>
            <a:endParaRPr sz="1000">
              <a:latin typeface="Times New Roman"/>
              <a:cs typeface="Times New Roman"/>
            </a:endParaRPr>
          </a:p>
        </p:txBody>
      </p:sp>
      <p:sp>
        <p:nvSpPr>
          <p:cNvPr id="11" name="object 11"/>
          <p:cNvSpPr txBox="1"/>
          <p:nvPr/>
        </p:nvSpPr>
        <p:spPr>
          <a:xfrm>
            <a:off x="3446779" y="5488838"/>
            <a:ext cx="882650" cy="153670"/>
          </a:xfrm>
          <a:prstGeom prst="rect">
            <a:avLst/>
          </a:prstGeom>
        </p:spPr>
        <p:txBody>
          <a:bodyPr vert="horz" wrap="square" lIns="0" tIns="0" rIns="0" bIns="0" rtlCol="0">
            <a:spAutoFit/>
          </a:bodyPr>
          <a:lstStyle/>
          <a:p>
            <a:pPr marL="12700">
              <a:lnSpc>
                <a:spcPct val="100000"/>
              </a:lnSpc>
            </a:pPr>
            <a:r>
              <a:rPr sz="1000" dirty="0">
                <a:latin typeface="Arial"/>
                <a:cs typeface="Arial"/>
              </a:rPr>
              <a:t>S</a:t>
            </a:r>
            <a:r>
              <a:rPr sz="1000" spc="-10" dirty="0">
                <a:latin typeface="Arial"/>
                <a:cs typeface="Arial"/>
              </a:rPr>
              <a:t>e</a:t>
            </a:r>
            <a:r>
              <a:rPr sz="1000" dirty="0">
                <a:latin typeface="Arial"/>
                <a:cs typeface="Arial"/>
              </a:rPr>
              <a:t>c</a:t>
            </a:r>
            <a:r>
              <a:rPr sz="1000" spc="5" dirty="0">
                <a:latin typeface="Arial"/>
                <a:cs typeface="Arial"/>
              </a:rPr>
              <a:t>t</a:t>
            </a:r>
            <a:r>
              <a:rPr sz="1000" spc="15" dirty="0">
                <a:latin typeface="Arial"/>
                <a:cs typeface="Arial"/>
              </a:rPr>
              <a:t>i</a:t>
            </a:r>
            <a:r>
              <a:rPr sz="1000" spc="-10" dirty="0">
                <a:latin typeface="Arial"/>
                <a:cs typeface="Arial"/>
              </a:rPr>
              <a:t>o</a:t>
            </a:r>
            <a:r>
              <a:rPr sz="1000" dirty="0">
                <a:latin typeface="Arial"/>
                <a:cs typeface="Arial"/>
              </a:rPr>
              <a:t>n</a:t>
            </a:r>
            <a:r>
              <a:rPr sz="1000" spc="-25" dirty="0">
                <a:latin typeface="Arial"/>
                <a:cs typeface="Arial"/>
              </a:rPr>
              <a:t> </a:t>
            </a:r>
            <a:r>
              <a:rPr sz="1000" dirty="0">
                <a:latin typeface="Arial"/>
                <a:cs typeface="Arial"/>
              </a:rPr>
              <a:t>E</a:t>
            </a:r>
            <a:r>
              <a:rPr sz="1000" spc="-10" dirty="0">
                <a:latin typeface="Arial"/>
                <a:cs typeface="Arial"/>
              </a:rPr>
              <a:t>di</a:t>
            </a:r>
            <a:r>
              <a:rPr sz="1000" spc="5" dirty="0">
                <a:latin typeface="Arial"/>
                <a:cs typeface="Arial"/>
              </a:rPr>
              <a:t>t</a:t>
            </a:r>
            <a:r>
              <a:rPr sz="1000" spc="-10" dirty="0">
                <a:latin typeface="Arial"/>
                <a:cs typeface="Arial"/>
              </a:rPr>
              <a:t>o</a:t>
            </a:r>
            <a:r>
              <a:rPr sz="1000" dirty="0">
                <a:latin typeface="Arial"/>
                <a:cs typeface="Arial"/>
              </a:rPr>
              <a:t>rs</a:t>
            </a:r>
            <a:endParaRPr sz="1000">
              <a:latin typeface="Arial"/>
              <a:cs typeface="Arial"/>
            </a:endParaRPr>
          </a:p>
        </p:txBody>
      </p:sp>
      <p:sp>
        <p:nvSpPr>
          <p:cNvPr id="12" name="object 12"/>
          <p:cNvSpPr txBox="1"/>
          <p:nvPr/>
        </p:nvSpPr>
        <p:spPr>
          <a:xfrm>
            <a:off x="2209292" y="5765050"/>
            <a:ext cx="869950" cy="147320"/>
          </a:xfrm>
          <a:prstGeom prst="rect">
            <a:avLst/>
          </a:prstGeom>
        </p:spPr>
        <p:txBody>
          <a:bodyPr vert="horz" wrap="square" lIns="0" tIns="0" rIns="0" bIns="0" rtlCol="0">
            <a:spAutoFit/>
          </a:bodyPr>
          <a:lstStyle/>
          <a:p>
            <a:pPr marL="12700">
              <a:lnSpc>
                <a:spcPct val="100000"/>
              </a:lnSpc>
            </a:pPr>
            <a:r>
              <a:rPr sz="950" spc="-10" dirty="0">
                <a:latin typeface="Arial"/>
                <a:cs typeface="Arial"/>
              </a:rPr>
              <a:t>F</a:t>
            </a:r>
            <a:r>
              <a:rPr sz="950" spc="-5" dirty="0">
                <a:latin typeface="Arial"/>
                <a:cs typeface="Arial"/>
              </a:rPr>
              <a:t>eat</a:t>
            </a:r>
            <a:r>
              <a:rPr sz="950" spc="-25" dirty="0">
                <a:latin typeface="Arial"/>
                <a:cs typeface="Arial"/>
              </a:rPr>
              <a:t>u</a:t>
            </a:r>
            <a:r>
              <a:rPr sz="950" spc="-10" dirty="0">
                <a:latin typeface="Arial"/>
                <a:cs typeface="Arial"/>
              </a:rPr>
              <a:t>r</a:t>
            </a:r>
            <a:r>
              <a:rPr sz="950" spc="5" dirty="0">
                <a:latin typeface="Arial"/>
                <a:cs typeface="Arial"/>
              </a:rPr>
              <a:t>e</a:t>
            </a:r>
            <a:r>
              <a:rPr sz="950" spc="-10" dirty="0">
                <a:latin typeface="Arial"/>
                <a:cs typeface="Arial"/>
              </a:rPr>
              <a:t> </a:t>
            </a:r>
            <a:r>
              <a:rPr sz="950" spc="10" dirty="0">
                <a:latin typeface="Arial"/>
                <a:cs typeface="Arial"/>
              </a:rPr>
              <a:t>A</a:t>
            </a:r>
            <a:r>
              <a:rPr sz="950" spc="-10" dirty="0">
                <a:latin typeface="Arial"/>
                <a:cs typeface="Arial"/>
              </a:rPr>
              <a:t>r</a:t>
            </a:r>
            <a:r>
              <a:rPr sz="950" spc="20" dirty="0">
                <a:latin typeface="Arial"/>
                <a:cs typeface="Arial"/>
              </a:rPr>
              <a:t>t</a:t>
            </a:r>
            <a:r>
              <a:rPr sz="950" spc="-25" dirty="0">
                <a:latin typeface="Arial"/>
                <a:cs typeface="Arial"/>
              </a:rPr>
              <a:t>i</a:t>
            </a:r>
            <a:r>
              <a:rPr sz="950" dirty="0">
                <a:latin typeface="Arial"/>
                <a:cs typeface="Arial"/>
              </a:rPr>
              <a:t>c</a:t>
            </a:r>
            <a:r>
              <a:rPr sz="950" spc="-25" dirty="0">
                <a:latin typeface="Arial"/>
                <a:cs typeface="Arial"/>
              </a:rPr>
              <a:t>l</a:t>
            </a:r>
            <a:r>
              <a:rPr sz="950" spc="20" dirty="0">
                <a:latin typeface="Arial"/>
                <a:cs typeface="Arial"/>
              </a:rPr>
              <a:t>e</a:t>
            </a:r>
            <a:r>
              <a:rPr sz="950" dirty="0">
                <a:latin typeface="Arial"/>
                <a:cs typeface="Arial"/>
              </a:rPr>
              <a:t>s</a:t>
            </a:r>
            <a:endParaRPr sz="950">
              <a:latin typeface="Arial"/>
              <a:cs typeface="Arial"/>
            </a:endParaRPr>
          </a:p>
        </p:txBody>
      </p:sp>
      <p:sp>
        <p:nvSpPr>
          <p:cNvPr id="13" name="object 13"/>
          <p:cNvSpPr txBox="1"/>
          <p:nvPr/>
        </p:nvSpPr>
        <p:spPr>
          <a:xfrm>
            <a:off x="4989067" y="5765050"/>
            <a:ext cx="1076960" cy="147320"/>
          </a:xfrm>
          <a:prstGeom prst="rect">
            <a:avLst/>
          </a:prstGeom>
        </p:spPr>
        <p:txBody>
          <a:bodyPr vert="horz" wrap="square" lIns="0" tIns="0" rIns="0" bIns="0" rtlCol="0">
            <a:spAutoFit/>
          </a:bodyPr>
          <a:lstStyle/>
          <a:p>
            <a:pPr marL="12700">
              <a:lnSpc>
                <a:spcPct val="100000"/>
              </a:lnSpc>
            </a:pPr>
            <a:r>
              <a:rPr sz="950" spc="10" dirty="0">
                <a:latin typeface="Arial"/>
                <a:cs typeface="Arial"/>
              </a:rPr>
              <a:t>E</a:t>
            </a:r>
            <a:r>
              <a:rPr sz="950" spc="-5" dirty="0">
                <a:latin typeface="Arial"/>
                <a:cs typeface="Arial"/>
              </a:rPr>
              <a:t>d</a:t>
            </a:r>
            <a:r>
              <a:rPr sz="950" spc="-25" dirty="0">
                <a:latin typeface="Arial"/>
                <a:cs typeface="Arial"/>
              </a:rPr>
              <a:t>u</a:t>
            </a:r>
            <a:r>
              <a:rPr sz="950" dirty="0">
                <a:latin typeface="Arial"/>
                <a:cs typeface="Arial"/>
              </a:rPr>
              <a:t>c</a:t>
            </a:r>
            <a:r>
              <a:rPr sz="950" spc="-5" dirty="0">
                <a:latin typeface="Arial"/>
                <a:cs typeface="Arial"/>
              </a:rPr>
              <a:t>at</a:t>
            </a:r>
            <a:r>
              <a:rPr sz="950" spc="-25" dirty="0">
                <a:latin typeface="Arial"/>
                <a:cs typeface="Arial"/>
              </a:rPr>
              <a:t>i</a:t>
            </a:r>
            <a:r>
              <a:rPr sz="950" spc="20" dirty="0">
                <a:latin typeface="Arial"/>
                <a:cs typeface="Arial"/>
              </a:rPr>
              <a:t>o</a:t>
            </a:r>
            <a:r>
              <a:rPr sz="950" spc="-25" dirty="0">
                <a:latin typeface="Arial"/>
                <a:cs typeface="Arial"/>
              </a:rPr>
              <a:t>n</a:t>
            </a:r>
            <a:r>
              <a:rPr sz="950" spc="20" dirty="0">
                <a:latin typeface="Arial"/>
                <a:cs typeface="Arial"/>
              </a:rPr>
              <a:t>a</a:t>
            </a:r>
            <a:r>
              <a:rPr sz="950" dirty="0">
                <a:latin typeface="Arial"/>
                <a:cs typeface="Arial"/>
              </a:rPr>
              <a:t>l</a:t>
            </a:r>
            <a:r>
              <a:rPr sz="950" spc="-25" dirty="0">
                <a:latin typeface="Arial"/>
                <a:cs typeface="Arial"/>
              </a:rPr>
              <a:t> </a:t>
            </a:r>
            <a:r>
              <a:rPr sz="950" spc="-10" dirty="0">
                <a:latin typeface="Arial"/>
                <a:cs typeface="Arial"/>
              </a:rPr>
              <a:t>T</a:t>
            </a:r>
            <a:r>
              <a:rPr sz="950" spc="5" dirty="0">
                <a:latin typeface="Arial"/>
                <a:cs typeface="Arial"/>
              </a:rPr>
              <a:t>w</a:t>
            </a:r>
            <a:r>
              <a:rPr sz="950" spc="-5" dirty="0">
                <a:latin typeface="Arial"/>
                <a:cs typeface="Arial"/>
              </a:rPr>
              <a:t>eet</a:t>
            </a:r>
            <a:r>
              <a:rPr sz="950" dirty="0">
                <a:latin typeface="Arial"/>
                <a:cs typeface="Arial"/>
              </a:rPr>
              <a:t>s</a:t>
            </a:r>
            <a:endParaRPr sz="950">
              <a:latin typeface="Arial"/>
              <a:cs typeface="Arial"/>
            </a:endParaRPr>
          </a:p>
        </p:txBody>
      </p:sp>
      <p:graphicFrame>
        <p:nvGraphicFramePr>
          <p:cNvPr id="14" name="object 14" title="Text Box including names of Section Editors"/>
          <p:cNvGraphicFramePr>
            <a:graphicFrameLocks noGrp="1"/>
          </p:cNvGraphicFramePr>
          <p:nvPr>
            <p:extLst>
              <p:ext uri="{D42A27DB-BD31-4B8C-83A1-F6EECF244321}">
                <p14:modId xmlns:p14="http://schemas.microsoft.com/office/powerpoint/2010/main" val="84258314"/>
              </p:ext>
            </p:extLst>
          </p:nvPr>
        </p:nvGraphicFramePr>
        <p:xfrm>
          <a:off x="763748" y="5929488"/>
          <a:ext cx="6176980" cy="398264"/>
        </p:xfrm>
        <a:graphic>
          <a:graphicData uri="http://schemas.openxmlformats.org/drawingml/2006/table">
            <a:tbl>
              <a:tblPr firstRow="1" bandRow="1">
                <a:tableStyleId>{2D5ABB26-0587-4C30-8999-92F81FD0307C}</a:tableStyleId>
              </a:tblPr>
              <a:tblGrid>
                <a:gridCol w="1777030"/>
                <a:gridCol w="1457782"/>
                <a:gridCol w="2942168"/>
              </a:tblGrid>
              <a:tr h="199132">
                <a:tc>
                  <a:txBody>
                    <a:bodyPr/>
                    <a:lstStyle/>
                    <a:p>
                      <a:pPr marL="339090">
                        <a:lnSpc>
                          <a:spcPct val="100000"/>
                        </a:lnSpc>
                      </a:pPr>
                      <a:r>
                        <a:rPr sz="1000" b="1" spc="20" dirty="0">
                          <a:latin typeface="Times New Roman"/>
                          <a:cs typeface="Times New Roman"/>
                        </a:rPr>
                        <a:t>B</a:t>
                      </a:r>
                      <a:r>
                        <a:rPr sz="1000" b="1" dirty="0">
                          <a:latin typeface="Times New Roman"/>
                          <a:cs typeface="Times New Roman"/>
                        </a:rPr>
                        <a:t>a</a:t>
                      </a:r>
                      <a:r>
                        <a:rPr sz="1000" b="1" spc="5" dirty="0">
                          <a:latin typeface="Times New Roman"/>
                          <a:cs typeface="Times New Roman"/>
                        </a:rPr>
                        <a:t>r</a:t>
                      </a:r>
                      <a:r>
                        <a:rPr sz="1000" b="1" spc="-10" dirty="0">
                          <a:latin typeface="Times New Roman"/>
                          <a:cs typeface="Times New Roman"/>
                        </a:rPr>
                        <a:t>b</a:t>
                      </a:r>
                      <a:r>
                        <a:rPr sz="1000" b="1" spc="-25" dirty="0">
                          <a:latin typeface="Times New Roman"/>
                          <a:cs typeface="Times New Roman"/>
                        </a:rPr>
                        <a:t>a</a:t>
                      </a:r>
                      <a:r>
                        <a:rPr sz="1000" b="1" spc="5" dirty="0">
                          <a:latin typeface="Times New Roman"/>
                          <a:cs typeface="Times New Roman"/>
                        </a:rPr>
                        <a:t>r</a:t>
                      </a:r>
                      <a:r>
                        <a:rPr sz="1000" b="1" dirty="0">
                          <a:latin typeface="Times New Roman"/>
                          <a:cs typeface="Times New Roman"/>
                        </a:rPr>
                        <a:t>a</a:t>
                      </a:r>
                      <a:r>
                        <a:rPr sz="1000" b="1" spc="-10" dirty="0">
                          <a:latin typeface="Times New Roman"/>
                          <a:cs typeface="Times New Roman"/>
                        </a:rPr>
                        <a:t> </a:t>
                      </a:r>
                      <a:r>
                        <a:rPr sz="1000" b="1" dirty="0">
                          <a:latin typeface="Times New Roman"/>
                          <a:cs typeface="Times New Roman"/>
                        </a:rPr>
                        <a:t>L.</a:t>
                      </a:r>
                      <a:r>
                        <a:rPr sz="1000" b="1" spc="-25" dirty="0">
                          <a:latin typeface="Times New Roman"/>
                          <a:cs typeface="Times New Roman"/>
                        </a:rPr>
                        <a:t> </a:t>
                      </a:r>
                      <a:r>
                        <a:rPr sz="1000" b="1" spc="5" dirty="0">
                          <a:latin typeface="Times New Roman"/>
                          <a:cs typeface="Times New Roman"/>
                        </a:rPr>
                        <a:t>G</a:t>
                      </a:r>
                      <a:r>
                        <a:rPr sz="1000" b="1" spc="-35" dirty="0">
                          <a:latin typeface="Times New Roman"/>
                          <a:cs typeface="Times New Roman"/>
                        </a:rPr>
                        <a:t>u</a:t>
                      </a:r>
                      <a:r>
                        <a:rPr sz="1000" b="1" spc="5" dirty="0">
                          <a:latin typeface="Times New Roman"/>
                          <a:cs typeface="Times New Roman"/>
                        </a:rPr>
                        <a:t>ill</a:t>
                      </a:r>
                      <a:r>
                        <a:rPr sz="1000" b="1" spc="-25" dirty="0">
                          <a:latin typeface="Times New Roman"/>
                          <a:cs typeface="Times New Roman"/>
                        </a:rPr>
                        <a:t>o</a:t>
                      </a:r>
                      <a:r>
                        <a:rPr sz="1000" b="1" spc="5" dirty="0">
                          <a:latin typeface="Times New Roman"/>
                          <a:cs typeface="Times New Roman"/>
                        </a:rPr>
                        <a:t>ry</a:t>
                      </a:r>
                      <a:endParaRPr sz="1000">
                        <a:latin typeface="Times New Roman"/>
                        <a:cs typeface="Times New Roman"/>
                      </a:endParaRPr>
                    </a:p>
                  </a:txBody>
                  <a:tcPr marL="0" marR="0" marT="0" marB="0"/>
                </a:tc>
                <a:tc>
                  <a:txBody>
                    <a:bodyPr/>
                    <a:lstStyle/>
                    <a:p>
                      <a:pPr marL="168275">
                        <a:lnSpc>
                          <a:spcPct val="100000"/>
                        </a:lnSpc>
                      </a:pPr>
                      <a:r>
                        <a:rPr sz="1000" b="1" spc="5" dirty="0">
                          <a:latin typeface="Times New Roman"/>
                          <a:cs typeface="Times New Roman"/>
                        </a:rPr>
                        <a:t>M</a:t>
                      </a:r>
                      <a:r>
                        <a:rPr sz="1000" b="1" spc="-20" dirty="0">
                          <a:latin typeface="Times New Roman"/>
                          <a:cs typeface="Times New Roman"/>
                        </a:rPr>
                        <a:t>i</a:t>
                      </a:r>
                      <a:r>
                        <a:rPr sz="1000" b="1" spc="5" dirty="0">
                          <a:latin typeface="Times New Roman"/>
                          <a:cs typeface="Times New Roman"/>
                        </a:rPr>
                        <a:t>c</a:t>
                      </a:r>
                      <a:r>
                        <a:rPr sz="1000" b="1" spc="-10" dirty="0">
                          <a:latin typeface="Times New Roman"/>
                          <a:cs typeface="Times New Roman"/>
                        </a:rPr>
                        <a:t>h</a:t>
                      </a:r>
                      <a:r>
                        <a:rPr sz="1000" b="1" spc="5" dirty="0">
                          <a:latin typeface="Times New Roman"/>
                          <a:cs typeface="Times New Roman"/>
                        </a:rPr>
                        <a:t>e</a:t>
                      </a:r>
                      <a:r>
                        <a:rPr sz="1000" b="1" spc="-20" dirty="0">
                          <a:latin typeface="Times New Roman"/>
                          <a:cs typeface="Times New Roman"/>
                        </a:rPr>
                        <a:t>l</a:t>
                      </a:r>
                      <a:r>
                        <a:rPr sz="1000" b="1" spc="5" dirty="0">
                          <a:latin typeface="Times New Roman"/>
                          <a:cs typeface="Times New Roman"/>
                        </a:rPr>
                        <a:t>l</a:t>
                      </a:r>
                      <a:r>
                        <a:rPr sz="1000" b="1" dirty="0">
                          <a:latin typeface="Times New Roman"/>
                          <a:cs typeface="Times New Roman"/>
                        </a:rPr>
                        <a:t>e</a:t>
                      </a:r>
                      <a:r>
                        <a:rPr sz="1000" b="1" spc="-5" dirty="0">
                          <a:latin typeface="Times New Roman"/>
                          <a:cs typeface="Times New Roman"/>
                        </a:rPr>
                        <a:t> </a:t>
                      </a:r>
                      <a:r>
                        <a:rPr sz="1000" b="1" spc="-25" dirty="0">
                          <a:latin typeface="Times New Roman"/>
                          <a:cs typeface="Times New Roman"/>
                        </a:rPr>
                        <a:t>J</a:t>
                      </a:r>
                      <a:r>
                        <a:rPr sz="1000" b="1" dirty="0">
                          <a:latin typeface="Times New Roman"/>
                          <a:cs typeface="Times New Roman"/>
                        </a:rPr>
                        <a:t>. </a:t>
                      </a:r>
                      <a:r>
                        <a:rPr sz="1000" b="1" spc="5" dirty="0">
                          <a:latin typeface="Times New Roman"/>
                          <a:cs typeface="Times New Roman"/>
                        </a:rPr>
                        <a:t>Mc</a:t>
                      </a:r>
                      <a:r>
                        <a:rPr sz="1000" b="1" spc="-10" dirty="0">
                          <a:latin typeface="Times New Roman"/>
                          <a:cs typeface="Times New Roman"/>
                        </a:rPr>
                        <a:t>C</a:t>
                      </a:r>
                      <a:r>
                        <a:rPr sz="1000" b="1" spc="-25" dirty="0">
                          <a:latin typeface="Times New Roman"/>
                          <a:cs typeface="Times New Roman"/>
                        </a:rPr>
                        <a:t>o</a:t>
                      </a:r>
                      <a:r>
                        <a:rPr sz="1000" b="1" spc="5" dirty="0">
                          <a:latin typeface="Times New Roman"/>
                          <a:cs typeface="Times New Roman"/>
                        </a:rPr>
                        <a:t>l</a:t>
                      </a:r>
                      <a:r>
                        <a:rPr sz="1000" b="1" spc="-20" dirty="0">
                          <a:latin typeface="Times New Roman"/>
                          <a:cs typeface="Times New Roman"/>
                        </a:rPr>
                        <a:t>l</a:t>
                      </a:r>
                      <a:r>
                        <a:rPr sz="1000" b="1" spc="5" dirty="0">
                          <a:latin typeface="Times New Roman"/>
                          <a:cs typeface="Times New Roman"/>
                        </a:rPr>
                        <a:t>i</a:t>
                      </a:r>
                      <a:r>
                        <a:rPr sz="1000" b="1" dirty="0">
                          <a:latin typeface="Times New Roman"/>
                          <a:cs typeface="Times New Roman"/>
                        </a:rPr>
                        <a:t>n</a:t>
                      </a:r>
                      <a:endParaRPr sz="1000">
                        <a:latin typeface="Times New Roman"/>
                        <a:cs typeface="Times New Roman"/>
                      </a:endParaRPr>
                    </a:p>
                  </a:txBody>
                  <a:tcPr marL="0" marR="0" marT="0" marB="0"/>
                </a:tc>
                <a:tc>
                  <a:txBody>
                    <a:bodyPr/>
                    <a:lstStyle/>
                    <a:p>
                      <a:pPr marL="1088390">
                        <a:lnSpc>
                          <a:spcPct val="100000"/>
                        </a:lnSpc>
                      </a:pPr>
                      <a:r>
                        <a:rPr sz="1000" b="1" dirty="0">
                          <a:latin typeface="Times New Roman"/>
                          <a:cs typeface="Times New Roman"/>
                        </a:rPr>
                        <a:t>W</a:t>
                      </a:r>
                      <a:r>
                        <a:rPr sz="1000" b="1" spc="5" dirty="0">
                          <a:latin typeface="Times New Roman"/>
                          <a:cs typeface="Times New Roman"/>
                        </a:rPr>
                        <a:t>i</a:t>
                      </a:r>
                      <a:r>
                        <a:rPr sz="1000" b="1" spc="-20" dirty="0">
                          <a:latin typeface="Times New Roman"/>
                          <a:cs typeface="Times New Roman"/>
                        </a:rPr>
                        <a:t>l</a:t>
                      </a:r>
                      <a:r>
                        <a:rPr sz="1000" b="1" spc="5" dirty="0">
                          <a:latin typeface="Times New Roman"/>
                          <a:cs typeface="Times New Roman"/>
                        </a:rPr>
                        <a:t>li</a:t>
                      </a:r>
                      <a:r>
                        <a:rPr sz="1000" b="1" dirty="0">
                          <a:latin typeface="Times New Roman"/>
                          <a:cs typeface="Times New Roman"/>
                        </a:rPr>
                        <a:t>am</a:t>
                      </a:r>
                      <a:r>
                        <a:rPr sz="1000" b="1" spc="-35" dirty="0">
                          <a:latin typeface="Times New Roman"/>
                          <a:cs typeface="Times New Roman"/>
                        </a:rPr>
                        <a:t> </a:t>
                      </a:r>
                      <a:r>
                        <a:rPr sz="1000" b="1" dirty="0">
                          <a:latin typeface="Times New Roman"/>
                          <a:cs typeface="Times New Roman"/>
                        </a:rPr>
                        <a:t>E. </a:t>
                      </a:r>
                      <a:r>
                        <a:rPr sz="1000" b="1" spc="5" dirty="0">
                          <a:latin typeface="Times New Roman"/>
                          <a:cs typeface="Times New Roman"/>
                        </a:rPr>
                        <a:t>M</a:t>
                      </a:r>
                      <a:r>
                        <a:rPr sz="1000" b="1" spc="-25" dirty="0">
                          <a:latin typeface="Times New Roman"/>
                          <a:cs typeface="Times New Roman"/>
                        </a:rPr>
                        <a:t>oo</a:t>
                      </a:r>
                      <a:r>
                        <a:rPr sz="1000" b="1" spc="5" dirty="0">
                          <a:latin typeface="Times New Roman"/>
                          <a:cs typeface="Times New Roman"/>
                        </a:rPr>
                        <a:t>r</a:t>
                      </a:r>
                      <a:r>
                        <a:rPr sz="1000" b="1" dirty="0">
                          <a:latin typeface="Times New Roman"/>
                          <a:cs typeface="Times New Roman"/>
                        </a:rPr>
                        <a:t>e</a:t>
                      </a:r>
                      <a:endParaRPr sz="1000">
                        <a:latin typeface="Times New Roman"/>
                        <a:cs typeface="Times New Roman"/>
                      </a:endParaRPr>
                    </a:p>
                  </a:txBody>
                  <a:tcPr marL="0" marR="0" marT="0" marB="0"/>
                </a:tc>
              </a:tr>
              <a:tr h="199132">
                <a:tc>
                  <a:txBody>
                    <a:bodyPr/>
                    <a:lstStyle/>
                    <a:p>
                      <a:pPr marL="34925">
                        <a:lnSpc>
                          <a:spcPct val="100000"/>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no</a:t>
                      </a:r>
                      <a:r>
                        <a:rPr sz="1000" i="1" spc="5" dirty="0">
                          <a:latin typeface="Times New Roman"/>
                          <a:cs typeface="Times New Roman"/>
                        </a:rPr>
                        <a:t>i</a:t>
                      </a:r>
                      <a:r>
                        <a:rPr sz="1000" i="1" dirty="0">
                          <a:latin typeface="Times New Roman"/>
                          <a:cs typeface="Times New Roman"/>
                        </a:rPr>
                        <a:t>s</a:t>
                      </a:r>
                      <a:r>
                        <a:rPr sz="1000" i="1" spc="-20" dirty="0">
                          <a:latin typeface="Times New Roman"/>
                          <a:cs typeface="Times New Roman"/>
                        </a:rPr>
                        <a:t> </a:t>
                      </a:r>
                      <a:r>
                        <a:rPr sz="1000" i="1" dirty="0">
                          <a:latin typeface="Times New Roman"/>
                          <a:cs typeface="Times New Roman"/>
                        </a:rPr>
                        <a:t>at</a:t>
                      </a:r>
                      <a:r>
                        <a:rPr sz="1000" i="1" spc="-5" dirty="0">
                          <a:latin typeface="Times New Roman"/>
                          <a:cs typeface="Times New Roman"/>
                        </a:rPr>
                        <a:t> </a:t>
                      </a:r>
                      <a:r>
                        <a:rPr sz="1000" i="1"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ic</a:t>
                      </a:r>
                      <a:r>
                        <a:rPr sz="1000" i="1" spc="-25" dirty="0">
                          <a:latin typeface="Times New Roman"/>
                          <a:cs typeface="Times New Roman"/>
                        </a:rPr>
                        <a:t>a</a:t>
                      </a:r>
                      <a:r>
                        <a:rPr sz="1000" i="1" dirty="0">
                          <a:latin typeface="Times New Roman"/>
                          <a:cs typeface="Times New Roman"/>
                        </a:rPr>
                        <a:t>go</a:t>
                      </a:r>
                      <a:endParaRPr sz="1000">
                        <a:latin typeface="Times New Roman"/>
                        <a:cs typeface="Times New Roman"/>
                      </a:endParaRPr>
                    </a:p>
                  </a:txBody>
                  <a:tcPr marL="0" marR="0" marT="0" marB="0"/>
                </a:tc>
                <a:tc>
                  <a:txBody>
                    <a:bodyPr/>
                    <a:lstStyle/>
                    <a:p>
                      <a:pPr marL="95250">
                        <a:lnSpc>
                          <a:spcPct val="100000"/>
                        </a:lnSpc>
                      </a:pPr>
                      <a:r>
                        <a:rPr sz="1000" i="1" spc="-25" dirty="0">
                          <a:latin typeface="Times New Roman"/>
                          <a:cs typeface="Times New Roman"/>
                        </a:rPr>
                        <a:t>S</a:t>
                      </a:r>
                      <a:r>
                        <a:rPr sz="1000" i="1" spc="5" dirty="0">
                          <a:latin typeface="Times New Roman"/>
                          <a:cs typeface="Times New Roman"/>
                        </a:rPr>
                        <a:t>li</a:t>
                      </a:r>
                      <a:r>
                        <a:rPr sz="1000" i="1" spc="-25" dirty="0">
                          <a:latin typeface="Times New Roman"/>
                          <a:cs typeface="Times New Roman"/>
                        </a:rPr>
                        <a:t>p</a:t>
                      </a:r>
                      <a:r>
                        <a:rPr sz="1000" i="1" dirty="0">
                          <a:latin typeface="Times New Roman"/>
                          <a:cs typeface="Times New Roman"/>
                        </a:rPr>
                        <a:t>p</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y</a:t>
                      </a:r>
                      <a:r>
                        <a:rPr sz="1000" i="1" spc="-30" dirty="0">
                          <a:latin typeface="Times New Roman"/>
                          <a:cs typeface="Times New Roman"/>
                        </a:rPr>
                        <a:t> </a:t>
                      </a:r>
                      <a:r>
                        <a:rPr sz="1000" i="1" spc="5" dirty="0">
                          <a:latin typeface="Times New Roman"/>
                          <a:cs typeface="Times New Roman"/>
                        </a:rPr>
                        <a:t>R</a:t>
                      </a:r>
                      <a:r>
                        <a:rPr sz="1000" i="1" dirty="0">
                          <a:latin typeface="Times New Roman"/>
                          <a:cs typeface="Times New Roman"/>
                        </a:rPr>
                        <a:t>o</a:t>
                      </a:r>
                      <a:r>
                        <a:rPr sz="1000" i="1" spc="-20" dirty="0">
                          <a:latin typeface="Times New Roman"/>
                          <a:cs typeface="Times New Roman"/>
                        </a:rPr>
                        <a:t>c</a:t>
                      </a:r>
                      <a:r>
                        <a:rPr sz="1000" i="1" dirty="0">
                          <a:latin typeface="Times New Roman"/>
                          <a:cs typeface="Times New Roman"/>
                        </a:rPr>
                        <a:t>k</a:t>
                      </a:r>
                      <a:r>
                        <a:rPr sz="1000" i="1" spc="2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a:txBody>
                  <a:tcPr marL="0" marR="0" marT="0" marB="0"/>
                </a:tc>
                <a:tc>
                  <a:txBody>
                    <a:bodyPr/>
                    <a:lstStyle/>
                    <a:p>
                      <a:pPr marL="94615">
                        <a:lnSpc>
                          <a:spcPct val="100000"/>
                        </a:lnSpc>
                      </a:pPr>
                      <a:r>
                        <a:rPr sz="1000" i="1" dirty="0">
                          <a:latin typeface="Times New Roman"/>
                          <a:cs typeface="Times New Roman"/>
                        </a:rPr>
                        <a:t>Sou</a:t>
                      </a:r>
                      <a:r>
                        <a:rPr sz="1000" i="1" spc="-20" dirty="0">
                          <a:latin typeface="Times New Roman"/>
                          <a:cs typeface="Times New Roman"/>
                        </a:rPr>
                        <a:t>t</a:t>
                      </a:r>
                      <a:r>
                        <a:rPr sz="1000" i="1"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r>
                        <a:rPr sz="1000" i="1" spc="-5" dirty="0">
                          <a:latin typeface="Times New Roman"/>
                          <a:cs typeface="Times New Roman"/>
                        </a:rPr>
                        <a:t> </a:t>
                      </a:r>
                      <a:r>
                        <a:rPr sz="1000" i="1" dirty="0">
                          <a:latin typeface="Times New Roman"/>
                          <a:cs typeface="Times New Roman"/>
                        </a:rPr>
                        <a:t>and</a:t>
                      </a:r>
                      <a:r>
                        <a:rPr sz="1000" i="1" spc="-10" dirty="0">
                          <a:latin typeface="Times New Roman"/>
                          <a:cs typeface="Times New Roman"/>
                        </a:rPr>
                        <a:t> </a:t>
                      </a:r>
                      <a:r>
                        <a:rPr sz="1000" i="1" dirty="0">
                          <a:latin typeface="Times New Roman"/>
                          <a:cs typeface="Times New Roman"/>
                        </a:rPr>
                        <a:t>A</a:t>
                      </a:r>
                      <a:r>
                        <a:rPr sz="1000" i="1" spc="-5"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a:t>
                      </a:r>
                      <a:r>
                        <a:rPr sz="1000" i="1" spc="-25" dirty="0">
                          <a:latin typeface="Times New Roman"/>
                          <a:cs typeface="Times New Roman"/>
                        </a:rPr>
                        <a:t>o</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e</a:t>
                      </a:r>
                      <a:r>
                        <a:rPr sz="1000" i="1" dirty="0">
                          <a:latin typeface="Times New Roman"/>
                          <a:cs typeface="Times New Roman"/>
                        </a:rPr>
                        <a:t>ge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20" dirty="0">
                          <a:latin typeface="Times New Roman"/>
                          <a:cs typeface="Times New Roman"/>
                        </a:rPr>
                        <a:t>R</a:t>
                      </a:r>
                      <a:r>
                        <a:rPr sz="1000" i="1" dirty="0">
                          <a:latin typeface="Times New Roman"/>
                          <a:cs typeface="Times New Roman"/>
                        </a:rPr>
                        <a:t>ouge</a:t>
                      </a:r>
                      <a:endParaRPr sz="1000" dirty="0">
                        <a:latin typeface="Times New Roman"/>
                        <a:cs typeface="Times New Roman"/>
                      </a:endParaRPr>
                    </a:p>
                  </a:txBody>
                  <a:tcPr marL="0" marR="0" marT="0" marB="0"/>
                </a:tc>
              </a:tr>
            </a:tbl>
          </a:graphicData>
        </a:graphic>
      </p:graphicFrame>
      <p:sp>
        <p:nvSpPr>
          <p:cNvPr id="15" name="object 15"/>
          <p:cNvSpPr txBox="1"/>
          <p:nvPr/>
        </p:nvSpPr>
        <p:spPr>
          <a:xfrm>
            <a:off x="3483355" y="6548386"/>
            <a:ext cx="635000" cy="147320"/>
          </a:xfrm>
          <a:prstGeom prst="rect">
            <a:avLst/>
          </a:prstGeom>
        </p:spPr>
        <p:txBody>
          <a:bodyPr vert="horz" wrap="square" lIns="0" tIns="0" rIns="0" bIns="0" rtlCol="0">
            <a:spAutoFit/>
          </a:bodyPr>
          <a:lstStyle/>
          <a:p>
            <a:pPr marL="12700">
              <a:lnSpc>
                <a:spcPct val="100000"/>
              </a:lnSpc>
            </a:pPr>
            <a:r>
              <a:rPr sz="950" spc="10" dirty="0">
                <a:latin typeface="Arial"/>
                <a:cs typeface="Arial"/>
              </a:rPr>
              <a:t>E</a:t>
            </a:r>
            <a:r>
              <a:rPr sz="950" spc="-25" dirty="0">
                <a:latin typeface="Arial"/>
                <a:cs typeface="Arial"/>
              </a:rPr>
              <a:t>v</a:t>
            </a:r>
            <a:r>
              <a:rPr sz="950" spc="-5" dirty="0">
                <a:latin typeface="Arial"/>
                <a:cs typeface="Arial"/>
              </a:rPr>
              <a:t>e</a:t>
            </a:r>
            <a:r>
              <a:rPr sz="950" spc="-25" dirty="0">
                <a:latin typeface="Arial"/>
                <a:cs typeface="Arial"/>
              </a:rPr>
              <a:t>n</a:t>
            </a:r>
            <a:r>
              <a:rPr sz="950" dirty="0">
                <a:latin typeface="Arial"/>
                <a:cs typeface="Arial"/>
              </a:rPr>
              <a:t>t</a:t>
            </a:r>
            <a:r>
              <a:rPr sz="950" spc="-5" dirty="0">
                <a:latin typeface="Arial"/>
                <a:cs typeface="Arial"/>
              </a:rPr>
              <a:t> </a:t>
            </a:r>
            <a:r>
              <a:rPr sz="950" spc="-10" dirty="0">
                <a:latin typeface="Arial"/>
                <a:cs typeface="Arial"/>
              </a:rPr>
              <a:t>Z</a:t>
            </a:r>
            <a:r>
              <a:rPr sz="950" spc="20" dirty="0">
                <a:latin typeface="Arial"/>
                <a:cs typeface="Arial"/>
              </a:rPr>
              <a:t>o</a:t>
            </a:r>
            <a:r>
              <a:rPr sz="950" spc="-25" dirty="0">
                <a:latin typeface="Arial"/>
                <a:cs typeface="Arial"/>
              </a:rPr>
              <a:t>ne</a:t>
            </a:r>
            <a:endParaRPr sz="950">
              <a:latin typeface="Arial"/>
              <a:cs typeface="Arial"/>
            </a:endParaRPr>
          </a:p>
        </p:txBody>
      </p:sp>
      <p:sp>
        <p:nvSpPr>
          <p:cNvPr id="16" name="object 16"/>
          <p:cNvSpPr txBox="1"/>
          <p:nvPr/>
        </p:nvSpPr>
        <p:spPr>
          <a:xfrm>
            <a:off x="1304036" y="6687425"/>
            <a:ext cx="1077595" cy="297180"/>
          </a:xfrm>
          <a:prstGeom prst="rect">
            <a:avLst/>
          </a:prstGeom>
        </p:spPr>
        <p:txBody>
          <a:bodyPr vert="horz" wrap="square" lIns="0" tIns="0" rIns="0" bIns="0" rtlCol="0">
            <a:spAutoFit/>
          </a:bodyPr>
          <a:lstStyle/>
          <a:p>
            <a:pPr marL="12700">
              <a:lnSpc>
                <a:spcPts val="1165"/>
              </a:lnSpc>
            </a:pPr>
            <a:r>
              <a:rPr sz="1000" b="1" spc="-20" dirty="0">
                <a:latin typeface="Times New Roman"/>
                <a:cs typeface="Times New Roman"/>
              </a:rPr>
              <a:t>M</a:t>
            </a:r>
            <a:r>
              <a:rPr sz="1000" b="1" dirty="0">
                <a:latin typeface="Times New Roman"/>
                <a:cs typeface="Times New Roman"/>
              </a:rPr>
              <a:t>a</a:t>
            </a:r>
            <a:r>
              <a:rPr sz="1000" b="1" spc="5" dirty="0">
                <a:latin typeface="Times New Roman"/>
                <a:cs typeface="Times New Roman"/>
              </a:rPr>
              <a:t>r</a:t>
            </a:r>
            <a:r>
              <a:rPr sz="1000" b="1" dirty="0">
                <a:latin typeface="Times New Roman"/>
                <a:cs typeface="Times New Roman"/>
              </a:rPr>
              <a:t>t</a:t>
            </a:r>
            <a:r>
              <a:rPr sz="1000" b="1" spc="-10" dirty="0">
                <a:latin typeface="Times New Roman"/>
                <a:cs typeface="Times New Roman"/>
              </a:rPr>
              <a:t>h</a:t>
            </a:r>
            <a:r>
              <a:rPr sz="1000" b="1" dirty="0">
                <a:latin typeface="Times New Roman"/>
                <a:cs typeface="Times New Roman"/>
              </a:rPr>
              <a:t>a</a:t>
            </a:r>
            <a:r>
              <a:rPr sz="1000" b="1" spc="-10" dirty="0">
                <a:latin typeface="Times New Roman"/>
                <a:cs typeface="Times New Roman"/>
              </a:rPr>
              <a:t> </a:t>
            </a:r>
            <a:r>
              <a:rPr sz="1000" b="1" dirty="0">
                <a:latin typeface="Times New Roman"/>
                <a:cs typeface="Times New Roman"/>
              </a:rPr>
              <a:t>J</a:t>
            </a:r>
            <a:r>
              <a:rPr sz="1000" b="1" spc="-25" dirty="0">
                <a:latin typeface="Times New Roman"/>
                <a:cs typeface="Times New Roman"/>
              </a:rPr>
              <a:t>a</a:t>
            </a:r>
            <a:r>
              <a:rPr sz="1000" b="1" spc="5" dirty="0">
                <a:latin typeface="Times New Roman"/>
                <a:cs typeface="Times New Roman"/>
              </a:rPr>
              <a:t>lli</a:t>
            </a:r>
            <a:r>
              <a:rPr sz="1000" b="1" dirty="0">
                <a:latin typeface="Times New Roman"/>
                <a:cs typeface="Times New Roman"/>
              </a:rPr>
              <a:t>m</a:t>
            </a:r>
            <a:r>
              <a:rPr sz="1000" b="1" spc="-35" dirty="0">
                <a:latin typeface="Times New Roman"/>
                <a:cs typeface="Times New Roman"/>
              </a:rPr>
              <a:t> </a:t>
            </a:r>
            <a:r>
              <a:rPr sz="1000" b="1" spc="5" dirty="0">
                <a:latin typeface="Times New Roman"/>
                <a:cs typeface="Times New Roman"/>
              </a:rPr>
              <a:t>H</a:t>
            </a:r>
            <a:r>
              <a:rPr sz="1000" b="1" spc="-25" dirty="0">
                <a:latin typeface="Times New Roman"/>
                <a:cs typeface="Times New Roman"/>
              </a:rPr>
              <a:t>a</a:t>
            </a:r>
            <a:r>
              <a:rPr sz="1000" b="1" spc="5" dirty="0">
                <a:latin typeface="Times New Roman"/>
                <a:cs typeface="Times New Roman"/>
              </a:rPr>
              <a:t>ll</a:t>
            </a:r>
            <a:endParaRPr sz="1000">
              <a:latin typeface="Times New Roman"/>
              <a:cs typeface="Times New Roman"/>
            </a:endParaRPr>
          </a:p>
          <a:p>
            <a:pPr marL="24765">
              <a:lnSpc>
                <a:spcPts val="1165"/>
              </a:lnSpc>
            </a:pPr>
            <a:r>
              <a:rPr sz="1000" i="1" spc="-10" dirty="0">
                <a:latin typeface="Times New Roman"/>
                <a:cs typeface="Times New Roman"/>
              </a:rPr>
              <a:t>H</a:t>
            </a:r>
            <a:r>
              <a:rPr sz="1000" i="1" dirty="0">
                <a:latin typeface="Times New Roman"/>
                <a:cs typeface="Times New Roman"/>
              </a:rPr>
              <a:t>a</a:t>
            </a:r>
            <a:r>
              <a:rPr sz="1000" i="1" spc="-10" dirty="0">
                <a:latin typeface="Times New Roman"/>
                <a:cs typeface="Times New Roman"/>
              </a:rPr>
              <a:t>m</a:t>
            </a:r>
            <a:r>
              <a:rPr sz="1000" i="1" dirty="0">
                <a:latin typeface="Times New Roman"/>
                <a:cs typeface="Times New Roman"/>
              </a:rPr>
              <a:t>p</a:t>
            </a:r>
            <a:r>
              <a:rPr sz="1000" i="1" spc="5" dirty="0">
                <a:latin typeface="Times New Roman"/>
                <a:cs typeface="Times New Roman"/>
              </a:rPr>
              <a:t>t</a:t>
            </a:r>
            <a:r>
              <a:rPr sz="1000" i="1" spc="-25" dirty="0">
                <a:latin typeface="Times New Roman"/>
                <a:cs typeface="Times New Roman"/>
              </a:rPr>
              <a:t>o</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17" name="object 17"/>
          <p:cNvSpPr txBox="1"/>
          <p:nvPr/>
        </p:nvSpPr>
        <p:spPr>
          <a:xfrm>
            <a:off x="4855071" y="6687425"/>
            <a:ext cx="1668780" cy="297180"/>
          </a:xfrm>
          <a:prstGeom prst="rect">
            <a:avLst/>
          </a:prstGeom>
        </p:spPr>
        <p:txBody>
          <a:bodyPr vert="horz" wrap="square" lIns="0" tIns="0" rIns="0" bIns="0" rtlCol="0">
            <a:spAutoFit/>
          </a:bodyPr>
          <a:lstStyle/>
          <a:p>
            <a:pPr marL="57785" algn="ctr">
              <a:lnSpc>
                <a:spcPts val="1165"/>
              </a:lnSpc>
            </a:pPr>
            <a:r>
              <a:rPr sz="1000" b="1" spc="-20" dirty="0">
                <a:latin typeface="Times New Roman"/>
                <a:cs typeface="Times New Roman"/>
              </a:rPr>
              <a:t>M</a:t>
            </a:r>
            <a:r>
              <a:rPr sz="1000" b="1" spc="5" dirty="0">
                <a:latin typeface="Times New Roman"/>
                <a:cs typeface="Times New Roman"/>
              </a:rPr>
              <a:t>ic</a:t>
            </a:r>
            <a:r>
              <a:rPr sz="1000" b="1" spc="-10" dirty="0">
                <a:latin typeface="Times New Roman"/>
                <a:cs typeface="Times New Roman"/>
              </a:rPr>
              <a:t>h</a:t>
            </a:r>
            <a:r>
              <a:rPr sz="1000" b="1" spc="-25" dirty="0">
                <a:latin typeface="Times New Roman"/>
                <a:cs typeface="Times New Roman"/>
              </a:rPr>
              <a:t>a</a:t>
            </a:r>
            <a:r>
              <a:rPr sz="1000" b="1" spc="5" dirty="0">
                <a:latin typeface="Times New Roman"/>
                <a:cs typeface="Times New Roman"/>
              </a:rPr>
              <a:t>e</a:t>
            </a:r>
            <a:r>
              <a:rPr sz="1000" b="1" dirty="0">
                <a:latin typeface="Times New Roman"/>
                <a:cs typeface="Times New Roman"/>
              </a:rPr>
              <a:t>l</a:t>
            </a:r>
            <a:r>
              <a:rPr sz="1000" b="1" spc="-5" dirty="0">
                <a:latin typeface="Times New Roman"/>
                <a:cs typeface="Times New Roman"/>
              </a:rPr>
              <a:t> </a:t>
            </a:r>
            <a:r>
              <a:rPr sz="1000" b="1" dirty="0">
                <a:latin typeface="Times New Roman"/>
                <a:cs typeface="Times New Roman"/>
              </a:rPr>
              <a:t>J.</a:t>
            </a:r>
            <a:r>
              <a:rPr sz="1000" b="1" spc="-25" dirty="0">
                <a:latin typeface="Times New Roman"/>
                <a:cs typeface="Times New Roman"/>
              </a:rPr>
              <a:t> </a:t>
            </a:r>
            <a:r>
              <a:rPr sz="1000" b="1" spc="5" dirty="0">
                <a:latin typeface="Times New Roman"/>
                <a:cs typeface="Times New Roman"/>
              </a:rPr>
              <a:t>M</a:t>
            </a:r>
            <a:r>
              <a:rPr sz="1000" b="1" dirty="0">
                <a:latin typeface="Times New Roman"/>
                <a:cs typeface="Times New Roman"/>
              </a:rPr>
              <a:t>a</a:t>
            </a:r>
            <a:r>
              <a:rPr sz="1000" b="1" spc="5" dirty="0">
                <a:latin typeface="Times New Roman"/>
                <a:cs typeface="Times New Roman"/>
              </a:rPr>
              <a:t>i</a:t>
            </a:r>
            <a:r>
              <a:rPr sz="1000" b="1" spc="-25" dirty="0">
                <a:latin typeface="Times New Roman"/>
                <a:cs typeface="Times New Roman"/>
              </a:rPr>
              <a:t>o</a:t>
            </a:r>
            <a:r>
              <a:rPr sz="1000" b="1" spc="5" dirty="0">
                <a:latin typeface="Times New Roman"/>
                <a:cs typeface="Times New Roman"/>
              </a:rPr>
              <a:t>r</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o</a:t>
            </a:r>
            <a:endParaRPr sz="1000">
              <a:latin typeface="Times New Roman"/>
              <a:cs typeface="Times New Roman"/>
            </a:endParaRPr>
          </a:p>
          <a:p>
            <a:pPr algn="ctr">
              <a:lnSpc>
                <a:spcPts val="1165"/>
              </a:lnSpc>
            </a:pP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5" dirty="0">
                <a:latin typeface="Times New Roman"/>
                <a:cs typeface="Times New Roman"/>
              </a:rPr>
              <a:t> </a:t>
            </a:r>
            <a:r>
              <a:rPr sz="1000" i="1"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a:t>
            </a:r>
            <a:r>
              <a:rPr sz="1000" i="1" spc="-25" dirty="0">
                <a:latin typeface="Times New Roman"/>
                <a:cs typeface="Times New Roman"/>
              </a:rPr>
              <a:t>o</a:t>
            </a:r>
            <a:r>
              <a:rPr sz="1000" i="1" spc="5" dirty="0">
                <a:latin typeface="Times New Roman"/>
                <a:cs typeface="Times New Roman"/>
              </a:rPr>
              <a:t>i</a:t>
            </a:r>
            <a:r>
              <a:rPr sz="1000" i="1" dirty="0">
                <a:latin typeface="Times New Roman"/>
                <a:cs typeface="Times New Roman"/>
              </a:rPr>
              <a:t>s</a:t>
            </a:r>
            <a:r>
              <a:rPr sz="1000" i="1" spc="5" dirty="0">
                <a:latin typeface="Times New Roman"/>
                <a:cs typeface="Times New Roman"/>
              </a:rPr>
              <a:t> </a:t>
            </a:r>
            <a:r>
              <a:rPr sz="1000" i="1" spc="-25" dirty="0">
                <a:latin typeface="Times New Roman"/>
                <a:cs typeface="Times New Roman"/>
              </a:rPr>
              <a:t>a</a:t>
            </a:r>
            <a:r>
              <a:rPr sz="1000" i="1" dirty="0">
                <a:latin typeface="Times New Roman"/>
                <a:cs typeface="Times New Roman"/>
              </a:rPr>
              <a:t>t</a:t>
            </a:r>
            <a:r>
              <a:rPr sz="1000" i="1" spc="20" dirty="0">
                <a:latin typeface="Times New Roman"/>
                <a:cs typeface="Times New Roman"/>
              </a:rPr>
              <a:t> </a:t>
            </a:r>
            <a:r>
              <a:rPr sz="1000" i="1" spc="-25" dirty="0">
                <a:latin typeface="Times New Roman"/>
                <a:cs typeface="Times New Roman"/>
              </a:rPr>
              <a:t>C</a:t>
            </a:r>
            <a:r>
              <a:rPr sz="1000" i="1" dirty="0">
                <a:latin typeface="Times New Roman"/>
                <a:cs typeface="Times New Roman"/>
              </a:rPr>
              <a:t>h</a:t>
            </a:r>
            <a:r>
              <a:rPr sz="1000" i="1" spc="5" dirty="0">
                <a:latin typeface="Times New Roman"/>
                <a:cs typeface="Times New Roman"/>
              </a:rPr>
              <a:t>i</a:t>
            </a:r>
            <a:r>
              <a:rPr sz="1000" i="1" spc="-20" dirty="0">
                <a:latin typeface="Times New Roman"/>
                <a:cs typeface="Times New Roman"/>
              </a:rPr>
              <a:t>c</a:t>
            </a:r>
            <a:r>
              <a:rPr sz="1000" i="1" dirty="0">
                <a:latin typeface="Times New Roman"/>
                <a:cs typeface="Times New Roman"/>
              </a:rPr>
              <a:t>ago</a:t>
            </a:r>
            <a:endParaRPr sz="1000">
              <a:latin typeface="Times New Roman"/>
              <a:cs typeface="Times New Roman"/>
            </a:endParaRPr>
          </a:p>
        </p:txBody>
      </p:sp>
      <p:sp>
        <p:nvSpPr>
          <p:cNvPr id="18" name="object 18"/>
          <p:cNvSpPr txBox="1"/>
          <p:nvPr/>
        </p:nvSpPr>
        <p:spPr>
          <a:xfrm>
            <a:off x="3352291" y="7109218"/>
            <a:ext cx="982980" cy="147320"/>
          </a:xfrm>
          <a:prstGeom prst="rect">
            <a:avLst/>
          </a:prstGeom>
        </p:spPr>
        <p:txBody>
          <a:bodyPr vert="horz" wrap="square" lIns="0" tIns="0" rIns="0" bIns="0" rtlCol="0">
            <a:spAutoFit/>
          </a:bodyPr>
          <a:lstStyle/>
          <a:p>
            <a:pPr marL="12700">
              <a:lnSpc>
                <a:spcPct val="100000"/>
              </a:lnSpc>
            </a:pPr>
            <a:r>
              <a:rPr sz="950" dirty="0">
                <a:latin typeface="Arial"/>
                <a:cs typeface="Arial"/>
              </a:rPr>
              <a:t>O</a:t>
            </a:r>
            <a:r>
              <a:rPr sz="950" spc="-25" dirty="0">
                <a:latin typeface="Arial"/>
                <a:cs typeface="Arial"/>
              </a:rPr>
              <a:t>n</a:t>
            </a:r>
            <a:r>
              <a:rPr sz="950" dirty="0">
                <a:latin typeface="Arial"/>
                <a:cs typeface="Arial"/>
              </a:rPr>
              <a:t>li</a:t>
            </a:r>
            <a:r>
              <a:rPr sz="950" spc="-25" dirty="0">
                <a:latin typeface="Arial"/>
                <a:cs typeface="Arial"/>
              </a:rPr>
              <a:t>n</a:t>
            </a:r>
            <a:r>
              <a:rPr sz="950" spc="5" dirty="0">
                <a:latin typeface="Arial"/>
                <a:cs typeface="Arial"/>
              </a:rPr>
              <a:t>e</a:t>
            </a:r>
            <a:r>
              <a:rPr sz="950" spc="-10" dirty="0">
                <a:latin typeface="Arial"/>
                <a:cs typeface="Arial"/>
              </a:rPr>
              <a:t> </a:t>
            </a:r>
            <a:r>
              <a:rPr sz="950" spc="5" dirty="0">
                <a:latin typeface="Arial"/>
                <a:cs typeface="Arial"/>
              </a:rPr>
              <a:t>R</a:t>
            </a:r>
            <a:r>
              <a:rPr sz="950" spc="20" dirty="0">
                <a:latin typeface="Arial"/>
                <a:cs typeface="Arial"/>
              </a:rPr>
              <a:t>e</a:t>
            </a:r>
            <a:r>
              <a:rPr sz="950" spc="-25" dirty="0">
                <a:latin typeface="Arial"/>
                <a:cs typeface="Arial"/>
              </a:rPr>
              <a:t>s</a:t>
            </a:r>
            <a:r>
              <a:rPr sz="950" spc="20" dirty="0">
                <a:latin typeface="Arial"/>
                <a:cs typeface="Arial"/>
              </a:rPr>
              <a:t>o</a:t>
            </a:r>
            <a:r>
              <a:rPr sz="950" spc="-25" dirty="0">
                <a:latin typeface="Arial"/>
                <a:cs typeface="Arial"/>
              </a:rPr>
              <a:t>u</a:t>
            </a:r>
            <a:r>
              <a:rPr sz="950" spc="-10" dirty="0">
                <a:latin typeface="Arial"/>
                <a:cs typeface="Arial"/>
              </a:rPr>
              <a:t>r</a:t>
            </a:r>
            <a:r>
              <a:rPr sz="950" dirty="0">
                <a:latin typeface="Arial"/>
                <a:cs typeface="Arial"/>
              </a:rPr>
              <a:t>c</a:t>
            </a:r>
            <a:r>
              <a:rPr sz="950" spc="-5" dirty="0">
                <a:latin typeface="Arial"/>
                <a:cs typeface="Arial"/>
              </a:rPr>
              <a:t>e</a:t>
            </a:r>
            <a:r>
              <a:rPr sz="950" dirty="0">
                <a:latin typeface="Arial"/>
                <a:cs typeface="Arial"/>
              </a:rPr>
              <a:t>s</a:t>
            </a:r>
            <a:endParaRPr sz="950">
              <a:latin typeface="Arial"/>
              <a:cs typeface="Arial"/>
            </a:endParaRPr>
          </a:p>
        </p:txBody>
      </p:sp>
      <p:sp>
        <p:nvSpPr>
          <p:cNvPr id="19" name="object 19"/>
          <p:cNvSpPr txBox="1"/>
          <p:nvPr/>
        </p:nvSpPr>
        <p:spPr>
          <a:xfrm>
            <a:off x="969097" y="7251304"/>
            <a:ext cx="1668780" cy="297180"/>
          </a:xfrm>
          <a:prstGeom prst="rect">
            <a:avLst/>
          </a:prstGeom>
        </p:spPr>
        <p:txBody>
          <a:bodyPr vert="horz" wrap="square" lIns="0" tIns="0" rIns="0" bIns="0" rtlCol="0">
            <a:spAutoFit/>
          </a:bodyPr>
          <a:lstStyle/>
          <a:p>
            <a:pPr marL="15240" algn="ctr">
              <a:lnSpc>
                <a:spcPts val="1165"/>
              </a:lnSpc>
            </a:pPr>
            <a:r>
              <a:rPr sz="1000" b="1" spc="-20" dirty="0">
                <a:latin typeface="Times New Roman"/>
                <a:cs typeface="Times New Roman"/>
              </a:rPr>
              <a:t>P</a:t>
            </a:r>
            <a:r>
              <a:rPr sz="1000" b="1" spc="5" dirty="0">
                <a:latin typeface="Times New Roman"/>
                <a:cs typeface="Times New Roman"/>
              </a:rPr>
              <a:t>e</a:t>
            </a:r>
            <a:r>
              <a:rPr sz="1000" b="1" dirty="0">
                <a:latin typeface="Times New Roman"/>
                <a:cs typeface="Times New Roman"/>
              </a:rPr>
              <a:t>ggy</a:t>
            </a:r>
            <a:r>
              <a:rPr sz="1000" b="1" spc="-10" dirty="0">
                <a:latin typeface="Times New Roman"/>
                <a:cs typeface="Times New Roman"/>
              </a:rPr>
              <a:t> Sn</a:t>
            </a:r>
            <a:r>
              <a:rPr sz="1000" b="1" spc="-25" dirty="0">
                <a:latin typeface="Times New Roman"/>
                <a:cs typeface="Times New Roman"/>
              </a:rPr>
              <a:t>o</a:t>
            </a:r>
            <a:r>
              <a:rPr sz="1000" b="1" spc="-10" dirty="0">
                <a:latin typeface="Times New Roman"/>
                <a:cs typeface="Times New Roman"/>
              </a:rPr>
              <a:t>wd</a:t>
            </a:r>
            <a:r>
              <a:rPr sz="1000" b="1" spc="5" dirty="0">
                <a:latin typeface="Times New Roman"/>
                <a:cs typeface="Times New Roman"/>
              </a:rPr>
              <a:t>e</a:t>
            </a:r>
            <a:r>
              <a:rPr sz="1000" b="1" dirty="0">
                <a:latin typeface="Times New Roman"/>
                <a:cs typeface="Times New Roman"/>
              </a:rPr>
              <a:t>n</a:t>
            </a:r>
            <a:endParaRPr sz="1000">
              <a:latin typeface="Times New Roman"/>
              <a:cs typeface="Times New Roman"/>
            </a:endParaRPr>
          </a:p>
          <a:p>
            <a:pPr algn="ctr">
              <a:lnSpc>
                <a:spcPts val="1165"/>
              </a:lnSpc>
            </a:pP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5" dirty="0">
                <a:latin typeface="Times New Roman"/>
                <a:cs typeface="Times New Roman"/>
              </a:rPr>
              <a:t> </a:t>
            </a:r>
            <a:r>
              <a:rPr sz="1000" i="1"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a:t>
            </a:r>
            <a:r>
              <a:rPr sz="1000" i="1" spc="-25" dirty="0">
                <a:latin typeface="Times New Roman"/>
                <a:cs typeface="Times New Roman"/>
              </a:rPr>
              <a:t>o</a:t>
            </a:r>
            <a:r>
              <a:rPr sz="1000" i="1" spc="5" dirty="0">
                <a:latin typeface="Times New Roman"/>
                <a:cs typeface="Times New Roman"/>
              </a:rPr>
              <a:t>i</a:t>
            </a:r>
            <a:r>
              <a:rPr sz="1000" i="1" dirty="0">
                <a:latin typeface="Times New Roman"/>
                <a:cs typeface="Times New Roman"/>
              </a:rPr>
              <a:t>s</a:t>
            </a:r>
            <a:r>
              <a:rPr sz="1000" i="1" spc="5" dirty="0">
                <a:latin typeface="Times New Roman"/>
                <a:cs typeface="Times New Roman"/>
              </a:rPr>
              <a:t> </a:t>
            </a:r>
            <a:r>
              <a:rPr sz="1000" i="1" spc="-25" dirty="0">
                <a:latin typeface="Times New Roman"/>
                <a:cs typeface="Times New Roman"/>
              </a:rPr>
              <a:t>a</a:t>
            </a:r>
            <a:r>
              <a:rPr sz="1000" i="1" dirty="0">
                <a:latin typeface="Times New Roman"/>
                <a:cs typeface="Times New Roman"/>
              </a:rPr>
              <a:t>t</a:t>
            </a:r>
            <a:r>
              <a:rPr sz="1000" i="1" spc="20" dirty="0">
                <a:latin typeface="Times New Roman"/>
                <a:cs typeface="Times New Roman"/>
              </a:rPr>
              <a:t> </a:t>
            </a:r>
            <a:r>
              <a:rPr sz="1000" i="1" spc="-25" dirty="0">
                <a:latin typeface="Times New Roman"/>
                <a:cs typeface="Times New Roman"/>
              </a:rPr>
              <a:t>C</a:t>
            </a:r>
            <a:r>
              <a:rPr sz="1000" i="1" dirty="0">
                <a:latin typeface="Times New Roman"/>
                <a:cs typeface="Times New Roman"/>
              </a:rPr>
              <a:t>h</a:t>
            </a:r>
            <a:r>
              <a:rPr sz="1000" i="1" spc="5" dirty="0">
                <a:latin typeface="Times New Roman"/>
                <a:cs typeface="Times New Roman"/>
              </a:rPr>
              <a:t>i</a:t>
            </a:r>
            <a:r>
              <a:rPr sz="1000" i="1" spc="-20" dirty="0">
                <a:latin typeface="Times New Roman"/>
                <a:cs typeface="Times New Roman"/>
              </a:rPr>
              <a:t>c</a:t>
            </a:r>
            <a:r>
              <a:rPr sz="1000" i="1" dirty="0">
                <a:latin typeface="Times New Roman"/>
                <a:cs typeface="Times New Roman"/>
              </a:rPr>
              <a:t>ago</a:t>
            </a:r>
            <a:endParaRPr sz="1000">
              <a:latin typeface="Times New Roman"/>
              <a:cs typeface="Times New Roman"/>
            </a:endParaRPr>
          </a:p>
        </p:txBody>
      </p:sp>
      <p:sp>
        <p:nvSpPr>
          <p:cNvPr id="20" name="object 20"/>
          <p:cNvSpPr txBox="1"/>
          <p:nvPr/>
        </p:nvSpPr>
        <p:spPr>
          <a:xfrm>
            <a:off x="4821739" y="7251304"/>
            <a:ext cx="1857375" cy="297180"/>
          </a:xfrm>
          <a:prstGeom prst="rect">
            <a:avLst/>
          </a:prstGeom>
        </p:spPr>
        <p:txBody>
          <a:bodyPr vert="horz" wrap="square" lIns="0" tIns="0" rIns="0" bIns="0" rtlCol="0">
            <a:spAutoFit/>
          </a:bodyPr>
          <a:lstStyle/>
          <a:p>
            <a:pPr marR="5080" algn="ctr">
              <a:lnSpc>
                <a:spcPts val="1165"/>
              </a:lnSpc>
            </a:pPr>
            <a:r>
              <a:rPr sz="1000" b="1" spc="-10" dirty="0">
                <a:latin typeface="Times New Roman"/>
                <a:cs typeface="Times New Roman"/>
              </a:rPr>
              <a:t>Ch</a:t>
            </a:r>
            <a:r>
              <a:rPr sz="1000" b="1" dirty="0">
                <a:latin typeface="Times New Roman"/>
                <a:cs typeface="Times New Roman"/>
              </a:rPr>
              <a:t>a</a:t>
            </a:r>
            <a:r>
              <a:rPr sz="1000" b="1" spc="-35" dirty="0">
                <a:latin typeface="Times New Roman"/>
                <a:cs typeface="Times New Roman"/>
              </a:rPr>
              <a:t>u</a:t>
            </a:r>
            <a:r>
              <a:rPr sz="1000" b="1" spc="-10" dirty="0">
                <a:latin typeface="Times New Roman"/>
                <a:cs typeface="Times New Roman"/>
              </a:rPr>
              <a:t>n</a:t>
            </a:r>
            <a:r>
              <a:rPr sz="1000" b="1" spc="5" dirty="0">
                <a:latin typeface="Times New Roman"/>
                <a:cs typeface="Times New Roman"/>
              </a:rPr>
              <a:t>ce</a:t>
            </a:r>
            <a:r>
              <a:rPr sz="1000" b="1" dirty="0">
                <a:latin typeface="Times New Roman"/>
                <a:cs typeface="Times New Roman"/>
              </a:rPr>
              <a:t>y</a:t>
            </a:r>
            <a:r>
              <a:rPr sz="1000" b="1" spc="10" dirty="0">
                <a:latin typeface="Times New Roman"/>
                <a:cs typeface="Times New Roman"/>
              </a:rPr>
              <a:t> </a:t>
            </a:r>
            <a:r>
              <a:rPr sz="1000" b="1" spc="-10" dirty="0">
                <a:latin typeface="Times New Roman"/>
                <a:cs typeface="Times New Roman"/>
              </a:rPr>
              <a:t>C</a:t>
            </a:r>
            <a:r>
              <a:rPr sz="1000" b="1" spc="-25" dirty="0">
                <a:latin typeface="Times New Roman"/>
                <a:cs typeface="Times New Roman"/>
              </a:rPr>
              <a:t>a</a:t>
            </a:r>
            <a:r>
              <a:rPr sz="1000" b="1" spc="5" dirty="0">
                <a:latin typeface="Times New Roman"/>
                <a:cs typeface="Times New Roman"/>
              </a:rPr>
              <a:t>r</a:t>
            </a:r>
            <a:r>
              <a:rPr sz="1000" b="1" dirty="0">
                <a:latin typeface="Times New Roman"/>
                <a:cs typeface="Times New Roman"/>
              </a:rPr>
              <a:t>r</a:t>
            </a:r>
            <a:r>
              <a:rPr sz="1000" b="1" spc="-5" dirty="0">
                <a:latin typeface="Times New Roman"/>
                <a:cs typeface="Times New Roman"/>
              </a:rPr>
              <a:t> </a:t>
            </a:r>
            <a:r>
              <a:rPr sz="1000" b="1" spc="-20" dirty="0">
                <a:latin typeface="Times New Roman"/>
                <a:cs typeface="Times New Roman"/>
              </a:rPr>
              <a:t>M</a:t>
            </a:r>
            <a:r>
              <a:rPr sz="1000" b="1" spc="5" dirty="0">
                <a:latin typeface="Times New Roman"/>
                <a:cs typeface="Times New Roman"/>
              </a:rPr>
              <a:t>c</a:t>
            </a:r>
            <a:r>
              <a:rPr sz="1000" b="1" spc="-25" dirty="0">
                <a:latin typeface="Times New Roman"/>
                <a:cs typeface="Times New Roman"/>
              </a:rPr>
              <a:t>E</a:t>
            </a:r>
            <a:r>
              <a:rPr sz="1000" b="1" spc="5" dirty="0">
                <a:latin typeface="Times New Roman"/>
                <a:cs typeface="Times New Roman"/>
              </a:rPr>
              <a:t>l</a:t>
            </a:r>
            <a:r>
              <a:rPr sz="1000" b="1" spc="-10" dirty="0">
                <a:latin typeface="Times New Roman"/>
                <a:cs typeface="Times New Roman"/>
              </a:rPr>
              <a:t>w</a:t>
            </a:r>
            <a:r>
              <a:rPr sz="1000" b="1" spc="-20" dirty="0">
                <a:latin typeface="Times New Roman"/>
                <a:cs typeface="Times New Roman"/>
              </a:rPr>
              <a:t>e</a:t>
            </a:r>
            <a:r>
              <a:rPr sz="1000" b="1" dirty="0">
                <a:latin typeface="Times New Roman"/>
                <a:cs typeface="Times New Roman"/>
              </a:rPr>
              <a:t>e</a:t>
            </a:r>
            <a:endParaRPr sz="1000">
              <a:latin typeface="Times New Roman"/>
              <a:cs typeface="Times New Roman"/>
            </a:endParaRPr>
          </a:p>
          <a:p>
            <a:pPr algn="ctr">
              <a:lnSpc>
                <a:spcPts val="1165"/>
              </a:lnSpc>
            </a:pPr>
            <a:r>
              <a:rPr sz="1000" i="1" spc="-10" dirty="0">
                <a:latin typeface="Times New Roman"/>
                <a:cs typeface="Times New Roman"/>
              </a:rPr>
              <a:t>L</a:t>
            </a:r>
            <a:r>
              <a:rPr sz="1000" i="1" dirty="0">
                <a:latin typeface="Times New Roman"/>
                <a:cs typeface="Times New Roman"/>
              </a:rPr>
              <a:t>ou</a:t>
            </a:r>
            <a:r>
              <a:rPr sz="1000" i="1" spc="5" dirty="0">
                <a:latin typeface="Times New Roman"/>
                <a:cs typeface="Times New Roman"/>
              </a:rPr>
              <a:t>i</a:t>
            </a:r>
            <a:r>
              <a:rPr sz="1000" i="1" spc="-10" dirty="0">
                <a:latin typeface="Times New Roman"/>
                <a:cs typeface="Times New Roman"/>
              </a:rPr>
              <a:t>s</a:t>
            </a:r>
            <a:r>
              <a:rPr sz="1000" i="1" spc="-20" dirty="0">
                <a:latin typeface="Times New Roman"/>
                <a:cs typeface="Times New Roman"/>
              </a:rPr>
              <a:t>i</a:t>
            </a:r>
            <a:r>
              <a:rPr sz="1000" i="1" dirty="0">
                <a:latin typeface="Times New Roman"/>
                <a:cs typeface="Times New Roman"/>
              </a:rPr>
              <a:t>ana</a:t>
            </a:r>
            <a:r>
              <a:rPr sz="1000" i="1" spc="-10" dirty="0">
                <a:latin typeface="Times New Roman"/>
                <a:cs typeface="Times New Roman"/>
              </a:rPr>
              <a:t> D</a:t>
            </a:r>
            <a:r>
              <a:rPr sz="1000" i="1" spc="5" dirty="0">
                <a:latin typeface="Times New Roman"/>
                <a:cs typeface="Times New Roman"/>
              </a:rPr>
              <a:t>e</a:t>
            </a:r>
            <a:r>
              <a:rPr sz="1000" i="1" dirty="0">
                <a:latin typeface="Times New Roman"/>
                <a:cs typeface="Times New Roman"/>
              </a:rPr>
              <a:t>pa</a:t>
            </a:r>
            <a:r>
              <a:rPr sz="1000" i="1" spc="-35" dirty="0">
                <a:latin typeface="Times New Roman"/>
                <a:cs typeface="Times New Roman"/>
              </a:rPr>
              <a:t>r</a:t>
            </a:r>
            <a:r>
              <a:rPr sz="1000" i="1" spc="5" dirty="0">
                <a:latin typeface="Times New Roman"/>
                <a:cs typeface="Times New Roman"/>
              </a:rPr>
              <a:t>t</a:t>
            </a:r>
            <a:r>
              <a:rPr sz="1000" i="1" spc="-10" dirty="0">
                <a:latin typeface="Times New Roman"/>
                <a:cs typeface="Times New Roman"/>
              </a:rPr>
              <a:t>m</a:t>
            </a:r>
            <a:r>
              <a:rPr sz="1000" i="1" spc="5" dirty="0">
                <a:latin typeface="Times New Roman"/>
                <a:cs typeface="Times New Roman"/>
              </a:rPr>
              <a:t>e</a:t>
            </a:r>
            <a:r>
              <a:rPr sz="1000" i="1" spc="-25" dirty="0">
                <a:latin typeface="Times New Roman"/>
                <a:cs typeface="Times New Roman"/>
              </a:rPr>
              <a:t>n</a:t>
            </a:r>
            <a:r>
              <a:rPr sz="1000" i="1" dirty="0">
                <a:latin typeface="Times New Roman"/>
                <a:cs typeface="Times New Roman"/>
              </a:rPr>
              <a:t>t</a:t>
            </a:r>
            <a:r>
              <a:rPr sz="1000" i="1" spc="20"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5"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on</a:t>
            </a:r>
            <a:endParaRPr sz="1000">
              <a:latin typeface="Times New Roman"/>
              <a:cs typeface="Times New Roman"/>
            </a:endParaRPr>
          </a:p>
        </p:txBody>
      </p:sp>
      <p:sp>
        <p:nvSpPr>
          <p:cNvPr id="21" name="object 21"/>
          <p:cNvSpPr txBox="1"/>
          <p:nvPr/>
        </p:nvSpPr>
        <p:spPr>
          <a:xfrm>
            <a:off x="2471511" y="7921142"/>
            <a:ext cx="2828925" cy="910590"/>
          </a:xfrm>
          <a:prstGeom prst="rect">
            <a:avLst/>
          </a:prstGeom>
        </p:spPr>
        <p:txBody>
          <a:bodyPr vert="horz" wrap="square" lIns="0" tIns="0" rIns="0" bIns="0" rtlCol="0">
            <a:spAutoFit/>
          </a:bodyPr>
          <a:lstStyle/>
          <a:p>
            <a:pPr marL="3810" algn="ctr">
              <a:lnSpc>
                <a:spcPct val="100000"/>
              </a:lnSpc>
            </a:pPr>
            <a:r>
              <a:rPr sz="1000" dirty="0">
                <a:latin typeface="Arial"/>
                <a:cs typeface="Arial"/>
              </a:rPr>
              <a:t>Ac</a:t>
            </a:r>
            <a:r>
              <a:rPr sz="1000" spc="-10" dirty="0">
                <a:latin typeface="Arial"/>
                <a:cs typeface="Arial"/>
              </a:rPr>
              <a:t>ade</a:t>
            </a:r>
            <a:r>
              <a:rPr sz="1000" dirty="0">
                <a:latin typeface="Arial"/>
                <a:cs typeface="Arial"/>
              </a:rPr>
              <a:t>m</a:t>
            </a:r>
            <a:r>
              <a:rPr sz="1000" spc="15" dirty="0">
                <a:latin typeface="Arial"/>
                <a:cs typeface="Arial"/>
              </a:rPr>
              <a:t>i</a:t>
            </a:r>
            <a:r>
              <a:rPr sz="1000" dirty="0">
                <a:latin typeface="Arial"/>
                <a:cs typeface="Arial"/>
              </a:rPr>
              <a:t>c</a:t>
            </a:r>
            <a:r>
              <a:rPr sz="1000" spc="-15" dirty="0">
                <a:latin typeface="Arial"/>
                <a:cs typeface="Arial"/>
              </a:rPr>
              <a:t> </a:t>
            </a:r>
            <a:r>
              <a:rPr sz="1000" dirty="0">
                <a:latin typeface="Arial"/>
                <a:cs typeface="Arial"/>
              </a:rPr>
              <a:t>E</a:t>
            </a:r>
            <a:r>
              <a:rPr sz="1000" spc="-10" dirty="0">
                <a:latin typeface="Arial"/>
                <a:cs typeface="Arial"/>
              </a:rPr>
              <a:t>di</a:t>
            </a:r>
            <a:r>
              <a:rPr sz="1000" spc="5" dirty="0">
                <a:latin typeface="Arial"/>
                <a:cs typeface="Arial"/>
              </a:rPr>
              <a:t>t</a:t>
            </a:r>
            <a:r>
              <a:rPr sz="1000" spc="-10" dirty="0">
                <a:latin typeface="Arial"/>
                <a:cs typeface="Arial"/>
              </a:rPr>
              <a:t>o</a:t>
            </a:r>
            <a:r>
              <a:rPr sz="1000" dirty="0">
                <a:latin typeface="Arial"/>
                <a:cs typeface="Arial"/>
              </a:rPr>
              <a:t>rs</a:t>
            </a:r>
            <a:endParaRPr sz="1000">
              <a:latin typeface="Arial"/>
              <a:cs typeface="Arial"/>
            </a:endParaRPr>
          </a:p>
          <a:p>
            <a:pPr algn="ctr">
              <a:lnSpc>
                <a:spcPts val="1165"/>
              </a:lnSpc>
              <a:spcBef>
                <a:spcPts val="405"/>
              </a:spcBef>
            </a:pPr>
            <a:r>
              <a:rPr sz="1000" b="1" dirty="0">
                <a:latin typeface="Times New Roman"/>
                <a:cs typeface="Times New Roman"/>
              </a:rPr>
              <a:t>J</a:t>
            </a:r>
            <a:r>
              <a:rPr sz="1000" b="1" spc="-25" dirty="0">
                <a:latin typeface="Times New Roman"/>
                <a:cs typeface="Times New Roman"/>
              </a:rPr>
              <a:t>o</a:t>
            </a:r>
            <a:r>
              <a:rPr sz="1000" b="1" dirty="0">
                <a:latin typeface="Times New Roman"/>
                <a:cs typeface="Times New Roman"/>
              </a:rPr>
              <a:t>e</a:t>
            </a:r>
            <a:r>
              <a:rPr sz="1000" b="1" spc="20" dirty="0">
                <a:latin typeface="Times New Roman"/>
                <a:cs typeface="Times New Roman"/>
              </a:rPr>
              <a:t> </a:t>
            </a:r>
            <a:r>
              <a:rPr sz="1000" b="1" spc="-10" dirty="0">
                <a:latin typeface="Times New Roman"/>
                <a:cs typeface="Times New Roman"/>
              </a:rPr>
              <a:t>An</a:t>
            </a:r>
            <a:r>
              <a:rPr sz="1000" b="1" dirty="0">
                <a:latin typeface="Times New Roman"/>
                <a:cs typeface="Times New Roman"/>
              </a:rPr>
              <a:t>n</a:t>
            </a:r>
            <a:r>
              <a:rPr sz="1000" b="1" spc="5" dirty="0">
                <a:latin typeface="Times New Roman"/>
                <a:cs typeface="Times New Roman"/>
              </a:rPr>
              <a:t> H</a:t>
            </a:r>
            <a:r>
              <a:rPr sz="1000" b="1" spc="-25" dirty="0">
                <a:latin typeface="Times New Roman"/>
                <a:cs typeface="Times New Roman"/>
              </a:rPr>
              <a:t>o</a:t>
            </a:r>
            <a:r>
              <a:rPr sz="1000" b="1" spc="-35" dirty="0">
                <a:latin typeface="Times New Roman"/>
                <a:cs typeface="Times New Roman"/>
              </a:rPr>
              <a:t>u</a:t>
            </a:r>
            <a:r>
              <a:rPr sz="1000" b="1" spc="-10" dirty="0">
                <a:latin typeface="Times New Roman"/>
                <a:cs typeface="Times New Roman"/>
              </a:rPr>
              <a:t>s</a:t>
            </a:r>
            <a:r>
              <a:rPr sz="1000" b="1" spc="20" dirty="0">
                <a:latin typeface="Times New Roman"/>
                <a:cs typeface="Times New Roman"/>
              </a:rPr>
              <a:t>t</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algn="ctr">
              <a:lnSpc>
                <a:spcPts val="1165"/>
              </a:lnSpc>
            </a:pPr>
            <a:r>
              <a:rPr sz="1000" i="1" spc="-20" dirty="0">
                <a:latin typeface="Times New Roman"/>
                <a:cs typeface="Times New Roman"/>
              </a:rPr>
              <a:t>F</a:t>
            </a:r>
            <a:r>
              <a:rPr sz="1000" i="1" spc="5" dirty="0">
                <a:latin typeface="Times New Roman"/>
                <a:cs typeface="Times New Roman"/>
              </a:rPr>
              <a:t>l</a:t>
            </a:r>
            <a:r>
              <a:rPr sz="1000" i="1" dirty="0">
                <a:latin typeface="Times New Roman"/>
                <a:cs typeface="Times New Roman"/>
              </a:rPr>
              <a:t>o</a:t>
            </a:r>
            <a:r>
              <a:rPr sz="1000" i="1" spc="-10" dirty="0">
                <a:latin typeface="Times New Roman"/>
                <a:cs typeface="Times New Roman"/>
              </a:rPr>
              <a:t>r</a:t>
            </a:r>
            <a:r>
              <a:rPr sz="1000" i="1" spc="5" dirty="0">
                <a:latin typeface="Times New Roman"/>
                <a:cs typeface="Times New Roman"/>
              </a:rPr>
              <a:t>i</a:t>
            </a:r>
            <a:r>
              <a:rPr sz="1000" i="1" dirty="0">
                <a:latin typeface="Times New Roman"/>
                <a:cs typeface="Times New Roman"/>
              </a:rPr>
              <a:t>da</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spc="-35"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a:p>
            <a:pPr algn="ctr">
              <a:lnSpc>
                <a:spcPts val="1165"/>
              </a:lnSpc>
              <a:spcBef>
                <a:spcPts val="885"/>
              </a:spcBef>
            </a:pPr>
            <a:r>
              <a:rPr sz="1000" b="1" spc="-10" dirty="0">
                <a:latin typeface="Times New Roman"/>
                <a:cs typeface="Times New Roman"/>
              </a:rPr>
              <a:t>R</a:t>
            </a:r>
            <a:r>
              <a:rPr sz="1000" b="1" spc="5" dirty="0">
                <a:latin typeface="Times New Roman"/>
                <a:cs typeface="Times New Roman"/>
              </a:rPr>
              <a:t>e</a:t>
            </a:r>
            <a:r>
              <a:rPr sz="1000" b="1" dirty="0">
                <a:latin typeface="Times New Roman"/>
                <a:cs typeface="Times New Roman"/>
              </a:rPr>
              <a:t>g</a:t>
            </a:r>
            <a:r>
              <a:rPr sz="1000" b="1" spc="5" dirty="0">
                <a:latin typeface="Times New Roman"/>
                <a:cs typeface="Times New Roman"/>
              </a:rPr>
              <a:t>i</a:t>
            </a:r>
            <a:r>
              <a:rPr sz="1000" b="1" spc="-10" dirty="0">
                <a:latin typeface="Times New Roman"/>
                <a:cs typeface="Times New Roman"/>
              </a:rPr>
              <a:t>n</a:t>
            </a:r>
            <a:r>
              <a:rPr sz="1000" b="1" dirty="0">
                <a:latin typeface="Times New Roman"/>
                <a:cs typeface="Times New Roman"/>
              </a:rPr>
              <a:t>a</a:t>
            </a:r>
            <a:r>
              <a:rPr sz="1000" b="1" spc="-10" dirty="0">
                <a:latin typeface="Times New Roman"/>
                <a:cs typeface="Times New Roman"/>
              </a:rPr>
              <a:t> </a:t>
            </a:r>
            <a:r>
              <a:rPr sz="1000" b="1" spc="-20" dirty="0">
                <a:latin typeface="Times New Roman"/>
                <a:cs typeface="Times New Roman"/>
              </a:rPr>
              <a:t>P</a:t>
            </a:r>
            <a:r>
              <a:rPr sz="1000" b="1" dirty="0">
                <a:latin typeface="Times New Roman"/>
                <a:cs typeface="Times New Roman"/>
              </a:rPr>
              <a:t>att</a:t>
            </a:r>
            <a:r>
              <a:rPr sz="1000" b="1" spc="-20" dirty="0">
                <a:latin typeface="Times New Roman"/>
                <a:cs typeface="Times New Roman"/>
              </a:rPr>
              <a:t>e</a:t>
            </a:r>
            <a:r>
              <a:rPr sz="1000" b="1" spc="5" dirty="0">
                <a:latin typeface="Times New Roman"/>
                <a:cs typeface="Times New Roman"/>
              </a:rPr>
              <a:t>r</a:t>
            </a:r>
            <a:r>
              <a:rPr sz="1000" b="1" spc="-10" dirty="0">
                <a:latin typeface="Times New Roman"/>
                <a:cs typeface="Times New Roman"/>
              </a:rPr>
              <a:t>s</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algn="ctr">
              <a:lnSpc>
                <a:spcPts val="116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5" dirty="0">
                <a:latin typeface="Times New Roman"/>
                <a:cs typeface="Times New Roman"/>
              </a:rPr>
              <a:t>B</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spc="-25" dirty="0">
                <a:latin typeface="Times New Roman"/>
                <a:cs typeface="Times New Roman"/>
              </a:rPr>
              <a:t>o</a:t>
            </a:r>
            <a:r>
              <a:rPr sz="1000" i="1" dirty="0">
                <a:latin typeface="Times New Roman"/>
                <a:cs typeface="Times New Roman"/>
              </a:rPr>
              <a:t>uge</a:t>
            </a:r>
            <a:endParaRPr sz="1000">
              <a:latin typeface="Times New Roman"/>
              <a:cs typeface="Times New Roman"/>
            </a:endParaRPr>
          </a:p>
        </p:txBody>
      </p:sp>
      <p:sp>
        <p:nvSpPr>
          <p:cNvPr id="24" name="object 24" title="Straight line creating division between Exective Editor and Associate Editors"/>
          <p:cNvSpPr/>
          <p:nvPr/>
        </p:nvSpPr>
        <p:spPr>
          <a:xfrm>
            <a:off x="909955" y="2231389"/>
            <a:ext cx="5948045" cy="0"/>
          </a:xfrm>
          <a:custGeom>
            <a:avLst/>
            <a:gdLst/>
            <a:ahLst/>
            <a:cxnLst/>
            <a:rect l="l" t="t" r="r" b="b"/>
            <a:pathLst>
              <a:path w="5948045">
                <a:moveTo>
                  <a:pt x="0" y="0"/>
                </a:moveTo>
                <a:lnTo>
                  <a:pt x="5948045" y="0"/>
                </a:lnTo>
              </a:path>
            </a:pathLst>
          </a:custGeom>
          <a:ln w="6350">
            <a:solidFill>
              <a:srgbClr val="4F81BD"/>
            </a:solidFill>
          </a:ln>
        </p:spPr>
        <p:txBody>
          <a:bodyPr wrap="square" lIns="0" tIns="0" rIns="0" bIns="0" rtlCol="0"/>
          <a:lstStyle/>
          <a:p>
            <a:endParaRPr/>
          </a:p>
        </p:txBody>
      </p:sp>
      <p:sp>
        <p:nvSpPr>
          <p:cNvPr id="22" name="object 22" title="Straight Line creating division between Associate Editors and Consulting Editors"/>
          <p:cNvSpPr/>
          <p:nvPr/>
        </p:nvSpPr>
        <p:spPr>
          <a:xfrm>
            <a:off x="905510" y="3511550"/>
            <a:ext cx="5952490" cy="0"/>
          </a:xfrm>
          <a:custGeom>
            <a:avLst/>
            <a:gdLst/>
            <a:ahLst/>
            <a:cxnLst/>
            <a:rect l="l" t="t" r="r" b="b"/>
            <a:pathLst>
              <a:path w="5952490">
                <a:moveTo>
                  <a:pt x="0" y="0"/>
                </a:moveTo>
                <a:lnTo>
                  <a:pt x="5952490" y="0"/>
                </a:lnTo>
              </a:path>
            </a:pathLst>
          </a:custGeom>
          <a:ln w="9525">
            <a:solidFill>
              <a:srgbClr val="4F81BD"/>
            </a:solidFill>
          </a:ln>
        </p:spPr>
        <p:txBody>
          <a:bodyPr wrap="square" lIns="0" tIns="0" rIns="0" bIns="0" rtlCol="0"/>
          <a:lstStyle/>
          <a:p>
            <a:endParaRPr/>
          </a:p>
        </p:txBody>
      </p:sp>
      <p:sp>
        <p:nvSpPr>
          <p:cNvPr id="23" name="object 23" title="Straight line creating division between Consulting Editors and SEction Editors"/>
          <p:cNvSpPr/>
          <p:nvPr/>
        </p:nvSpPr>
        <p:spPr>
          <a:xfrm>
            <a:off x="909955" y="5361940"/>
            <a:ext cx="5953125" cy="0"/>
          </a:xfrm>
          <a:custGeom>
            <a:avLst/>
            <a:gdLst/>
            <a:ahLst/>
            <a:cxnLst/>
            <a:rect l="l" t="t" r="r" b="b"/>
            <a:pathLst>
              <a:path w="5953125">
                <a:moveTo>
                  <a:pt x="0" y="0"/>
                </a:moveTo>
                <a:lnTo>
                  <a:pt x="5953125" y="0"/>
                </a:lnTo>
              </a:path>
            </a:pathLst>
          </a:custGeom>
          <a:ln w="9525">
            <a:solidFill>
              <a:srgbClr val="4F81BD"/>
            </a:solidFill>
          </a:ln>
        </p:spPr>
        <p:txBody>
          <a:bodyPr wrap="square" lIns="0" tIns="0" rIns="0" bIns="0" rtlCol="0"/>
          <a:lstStyle/>
          <a:p>
            <a:endParaRPr/>
          </a:p>
        </p:txBody>
      </p:sp>
      <p:sp>
        <p:nvSpPr>
          <p:cNvPr id="25" name="object 25" title="Straight line creating division between Section Editors and Academic Editors"/>
          <p:cNvSpPr/>
          <p:nvPr/>
        </p:nvSpPr>
        <p:spPr>
          <a:xfrm>
            <a:off x="914400" y="7747634"/>
            <a:ext cx="5943600" cy="0"/>
          </a:xfrm>
          <a:custGeom>
            <a:avLst/>
            <a:gdLst/>
            <a:ahLst/>
            <a:cxnLst/>
            <a:rect l="l" t="t" r="r" b="b"/>
            <a:pathLst>
              <a:path w="5943600">
                <a:moveTo>
                  <a:pt x="0" y="0"/>
                </a:moveTo>
                <a:lnTo>
                  <a:pt x="5943600" y="0"/>
                </a:lnTo>
              </a:path>
            </a:pathLst>
          </a:custGeom>
          <a:ln w="9525">
            <a:solidFill>
              <a:srgbClr val="4F81BD"/>
            </a:solidFill>
          </a:ln>
        </p:spPr>
        <p:txBody>
          <a:bodyPr wrap="square" lIns="0" tIns="0" rIns="0" bIns="0" rtlCol="0"/>
          <a:lstStyle/>
          <a:p>
            <a:endParaRPr/>
          </a:p>
        </p:txBody>
      </p:sp>
      <p:sp>
        <p:nvSpPr>
          <p:cNvPr id="26" name="object 26"/>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27" name="object 27"/>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28" name="object 28"/>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29" name="object 29"/>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30" name="object 30"/>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58</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“Check </a:t>
            </a:r>
            <a:r>
              <a:rPr lang="en-US" dirty="0" err="1" smtClean="0"/>
              <a:t>Yo’Self</a:t>
            </a:r>
            <a:r>
              <a:rPr lang="en-US" dirty="0" smtClean="0"/>
              <a:t>” Page 9 – Marrying Racial Analysis with Culturally Responsive Teaching</a:t>
            </a:r>
            <a:endParaRPr lang="en-US" dirty="0"/>
          </a:p>
        </p:txBody>
      </p:sp>
      <p:sp>
        <p:nvSpPr>
          <p:cNvPr id="2" name="object 2"/>
          <p:cNvSpPr txBox="1"/>
          <p:nvPr/>
        </p:nvSpPr>
        <p:spPr>
          <a:xfrm>
            <a:off x="901700" y="916227"/>
            <a:ext cx="5972175" cy="8224520"/>
          </a:xfrm>
          <a:prstGeom prst="rect">
            <a:avLst/>
          </a:prstGeom>
        </p:spPr>
        <p:txBody>
          <a:bodyPr vert="horz" wrap="square" lIns="0" tIns="0" rIns="0" bIns="0" rtlCol="0">
            <a:spAutoFit/>
          </a:bodyPr>
          <a:lstStyle/>
          <a:p>
            <a:pPr marL="12700" marR="5080" algn="just">
              <a:lnSpc>
                <a:spcPct val="95800"/>
              </a:lnSpc>
            </a:pP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E</a:t>
            </a:r>
            <a:r>
              <a:rPr sz="1200" spc="5" dirty="0">
                <a:latin typeface="Times New Roman"/>
                <a:cs typeface="Times New Roman"/>
              </a:rPr>
              <a:t>r</a:t>
            </a:r>
            <a:r>
              <a:rPr sz="1200" spc="-25" dirty="0">
                <a:latin typeface="Times New Roman"/>
                <a:cs typeface="Times New Roman"/>
              </a:rPr>
              <a:t>g</a:t>
            </a:r>
            <a:r>
              <a:rPr sz="1200" dirty="0">
                <a:latin typeface="Times New Roman"/>
                <a:cs typeface="Times New Roman"/>
              </a:rPr>
              <a:t>o, </a:t>
            </a:r>
            <a:r>
              <a:rPr sz="1200" spc="-8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100" dirty="0">
                <a:latin typeface="Times New Roman"/>
                <a:cs typeface="Times New Roman"/>
              </a:rPr>
              <a:t> </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10" dirty="0">
                <a:latin typeface="Times New Roman"/>
                <a:cs typeface="Times New Roman"/>
              </a:rPr>
              <a:t>s</a:t>
            </a:r>
            <a:r>
              <a:rPr sz="1200" spc="15" dirty="0">
                <a:latin typeface="Times New Roman"/>
                <a:cs typeface="Times New Roman"/>
              </a:rPr>
              <a:t>a</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4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ace 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50"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ly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v</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in</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50"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 </a:t>
            </a:r>
            <a:r>
              <a:rPr sz="1200" spc="-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5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to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30" dirty="0">
                <a:latin typeface="Times New Roman"/>
                <a:cs typeface="Times New Roman"/>
              </a:rPr>
              <a:t>-</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u</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2003;</a:t>
            </a:r>
            <a:r>
              <a:rPr sz="1200" spc="110" dirty="0">
                <a:latin typeface="Times New Roman"/>
                <a:cs typeface="Times New Roman"/>
              </a:rPr>
              <a:t> </a:t>
            </a:r>
            <a:r>
              <a:rPr sz="1200" spc="10"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0" dirty="0">
                <a:latin typeface="Times New Roman"/>
                <a:cs typeface="Times New Roman"/>
              </a:rPr>
              <a:t>m</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h</a:t>
            </a:r>
            <a:r>
              <a:rPr sz="1200" spc="-25"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1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35" dirty="0">
                <a:latin typeface="Times New Roman"/>
                <a:cs typeface="Times New Roman"/>
              </a:rPr>
              <a:t>s</a:t>
            </a:r>
            <a:r>
              <a:rPr sz="1200" spc="-5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k</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55" dirty="0">
                <a:latin typeface="Times New Roman"/>
                <a:cs typeface="Times New Roman"/>
              </a:rPr>
              <a:t> </a:t>
            </a:r>
            <a:r>
              <a:rPr sz="1200" spc="5" dirty="0">
                <a:latin typeface="Times New Roman"/>
                <a:cs typeface="Times New Roman"/>
              </a:rPr>
              <a:t>(</a:t>
            </a:r>
            <a:r>
              <a:rPr sz="1200" spc="-25" dirty="0">
                <a:latin typeface="Times New Roman"/>
                <a:cs typeface="Times New Roman"/>
              </a:rPr>
              <a:t>p</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126</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il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us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by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l</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 s</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il</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in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ge</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ed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4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dirty="0">
                <a:latin typeface="Times New Roman"/>
                <a:cs typeface="Times New Roman"/>
              </a:rPr>
              <a:t>to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g</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u</a:t>
            </a:r>
            <a:r>
              <a:rPr sz="1200" spc="-25" dirty="0">
                <a:latin typeface="Times New Roman"/>
                <a:cs typeface="Times New Roman"/>
              </a:rPr>
              <a:t>nn</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d.</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nv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to </a:t>
            </a:r>
            <a:r>
              <a:rPr sz="1200" spc="-7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ka </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m to</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a:t>
            </a:r>
            <a:r>
              <a:rPr sz="1200" spc="4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ka</a:t>
            </a:r>
            <a:r>
              <a:rPr sz="1200" spc="7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30"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0" dirty="0">
                <a:latin typeface="Times New Roman"/>
                <a:cs typeface="Times New Roman"/>
              </a:rPr>
              <a:t>f</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a:t>
            </a:r>
            <a:r>
              <a:rPr sz="1200" dirty="0">
                <a:latin typeface="Times New Roman"/>
                <a:cs typeface="Times New Roman"/>
              </a:rPr>
              <a:t>p. 69</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 </a:t>
            </a:r>
            <a:r>
              <a:rPr sz="1200" spc="-12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 </a:t>
            </a:r>
            <a:r>
              <a:rPr sz="1200" spc="-12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00" dirty="0">
                <a:latin typeface="Times New Roman"/>
                <a:cs typeface="Times New Roman"/>
              </a:rPr>
              <a:t> </a:t>
            </a:r>
            <a:r>
              <a:rPr sz="1200" dirty="0">
                <a:latin typeface="Times New Roman"/>
                <a:cs typeface="Times New Roman"/>
              </a:rPr>
              <a:t>b</a:t>
            </a:r>
            <a:r>
              <a:rPr sz="1200" spc="-5" dirty="0">
                <a:latin typeface="Times New Roman"/>
                <a:cs typeface="Times New Roman"/>
              </a:rPr>
              <a:t>ea</a:t>
            </a:r>
            <a:r>
              <a:rPr sz="1200" dirty="0">
                <a:latin typeface="Times New Roman"/>
                <a:cs typeface="Times New Roman"/>
              </a:rPr>
              <a:t>r </a:t>
            </a:r>
            <a:r>
              <a:rPr sz="1200" spc="-4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p</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 </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20" dirty="0">
                <a:latin typeface="Times New Roman"/>
                <a:cs typeface="Times New Roman"/>
              </a:rPr>
              <a:t>o</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95" dirty="0">
                <a:latin typeface="Times New Roman"/>
                <a:cs typeface="Times New Roman"/>
              </a:rPr>
              <a:t> </a:t>
            </a:r>
            <a:r>
              <a:rPr sz="1200" dirty="0">
                <a:latin typeface="Times New Roman"/>
                <a:cs typeface="Times New Roman"/>
              </a:rPr>
              <a:t>S</a:t>
            </a:r>
            <a:r>
              <a:rPr sz="1200" spc="20" dirty="0">
                <a:latin typeface="Times New Roman"/>
                <a:cs typeface="Times New Roman"/>
              </a:rPr>
              <a:t>u</a:t>
            </a:r>
            <a:r>
              <a:rPr sz="1200" spc="-20" dirty="0">
                <a:latin typeface="Times New Roman"/>
                <a:cs typeface="Times New Roman"/>
              </a:rPr>
              <a:t>ff</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9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a:t>
            </a:r>
            <a:r>
              <a:rPr sz="1200" spc="7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de</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li</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k</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1999, p. </a:t>
            </a:r>
            <a:r>
              <a:rPr sz="1200" spc="10" dirty="0">
                <a:latin typeface="Times New Roman"/>
                <a:cs typeface="Times New Roman"/>
              </a:rPr>
              <a:t> </a:t>
            </a:r>
            <a:r>
              <a:rPr sz="1200" dirty="0">
                <a:latin typeface="Times New Roman"/>
                <a:cs typeface="Times New Roman"/>
              </a:rPr>
              <a:t>34</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6"/>
              </a:spcBef>
            </a:pPr>
            <a:endParaRPr sz="1150">
              <a:latin typeface="Times New Roman"/>
              <a:cs typeface="Times New Roman"/>
            </a:endParaRPr>
          </a:p>
          <a:p>
            <a:pPr marL="12700" marR="5080" algn="just">
              <a:lnSpc>
                <a:spcPct val="95900"/>
              </a:lnSpc>
            </a:pP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tor</a:t>
            </a:r>
            <a:r>
              <a:rPr sz="1200" spc="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oo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5" dirty="0">
                <a:latin typeface="Times New Roman"/>
                <a:cs typeface="Times New Roman"/>
              </a:rPr>
              <a:t>s</a:t>
            </a:r>
            <a:r>
              <a:rPr sz="1200" dirty="0">
                <a:latin typeface="Times New Roman"/>
                <a:cs typeface="Times New Roman"/>
              </a:rPr>
              <a:t>he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up</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ni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li</a:t>
            </a:r>
            <a:r>
              <a:rPr sz="1200" dirty="0">
                <a:latin typeface="Times New Roman"/>
                <a:cs typeface="Times New Roman"/>
              </a:rPr>
              <a:t>e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b</a:t>
            </a:r>
            <a:r>
              <a:rPr sz="1200" spc="-25" dirty="0">
                <a:latin typeface="Times New Roman"/>
                <a:cs typeface="Times New Roman"/>
              </a:rPr>
              <a:t>li</a:t>
            </a:r>
            <a:r>
              <a:rPr sz="1200" dirty="0">
                <a:latin typeface="Times New Roman"/>
                <a:cs typeface="Times New Roman"/>
              </a:rPr>
              <a:t>n</a:t>
            </a:r>
            <a:r>
              <a:rPr sz="1200" spc="20" dirty="0">
                <a:latin typeface="Times New Roman"/>
                <a:cs typeface="Times New Roman"/>
              </a:rPr>
              <a:t>d</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ss</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dirty="0">
                <a:latin typeface="Times New Roman"/>
                <a:cs typeface="Times New Roman"/>
              </a:rPr>
              <a:t>his</a:t>
            </a:r>
            <a:r>
              <a:rPr sz="1200" spc="2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im</a:t>
            </a:r>
            <a:r>
              <a:rPr sz="1200" spc="1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ewed 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u</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a</a:t>
            </a:r>
            <a:r>
              <a:rPr sz="1200" spc="20" dirty="0">
                <a:latin typeface="Times New Roman"/>
                <a:cs typeface="Times New Roman"/>
              </a:rPr>
              <a:t>g</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d,</a:t>
            </a:r>
            <a:r>
              <a:rPr sz="1200" spc="45" dirty="0">
                <a:latin typeface="Times New Roman"/>
                <a:cs typeface="Times New Roman"/>
              </a:rPr>
              <a:t> </a:t>
            </a:r>
            <a:r>
              <a:rPr sz="1200" spc="-30" dirty="0">
                <a:latin typeface="Times New Roman"/>
                <a:cs typeface="Times New Roman"/>
              </a:rPr>
              <a:t>“</a:t>
            </a:r>
            <a:r>
              <a:rPr sz="1200" i="1" spc="10" dirty="0">
                <a:latin typeface="Times New Roman"/>
                <a:cs typeface="Times New Roman"/>
              </a:rPr>
              <a:t>B</a:t>
            </a:r>
            <a:r>
              <a:rPr sz="1200" i="1" dirty="0">
                <a:latin typeface="Times New Roman"/>
                <a:cs typeface="Times New Roman"/>
              </a:rPr>
              <a:t>ut</a:t>
            </a:r>
            <a:r>
              <a:rPr sz="1200" i="1" spc="35" dirty="0">
                <a:latin typeface="Times New Roman"/>
                <a:cs typeface="Times New Roman"/>
              </a:rPr>
              <a:t> </a:t>
            </a:r>
            <a:r>
              <a:rPr sz="1200" i="1" spc="-35" dirty="0">
                <a:latin typeface="Times New Roman"/>
                <a:cs typeface="Times New Roman"/>
              </a:rPr>
              <a:t>w</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ha</a:t>
            </a:r>
            <a:r>
              <a:rPr sz="1200" i="1" spc="-5" dirty="0">
                <a:latin typeface="Times New Roman"/>
                <a:cs typeface="Times New Roman"/>
              </a:rPr>
              <a:t>v</a:t>
            </a:r>
            <a:r>
              <a:rPr sz="1200" i="1" dirty="0">
                <a:latin typeface="Times New Roman"/>
                <a:cs typeface="Times New Roman"/>
              </a:rPr>
              <a:t>e</a:t>
            </a:r>
            <a:r>
              <a:rPr sz="1200" i="1" spc="5" dirty="0">
                <a:latin typeface="Times New Roman"/>
                <a:cs typeface="Times New Roman"/>
              </a:rPr>
              <a:t> </a:t>
            </a:r>
            <a:r>
              <a:rPr sz="1200" i="1" spc="-10" dirty="0">
                <a:latin typeface="Times New Roman"/>
                <a:cs typeface="Times New Roman"/>
              </a:rPr>
              <a:t>K</a:t>
            </a:r>
            <a:r>
              <a:rPr sz="1200" i="1" dirty="0">
                <a:latin typeface="Times New Roman"/>
                <a:cs typeface="Times New Roman"/>
              </a:rPr>
              <a:t>obe</a:t>
            </a:r>
            <a:r>
              <a:rPr sz="1200" i="1" spc="5" dirty="0">
                <a:latin typeface="Times New Roman"/>
                <a:cs typeface="Times New Roman"/>
              </a:rPr>
              <a:t> </a:t>
            </a:r>
            <a:r>
              <a:rPr sz="1200" i="1" spc="10" dirty="0">
                <a:latin typeface="Times New Roman"/>
                <a:cs typeface="Times New Roman"/>
              </a:rPr>
              <a:t>B</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ant,</a:t>
            </a:r>
            <a:r>
              <a:rPr sz="1200" i="1" spc="20" dirty="0">
                <a:latin typeface="Times New Roman"/>
                <a:cs typeface="Times New Roman"/>
              </a:rPr>
              <a:t> </a:t>
            </a:r>
            <a:r>
              <a:rPr sz="1200" i="1" spc="-5" dirty="0">
                <a:latin typeface="Times New Roman"/>
                <a:cs typeface="Times New Roman"/>
              </a:rPr>
              <a:t>O</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ah,</a:t>
            </a:r>
            <a:r>
              <a:rPr sz="1200" i="1" spc="20" dirty="0">
                <a:latin typeface="Times New Roman"/>
                <a:cs typeface="Times New Roman"/>
              </a:rPr>
              <a:t> </a:t>
            </a:r>
            <a:r>
              <a:rPr sz="1200" i="1" dirty="0">
                <a:latin typeface="Times New Roman"/>
                <a:cs typeface="Times New Roman"/>
              </a:rPr>
              <a:t>and </a:t>
            </a:r>
            <a:r>
              <a:rPr sz="1200" i="1" spc="-5" dirty="0">
                <a:latin typeface="Times New Roman"/>
                <a:cs typeface="Times New Roman"/>
              </a:rPr>
              <a:t>O</a:t>
            </a:r>
            <a:r>
              <a:rPr sz="1200" i="1" dirty="0">
                <a:latin typeface="Times New Roman"/>
                <a:cs typeface="Times New Roman"/>
              </a:rPr>
              <a:t>ba</a:t>
            </a:r>
            <a:r>
              <a:rPr sz="1200" i="1" spc="-5" dirty="0">
                <a:latin typeface="Times New Roman"/>
                <a:cs typeface="Times New Roman"/>
              </a:rPr>
              <a:t>m</a:t>
            </a:r>
            <a:r>
              <a:rPr sz="1200" i="1" dirty="0">
                <a:latin typeface="Times New Roman"/>
                <a:cs typeface="Times New Roman"/>
              </a:rPr>
              <a:t>a</a:t>
            </a:r>
            <a:r>
              <a:rPr sz="1200" i="1" spc="-20" dirty="0">
                <a:latin typeface="Times New Roman"/>
                <a:cs typeface="Times New Roman"/>
              </a:rPr>
              <a:t>!</a:t>
            </a:r>
            <a:r>
              <a:rPr sz="1200" dirty="0">
                <a:latin typeface="Times New Roman"/>
                <a:cs typeface="Times New Roman"/>
              </a:rPr>
              <a:t>”</a:t>
            </a:r>
            <a:r>
              <a:rPr sz="1200" spc="5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im</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85"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U</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yi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ue </a:t>
            </a:r>
            <a:r>
              <a:rPr sz="1200" spc="-5" dirty="0">
                <a:latin typeface="Times New Roman"/>
                <a:cs typeface="Times New Roman"/>
              </a:rPr>
              <a:t>a</a:t>
            </a:r>
            <a:r>
              <a:rPr sz="1200" spc="-15" dirty="0">
                <a:latin typeface="Times New Roman"/>
                <a:cs typeface="Times New Roman"/>
              </a:rPr>
              <a:t>ss</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spc="10" dirty="0">
                <a:latin typeface="Times New Roman"/>
                <a:cs typeface="Times New Roman"/>
              </a:rPr>
              <a:t>.</a:t>
            </a:r>
            <a:r>
              <a:rPr sz="1200" dirty="0">
                <a:latin typeface="Times New Roman"/>
                <a:cs typeface="Times New Roman"/>
              </a:rPr>
              <a:t>”</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in</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ec</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70"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l</a:t>
            </a:r>
            <a:r>
              <a:rPr sz="1200" spc="15" dirty="0">
                <a:latin typeface="Times New Roman"/>
                <a:cs typeface="Times New Roman"/>
              </a:rPr>
              <a:t>ea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ac</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by</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nh</a:t>
            </a:r>
            <a:r>
              <a:rPr sz="1200" spc="-25" dirty="0">
                <a:latin typeface="Times New Roman"/>
                <a:cs typeface="Times New Roman"/>
              </a:rPr>
              <a:t>i</a:t>
            </a:r>
            <a:r>
              <a:rPr sz="1200" spc="20" dirty="0">
                <a:latin typeface="Times New Roman"/>
                <a:cs typeface="Times New Roman"/>
              </a:rPr>
              <a:t>b</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15" dirty="0">
                <a:latin typeface="Times New Roman"/>
                <a:cs typeface="Times New Roman"/>
              </a:rPr>
              <a:t>a</a:t>
            </a:r>
            <a:r>
              <a:rPr sz="1200" dirty="0">
                <a:latin typeface="Times New Roman"/>
                <a:cs typeface="Times New Roman"/>
              </a:rPr>
              <a:t>bi</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21"/>
              </a:spcBef>
            </a:pPr>
            <a:endParaRPr sz="1150">
              <a:latin typeface="Times New Roman"/>
              <a:cs typeface="Times New Roman"/>
            </a:endParaRPr>
          </a:p>
          <a:p>
            <a:pPr marL="920750">
              <a:lnSpc>
                <a:spcPct val="100000"/>
              </a:lnSpc>
            </a:pPr>
            <a:r>
              <a:rPr sz="1200" b="1" spc="15" dirty="0">
                <a:latin typeface="Times New Roman"/>
                <a:cs typeface="Times New Roman"/>
              </a:rPr>
              <a:t>M</a:t>
            </a:r>
            <a:r>
              <a:rPr sz="1200" b="1" dirty="0">
                <a:latin typeface="Times New Roman"/>
                <a:cs typeface="Times New Roman"/>
              </a:rPr>
              <a:t>a</a:t>
            </a:r>
            <a:r>
              <a:rPr sz="1200" b="1" spc="-5" dirty="0">
                <a:latin typeface="Times New Roman"/>
                <a:cs typeface="Times New Roman"/>
              </a:rPr>
              <a:t>r</a:t>
            </a:r>
            <a:r>
              <a:rPr sz="1200" b="1" spc="-30" dirty="0">
                <a:latin typeface="Times New Roman"/>
                <a:cs typeface="Times New Roman"/>
              </a:rPr>
              <a:t>r</a:t>
            </a:r>
            <a:r>
              <a:rPr sz="1200" b="1" dirty="0">
                <a:latin typeface="Times New Roman"/>
                <a:cs typeface="Times New Roman"/>
              </a:rPr>
              <a:t>ying</a:t>
            </a:r>
            <a:r>
              <a:rPr sz="1200" b="1" spc="10" dirty="0">
                <a:latin typeface="Times New Roman"/>
                <a:cs typeface="Times New Roman"/>
              </a:rPr>
              <a:t> </a:t>
            </a:r>
            <a:r>
              <a:rPr sz="1200" b="1" spc="-5" dirty="0">
                <a:latin typeface="Times New Roman"/>
                <a:cs typeface="Times New Roman"/>
              </a:rPr>
              <a:t>R</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ial</a:t>
            </a:r>
            <a:r>
              <a:rPr sz="1200" b="1" spc="-10" dirty="0">
                <a:latin typeface="Times New Roman"/>
                <a:cs typeface="Times New Roman"/>
              </a:rPr>
              <a:t> </a:t>
            </a:r>
            <a:r>
              <a:rPr sz="1200" b="1" spc="-5" dirty="0">
                <a:latin typeface="Times New Roman"/>
                <a:cs typeface="Times New Roman"/>
              </a:rPr>
              <a:t>A</a:t>
            </a:r>
            <a:r>
              <a:rPr sz="1200" b="1" dirty="0">
                <a:latin typeface="Times New Roman"/>
                <a:cs typeface="Times New Roman"/>
              </a:rPr>
              <a:t>na</a:t>
            </a:r>
            <a:r>
              <a:rPr sz="1200" b="1" spc="-25" dirty="0">
                <a:latin typeface="Times New Roman"/>
                <a:cs typeface="Times New Roman"/>
              </a:rPr>
              <a:t>l</a:t>
            </a:r>
            <a:r>
              <a:rPr sz="1200" b="1" spc="20" dirty="0">
                <a:latin typeface="Times New Roman"/>
                <a:cs typeface="Times New Roman"/>
              </a:rPr>
              <a:t>y</a:t>
            </a:r>
            <a:r>
              <a:rPr sz="1200" b="1" spc="-15" dirty="0">
                <a:latin typeface="Times New Roman"/>
                <a:cs typeface="Times New Roman"/>
              </a:rPr>
              <a:t>s</a:t>
            </a:r>
            <a:r>
              <a:rPr sz="1200" b="1" dirty="0">
                <a:latin typeface="Times New Roman"/>
                <a:cs typeface="Times New Roman"/>
              </a:rPr>
              <a:t>is </a:t>
            </a:r>
            <a:r>
              <a:rPr sz="1200" b="1" spc="-5" dirty="0">
                <a:latin typeface="Times New Roman"/>
                <a:cs typeface="Times New Roman"/>
              </a:rPr>
              <a:t>w</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h</a:t>
            </a:r>
            <a:r>
              <a:rPr sz="1200" b="1" spc="15"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spc="25" dirty="0">
                <a:latin typeface="Times New Roman"/>
                <a:cs typeface="Times New Roman"/>
              </a:rPr>
              <a:t>p</a:t>
            </a:r>
            <a:r>
              <a:rPr sz="1200" b="1" dirty="0">
                <a:latin typeface="Times New Roman"/>
                <a:cs typeface="Times New Roman"/>
              </a:rPr>
              <a:t>on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endParaRPr sz="1200">
              <a:latin typeface="Times New Roman"/>
              <a:cs typeface="Times New Roman"/>
            </a:endParaRPr>
          </a:p>
          <a:p>
            <a:pPr>
              <a:lnSpc>
                <a:spcPct val="100000"/>
              </a:lnSpc>
              <a:spcBef>
                <a:spcPts val="29"/>
              </a:spcBef>
            </a:pPr>
            <a:endParaRPr sz="1050">
              <a:latin typeface="Times New Roman"/>
              <a:cs typeface="Times New Roman"/>
            </a:endParaRPr>
          </a:p>
          <a:p>
            <a:pPr marL="12700" marR="6350" algn="just">
              <a:lnSpc>
                <a:spcPct val="958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dirty="0">
                <a:latin typeface="Times New Roman"/>
                <a:cs typeface="Times New Roman"/>
              </a:rPr>
              <a:t>y</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mb</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4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i</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was </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due</a:t>
            </a:r>
            <a:r>
              <a:rPr sz="1200" spc="3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lv</a:t>
            </a:r>
            <a:r>
              <a:rPr sz="1200" spc="-5" dirty="0">
                <a:latin typeface="Times New Roman"/>
                <a:cs typeface="Times New Roman"/>
              </a:rPr>
              <a:t>e</a:t>
            </a:r>
            <a:r>
              <a:rPr sz="1200" dirty="0">
                <a:latin typeface="Times New Roman"/>
                <a:cs typeface="Times New Roman"/>
              </a:rPr>
              <a:t>d,</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76</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“Check </a:t>
            </a:r>
            <a:r>
              <a:rPr lang="en-US" dirty="0" err="1" smtClean="0"/>
              <a:t>Yo’Self</a:t>
            </a:r>
            <a:r>
              <a:rPr lang="en-US" dirty="0" smtClean="0"/>
              <a:t>” Page 10 – To a Happier Ever After: Cautions and Hopes for Culturally Responsive White Teachers</a:t>
            </a:r>
            <a:endParaRPr lang="en-US" dirty="0"/>
          </a:p>
        </p:txBody>
      </p:sp>
      <p:sp>
        <p:nvSpPr>
          <p:cNvPr id="2" name="object 2"/>
          <p:cNvSpPr txBox="1"/>
          <p:nvPr/>
        </p:nvSpPr>
        <p:spPr>
          <a:xfrm>
            <a:off x="901700" y="916227"/>
            <a:ext cx="5972175" cy="7990205"/>
          </a:xfrm>
          <a:prstGeom prst="rect">
            <a:avLst/>
          </a:prstGeom>
        </p:spPr>
        <p:txBody>
          <a:bodyPr vert="horz" wrap="square" lIns="0" tIns="0" rIns="0" bIns="0" rtlCol="0">
            <a:spAutoFit/>
          </a:bodyPr>
          <a:lstStyle/>
          <a:p>
            <a:pPr marL="12700" marR="5080" algn="just">
              <a:lnSpc>
                <a:spcPct val="95800"/>
              </a:lnSpc>
            </a:pPr>
            <a:r>
              <a:rPr sz="1200" dirty="0">
                <a:latin typeface="Times New Roman"/>
                <a:cs typeface="Times New Roman"/>
              </a:rPr>
              <a:t>a </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acc</a:t>
            </a:r>
            <a:r>
              <a:rPr sz="1200" dirty="0">
                <a:latin typeface="Times New Roman"/>
                <a:cs typeface="Times New Roman"/>
              </a:rPr>
              <a:t>ou</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i</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25" dirty="0">
                <a:latin typeface="Times New Roman"/>
                <a:cs typeface="Times New Roman"/>
              </a:rPr>
              <a:t> in</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ed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5" dirty="0">
                <a:latin typeface="Times New Roman"/>
                <a:cs typeface="Times New Roman"/>
              </a:rPr>
              <a:t>(</a:t>
            </a:r>
            <a:r>
              <a:rPr sz="1200" spc="-5" dirty="0">
                <a:latin typeface="Times New Roman"/>
                <a:cs typeface="Times New Roman"/>
              </a:rPr>
              <a:t>G</a:t>
            </a:r>
            <a:r>
              <a:rPr sz="1200" dirty="0">
                <a:latin typeface="Times New Roman"/>
                <a:cs typeface="Times New Roman"/>
              </a:rPr>
              <a:t>up</a:t>
            </a:r>
            <a:r>
              <a:rPr sz="1200" spc="25" dirty="0">
                <a:latin typeface="Times New Roman"/>
                <a:cs typeface="Times New Roman"/>
              </a:rPr>
              <a:t>t</a:t>
            </a:r>
            <a:r>
              <a:rPr sz="1200" dirty="0">
                <a:latin typeface="Times New Roman"/>
                <a:cs typeface="Times New Roman"/>
              </a:rPr>
              <a:t>a </a:t>
            </a:r>
            <a:r>
              <a:rPr sz="1200" spc="-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gu</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1992</a:t>
            </a:r>
            <a:r>
              <a:rPr sz="1200" spc="5" dirty="0">
                <a:latin typeface="Times New Roman"/>
                <a:cs typeface="Times New Roman"/>
              </a:rPr>
              <a:t>)</a:t>
            </a:r>
            <a:r>
              <a:rPr sz="1200" dirty="0">
                <a:latin typeface="Times New Roman"/>
                <a:cs typeface="Times New Roman"/>
              </a:rPr>
              <a:t>.   </a:t>
            </a: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10" dirty="0">
                <a:latin typeface="Times New Roman"/>
                <a:cs typeface="Times New Roman"/>
              </a:rPr>
              <a:t> </a:t>
            </a:r>
            <a:r>
              <a:rPr sz="1200" i="1" spc="-5" dirty="0">
                <a:latin typeface="Times New Roman"/>
                <a:cs typeface="Times New Roman"/>
              </a:rPr>
              <a:t>c</a:t>
            </a:r>
            <a:r>
              <a:rPr sz="1200" i="1" dirty="0">
                <a:latin typeface="Times New Roman"/>
                <a:cs typeface="Times New Roman"/>
              </a:rPr>
              <a:t>ult</a:t>
            </a:r>
            <a:r>
              <a:rPr sz="1200" i="1" spc="20" dirty="0">
                <a:latin typeface="Times New Roman"/>
                <a:cs typeface="Times New Roman"/>
              </a:rPr>
              <a:t>u</a:t>
            </a:r>
            <a:r>
              <a:rPr sz="1200" i="1" spc="-15" dirty="0">
                <a:latin typeface="Times New Roman"/>
                <a:cs typeface="Times New Roman"/>
              </a:rPr>
              <a:t>r</a:t>
            </a:r>
            <a:r>
              <a:rPr sz="1200" i="1" dirty="0">
                <a:latin typeface="Times New Roman"/>
                <a:cs typeface="Times New Roman"/>
              </a:rPr>
              <a:t>e </a:t>
            </a:r>
            <a:r>
              <a:rPr sz="1200" i="1"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 </a:t>
            </a:r>
            <a:r>
              <a:rPr sz="1200" i="1"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y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14"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e </a:t>
            </a:r>
            <a:r>
              <a:rPr sz="1200" i="1" spc="114"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to </a:t>
            </a:r>
            <a:r>
              <a:rPr sz="1200" spc="140" dirty="0">
                <a:latin typeface="Times New Roman"/>
                <a:cs typeface="Times New Roman"/>
              </a:rPr>
              <a:t> </a:t>
            </a:r>
            <a:r>
              <a:rPr sz="1200" spc="-30" dirty="0">
                <a:latin typeface="Times New Roman"/>
                <a:cs typeface="Times New Roman"/>
              </a:rPr>
              <a:t>“</a:t>
            </a:r>
            <a:r>
              <a:rPr sz="1200" dirty="0">
                <a:latin typeface="Times New Roman"/>
                <a:cs typeface="Times New Roman"/>
              </a:rPr>
              <a:t>a </a:t>
            </a:r>
            <a:r>
              <a:rPr sz="1200" spc="114" dirty="0">
                <a:latin typeface="Times New Roman"/>
                <a:cs typeface="Times New Roman"/>
              </a:rPr>
              <a:t> </a:t>
            </a:r>
            <a:r>
              <a:rPr sz="1200" spc="20" dirty="0">
                <a:latin typeface="Times New Roman"/>
                <a:cs typeface="Times New Roman"/>
              </a:rPr>
              <a:t>d</a:t>
            </a:r>
            <a:r>
              <a:rPr sz="1200" spc="-25" dirty="0">
                <a:latin typeface="Times New Roman"/>
                <a:cs typeface="Times New Roman"/>
              </a:rPr>
              <a:t>yn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13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l</a:t>
            </a:r>
            <a:r>
              <a:rPr sz="1200" spc="20" dirty="0">
                <a:latin typeface="Times New Roman"/>
                <a:cs typeface="Times New Roman"/>
              </a:rPr>
              <a:t>d</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s 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2000, </a:t>
            </a:r>
            <a:r>
              <a:rPr sz="1200" spc="105" dirty="0">
                <a:latin typeface="Times New Roman"/>
                <a:cs typeface="Times New Roman"/>
              </a:rPr>
              <a:t> </a:t>
            </a:r>
            <a:r>
              <a:rPr sz="1200" dirty="0">
                <a:latin typeface="Times New Roman"/>
                <a:cs typeface="Times New Roman"/>
              </a:rPr>
              <a:t>p. </a:t>
            </a:r>
            <a:r>
              <a:rPr sz="1200" spc="105" dirty="0">
                <a:latin typeface="Times New Roman"/>
                <a:cs typeface="Times New Roman"/>
              </a:rPr>
              <a:t> </a:t>
            </a:r>
            <a:r>
              <a:rPr sz="1200" dirty="0">
                <a:latin typeface="Times New Roman"/>
                <a:cs typeface="Times New Roman"/>
              </a:rPr>
              <a:t>8</a:t>
            </a:r>
            <a:r>
              <a:rPr sz="1200" spc="-20"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s </a:t>
            </a:r>
            <a:r>
              <a:rPr sz="1200" spc="8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 </a:t>
            </a:r>
            <a:r>
              <a:rPr sz="1200" i="1" spc="114"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20" dirty="0">
                <a:latin typeface="Times New Roman"/>
                <a:cs typeface="Times New Roman"/>
              </a:rPr>
              <a:t> </a:t>
            </a:r>
            <a:r>
              <a:rPr sz="1200" spc="-30" dirty="0">
                <a:latin typeface="Times New Roman"/>
                <a:cs typeface="Times New Roman"/>
              </a:rPr>
              <a:t>“</a:t>
            </a:r>
            <a:r>
              <a:rPr sz="1200" dirty="0">
                <a:latin typeface="Times New Roman"/>
                <a:cs typeface="Times New Roman"/>
              </a:rPr>
              <a:t>a </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g</a:t>
            </a:r>
            <a:r>
              <a:rPr sz="1200" dirty="0">
                <a:latin typeface="Times New Roman"/>
                <a:cs typeface="Times New Roman"/>
              </a:rPr>
              <a:t>o</a:t>
            </a:r>
            <a:r>
              <a:rPr sz="1200" spc="5" dirty="0">
                <a:latin typeface="Times New Roman"/>
                <a:cs typeface="Times New Roman"/>
              </a:rPr>
              <a:t>r</a:t>
            </a:r>
            <a:r>
              <a:rPr sz="1200" spc="-25" dirty="0">
                <a:latin typeface="Times New Roman"/>
                <a:cs typeface="Times New Roman"/>
              </a:rPr>
              <a:t>y</a:t>
            </a:r>
            <a:r>
              <a:rPr sz="1200" dirty="0">
                <a:latin typeface="Times New Roman"/>
                <a:cs typeface="Times New Roman"/>
              </a:rPr>
              <a:t>” </a:t>
            </a:r>
            <a:r>
              <a:rPr sz="1200" spc="5" dirty="0">
                <a:latin typeface="Times New Roman"/>
                <a:cs typeface="Times New Roman"/>
              </a:rPr>
              <a:t>(</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1998, p. 128)</a:t>
            </a:r>
            <a:r>
              <a:rPr sz="1200" spc="-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ac</a:t>
            </a:r>
            <a:r>
              <a:rPr sz="1200" dirty="0">
                <a:latin typeface="Times New Roman"/>
                <a:cs typeface="Times New Roman"/>
              </a:rPr>
              <a:t>t</a:t>
            </a:r>
            <a:r>
              <a:rPr sz="1200" spc="3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050">
              <a:latin typeface="Times New Roman"/>
              <a:cs typeface="Times New Roman"/>
            </a:endParaRPr>
          </a:p>
          <a:p>
            <a:pPr marL="12700" marR="5715" algn="just">
              <a:lnSpc>
                <a:spcPct val="95800"/>
              </a:lnSpc>
            </a:pPr>
            <a:r>
              <a:rPr sz="1200" spc="-10"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ill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va</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114"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  </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5" dirty="0">
                <a:latin typeface="Times New Roman"/>
                <a:cs typeface="Times New Roman"/>
              </a:rPr>
              <a:t> </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0"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5" dirty="0">
                <a:latin typeface="Times New Roman"/>
                <a:cs typeface="Times New Roman"/>
              </a:rPr>
              <a:t> (</a:t>
            </a:r>
            <a:r>
              <a:rPr sz="1200" dirty="0">
                <a:latin typeface="Times New Roman"/>
                <a:cs typeface="Times New Roman"/>
              </a:rPr>
              <a:t>p. 22</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ue </a:t>
            </a:r>
            <a:r>
              <a:rPr sz="1200" spc="-150"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a:t>
            </a:r>
            <a:r>
              <a:rPr sz="1200" spc="130" dirty="0">
                <a:latin typeface="Times New Roman"/>
                <a:cs typeface="Times New Roman"/>
              </a:rPr>
              <a:t> </a:t>
            </a:r>
            <a:r>
              <a:rPr sz="1200" spc="5"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ac</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80" dirty="0">
                <a:latin typeface="Times New Roman"/>
                <a:cs typeface="Times New Roman"/>
              </a:rPr>
              <a:t> </a:t>
            </a:r>
            <a:r>
              <a:rPr sz="1200" spc="-25"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a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4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1971</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dirty="0">
                <a:latin typeface="Times New Roman"/>
                <a:cs typeface="Times New Roman"/>
              </a:rPr>
              <a:t>is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pu</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20" dirty="0">
                <a:latin typeface="Times New Roman"/>
                <a:cs typeface="Times New Roman"/>
              </a:rPr>
              <a:t>o</a:t>
            </a:r>
            <a:r>
              <a:rPr sz="1200" spc="-25" dirty="0">
                <a:latin typeface="Times New Roman"/>
                <a:cs typeface="Times New Roman"/>
              </a:rPr>
              <a:t>ym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10" dirty="0">
                <a:latin typeface="Times New Roman"/>
                <a:cs typeface="Times New Roman"/>
              </a:rPr>
              <a:t>s</a:t>
            </a:r>
            <a:r>
              <a:rPr sz="1200" spc="-25" dirty="0">
                <a:latin typeface="Times New Roman"/>
                <a:cs typeface="Times New Roman"/>
              </a:rPr>
              <a:t>il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45" dirty="0">
                <a:latin typeface="Times New Roman"/>
                <a:cs typeface="Times New Roman"/>
              </a:rPr>
              <a:t> </a:t>
            </a:r>
            <a:r>
              <a:rPr sz="1200" dirty="0">
                <a:latin typeface="Times New Roman"/>
                <a:cs typeface="Times New Roman"/>
              </a:rPr>
              <a:t>Su</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if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4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s</a:t>
            </a:r>
            <a:r>
              <a:rPr sz="1200" dirty="0">
                <a:latin typeface="Times New Roman"/>
                <a:cs typeface="Times New Roman"/>
              </a:rPr>
              <a:t>y</a:t>
            </a:r>
            <a:r>
              <a:rPr sz="1200" spc="-25" dirty="0">
                <a:latin typeface="Times New Roman"/>
                <a:cs typeface="Times New Roman"/>
              </a:rPr>
              <a:t>m</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o</a:t>
            </a:r>
            <a:r>
              <a:rPr sz="1200" spc="-25" dirty="0">
                <a:latin typeface="Times New Roman"/>
                <a:cs typeface="Times New Roman"/>
              </a:rPr>
              <a:t>m</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r</a:t>
            </a:r>
            <a:r>
              <a:rPr sz="1200" dirty="0">
                <a:latin typeface="Times New Roman"/>
                <a:cs typeface="Times New Roman"/>
              </a:rPr>
              <a:t>oot </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050">
              <a:latin typeface="Times New Roman"/>
              <a:cs typeface="Times New Roman"/>
            </a:endParaRPr>
          </a:p>
          <a:p>
            <a:pPr marL="12700" marR="6985" algn="just">
              <a:lnSpc>
                <a:spcPct val="95800"/>
              </a:lnSpc>
            </a:pPr>
            <a:r>
              <a:rPr sz="1200" spc="5" dirty="0">
                <a:latin typeface="Times New Roman"/>
                <a:cs typeface="Times New Roman"/>
              </a:rPr>
              <a:t>I</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in</a:t>
            </a:r>
            <a:r>
              <a:rPr sz="1200"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10" dirty="0">
                <a:latin typeface="Times New Roman"/>
                <a:cs typeface="Times New Roman"/>
              </a:rPr>
              <a:t>s</a:t>
            </a:r>
            <a:r>
              <a:rPr sz="1200" dirty="0">
                <a:latin typeface="Times New Roman"/>
                <a:cs typeface="Times New Roman"/>
              </a:rPr>
              <a:t>y</a:t>
            </a:r>
            <a:r>
              <a:rPr sz="1200" spc="-25" dirty="0">
                <a:latin typeface="Times New Roman"/>
                <a:cs typeface="Times New Roman"/>
              </a:rPr>
              <a:t>m</a:t>
            </a:r>
            <a:r>
              <a:rPr sz="1200" dirty="0">
                <a:latin typeface="Times New Roman"/>
                <a:cs typeface="Times New Roman"/>
              </a:rPr>
              <a:t>pto</a:t>
            </a:r>
            <a:r>
              <a:rPr sz="1200" spc="-25" dirty="0">
                <a:latin typeface="Times New Roman"/>
                <a:cs typeface="Times New Roman"/>
              </a:rPr>
              <a:t>m</a:t>
            </a:r>
            <a:r>
              <a:rPr sz="1200" dirty="0">
                <a:latin typeface="Times New Roman"/>
                <a:cs typeface="Times New Roman"/>
              </a:rPr>
              <a:t>s</a:t>
            </a:r>
            <a:r>
              <a:rPr sz="1200" spc="7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g</a:t>
            </a:r>
            <a:r>
              <a:rPr sz="1200" spc="-5" dirty="0">
                <a:latin typeface="Times New Roman"/>
                <a:cs typeface="Times New Roman"/>
              </a:rPr>
              <a:t>a</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d</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3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s</a:t>
            </a:r>
            <a:r>
              <a:rPr sz="1200" spc="-25" dirty="0">
                <a:latin typeface="Times New Roman"/>
                <a:cs typeface="Times New Roman"/>
              </a:rPr>
              <a:t>ym</a:t>
            </a:r>
            <a:r>
              <a:rPr sz="1200" dirty="0">
                <a:latin typeface="Times New Roman"/>
                <a:cs typeface="Times New Roman"/>
              </a:rPr>
              <a:t>p</a:t>
            </a:r>
            <a:r>
              <a:rPr sz="1200" spc="25" dirty="0">
                <a:latin typeface="Times New Roman"/>
                <a:cs typeface="Times New Roman"/>
              </a:rPr>
              <a:t>t</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a:t>
            </a:r>
            <a:r>
              <a:rPr sz="1200" spc="6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a:t>
            </a:r>
            <a:r>
              <a:rPr sz="1200" spc="6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 </a:t>
            </a:r>
            <a:r>
              <a:rPr sz="1200" spc="-5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in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ac</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dirty="0">
                <a:latin typeface="Times New Roman"/>
                <a:cs typeface="Times New Roman"/>
              </a:rPr>
              <a:t>oot </a:t>
            </a:r>
            <a:r>
              <a:rPr sz="1200" spc="-145"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h</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un</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35"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o</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eac</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z</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ing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13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130" dirty="0">
                <a:latin typeface="Times New Roman"/>
                <a:cs typeface="Times New Roman"/>
              </a:rPr>
              <a:t> </a:t>
            </a:r>
            <a:r>
              <a:rPr sz="1200" dirty="0">
                <a:latin typeface="Times New Roman"/>
                <a:cs typeface="Times New Roman"/>
              </a:rPr>
              <a:t>to  </a:t>
            </a:r>
            <a:r>
              <a:rPr sz="1200" spc="-135"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150" dirty="0">
                <a:latin typeface="Times New Roman"/>
                <a:cs typeface="Times New Roman"/>
              </a:rPr>
              <a:t> </a:t>
            </a:r>
            <a:r>
              <a:rPr sz="1200" spc="15" dirty="0">
                <a:latin typeface="Times New Roman"/>
                <a:cs typeface="Times New Roman"/>
              </a:rPr>
              <a:t>e</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35" dirty="0">
                <a:latin typeface="Times New Roman"/>
                <a:cs typeface="Times New Roman"/>
              </a:rPr>
              <a:t> </a:t>
            </a:r>
            <a:r>
              <a:rPr sz="1200" dirty="0">
                <a:latin typeface="Times New Roman"/>
                <a:cs typeface="Times New Roman"/>
              </a:rPr>
              <a:t>or  </a:t>
            </a:r>
            <a:r>
              <a:rPr sz="1200" spc="-15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15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nd</a:t>
            </a:r>
            <a:r>
              <a:rPr sz="1200" spc="1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2001</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2"/>
              </a:spcBef>
            </a:pPr>
            <a:endParaRPr sz="1200">
              <a:latin typeface="Times New Roman"/>
              <a:cs typeface="Times New Roman"/>
            </a:endParaRPr>
          </a:p>
          <a:p>
            <a:pPr marL="1374775" marR="1366520" algn="ctr">
              <a:lnSpc>
                <a:spcPts val="1390"/>
              </a:lnSpc>
            </a:pPr>
            <a:r>
              <a:rPr sz="1200" b="1" spc="-10" dirty="0">
                <a:latin typeface="Times New Roman"/>
                <a:cs typeface="Times New Roman"/>
              </a:rPr>
              <a:t>T</a:t>
            </a:r>
            <a:r>
              <a:rPr sz="1200" b="1" dirty="0">
                <a:latin typeface="Times New Roman"/>
                <a:cs typeface="Times New Roman"/>
              </a:rPr>
              <a:t>o</a:t>
            </a:r>
            <a:r>
              <a:rPr sz="1200" b="1" spc="10" dirty="0">
                <a:latin typeface="Times New Roman"/>
                <a:cs typeface="Times New Roman"/>
              </a:rPr>
              <a:t> </a:t>
            </a:r>
            <a:r>
              <a:rPr sz="1200" b="1" dirty="0">
                <a:latin typeface="Times New Roman"/>
                <a:cs typeface="Times New Roman"/>
              </a:rPr>
              <a:t>a</a:t>
            </a:r>
            <a:r>
              <a:rPr sz="1200" b="1" spc="10" dirty="0">
                <a:latin typeface="Times New Roman"/>
                <a:cs typeface="Times New Roman"/>
              </a:rPr>
              <a:t> </a:t>
            </a:r>
            <a:r>
              <a:rPr sz="1200" b="1" dirty="0">
                <a:latin typeface="Times New Roman"/>
                <a:cs typeface="Times New Roman"/>
              </a:rPr>
              <a:t>Happi</a:t>
            </a:r>
            <a:r>
              <a:rPr sz="1200" b="1" spc="-5" dirty="0">
                <a:latin typeface="Times New Roman"/>
                <a:cs typeface="Times New Roman"/>
              </a:rPr>
              <a:t>e</a:t>
            </a:r>
            <a:r>
              <a:rPr sz="1200" b="1" dirty="0">
                <a:latin typeface="Times New Roman"/>
                <a:cs typeface="Times New Roman"/>
              </a:rPr>
              <a:t>r</a:t>
            </a:r>
            <a:r>
              <a:rPr sz="1200" b="1" spc="-20" dirty="0">
                <a:latin typeface="Times New Roman"/>
                <a:cs typeface="Times New Roman"/>
              </a:rPr>
              <a:t> </a:t>
            </a:r>
            <a:r>
              <a:rPr sz="1200" b="1" spc="-10" dirty="0">
                <a:latin typeface="Times New Roman"/>
                <a:cs typeface="Times New Roman"/>
              </a:rPr>
              <a:t>E</a:t>
            </a:r>
            <a:r>
              <a:rPr sz="1200" b="1" dirty="0">
                <a:latin typeface="Times New Roman"/>
                <a:cs typeface="Times New Roman"/>
              </a:rPr>
              <a:t>v</a:t>
            </a:r>
            <a:r>
              <a:rPr sz="1200" b="1" spc="-5" dirty="0">
                <a:latin typeface="Times New Roman"/>
                <a:cs typeface="Times New Roman"/>
              </a:rPr>
              <a:t>e</a:t>
            </a:r>
            <a:r>
              <a:rPr sz="1200" b="1" dirty="0">
                <a:latin typeface="Times New Roman"/>
                <a:cs typeface="Times New Roman"/>
              </a:rPr>
              <a:t>r</a:t>
            </a:r>
            <a:r>
              <a:rPr sz="1200" b="1" spc="-20" dirty="0">
                <a:latin typeface="Times New Roman"/>
                <a:cs typeface="Times New Roman"/>
              </a:rPr>
              <a:t> </a:t>
            </a:r>
            <a:r>
              <a:rPr sz="1200" b="1" spc="20" dirty="0">
                <a:latin typeface="Times New Roman"/>
                <a:cs typeface="Times New Roman"/>
              </a:rPr>
              <a:t>A</a:t>
            </a:r>
            <a:r>
              <a:rPr sz="1200" b="1" spc="-20" dirty="0">
                <a:latin typeface="Times New Roman"/>
                <a:cs typeface="Times New Roman"/>
              </a:rPr>
              <a:t>f</a:t>
            </a:r>
            <a:r>
              <a:rPr sz="1200" b="1" spc="5" dirty="0">
                <a:latin typeface="Times New Roman"/>
                <a:cs typeface="Times New Roman"/>
              </a:rPr>
              <a:t>t</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 </a:t>
            </a:r>
            <a:r>
              <a:rPr sz="1200" b="1" spc="30" dirty="0">
                <a:latin typeface="Times New Roman"/>
                <a:cs typeface="Times New Roman"/>
              </a:rPr>
              <a:t> </a:t>
            </a:r>
            <a:r>
              <a:rPr sz="1200" b="1" spc="-5" dirty="0">
                <a:latin typeface="Times New Roman"/>
                <a:cs typeface="Times New Roman"/>
              </a:rPr>
              <a:t>C</a:t>
            </a:r>
            <a:r>
              <a:rPr sz="1200" b="1" dirty="0">
                <a:latin typeface="Times New Roman"/>
                <a:cs typeface="Times New Roman"/>
              </a:rPr>
              <a:t>au</a:t>
            </a:r>
            <a:r>
              <a:rPr sz="1200" b="1" spc="5" dirty="0">
                <a:latin typeface="Times New Roman"/>
                <a:cs typeface="Times New Roman"/>
              </a:rPr>
              <a:t>t</a:t>
            </a:r>
            <a:r>
              <a:rPr sz="1200" b="1" dirty="0">
                <a:latin typeface="Times New Roman"/>
                <a:cs typeface="Times New Roman"/>
              </a:rPr>
              <a:t>i</a:t>
            </a:r>
            <a:r>
              <a:rPr sz="1200" b="1" spc="-25" dirty="0">
                <a:latin typeface="Times New Roman"/>
                <a:cs typeface="Times New Roman"/>
              </a:rPr>
              <a:t>o</a:t>
            </a:r>
            <a:r>
              <a:rPr sz="1200" b="1" dirty="0">
                <a:latin typeface="Times New Roman"/>
                <a:cs typeface="Times New Roman"/>
              </a:rPr>
              <a:t>n</a:t>
            </a:r>
            <a:r>
              <a:rPr sz="1200" b="1" spc="15" dirty="0">
                <a:latin typeface="Times New Roman"/>
                <a:cs typeface="Times New Roman"/>
              </a:rPr>
              <a:t> </a:t>
            </a:r>
            <a:r>
              <a:rPr sz="1200" b="1" dirty="0">
                <a:latin typeface="Times New Roman"/>
                <a:cs typeface="Times New Roman"/>
              </a:rPr>
              <a:t>and</a:t>
            </a:r>
            <a:r>
              <a:rPr sz="1200" b="1" spc="-10" dirty="0">
                <a:latin typeface="Times New Roman"/>
                <a:cs typeface="Times New Roman"/>
              </a:rPr>
              <a:t> </a:t>
            </a:r>
            <a:r>
              <a:rPr sz="1200" b="1" dirty="0">
                <a:latin typeface="Times New Roman"/>
                <a:cs typeface="Times New Roman"/>
              </a:rPr>
              <a:t>Hop</a:t>
            </a:r>
            <a:r>
              <a:rPr sz="1200" b="1" spc="-5" dirty="0">
                <a:latin typeface="Times New Roman"/>
                <a:cs typeface="Times New Roman"/>
              </a:rPr>
              <a:t>e</a:t>
            </a:r>
            <a:r>
              <a:rPr sz="1200" b="1" dirty="0">
                <a:latin typeface="Times New Roman"/>
                <a:cs typeface="Times New Roman"/>
              </a:rPr>
              <a:t>s </a:t>
            </a:r>
            <a:r>
              <a:rPr sz="1200" b="1" spc="-20" dirty="0">
                <a:latin typeface="Times New Roman"/>
                <a:cs typeface="Times New Roman"/>
              </a:rPr>
              <a:t>f</a:t>
            </a:r>
            <a:r>
              <a:rPr sz="1200" b="1" dirty="0">
                <a:latin typeface="Times New Roman"/>
                <a:cs typeface="Times New Roman"/>
              </a:rPr>
              <a:t>or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a:t>
            </a:r>
            <a:r>
              <a:rPr sz="1200" b="1" spc="25" dirty="0">
                <a:latin typeface="Times New Roman"/>
                <a:cs typeface="Times New Roman"/>
              </a:rPr>
              <a:t>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dirty="0">
                <a:latin typeface="Times New Roman"/>
                <a:cs typeface="Times New Roman"/>
              </a:rPr>
              <a:t>Whi</a:t>
            </a:r>
            <a:r>
              <a:rPr sz="1200" b="1" spc="5" dirty="0">
                <a:latin typeface="Times New Roman"/>
                <a:cs typeface="Times New Roman"/>
              </a:rPr>
              <a:t>t</a:t>
            </a:r>
            <a:r>
              <a:rPr sz="1200" b="1" dirty="0">
                <a:latin typeface="Times New Roman"/>
                <a:cs typeface="Times New Roman"/>
              </a:rPr>
              <a:t>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a:t>
            </a:r>
            <a:r>
              <a:rPr sz="1200" b="1" spc="-5" dirty="0">
                <a:latin typeface="Times New Roman"/>
                <a:cs typeface="Times New Roman"/>
              </a:rPr>
              <a:t>e</a:t>
            </a:r>
            <a:r>
              <a:rPr sz="1200" b="1" spc="-30" dirty="0">
                <a:latin typeface="Times New Roman"/>
                <a:cs typeface="Times New Roman"/>
              </a:rPr>
              <a:t>r</a:t>
            </a:r>
            <a:r>
              <a:rPr sz="1200" b="1" dirty="0">
                <a:latin typeface="Times New Roman"/>
                <a:cs typeface="Times New Roman"/>
              </a:rPr>
              <a:t>s</a:t>
            </a:r>
            <a:endParaRPr sz="1200">
              <a:latin typeface="Times New Roman"/>
              <a:cs typeface="Times New Roman"/>
            </a:endParaRPr>
          </a:p>
          <a:p>
            <a:pPr marL="1999614">
              <a:lnSpc>
                <a:spcPts val="1430"/>
              </a:lnSpc>
              <a:spcBef>
                <a:spcPts val="869"/>
              </a:spcBef>
            </a:pPr>
            <a:r>
              <a:rPr sz="1200" spc="-10" dirty="0">
                <a:latin typeface="Times New Roman"/>
                <a:cs typeface="Times New Roman"/>
              </a:rPr>
              <a:t>B</a:t>
            </a:r>
            <a:r>
              <a:rPr sz="1200" spc="-5" dirty="0">
                <a:latin typeface="Times New Roman"/>
                <a:cs typeface="Times New Roman"/>
              </a:rPr>
              <a:t>ewa</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endParaRPr sz="1200">
              <a:latin typeface="Times New Roman"/>
              <a:cs typeface="Times New Roman"/>
            </a:endParaRPr>
          </a:p>
          <a:p>
            <a:pPr algn="ctr">
              <a:lnSpc>
                <a:spcPts val="1390"/>
              </a:lnSpc>
            </a:pPr>
            <a:r>
              <a:rPr sz="1200" spc="-10"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endParaRPr sz="1200">
              <a:latin typeface="Times New Roman"/>
              <a:cs typeface="Times New Roman"/>
            </a:endParaRPr>
          </a:p>
          <a:p>
            <a:pPr marL="1049020" marR="1043940" algn="ctr">
              <a:lnSpc>
                <a:spcPts val="1390"/>
              </a:lnSpc>
              <a:spcBef>
                <a:spcPts val="50"/>
              </a:spcBef>
            </a:pP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 to</a:t>
            </a:r>
            <a:r>
              <a:rPr sz="1200" spc="35" dirty="0">
                <a:latin typeface="Times New Roman"/>
                <a:cs typeface="Times New Roman"/>
              </a:rPr>
              <a:t> </a:t>
            </a:r>
            <a:r>
              <a:rPr sz="1200" spc="-50" dirty="0">
                <a:latin typeface="Times New Roman"/>
                <a:cs typeface="Times New Roman"/>
              </a:rPr>
              <a:t>y</a:t>
            </a:r>
            <a:r>
              <a:rPr sz="1200" spc="20" dirty="0">
                <a:latin typeface="Times New Roman"/>
                <a:cs typeface="Times New Roman"/>
              </a:rPr>
              <a:t>ou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s</a:t>
            </a:r>
            <a:r>
              <a:rPr sz="1200" spc="15" dirty="0">
                <a:latin typeface="Times New Roman"/>
                <a:cs typeface="Times New Roman"/>
              </a:rPr>
              <a:t>a</a:t>
            </a:r>
            <a:r>
              <a:rPr sz="1200" dirty="0">
                <a:latin typeface="Times New Roman"/>
                <a:cs typeface="Times New Roman"/>
              </a:rPr>
              <a:t>y</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to</a:t>
            </a:r>
            <a:r>
              <a:rPr sz="1200" spc="1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endParaRPr sz="1200">
              <a:latin typeface="Times New Roman"/>
              <a:cs typeface="Times New Roman"/>
            </a:endParaRPr>
          </a:p>
          <a:p>
            <a:pPr algn="ctr">
              <a:lnSpc>
                <a:spcPts val="1305"/>
              </a:lnSpc>
            </a:pP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dirty="0">
                <a:latin typeface="Times New Roman"/>
                <a:cs typeface="Times New Roman"/>
              </a:rPr>
              <a:t>k</a:t>
            </a:r>
            <a:r>
              <a:rPr sz="1200" spc="-25" dirty="0">
                <a:latin typeface="Times New Roman"/>
                <a:cs typeface="Times New Roman"/>
              </a:rPr>
              <a:t>in</a:t>
            </a:r>
            <a:r>
              <a:rPr sz="1200" spc="20" dirty="0">
                <a:latin typeface="Times New Roman"/>
                <a:cs typeface="Times New Roman"/>
              </a:rPr>
              <a:t>d</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endParaRPr sz="1200">
              <a:latin typeface="Times New Roman"/>
              <a:cs typeface="Times New Roman"/>
            </a:endParaRPr>
          </a:p>
          <a:p>
            <a:pPr algn="ctr">
              <a:lnSpc>
                <a:spcPts val="1415"/>
              </a:lnSpc>
            </a:pPr>
            <a:r>
              <a:rPr sz="1200" spc="10"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oot</a:t>
            </a:r>
            <a:r>
              <a:rPr sz="1200" spc="3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b</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do.</a:t>
            </a:r>
            <a:r>
              <a:rPr sz="1200" spc="20" dirty="0">
                <a:latin typeface="Times New Roman"/>
                <a:cs typeface="Times New Roman"/>
              </a:rPr>
              <a:t> </a:t>
            </a:r>
            <a:r>
              <a:rPr sz="1200" dirty="0">
                <a:latin typeface="Times New Roman"/>
                <a:cs typeface="Times New Roman"/>
              </a:rPr>
              <a:t>~</a:t>
            </a:r>
            <a:r>
              <a:rPr sz="1200" spc="-15" dirty="0">
                <a:latin typeface="Times New Roman"/>
                <a:cs typeface="Times New Roman"/>
              </a:rPr>
              <a:t> </a:t>
            </a:r>
            <a:r>
              <a:rPr sz="1200" i="1" dirty="0">
                <a:latin typeface="Times New Roman"/>
                <a:cs typeface="Times New Roman"/>
              </a:rPr>
              <a:t>Lau</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n</a:t>
            </a:r>
            <a:r>
              <a:rPr sz="1200" i="1" spc="10" dirty="0">
                <a:latin typeface="Times New Roman"/>
                <a:cs typeface="Times New Roman"/>
              </a:rPr>
              <a:t> </a:t>
            </a:r>
            <a:r>
              <a:rPr sz="1200" i="1" spc="-5" dirty="0">
                <a:latin typeface="Times New Roman"/>
                <a:cs typeface="Times New Roman"/>
              </a:rPr>
              <a:t>H</a:t>
            </a:r>
            <a:r>
              <a:rPr sz="1200" i="1" dirty="0">
                <a:latin typeface="Times New Roman"/>
                <a:cs typeface="Times New Roman"/>
              </a:rPr>
              <a:t>ill</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5080" algn="just">
              <a:lnSpc>
                <a:spcPct val="95700"/>
              </a:lnSpc>
            </a:pPr>
            <a:r>
              <a:rPr sz="1200" spc="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10" dirty="0">
                <a:latin typeface="Times New Roman"/>
                <a:cs typeface="Times New Roman"/>
              </a:rPr>
              <a:t> </a:t>
            </a:r>
            <a:r>
              <a:rPr sz="1200" spc="-5" dirty="0">
                <a:latin typeface="Times New Roman"/>
                <a:cs typeface="Times New Roman"/>
              </a:rPr>
              <a:t>“</a:t>
            </a:r>
            <a:r>
              <a:rPr sz="1200" i="1" spc="-15" dirty="0">
                <a:latin typeface="Times New Roman"/>
                <a:cs typeface="Times New Roman"/>
              </a:rPr>
              <a:t>F</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gi</a:t>
            </a:r>
            <a:r>
              <a:rPr sz="1200" i="1" spc="-5" dirty="0">
                <a:latin typeface="Times New Roman"/>
                <a:cs typeface="Times New Roman"/>
              </a:rPr>
              <a:t>v</a:t>
            </a:r>
            <a:r>
              <a:rPr sz="1200" i="1" dirty="0">
                <a:latin typeface="Times New Roman"/>
                <a:cs typeface="Times New Roman"/>
              </a:rPr>
              <a:t>e </a:t>
            </a:r>
            <a:r>
              <a:rPr sz="1200" i="1" spc="-125"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m </a:t>
            </a:r>
            <a:r>
              <a:rPr sz="1200" i="1" spc="-100" dirty="0">
                <a:latin typeface="Times New Roman"/>
                <a:cs typeface="Times New Roman"/>
              </a:rPr>
              <a:t> </a:t>
            </a:r>
            <a:r>
              <a:rPr sz="1200" i="1" spc="-15" dirty="0">
                <a:latin typeface="Times New Roman"/>
                <a:cs typeface="Times New Roman"/>
              </a:rPr>
              <a:t>F</a:t>
            </a:r>
            <a:r>
              <a:rPr sz="1200" i="1" dirty="0">
                <a:latin typeface="Times New Roman"/>
                <a:cs typeface="Times New Roman"/>
              </a:rPr>
              <a:t>ath</a:t>
            </a:r>
            <a:r>
              <a:rPr sz="1200" i="1" spc="-5" dirty="0">
                <a:latin typeface="Times New Roman"/>
                <a:cs typeface="Times New Roman"/>
              </a:rPr>
              <a:t>e</a:t>
            </a:r>
            <a:r>
              <a:rPr sz="1200" i="1" spc="-15" dirty="0">
                <a:latin typeface="Times New Roman"/>
                <a:cs typeface="Times New Roman"/>
              </a:rPr>
              <a:t>r</a:t>
            </a:r>
            <a:r>
              <a:rPr sz="1200" spc="10"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H</a:t>
            </a:r>
            <a:r>
              <a:rPr sz="1200" dirty="0">
                <a:latin typeface="Times New Roman"/>
                <a:cs typeface="Times New Roman"/>
              </a:rPr>
              <a:t>ill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1998) </a:t>
            </a:r>
            <a:r>
              <a:rPr sz="1200" spc="-114"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qu</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d</a:t>
            </a:r>
            <a:r>
              <a:rPr sz="1200" spc="-5" dirty="0">
                <a:latin typeface="Times New Roman"/>
                <a:cs typeface="Times New Roman"/>
              </a:rPr>
              <a:t>ece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be </a:t>
            </a:r>
            <a:r>
              <a:rPr sz="1200" spc="-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gu</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i</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15" dirty="0">
                <a:latin typeface="Times New Roman"/>
                <a:cs typeface="Times New Roman"/>
              </a:rPr>
              <a:t>ee</a:t>
            </a:r>
            <a:r>
              <a:rPr sz="1200" spc="-25" dirty="0">
                <a:latin typeface="Times New Roman"/>
                <a:cs typeface="Times New Roman"/>
              </a:rPr>
              <a:t>mi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45"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35" dirty="0">
                <a:latin typeface="Times New Roman"/>
                <a:cs typeface="Times New Roman"/>
              </a:rPr>
              <a:t> </a:t>
            </a:r>
            <a:r>
              <a:rPr sz="1200" dirty="0">
                <a:latin typeface="Times New Roman"/>
                <a:cs typeface="Times New Roman"/>
              </a:rPr>
              <a:t>only</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ead </a:t>
            </a:r>
            <a:r>
              <a:rPr sz="1200" dirty="0">
                <a:latin typeface="Times New Roman"/>
                <a:cs typeface="Times New Roman"/>
              </a:rPr>
              <a:t>to </a:t>
            </a:r>
            <a:r>
              <a:rPr sz="1200" spc="-14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25" dirty="0">
                <a:latin typeface="Times New Roman"/>
                <a:cs typeface="Times New Roman"/>
              </a:rPr>
              <a:t>l</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b</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t</a:t>
            </a:r>
            <a:r>
              <a:rPr sz="1200" spc="-5" dirty="0">
                <a:latin typeface="Times New Roman"/>
                <a:cs typeface="Times New Roman"/>
              </a:rPr>
              <a:t>e</a:t>
            </a:r>
            <a:r>
              <a:rPr sz="1200" spc="2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a:t>
            </a:r>
            <a:r>
              <a:rPr sz="1200" spc="12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spc="30" dirty="0">
                <a:latin typeface="Times New Roman"/>
                <a:cs typeface="Times New Roman"/>
              </a:rPr>
              <a: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d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lly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5" dirty="0">
                <a:latin typeface="Times New Roman"/>
                <a:cs typeface="Times New Roman"/>
              </a:rPr>
              <a:t>we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by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12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dirty="0">
                <a:latin typeface="Times New Roman"/>
                <a:cs typeface="Times New Roman"/>
              </a:rPr>
              <a:t>a</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77</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Page 11</a:t>
            </a:r>
            <a:endParaRPr lang="en-US" dirty="0"/>
          </a:p>
        </p:txBody>
      </p:sp>
      <p:sp>
        <p:nvSpPr>
          <p:cNvPr id="2" name="object 2"/>
          <p:cNvSpPr txBox="1"/>
          <p:nvPr/>
        </p:nvSpPr>
        <p:spPr>
          <a:xfrm>
            <a:off x="901700" y="916227"/>
            <a:ext cx="5972175" cy="7889240"/>
          </a:xfrm>
          <a:prstGeom prst="rect">
            <a:avLst/>
          </a:prstGeom>
        </p:spPr>
        <p:txBody>
          <a:bodyPr vert="horz" wrap="square" lIns="0" tIns="0" rIns="0" bIns="0" rtlCol="0">
            <a:spAutoFit/>
          </a:bodyPr>
          <a:lstStyle/>
          <a:p>
            <a:pPr marL="12700" marR="5080" algn="just">
              <a:lnSpc>
                <a:spcPts val="1370"/>
              </a:lnSpc>
            </a:pP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25"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f  </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85" dirty="0">
                <a:latin typeface="Times New Roman"/>
                <a:cs typeface="Times New Roman"/>
              </a:rPr>
              <a:t> </a:t>
            </a:r>
            <a:r>
              <a:rPr sz="1200" spc="-50" dirty="0">
                <a:latin typeface="Times New Roman"/>
                <a:cs typeface="Times New Roman"/>
              </a:rPr>
              <a:t>m</a:t>
            </a:r>
            <a:r>
              <a:rPr sz="1200" spc="15" dirty="0">
                <a:latin typeface="Times New Roman"/>
                <a:cs typeface="Times New Roman"/>
              </a:rPr>
              <a:t>ea</a:t>
            </a:r>
            <a:r>
              <a:rPr sz="1200" spc="-25" dirty="0">
                <a:latin typeface="Times New Roman"/>
                <a:cs typeface="Times New Roman"/>
              </a:rPr>
              <a:t>n</a:t>
            </a:r>
            <a:r>
              <a:rPr sz="1200" dirty="0">
                <a:latin typeface="Times New Roman"/>
                <a:cs typeface="Times New Roman"/>
              </a:rPr>
              <a:t>s  </a:t>
            </a:r>
            <a:r>
              <a:rPr sz="1200" spc="-9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40" dirty="0">
                <a:latin typeface="Times New Roman"/>
                <a:cs typeface="Times New Roman"/>
              </a:rPr>
              <a:t> </a:t>
            </a:r>
            <a:r>
              <a:rPr sz="1200" dirty="0">
                <a:latin typeface="Times New Roman"/>
                <a:cs typeface="Times New Roman"/>
              </a:rPr>
              <a:t>I  </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m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spc="25" dirty="0">
                <a:latin typeface="Times New Roman"/>
                <a:cs typeface="Times New Roman"/>
              </a:rPr>
              <a:t>m</a:t>
            </a:r>
            <a:r>
              <a:rPr sz="1200" dirty="0">
                <a:latin typeface="Times New Roman"/>
                <a:cs typeface="Times New Roman"/>
              </a:rPr>
              <a:t>y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ly</a:t>
            </a:r>
            <a:r>
              <a:rPr sz="1200" spc="-1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t>
            </a:r>
            <a:endParaRPr sz="1200">
              <a:latin typeface="Times New Roman"/>
              <a:cs typeface="Times New Roman"/>
            </a:endParaRPr>
          </a:p>
          <a:p>
            <a:pPr>
              <a:lnSpc>
                <a:spcPct val="100000"/>
              </a:lnSpc>
              <a:spcBef>
                <a:spcPts val="24"/>
              </a:spcBef>
            </a:pPr>
            <a:endParaRPr sz="1150">
              <a:latin typeface="Times New Roman"/>
              <a:cs typeface="Times New Roman"/>
            </a:endParaRPr>
          </a:p>
          <a:p>
            <a:pPr marL="12700" marR="6985" algn="just">
              <a:lnSpc>
                <a:spcPct val="95800"/>
              </a:lnSpc>
            </a:pP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 b</a:t>
            </a:r>
            <a:r>
              <a:rPr sz="1200" spc="-5" dirty="0">
                <a:latin typeface="Times New Roman"/>
                <a:cs typeface="Times New Roman"/>
              </a:rPr>
              <a:t>ec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vi</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 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 </a:t>
            </a:r>
            <a:r>
              <a:rPr sz="1200" spc="20" dirty="0">
                <a:latin typeface="Times New Roman"/>
                <a:cs typeface="Times New Roman"/>
              </a:rPr>
              <a:t> o</a:t>
            </a:r>
            <a:r>
              <a:rPr sz="1200" dirty="0">
                <a:latin typeface="Times New Roman"/>
                <a:cs typeface="Times New Roman"/>
              </a:rPr>
              <a:t>f </a:t>
            </a:r>
            <a:r>
              <a:rPr sz="1200" spc="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o</a:t>
            </a:r>
            <a:r>
              <a:rPr sz="1200" dirty="0">
                <a:latin typeface="Times New Roman"/>
                <a:cs typeface="Times New Roman"/>
              </a:rPr>
              <a:t>nly  </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hi</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ue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oo </a:t>
            </a:r>
            <a:r>
              <a:rPr sz="1200" spc="14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  </a:t>
            </a:r>
            <a:r>
              <a:rPr sz="1200" spc="-125" dirty="0">
                <a:latin typeface="Times New Roman"/>
                <a:cs typeface="Times New Roman"/>
              </a:rPr>
              <a:t> </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13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14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Ye</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7620" algn="just">
              <a:lnSpc>
                <a:spcPct val="95800"/>
              </a:lnSpc>
            </a:pP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phi</a:t>
            </a:r>
            <a:r>
              <a:rPr sz="1200" spc="-50" dirty="0">
                <a:latin typeface="Times New Roman"/>
                <a:cs typeface="Times New Roman"/>
              </a:rPr>
              <a:t>l</a:t>
            </a:r>
            <a:r>
              <a:rPr sz="1200" spc="45" dirty="0">
                <a:latin typeface="Times New Roman"/>
                <a:cs typeface="Times New Roman"/>
              </a:rPr>
              <a:t>o</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ph</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to</a:t>
            </a:r>
            <a:r>
              <a:rPr sz="1200" spc="8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0" dirty="0">
                <a:latin typeface="Times New Roman"/>
                <a:cs typeface="Times New Roman"/>
              </a:rPr>
              <a:t>rr</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l</a:t>
            </a:r>
            <a:r>
              <a:rPr sz="1200" dirty="0">
                <a:latin typeface="Times New Roman"/>
                <a:cs typeface="Times New Roman"/>
              </a:rPr>
              <a:t>y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6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d. </a:t>
            </a:r>
            <a:r>
              <a:rPr sz="1200" spc="8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ny</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z</a:t>
            </a:r>
            <a:r>
              <a:rPr sz="1200" spc="15" dirty="0">
                <a:latin typeface="Times New Roman"/>
                <a:cs typeface="Times New Roman"/>
              </a:rPr>
              <a:t>e</a:t>
            </a:r>
            <a:r>
              <a:rPr sz="1200" dirty="0">
                <a:latin typeface="Times New Roman"/>
                <a:cs typeface="Times New Roman"/>
              </a:rPr>
              <a:t>s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que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dirty="0">
                <a:latin typeface="Times New Roman"/>
                <a:cs typeface="Times New Roman"/>
              </a:rPr>
              <a:t>k</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25" dirty="0">
                <a:latin typeface="Times New Roman"/>
                <a:cs typeface="Times New Roman"/>
              </a:rPr>
              <a:t> 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l</a:t>
            </a:r>
            <a:r>
              <a:rPr sz="1200" spc="20" dirty="0">
                <a:latin typeface="Times New Roman"/>
                <a:cs typeface="Times New Roman"/>
              </a:rPr>
              <a:t>ook</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l</a:t>
            </a:r>
            <a:r>
              <a:rPr sz="1200" spc="20" dirty="0">
                <a:latin typeface="Times New Roman"/>
                <a:cs typeface="Times New Roman"/>
              </a:rPr>
              <a:t>k</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0" dirty="0">
                <a:latin typeface="Times New Roman"/>
                <a:cs typeface="Times New Roman"/>
              </a:rPr>
              <a:t>s</a:t>
            </a:r>
            <a:r>
              <a:rPr sz="1200" dirty="0">
                <a:latin typeface="Times New Roman"/>
                <a:cs typeface="Times New Roman"/>
              </a:rPr>
              <a:t>i</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56"/>
              </a:spcBef>
            </a:pPr>
            <a:endParaRPr sz="1150">
              <a:latin typeface="Times New Roman"/>
              <a:cs typeface="Times New Roman"/>
            </a:endParaRPr>
          </a:p>
          <a:p>
            <a:pPr marL="12700" marR="6985" algn="just">
              <a:lnSpc>
                <a:spcPct val="95900"/>
              </a:lnSpc>
            </a:pP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2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li</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25"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he</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15" dirty="0">
                <a:latin typeface="Times New Roman"/>
                <a:cs typeface="Times New Roman"/>
              </a:rPr>
              <a:t>ee</a:t>
            </a:r>
            <a:r>
              <a:rPr sz="1200" spc="-25" dirty="0">
                <a:latin typeface="Times New Roman"/>
                <a:cs typeface="Times New Roman"/>
              </a:rPr>
              <a:t>li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ge</a:t>
            </a:r>
            <a:r>
              <a:rPr sz="1200" spc="10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ll</a:t>
            </a:r>
            <a:r>
              <a:rPr sz="1200" spc="85" dirty="0">
                <a:latin typeface="Times New Roman"/>
                <a:cs typeface="Times New Roman"/>
              </a:rPr>
              <a:t> </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ks</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1995)</a:t>
            </a:r>
            <a:r>
              <a:rPr sz="1200" spc="6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t>
            </a:r>
            <a:r>
              <a:rPr sz="1200" spc="-25" dirty="0">
                <a:latin typeface="Times New Roman"/>
                <a:cs typeface="Times New Roman"/>
              </a:rPr>
              <a:t>li</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d</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ke</a:t>
            </a:r>
            <a:r>
              <a:rPr sz="1200" spc="7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b</a:t>
            </a:r>
            <a:r>
              <a:rPr sz="1200" spc="-5" dirty="0">
                <a:latin typeface="Times New Roman"/>
                <a:cs typeface="Times New Roman"/>
              </a:rPr>
              <a:t>ea</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h</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a</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dirty="0">
                <a:latin typeface="Times New Roman"/>
                <a:cs typeface="Times New Roman"/>
              </a:rPr>
              <a:t>my</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a:t>
            </a:r>
            <a:r>
              <a:rPr sz="1200" spc="10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2007,</a:t>
            </a:r>
            <a:r>
              <a:rPr sz="1200" spc="95" dirty="0">
                <a:latin typeface="Times New Roman"/>
                <a:cs typeface="Times New Roman"/>
              </a:rPr>
              <a:t> </a:t>
            </a:r>
            <a:r>
              <a:rPr sz="1200" dirty="0">
                <a:latin typeface="Times New Roman"/>
                <a:cs typeface="Times New Roman"/>
              </a:rPr>
              <a:t>p.</a:t>
            </a:r>
            <a:r>
              <a:rPr sz="1200" spc="120" dirty="0">
                <a:latin typeface="Times New Roman"/>
                <a:cs typeface="Times New Roman"/>
              </a:rPr>
              <a:t> </a:t>
            </a:r>
            <a:r>
              <a:rPr sz="1200" dirty="0">
                <a:latin typeface="Times New Roman"/>
                <a:cs typeface="Times New Roman"/>
              </a:rPr>
              <a:t>15</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35"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hy</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op</a:t>
            </a:r>
            <a:r>
              <a:rPr sz="1200" spc="-50"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p </a:t>
            </a:r>
            <a:r>
              <a:rPr sz="1200" spc="-100"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9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be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s</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 </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15" dirty="0">
                <a:latin typeface="Times New Roman"/>
                <a:cs typeface="Times New Roman"/>
              </a:rPr>
              <a:t>s</a:t>
            </a:r>
            <a:r>
              <a:rPr sz="1200" spc="20" dirty="0">
                <a:latin typeface="Times New Roman"/>
                <a:cs typeface="Times New Roman"/>
              </a:rPr>
              <a:t>w</a:t>
            </a:r>
            <a:r>
              <a:rPr sz="1200" dirty="0">
                <a:latin typeface="Times New Roman"/>
                <a:cs typeface="Times New Roman"/>
              </a:rPr>
              <a:t>i</a:t>
            </a:r>
            <a:r>
              <a:rPr sz="1200" spc="-40" dirty="0">
                <a:latin typeface="Times New Roman"/>
                <a:cs typeface="Times New Roman"/>
              </a:rPr>
              <a:t>f</a:t>
            </a:r>
            <a:r>
              <a:rPr sz="1200" dirty="0">
                <a:latin typeface="Times New Roman"/>
                <a:cs typeface="Times New Roman"/>
              </a:rPr>
              <a:t>t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do</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dirty="0">
                <a:latin typeface="Times New Roman"/>
                <a:cs typeface="Times New Roman"/>
              </a:rPr>
              <a:t>a 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f </a:t>
            </a:r>
            <a:r>
              <a:rPr sz="1200" spc="-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  to  </a:t>
            </a:r>
            <a:r>
              <a:rPr sz="1200" spc="-35" dirty="0">
                <a:latin typeface="Times New Roman"/>
                <a:cs typeface="Times New Roman"/>
              </a:rPr>
              <a:t>s</a:t>
            </a:r>
            <a:r>
              <a:rPr sz="120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 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  to  </a:t>
            </a:r>
            <a:r>
              <a:rPr sz="1200" spc="-50"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ly </a:t>
            </a:r>
            <a:r>
              <a:rPr sz="1200" spc="-25" dirty="0">
                <a:latin typeface="Times New Roman"/>
                <a:cs typeface="Times New Roman"/>
              </a:rPr>
              <a:t> 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a:t>
            </a:r>
            <a:r>
              <a:rPr sz="1200" spc="-5"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m</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dirty="0">
                <a:latin typeface="Times New Roman"/>
                <a:cs typeface="Times New Roman"/>
              </a:rPr>
              <a:t>id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u</a:t>
            </a:r>
            <a:r>
              <a:rPr sz="1200" spc="-50" dirty="0">
                <a:latin typeface="Times New Roman"/>
                <a:cs typeface="Times New Roman"/>
              </a:rPr>
              <a:t>m</a:t>
            </a:r>
            <a:r>
              <a:rPr sz="1200" dirty="0">
                <a:latin typeface="Times New Roman"/>
                <a:cs typeface="Times New Roman"/>
              </a:rPr>
              <a:t>a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dirty="0">
                <a:latin typeface="Times New Roman"/>
                <a:cs typeface="Times New Roman"/>
              </a:rPr>
              <a:t>m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hip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f</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w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a:t>
            </a:r>
            <a:r>
              <a:rPr sz="1200" spc="3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15" dirty="0">
                <a:latin typeface="Times New Roman"/>
                <a:cs typeface="Times New Roman"/>
              </a:rPr>
              <a:t>L</a:t>
            </a:r>
            <a:r>
              <a:rPr sz="1200" spc="-5" dirty="0">
                <a:latin typeface="Times New Roman"/>
                <a:cs typeface="Times New Roman"/>
              </a:rPr>
              <a:t>a</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f </a:t>
            </a:r>
            <a:r>
              <a:rPr sz="1200" spc="-40" dirty="0">
                <a:latin typeface="Times New Roman"/>
                <a:cs typeface="Times New Roman"/>
              </a:rPr>
              <a:t> </a:t>
            </a:r>
            <a:r>
              <a:rPr sz="1200" dirty="0">
                <a:latin typeface="Times New Roman"/>
                <a:cs typeface="Times New Roman"/>
              </a:rPr>
              <a:t>a </a:t>
            </a:r>
            <a:r>
              <a:rPr sz="1200" spc="-5" dirty="0">
                <a:latin typeface="Times New Roman"/>
                <a:cs typeface="Times New Roman"/>
              </a:rPr>
              <a:t>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 </a:t>
            </a:r>
            <a:r>
              <a:rPr sz="1200" spc="-1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z</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5" dirty="0">
                <a:latin typeface="Times New Roman"/>
                <a:cs typeface="Times New Roman"/>
              </a:rPr>
              <a:t> 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en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y</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mb</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40" dirty="0">
                <a:latin typeface="Times New Roman"/>
                <a:cs typeface="Times New Roman"/>
              </a:rPr>
              <a:t> </a:t>
            </a:r>
            <a:r>
              <a:rPr sz="1200" spc="-25" dirty="0">
                <a:latin typeface="Times New Roman"/>
                <a:cs typeface="Times New Roman"/>
              </a:rPr>
              <a:t>h</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30" dirty="0">
                <a:latin typeface="Times New Roman"/>
                <a:cs typeface="Times New Roman"/>
              </a:rPr>
              <a:t>“</a:t>
            </a:r>
            <a:r>
              <a:rPr sz="1200" spc="15" dirty="0">
                <a:latin typeface="Times New Roman"/>
                <a:cs typeface="Times New Roman"/>
              </a:rPr>
              <a:t>e</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m</a:t>
            </a:r>
            <a:r>
              <a:rPr sz="1200" spc="-25" dirty="0">
                <a:latin typeface="Times New Roman"/>
                <a:cs typeface="Times New Roman"/>
              </a:rPr>
              <a:t>y</a:t>
            </a:r>
            <a:r>
              <a:rPr sz="1200" spc="10"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0" dirty="0">
                <a:latin typeface="Times New Roman"/>
                <a:cs typeface="Times New Roman"/>
              </a:rPr>
              <a:t>f</a:t>
            </a:r>
            <a:r>
              <a:rPr sz="1200"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to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a:t>
            </a:r>
            <a:r>
              <a:rPr sz="1200" spc="-2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spc="15" dirty="0">
                <a:latin typeface="Times New Roman"/>
                <a:cs typeface="Times New Roman"/>
              </a:rPr>
              <a:t>a</a:t>
            </a:r>
            <a:r>
              <a:rPr sz="1200" spc="20" dirty="0">
                <a:latin typeface="Times New Roman"/>
                <a:cs typeface="Times New Roman"/>
              </a:rPr>
              <a:t>d</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wa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2007,</a:t>
            </a:r>
            <a:r>
              <a:rPr sz="1200" spc="120" dirty="0">
                <a:latin typeface="Times New Roman"/>
                <a:cs typeface="Times New Roman"/>
              </a:rPr>
              <a:t> </a:t>
            </a:r>
            <a:r>
              <a:rPr sz="1200" dirty="0">
                <a:latin typeface="Times New Roman"/>
                <a:cs typeface="Times New Roman"/>
              </a:rPr>
              <a:t>p.</a:t>
            </a:r>
            <a:r>
              <a:rPr sz="1200" spc="140" dirty="0">
                <a:latin typeface="Times New Roman"/>
                <a:cs typeface="Times New Roman"/>
              </a:rPr>
              <a:t> </a:t>
            </a:r>
            <a:r>
              <a:rPr sz="1200" dirty="0">
                <a:latin typeface="Times New Roman"/>
                <a:cs typeface="Times New Roman"/>
              </a:rPr>
              <a:t>15</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L</a:t>
            </a:r>
            <a:r>
              <a:rPr sz="1200" spc="-50" dirty="0">
                <a:latin typeface="Times New Roman"/>
                <a:cs typeface="Times New Roman"/>
              </a:rPr>
              <a:t>i</a:t>
            </a:r>
            <a:r>
              <a:rPr sz="1200" spc="20" dirty="0">
                <a:latin typeface="Times New Roman"/>
                <a:cs typeface="Times New Roman"/>
              </a:rPr>
              <a:t>k</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5" dirty="0">
                <a:latin typeface="Times New Roman"/>
                <a:cs typeface="Times New Roman"/>
              </a:rPr>
              <a:t>wa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e</a:t>
            </a:r>
            <a:r>
              <a:rPr sz="1200" spc="15" dirty="0">
                <a:latin typeface="Times New Roman"/>
                <a:cs typeface="Times New Roman"/>
              </a:rPr>
              <a:t>ac</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h</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nly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a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un</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il</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n</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20" dirty="0">
                <a:latin typeface="Times New Roman"/>
                <a:cs typeface="Times New Roman"/>
              </a:rPr>
              <a:t>d</a:t>
            </a:r>
            <a:r>
              <a:rPr sz="1200" spc="-50" dirty="0">
                <a:latin typeface="Times New Roman"/>
                <a:cs typeface="Times New Roman"/>
              </a:rPr>
              <a:t>y</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78</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Author Notes, Acknowledgement, and References</a:t>
            </a:r>
            <a:endParaRPr lang="en-US" dirty="0"/>
          </a:p>
        </p:txBody>
      </p:sp>
      <p:sp>
        <p:nvSpPr>
          <p:cNvPr id="2" name="object 2"/>
          <p:cNvSpPr txBox="1"/>
          <p:nvPr/>
        </p:nvSpPr>
        <p:spPr>
          <a:xfrm>
            <a:off x="901700" y="916227"/>
            <a:ext cx="5972175" cy="8069580"/>
          </a:xfrm>
          <a:prstGeom prst="rect">
            <a:avLst/>
          </a:prstGeom>
        </p:spPr>
        <p:txBody>
          <a:bodyPr vert="horz" wrap="square" lIns="0" tIns="0" rIns="0" bIns="0" rtlCol="0">
            <a:spAutoFit/>
          </a:bodyPr>
          <a:lstStyle/>
          <a:p>
            <a:pPr algn="ctr">
              <a:lnSpc>
                <a:spcPct val="100000"/>
              </a:lnSpc>
            </a:pPr>
            <a:r>
              <a:rPr sz="1200" b="1" spc="-5" dirty="0">
                <a:latin typeface="Times New Roman"/>
                <a:cs typeface="Times New Roman"/>
              </a:rPr>
              <a:t>AU</a:t>
            </a:r>
            <a:r>
              <a:rPr sz="1200" b="1" spc="-10" dirty="0">
                <a:latin typeface="Times New Roman"/>
                <a:cs typeface="Times New Roman"/>
              </a:rPr>
              <a:t>T</a:t>
            </a:r>
            <a:r>
              <a:rPr sz="1200" b="1" dirty="0">
                <a:latin typeface="Times New Roman"/>
                <a:cs typeface="Times New Roman"/>
              </a:rPr>
              <a:t>HOR</a:t>
            </a:r>
            <a:r>
              <a:rPr sz="1200" b="1" spc="5" dirty="0">
                <a:latin typeface="Times New Roman"/>
                <a:cs typeface="Times New Roman"/>
              </a:rPr>
              <a:t> </a:t>
            </a:r>
            <a:r>
              <a:rPr sz="1200" b="1" spc="-5" dirty="0">
                <a:latin typeface="Times New Roman"/>
                <a:cs typeface="Times New Roman"/>
              </a:rPr>
              <a:t>N</a:t>
            </a:r>
            <a:r>
              <a:rPr sz="1200" b="1" dirty="0">
                <a:latin typeface="Times New Roman"/>
                <a:cs typeface="Times New Roman"/>
              </a:rPr>
              <a:t>O</a:t>
            </a:r>
            <a:r>
              <a:rPr sz="1200" b="1" spc="-10" dirty="0">
                <a:latin typeface="Times New Roman"/>
                <a:cs typeface="Times New Roman"/>
              </a:rPr>
              <a:t>TE</a:t>
            </a:r>
            <a:r>
              <a:rPr sz="1200" b="1" dirty="0">
                <a:latin typeface="Times New Roman"/>
                <a:cs typeface="Times New Roman"/>
              </a:rPr>
              <a:t>S</a:t>
            </a:r>
            <a:endParaRPr sz="1200">
              <a:latin typeface="Times New Roman"/>
              <a:cs typeface="Times New Roman"/>
            </a:endParaRPr>
          </a:p>
          <a:p>
            <a:pPr>
              <a:lnSpc>
                <a:spcPct val="100000"/>
              </a:lnSpc>
              <a:spcBef>
                <a:spcPts val="14"/>
              </a:spcBef>
            </a:pPr>
            <a:endParaRPr sz="1150">
              <a:latin typeface="Times New Roman"/>
              <a:cs typeface="Times New Roman"/>
            </a:endParaRPr>
          </a:p>
          <a:p>
            <a:pPr marL="12700" marR="5080" algn="just">
              <a:lnSpc>
                <a:spcPct val="93800"/>
              </a:lnSpc>
            </a:pPr>
            <a:r>
              <a:rPr sz="1200" b="1" spc="-5" dirty="0">
                <a:latin typeface="Times New Roman"/>
                <a:cs typeface="Times New Roman"/>
              </a:rPr>
              <a:t>C</a:t>
            </a:r>
            <a:r>
              <a:rPr sz="1200" b="1" dirty="0">
                <a:latin typeface="Times New Roman"/>
                <a:cs typeface="Times New Roman"/>
              </a:rPr>
              <a:t>h</a:t>
            </a:r>
            <a:r>
              <a:rPr sz="1200" b="1" spc="-5" dirty="0">
                <a:latin typeface="Times New Roman"/>
                <a:cs typeface="Times New Roman"/>
              </a:rPr>
              <a:t>e</a:t>
            </a:r>
            <a:r>
              <a:rPr sz="1200" b="1" spc="-30" dirty="0">
                <a:latin typeface="Times New Roman"/>
                <a:cs typeface="Times New Roman"/>
              </a:rPr>
              <a:t>r</a:t>
            </a:r>
            <a:r>
              <a:rPr sz="1200" b="1" spc="20" dirty="0">
                <a:latin typeface="Times New Roman"/>
                <a:cs typeface="Times New Roman"/>
              </a:rPr>
              <a:t>y</a:t>
            </a:r>
            <a:r>
              <a:rPr sz="1200" b="1" dirty="0">
                <a:latin typeface="Times New Roman"/>
                <a:cs typeface="Times New Roman"/>
              </a:rPr>
              <a:t>l</a:t>
            </a:r>
            <a:r>
              <a:rPr sz="1200" b="1" spc="35" dirty="0">
                <a:latin typeface="Times New Roman"/>
                <a:cs typeface="Times New Roman"/>
              </a:rPr>
              <a:t> </a:t>
            </a:r>
            <a:r>
              <a:rPr sz="1200" b="1" spc="-10" dirty="0">
                <a:latin typeface="Times New Roman"/>
                <a:cs typeface="Times New Roman"/>
              </a:rPr>
              <a:t>E</a:t>
            </a:r>
            <a:r>
              <a:rPr sz="1200" b="1" dirty="0">
                <a:latin typeface="Times New Roman"/>
                <a:cs typeface="Times New Roman"/>
              </a:rPr>
              <a:t>.</a:t>
            </a:r>
            <a:r>
              <a:rPr sz="1200" b="1" spc="45" dirty="0">
                <a:latin typeface="Times New Roman"/>
                <a:cs typeface="Times New Roman"/>
              </a:rPr>
              <a:t> </a:t>
            </a:r>
            <a:r>
              <a:rPr sz="1200" b="1" spc="15"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ia</a:t>
            </a:r>
            <a:r>
              <a:rPr sz="1200" b="1" spc="-15" dirty="0">
                <a:latin typeface="Times New Roman"/>
                <a:cs typeface="Times New Roman"/>
              </a:rPr>
              <a:t>s</a:t>
            </a:r>
            <a:r>
              <a:rPr sz="1200" b="1" dirty="0">
                <a:latin typeface="Times New Roman"/>
                <a:cs typeface="Times New Roman"/>
              </a:rPr>
              <a:t>,</a:t>
            </a:r>
            <a:r>
              <a:rPr sz="1200" b="1" spc="45" dirty="0">
                <a:latin typeface="Times New Roman"/>
                <a:cs typeface="Times New Roman"/>
              </a:rPr>
              <a:t> </a:t>
            </a:r>
            <a:r>
              <a:rPr sz="1200" b="1" spc="-15" dirty="0">
                <a:latin typeface="Times New Roman"/>
                <a:cs typeface="Times New Roman"/>
              </a:rPr>
              <a:t>P</a:t>
            </a:r>
            <a:r>
              <a:rPr sz="1200" b="1" dirty="0">
                <a:latin typeface="Times New Roman"/>
                <a:cs typeface="Times New Roman"/>
              </a:rPr>
              <a:t>h</a:t>
            </a:r>
            <a:r>
              <a:rPr sz="1200" b="1" spc="-5" dirty="0">
                <a:latin typeface="Times New Roman"/>
                <a:cs typeface="Times New Roman"/>
              </a:rPr>
              <a:t>D</a:t>
            </a:r>
            <a:r>
              <a:rPr sz="1200" b="1" dirty="0">
                <a:latin typeface="Times New Roman"/>
                <a:cs typeface="Times New Roman"/>
              </a:rPr>
              <a:t>,</a:t>
            </a:r>
            <a:r>
              <a:rPr sz="1200" b="1" spc="4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H</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do </a:t>
            </a:r>
            <a:r>
              <a:rPr sz="1200" spc="-50" dirty="0">
                <a:latin typeface="Times New Roman"/>
                <a:cs typeface="Times New Roman"/>
              </a:rPr>
              <a:t> </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De</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Her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a:t>
            </a:r>
            <a:r>
              <a:rPr sz="1200" spc="60"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nd</a:t>
            </a:r>
            <a:r>
              <a:rPr sz="1200" spc="10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a:t>
            </a:r>
            <a:r>
              <a:rPr sz="1200" spc="14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or </a:t>
            </a:r>
            <a:r>
              <a:rPr sz="1200" spc="5" dirty="0">
                <a:latin typeface="Times New Roman"/>
                <a:cs typeface="Times New Roman"/>
              </a:rPr>
              <a:t>(</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n</a:t>
            </a:r>
            <a:r>
              <a:rPr sz="1200" spc="-25" dirty="0">
                <a:latin typeface="Times New Roman"/>
                <a:cs typeface="Times New Roman"/>
              </a:rPr>
              <a:t>i</a:t>
            </a:r>
            <a:r>
              <a:rPr sz="1200" spc="35" dirty="0">
                <a:latin typeface="Times New Roman"/>
                <a:cs typeface="Times New Roman"/>
              </a:rPr>
              <a:t>s</a:t>
            </a:r>
            <a:r>
              <a:rPr sz="1200" spc="-50" dirty="0">
                <a:latin typeface="Times New Roman"/>
                <a:cs typeface="Times New Roman"/>
              </a:rPr>
              <a:t>m</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a:p>
            <a:pPr>
              <a:lnSpc>
                <a:spcPct val="100000"/>
              </a:lnSpc>
              <a:spcBef>
                <a:spcPts val="9"/>
              </a:spcBef>
            </a:pPr>
            <a:endParaRPr sz="1150">
              <a:latin typeface="Times New Roman"/>
              <a:cs typeface="Times New Roman"/>
            </a:endParaRPr>
          </a:p>
          <a:p>
            <a:pPr marL="12700" marR="7620" algn="just">
              <a:lnSpc>
                <a:spcPct val="94200"/>
              </a:lnSpc>
            </a:pP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pt  </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4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4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l  </a:t>
            </a:r>
            <a:r>
              <a:rPr sz="1200" spc="-8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2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0"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10"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4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De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 </a:t>
            </a:r>
            <a:r>
              <a:rPr sz="1200" spc="-5" dirty="0">
                <a:latin typeface="Times New Roman"/>
                <a:cs typeface="Times New Roman"/>
              </a:rPr>
              <a:t>De</a:t>
            </a:r>
            <a:r>
              <a:rPr sz="1200" spc="-25" dirty="0">
                <a:latin typeface="Times New Roman"/>
                <a:cs typeface="Times New Roman"/>
              </a:rPr>
              <a:t>n</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5" dirty="0">
                <a:latin typeface="Times New Roman"/>
                <a:cs typeface="Times New Roman"/>
              </a:rPr>
              <a:t>O</a:t>
            </a:r>
            <a:r>
              <a:rPr sz="1200" dirty="0">
                <a:latin typeface="Times New Roman"/>
                <a:cs typeface="Times New Roman"/>
              </a:rPr>
              <a:t>. </a:t>
            </a:r>
            <a:r>
              <a:rPr sz="1200" spc="10" dirty="0">
                <a:latin typeface="Times New Roman"/>
                <a:cs typeface="Times New Roman"/>
              </a:rPr>
              <a:t> E</a:t>
            </a:r>
            <a:r>
              <a:rPr sz="1200" spc="5" dirty="0">
                <a:latin typeface="Times New Roman"/>
                <a:cs typeface="Times New Roman"/>
              </a:rPr>
              <a: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a:t>
            </a:r>
            <a:r>
              <a:rPr sz="1200" spc="10" dirty="0">
                <a:latin typeface="Times New Roman"/>
                <a:cs typeface="Times New Roman"/>
              </a:rPr>
              <a:t> </a:t>
            </a:r>
            <a:r>
              <a:rPr sz="1200" spc="-5" dirty="0">
                <a:solidFill>
                  <a:srgbClr val="0000FF"/>
                </a:solidFill>
                <a:latin typeface="Times New Roman"/>
                <a:cs typeface="Times New Roman"/>
                <a:hlinkClick r:id="rId3"/>
              </a:rPr>
              <a:t>c</a:t>
            </a:r>
            <a:r>
              <a:rPr sz="1200" spc="-25" dirty="0">
                <a:solidFill>
                  <a:srgbClr val="0000FF"/>
                </a:solidFill>
                <a:latin typeface="Times New Roman"/>
                <a:cs typeface="Times New Roman"/>
                <a:hlinkClick r:id="rId3"/>
              </a:rPr>
              <a:t>h</a:t>
            </a:r>
            <a:r>
              <a:rPr sz="1200" spc="-5" dirty="0">
                <a:solidFill>
                  <a:srgbClr val="0000FF"/>
                </a:solidFill>
                <a:latin typeface="Times New Roman"/>
                <a:cs typeface="Times New Roman"/>
                <a:hlinkClick r:id="rId3"/>
              </a:rPr>
              <a:t>e</a:t>
            </a:r>
            <a:r>
              <a:rPr sz="1200" spc="30" dirty="0">
                <a:solidFill>
                  <a:srgbClr val="0000FF"/>
                </a:solidFill>
                <a:latin typeface="Times New Roman"/>
                <a:cs typeface="Times New Roman"/>
                <a:hlinkClick r:id="rId3"/>
              </a:rPr>
              <a:t>r</a:t>
            </a:r>
            <a:r>
              <a:rPr sz="1200" dirty="0">
                <a:solidFill>
                  <a:srgbClr val="0000FF"/>
                </a:solidFill>
                <a:latin typeface="Times New Roman"/>
                <a:cs typeface="Times New Roman"/>
                <a:hlinkClick r:id="rId3"/>
              </a:rPr>
              <a:t>yl</a:t>
            </a:r>
            <a:r>
              <a:rPr sz="1200" spc="-25" dirty="0">
                <a:solidFill>
                  <a:srgbClr val="0000FF"/>
                </a:solidFill>
                <a:latin typeface="Times New Roman"/>
                <a:cs typeface="Times New Roman"/>
                <a:hlinkClick r:id="rId3"/>
              </a:rPr>
              <a:t>m</a:t>
            </a:r>
            <a:r>
              <a:rPr sz="1200" spc="-5" dirty="0">
                <a:solidFill>
                  <a:srgbClr val="0000FF"/>
                </a:solidFill>
                <a:latin typeface="Times New Roman"/>
                <a:cs typeface="Times New Roman"/>
                <a:hlinkClick r:id="rId3"/>
              </a:rPr>
              <a:t>a</a:t>
            </a:r>
            <a:r>
              <a:rPr sz="1200" spc="50" dirty="0">
                <a:solidFill>
                  <a:srgbClr val="0000FF"/>
                </a:solidFill>
                <a:latin typeface="Times New Roman"/>
                <a:cs typeface="Times New Roman"/>
                <a:hlinkClick r:id="rId3"/>
              </a:rPr>
              <a:t>t</a:t>
            </a:r>
            <a:r>
              <a:rPr sz="1200" spc="-50" dirty="0">
                <a:solidFill>
                  <a:srgbClr val="0000FF"/>
                </a:solidFill>
                <a:latin typeface="Times New Roman"/>
                <a:cs typeface="Times New Roman"/>
                <a:hlinkClick r:id="rId3"/>
              </a:rPr>
              <a:t>i</a:t>
            </a:r>
            <a:r>
              <a:rPr sz="1200" spc="-5" dirty="0">
                <a:solidFill>
                  <a:srgbClr val="0000FF"/>
                </a:solidFill>
                <a:latin typeface="Times New Roman"/>
                <a:cs typeface="Times New Roman"/>
                <a:hlinkClick r:id="rId3"/>
              </a:rPr>
              <a:t>a</a:t>
            </a:r>
            <a:r>
              <a:rPr sz="1200" spc="-15" dirty="0">
                <a:solidFill>
                  <a:srgbClr val="0000FF"/>
                </a:solidFill>
                <a:latin typeface="Times New Roman"/>
                <a:cs typeface="Times New Roman"/>
                <a:hlinkClick r:id="rId3"/>
              </a:rPr>
              <a:t>s</a:t>
            </a:r>
            <a:r>
              <a:rPr sz="1200" spc="20" dirty="0">
                <a:solidFill>
                  <a:srgbClr val="0000FF"/>
                </a:solidFill>
                <a:latin typeface="Times New Roman"/>
                <a:cs typeface="Times New Roman"/>
                <a:hlinkClick r:id="rId3"/>
              </a:rPr>
              <a:t>p</a:t>
            </a:r>
            <a:r>
              <a:rPr sz="1200" spc="-25" dirty="0">
                <a:solidFill>
                  <a:srgbClr val="0000FF"/>
                </a:solidFill>
                <a:latin typeface="Times New Roman"/>
                <a:cs typeface="Times New Roman"/>
                <a:hlinkClick r:id="rId3"/>
              </a:rPr>
              <a:t>h</a:t>
            </a:r>
            <a:r>
              <a:rPr sz="1200" spc="20" dirty="0">
                <a:solidFill>
                  <a:srgbClr val="0000FF"/>
                </a:solidFill>
                <a:latin typeface="Times New Roman"/>
                <a:cs typeface="Times New Roman"/>
                <a:hlinkClick r:id="rId3"/>
              </a:rPr>
              <a:t>d</a:t>
            </a:r>
            <a:r>
              <a:rPr sz="1200" spc="-30" dirty="0">
                <a:solidFill>
                  <a:srgbClr val="0000FF"/>
                </a:solidFill>
                <a:latin typeface="Times New Roman"/>
                <a:cs typeface="Times New Roman"/>
                <a:hlinkClick r:id="rId3"/>
              </a:rPr>
              <a:t>@</a:t>
            </a:r>
            <a:r>
              <a:rPr sz="1200" spc="20" dirty="0">
                <a:solidFill>
                  <a:srgbClr val="0000FF"/>
                </a:solidFill>
                <a:latin typeface="Times New Roman"/>
                <a:cs typeface="Times New Roman"/>
                <a:hlinkClick r:id="rId3"/>
              </a:rPr>
              <a:t>g</a:t>
            </a:r>
            <a:r>
              <a:rPr sz="1200" spc="-25" dirty="0">
                <a:solidFill>
                  <a:srgbClr val="0000FF"/>
                </a:solidFill>
                <a:latin typeface="Times New Roman"/>
                <a:cs typeface="Times New Roman"/>
                <a:hlinkClick r:id="rId3"/>
              </a:rPr>
              <a:t>m</a:t>
            </a:r>
            <a:r>
              <a:rPr sz="1200" spc="15" dirty="0">
                <a:solidFill>
                  <a:srgbClr val="0000FF"/>
                </a:solidFill>
                <a:latin typeface="Times New Roman"/>
                <a:cs typeface="Times New Roman"/>
                <a:hlinkClick r:id="rId3"/>
              </a:rPr>
              <a:t>a</a:t>
            </a:r>
            <a:r>
              <a:rPr sz="1200" dirty="0">
                <a:solidFill>
                  <a:srgbClr val="0000FF"/>
                </a:solidFill>
                <a:latin typeface="Times New Roman"/>
                <a:cs typeface="Times New Roman"/>
                <a:hlinkClick r:id="rId3"/>
              </a:rPr>
              <a:t>i</a:t>
            </a:r>
            <a:r>
              <a:rPr sz="1200" spc="-25" dirty="0">
                <a:solidFill>
                  <a:srgbClr val="0000FF"/>
                </a:solidFill>
                <a:latin typeface="Times New Roman"/>
                <a:cs typeface="Times New Roman"/>
                <a:hlinkClick r:id="rId3"/>
              </a:rPr>
              <a:t>l</a:t>
            </a:r>
            <a:r>
              <a:rPr sz="1200" spc="1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c</a:t>
            </a:r>
            <a:r>
              <a:rPr sz="1200" spc="45" dirty="0">
                <a:solidFill>
                  <a:srgbClr val="0000FF"/>
                </a:solidFill>
                <a:latin typeface="Times New Roman"/>
                <a:cs typeface="Times New Roman"/>
                <a:hlinkClick r:id="rId3"/>
              </a:rPr>
              <a:t>o</a:t>
            </a:r>
            <a:r>
              <a:rPr sz="1200" dirty="0">
                <a:solidFill>
                  <a:srgbClr val="0000FF"/>
                </a:solidFill>
                <a:latin typeface="Times New Roman"/>
                <a:cs typeface="Times New Roman"/>
                <a:hlinkClick r:id="rId3"/>
              </a:rPr>
              <a:t>m</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28"/>
              </a:spcBef>
            </a:pPr>
            <a:endParaRPr sz="1050">
              <a:latin typeface="Times New Roman"/>
              <a:cs typeface="Times New Roman"/>
            </a:endParaRPr>
          </a:p>
          <a:p>
            <a:pPr algn="ctr">
              <a:lnSpc>
                <a:spcPct val="100000"/>
              </a:lnSpc>
            </a:pPr>
            <a:r>
              <a:rPr sz="1200" i="1" spc="10" dirty="0">
                <a:latin typeface="Times New Roman"/>
                <a:cs typeface="Times New Roman"/>
              </a:rPr>
              <a:t>A</a:t>
            </a:r>
            <a:r>
              <a:rPr sz="1200" i="1" spc="-5" dirty="0">
                <a:latin typeface="Times New Roman"/>
                <a:cs typeface="Times New Roman"/>
              </a:rPr>
              <a:t>ck</a:t>
            </a:r>
            <a:r>
              <a:rPr sz="1200" i="1" dirty="0">
                <a:latin typeface="Times New Roman"/>
                <a:cs typeface="Times New Roman"/>
              </a:rPr>
              <a:t>n</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d</a:t>
            </a:r>
            <a:r>
              <a:rPr sz="1200" i="1" spc="20" dirty="0">
                <a:latin typeface="Times New Roman"/>
                <a:cs typeface="Times New Roman"/>
              </a:rPr>
              <a:t>g</a:t>
            </a:r>
            <a:r>
              <a:rPr sz="1200" i="1" spc="-5" dirty="0">
                <a:latin typeface="Times New Roman"/>
                <a:cs typeface="Times New Roman"/>
              </a:rPr>
              <a:t>eme</a:t>
            </a:r>
            <a:r>
              <a:rPr sz="1200" i="1" dirty="0">
                <a:latin typeface="Times New Roman"/>
                <a:cs typeface="Times New Roman"/>
              </a:rPr>
              <a:t>nt</a:t>
            </a:r>
            <a:endParaRPr sz="1200">
              <a:latin typeface="Times New Roman"/>
              <a:cs typeface="Times New Roman"/>
            </a:endParaRPr>
          </a:p>
          <a:p>
            <a:pPr>
              <a:lnSpc>
                <a:spcPct val="100000"/>
              </a:lnSpc>
              <a:spcBef>
                <a:spcPts val="9"/>
              </a:spcBef>
            </a:pPr>
            <a:endParaRPr sz="1150">
              <a:latin typeface="Times New Roman"/>
              <a:cs typeface="Times New Roman"/>
            </a:endParaRPr>
          </a:p>
          <a:p>
            <a:pPr marL="12700" marR="6985" algn="just">
              <a:lnSpc>
                <a:spcPct val="94200"/>
              </a:lnSpc>
            </a:pP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 </a:t>
            </a:r>
            <a:r>
              <a:rPr sz="1200" spc="-14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3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50"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l</a:t>
            </a:r>
            <a:r>
              <a:rPr sz="1200" spc="-5" dirty="0">
                <a:latin typeface="Times New Roman"/>
                <a:cs typeface="Times New Roman"/>
              </a:rPr>
              <a:t>ew</a:t>
            </a:r>
            <a:r>
              <a:rPr sz="1200" spc="20" dirty="0">
                <a:latin typeface="Times New Roman"/>
                <a:cs typeface="Times New Roman"/>
              </a:rPr>
              <a:t>oo</a:t>
            </a:r>
            <a:r>
              <a:rPr sz="1200" dirty="0">
                <a:latin typeface="Times New Roman"/>
                <a:cs typeface="Times New Roman"/>
              </a:rPr>
              <a:t>d,</a:t>
            </a:r>
            <a:r>
              <a:rPr sz="1200" spc="12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15" dirty="0">
                <a:latin typeface="Times New Roman"/>
                <a:cs typeface="Times New Roman"/>
              </a:rPr>
              <a:t>L</a:t>
            </a:r>
            <a:r>
              <a:rPr sz="1200" spc="-30"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0" dirty="0">
                <a:latin typeface="Times New Roman"/>
                <a:cs typeface="Times New Roman"/>
              </a:rPr>
              <a:t>E</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40" dirty="0">
                <a:latin typeface="Times New Roman"/>
                <a:cs typeface="Times New Roman"/>
              </a:rPr>
              <a:t>L</a:t>
            </a:r>
            <a:r>
              <a:rPr sz="1200" spc="20" dirty="0">
                <a:latin typeface="Times New Roman"/>
                <a:cs typeface="Times New Roman"/>
              </a:rPr>
              <a:t>o</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 dirty="0">
                <a:latin typeface="Times New Roman"/>
                <a:cs typeface="Times New Roman"/>
              </a:rPr>
              <a:t>er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85" dirty="0">
                <a:latin typeface="Times New Roman"/>
                <a:cs typeface="Times New Roman"/>
              </a:rPr>
              <a:t> </a:t>
            </a:r>
            <a:r>
              <a:rPr sz="1200" dirty="0">
                <a:latin typeface="Times New Roman"/>
                <a:cs typeface="Times New Roman"/>
              </a:rPr>
              <a:t>be</a:t>
            </a:r>
            <a:r>
              <a:rPr sz="1200" spc="100" dirty="0">
                <a:latin typeface="Times New Roman"/>
                <a:cs typeface="Times New Roman"/>
              </a:rPr>
              <a:t> </a:t>
            </a:r>
            <a:r>
              <a:rPr sz="1200" dirty="0">
                <a:latin typeface="Times New Roman"/>
                <a:cs typeface="Times New Roman"/>
              </a:rPr>
              <a:t>b</a:t>
            </a:r>
            <a:r>
              <a:rPr sz="1200" spc="-5" dirty="0">
                <a:latin typeface="Times New Roman"/>
                <a:cs typeface="Times New Roman"/>
              </a:rPr>
              <a:t>ea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ud;</a:t>
            </a:r>
            <a:r>
              <a:rPr sz="1200" spc="85"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w</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dirty="0">
                <a:latin typeface="Times New Roman"/>
                <a:cs typeface="Times New Roman"/>
              </a:rPr>
              <a:t>my </a:t>
            </a:r>
            <a:r>
              <a:rPr sz="1200" spc="-25" dirty="0">
                <a:latin typeface="Times New Roman"/>
                <a:cs typeface="Times New Roman"/>
              </a:rPr>
              <a:t>h</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5" dirty="0">
                <a:latin typeface="Times New Roman"/>
                <a:cs typeface="Times New Roman"/>
              </a:rPr>
              <a:t>a</a:t>
            </a:r>
            <a:r>
              <a:rPr sz="1200" spc="-25" dirty="0">
                <a:latin typeface="Times New Roman"/>
                <a:cs typeface="Times New Roman"/>
              </a:rPr>
              <a:t>h</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us to</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30" dirty="0">
                <a:latin typeface="Times New Roman"/>
                <a:cs typeface="Times New Roman"/>
              </a:rPr>
              <a:t>e</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30" dirty="0">
                <a:latin typeface="Times New Roman"/>
                <a:cs typeface="Times New Roman"/>
              </a:rPr>
              <a:t>c</a:t>
            </a:r>
            <a:r>
              <a:rPr sz="1200" dirty="0">
                <a:latin typeface="Times New Roman"/>
                <a:cs typeface="Times New Roman"/>
              </a:rPr>
              <a:t>o</a:t>
            </a:r>
            <a:r>
              <a:rPr sz="1200" spc="-25" dirty="0">
                <a:latin typeface="Times New Roman"/>
                <a:cs typeface="Times New Roman"/>
              </a:rPr>
              <a:t>m</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t</a:t>
            </a:r>
            <a:r>
              <a:rPr sz="1200" spc="5" dirty="0">
                <a:latin typeface="Times New Roman"/>
                <a:cs typeface="Times New Roman"/>
              </a:rPr>
              <a:t>r</a:t>
            </a:r>
            <a:r>
              <a:rPr sz="1200" dirty="0">
                <a:latin typeface="Times New Roman"/>
                <a:cs typeface="Times New Roman"/>
              </a:rPr>
              <a:t>ugg</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ud</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iv</a:t>
            </a:r>
            <a:r>
              <a:rPr sz="1200" spc="-5" dirty="0">
                <a:latin typeface="Times New Roman"/>
                <a:cs typeface="Times New Roman"/>
              </a:rPr>
              <a:t>e.</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28"/>
              </a:spcBef>
            </a:pPr>
            <a:endParaRPr sz="1050">
              <a:latin typeface="Times New Roman"/>
              <a:cs typeface="Times New Roman"/>
            </a:endParaRPr>
          </a:p>
          <a:p>
            <a:pPr marR="635" algn="ctr">
              <a:lnSpc>
                <a:spcPct val="100000"/>
              </a:lnSpc>
            </a:pPr>
            <a:r>
              <a:rPr sz="1200" b="1" spc="-5" dirty="0">
                <a:latin typeface="Times New Roman"/>
                <a:cs typeface="Times New Roman"/>
              </a:rPr>
              <a:t>Re</a:t>
            </a:r>
            <a:r>
              <a:rPr sz="1200" b="1" spc="-20" dirty="0">
                <a:latin typeface="Times New Roman"/>
                <a:cs typeface="Times New Roman"/>
              </a:rPr>
              <a:t>f</a:t>
            </a:r>
            <a:r>
              <a:rPr sz="1200" b="1" spc="15" dirty="0">
                <a:latin typeface="Times New Roman"/>
                <a:cs typeface="Times New Roman"/>
              </a:rPr>
              <a:t>e</a:t>
            </a:r>
            <a:r>
              <a:rPr sz="1200" b="1" spc="-5" dirty="0">
                <a:latin typeface="Times New Roman"/>
                <a:cs typeface="Times New Roman"/>
              </a:rPr>
              <a:t>re</a:t>
            </a:r>
            <a:r>
              <a:rPr sz="1200" b="1" dirty="0">
                <a:latin typeface="Times New Roman"/>
                <a:cs typeface="Times New Roman"/>
              </a:rPr>
              <a:t>n</a:t>
            </a:r>
            <a:r>
              <a:rPr sz="1200" b="1" spc="-5" dirty="0">
                <a:latin typeface="Times New Roman"/>
                <a:cs typeface="Times New Roman"/>
              </a:rPr>
              <a:t>ces</a:t>
            </a:r>
            <a:endParaRPr sz="1200">
              <a:latin typeface="Times New Roman"/>
              <a:cs typeface="Times New Roman"/>
            </a:endParaRPr>
          </a:p>
          <a:p>
            <a:pPr>
              <a:lnSpc>
                <a:spcPct val="100000"/>
              </a:lnSpc>
              <a:spcBef>
                <a:spcPts val="53"/>
              </a:spcBef>
            </a:pPr>
            <a:endParaRPr sz="1150">
              <a:latin typeface="Times New Roman"/>
              <a:cs typeface="Times New Roman"/>
            </a:endParaRPr>
          </a:p>
          <a:p>
            <a:pPr marL="378460" marR="6985" indent="-365760">
              <a:lnSpc>
                <a:spcPts val="1340"/>
              </a:lnSpc>
            </a:pP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2005</a:t>
            </a:r>
            <a:r>
              <a:rPr sz="1200" spc="-2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g</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10"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 </a:t>
            </a:r>
            <a:r>
              <a:rPr sz="1200" spc="-145" dirty="0">
                <a:latin typeface="Times New Roman"/>
                <a:cs typeface="Times New Roman"/>
              </a:rPr>
              <a:t> </a:t>
            </a:r>
            <a:r>
              <a:rPr sz="1200" spc="10" dirty="0">
                <a:latin typeface="Times New Roman"/>
                <a:cs typeface="Times New Roman"/>
              </a:rPr>
              <a:t>T</a:t>
            </a:r>
            <a:r>
              <a:rPr sz="1200" spc="20" dirty="0">
                <a:latin typeface="Times New Roman"/>
                <a:cs typeface="Times New Roman"/>
              </a:rPr>
              <a:t>o</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l</a:t>
            </a:r>
            <a:r>
              <a:rPr sz="1200" dirty="0">
                <a:latin typeface="Times New Roman"/>
                <a:cs typeface="Times New Roman"/>
              </a:rPr>
              <a:t>d. </a:t>
            </a:r>
            <a:r>
              <a:rPr sz="1200" spc="3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a:t>
            </a:r>
            <a:r>
              <a:rPr sz="1200" i="1" dirty="0">
                <a:latin typeface="Times New Roman"/>
                <a:cs typeface="Times New Roman"/>
              </a:rPr>
              <a:t>51</a:t>
            </a:r>
            <a:r>
              <a:rPr sz="1200" i="1" spc="-20" dirty="0">
                <a:latin typeface="Times New Roman"/>
                <a:cs typeface="Times New Roman"/>
              </a:rPr>
              <a:t>(</a:t>
            </a:r>
            <a:r>
              <a:rPr sz="1200" dirty="0">
                <a:latin typeface="Times New Roman"/>
                <a:cs typeface="Times New Roman"/>
              </a:rPr>
              <a:t>4</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46</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485.</a:t>
            </a:r>
            <a:endParaRPr sz="1200">
              <a:latin typeface="Times New Roman"/>
              <a:cs typeface="Times New Roman"/>
            </a:endParaRPr>
          </a:p>
          <a:p>
            <a:pPr marL="12700">
              <a:lnSpc>
                <a:spcPts val="1290"/>
              </a:lnSpc>
            </a:pPr>
            <a:r>
              <a:rPr sz="1200" spc="-5" dirty="0">
                <a:latin typeface="Times New Roman"/>
                <a:cs typeface="Times New Roman"/>
              </a:rPr>
              <a:t>A</a:t>
            </a:r>
            <a:r>
              <a:rPr sz="1200" dirty="0">
                <a:latin typeface="Times New Roman"/>
                <a:cs typeface="Times New Roman"/>
              </a:rPr>
              <a:t>h</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S.  </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2004</a:t>
            </a:r>
            <a:r>
              <a:rPr sz="1200" spc="-20" dirty="0">
                <a:latin typeface="Times New Roman"/>
                <a:cs typeface="Times New Roman"/>
              </a:rPr>
              <a:t>)</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De</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7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endParaRPr sz="1200">
              <a:latin typeface="Times New Roman"/>
              <a:cs typeface="Times New Roman"/>
            </a:endParaRPr>
          </a:p>
          <a:p>
            <a:pPr marL="378460">
              <a:lnSpc>
                <a:spcPts val="1345"/>
              </a:lnSpc>
            </a:pPr>
            <a:r>
              <a:rPr sz="1200" i="1" dirty="0">
                <a:latin typeface="Times New Roman"/>
                <a:cs typeface="Times New Roman"/>
              </a:rPr>
              <a:t>bo</a:t>
            </a:r>
            <a:r>
              <a:rPr sz="1200" i="1" spc="-15" dirty="0">
                <a:latin typeface="Times New Roman"/>
                <a:cs typeface="Times New Roman"/>
              </a:rPr>
              <a:t>r</a:t>
            </a:r>
            <a:r>
              <a:rPr sz="1200" i="1" dirty="0">
                <a:latin typeface="Times New Roman"/>
                <a:cs typeface="Times New Roman"/>
              </a:rPr>
              <a:t>d</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land</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3</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5.</a:t>
            </a:r>
            <a:endParaRPr sz="1200">
              <a:latin typeface="Times New Roman"/>
              <a:cs typeface="Times New Roman"/>
            </a:endParaRPr>
          </a:p>
          <a:p>
            <a:pPr marL="378460" marR="12700" indent="-365760">
              <a:lnSpc>
                <a:spcPts val="1370"/>
              </a:lnSpc>
              <a:spcBef>
                <a:spcPts val="55"/>
              </a:spcBef>
            </a:pP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ll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1992</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spc="-15" dirty="0">
                <a:latin typeface="Times New Roman"/>
                <a:cs typeface="Times New Roman"/>
              </a:rPr>
              <a:t>F</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s</a:t>
            </a:r>
            <a:r>
              <a:rPr sz="1200" i="1" spc="45" dirty="0">
                <a:latin typeface="Times New Roman"/>
                <a:cs typeface="Times New Roman"/>
              </a:rPr>
              <a:t> </a:t>
            </a:r>
            <a:r>
              <a:rPr sz="1200" i="1" dirty="0">
                <a:latin typeface="Times New Roman"/>
                <a:cs typeface="Times New Roman"/>
              </a:rPr>
              <a:t>at</a:t>
            </a:r>
            <a:r>
              <a:rPr sz="1200" i="1" spc="60" dirty="0">
                <a:latin typeface="Times New Roman"/>
                <a:cs typeface="Times New Roman"/>
              </a:rPr>
              <a:t> </a:t>
            </a:r>
            <a:r>
              <a:rPr sz="1200" i="1" dirty="0">
                <a:latin typeface="Times New Roman"/>
                <a:cs typeface="Times New Roman"/>
              </a:rPr>
              <a:t>the</a:t>
            </a:r>
            <a:r>
              <a:rPr sz="1200" i="1" spc="55" dirty="0">
                <a:latin typeface="Times New Roman"/>
                <a:cs typeface="Times New Roman"/>
              </a:rPr>
              <a:t> </a:t>
            </a:r>
            <a:r>
              <a:rPr sz="1200" i="1" dirty="0">
                <a:latin typeface="Times New Roman"/>
                <a:cs typeface="Times New Roman"/>
              </a:rPr>
              <a:t>bottom</a:t>
            </a:r>
            <a:r>
              <a:rPr sz="1200" i="1" spc="5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85" dirty="0">
                <a:latin typeface="Times New Roman"/>
                <a:cs typeface="Times New Roman"/>
              </a:rPr>
              <a:t> </a:t>
            </a:r>
            <a:r>
              <a:rPr sz="1200" i="1" dirty="0">
                <a:latin typeface="Times New Roman"/>
                <a:cs typeface="Times New Roman"/>
              </a:rPr>
              <a:t>the</a:t>
            </a:r>
            <a:r>
              <a:rPr sz="1200" i="1" spc="55" dirty="0">
                <a:latin typeface="Times New Roman"/>
                <a:cs typeface="Times New Roman"/>
              </a:rPr>
              <a:t> </a:t>
            </a:r>
            <a:r>
              <a:rPr sz="1200" i="1" spc="-60" dirty="0">
                <a:latin typeface="Times New Roman"/>
                <a:cs typeface="Times New Roman"/>
              </a:rPr>
              <a:t>w</a:t>
            </a:r>
            <a:r>
              <a:rPr sz="1200" i="1" spc="-5" dirty="0">
                <a:latin typeface="Times New Roman"/>
                <a:cs typeface="Times New Roman"/>
              </a:rPr>
              <a:t>e</a:t>
            </a:r>
            <a:r>
              <a:rPr sz="1200" i="1" dirty="0">
                <a:latin typeface="Times New Roman"/>
                <a:cs typeface="Times New Roman"/>
              </a:rPr>
              <a:t>ll:</a:t>
            </a:r>
            <a:r>
              <a:rPr sz="1200" i="1" spc="65" dirty="0">
                <a:latin typeface="Times New Roman"/>
                <a:cs typeface="Times New Roman"/>
              </a:rPr>
              <a:t> </a:t>
            </a:r>
            <a:r>
              <a:rPr sz="1200" i="1" dirty="0">
                <a:latin typeface="Times New Roman"/>
                <a:cs typeface="Times New Roman"/>
              </a:rPr>
              <a:t>The</a:t>
            </a:r>
            <a:r>
              <a:rPr sz="1200" i="1" spc="55"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m</a:t>
            </a:r>
            <a:r>
              <a:rPr sz="1200" i="1" dirty="0">
                <a:latin typeface="Times New Roman"/>
                <a:cs typeface="Times New Roman"/>
              </a:rPr>
              <a:t>an</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of</a:t>
            </a:r>
            <a:r>
              <a:rPr sz="1200" i="1" spc="8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i="1" dirty="0">
                <a:latin typeface="Times New Roman"/>
                <a:cs typeface="Times New Roman"/>
              </a:rPr>
              <a:t>. </a:t>
            </a:r>
            <a:r>
              <a:rPr sz="1200" i="1" spc="8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3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ic </a:t>
            </a:r>
            <a:r>
              <a:rPr sz="1200" spc="-10" dirty="0">
                <a:latin typeface="Times New Roman"/>
                <a:cs typeface="Times New Roman"/>
              </a:rPr>
              <a:t>B</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indent="-365760">
              <a:lnSpc>
                <a:spcPts val="1260"/>
              </a:lnSpc>
            </a:pP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2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75" dirty="0">
                <a:latin typeface="Times New Roman"/>
                <a:cs typeface="Times New Roman"/>
              </a:rPr>
              <a:t> </a:t>
            </a:r>
            <a:r>
              <a:rPr sz="1200" i="1" spc="-15" dirty="0">
                <a:latin typeface="Times New Roman"/>
                <a:cs typeface="Times New Roman"/>
              </a:rPr>
              <a:t>s</a:t>
            </a:r>
            <a:r>
              <a:rPr sz="1200" i="1" dirty="0">
                <a:latin typeface="Times New Roman"/>
                <a:cs typeface="Times New Roman"/>
              </a:rPr>
              <a:t>up</a:t>
            </a:r>
            <a:r>
              <a:rPr sz="1200" i="1" spc="-15" dirty="0">
                <a:latin typeface="Times New Roman"/>
                <a:cs typeface="Times New Roman"/>
              </a:rPr>
              <a:t>r</a:t>
            </a:r>
            <a:r>
              <a:rPr sz="1200" i="1" spc="-5" dirty="0">
                <a:latin typeface="Times New Roman"/>
                <a:cs typeface="Times New Roman"/>
              </a:rPr>
              <a:t>em</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y</a:t>
            </a:r>
            <a:r>
              <a:rPr sz="1200" i="1" spc="75"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spc="-15" dirty="0">
                <a:latin typeface="Times New Roman"/>
                <a:cs typeface="Times New Roman"/>
              </a:rPr>
              <a:t>r</a:t>
            </a:r>
            <a:r>
              <a:rPr sz="1200" i="1" spc="-25"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m</a:t>
            </a:r>
            <a:r>
              <a:rPr sz="1200" i="1" spc="80" dirty="0">
                <a:latin typeface="Times New Roman"/>
                <a:cs typeface="Times New Roman"/>
              </a:rPr>
              <a:t> </a:t>
            </a:r>
            <a:r>
              <a:rPr sz="1200" i="1" dirty="0">
                <a:latin typeface="Times New Roman"/>
                <a:cs typeface="Times New Roman"/>
              </a:rPr>
              <a:t>in</a:t>
            </a:r>
            <a:r>
              <a:rPr sz="1200" i="1" spc="80" dirty="0">
                <a:latin typeface="Times New Roman"/>
                <a:cs typeface="Times New Roman"/>
              </a:rPr>
              <a:t> </a:t>
            </a:r>
            <a:r>
              <a:rPr sz="1200" i="1" dirty="0">
                <a:latin typeface="Times New Roman"/>
                <a:cs typeface="Times New Roman"/>
              </a:rPr>
              <a:t>the</a:t>
            </a:r>
            <a:r>
              <a:rPr sz="1200" i="1" spc="75" dirty="0">
                <a:latin typeface="Times New Roman"/>
                <a:cs typeface="Times New Roman"/>
              </a:rPr>
              <a:t> </a:t>
            </a:r>
            <a:r>
              <a:rPr sz="1200" i="1" dirty="0">
                <a:latin typeface="Times New Roman"/>
                <a:cs typeface="Times New Roman"/>
              </a:rPr>
              <a:t>po</a:t>
            </a:r>
            <a:r>
              <a:rPr sz="1200" i="1" spc="-15" dirty="0">
                <a:latin typeface="Times New Roman"/>
                <a:cs typeface="Times New Roman"/>
              </a:rPr>
              <a:t>s</a:t>
            </a:r>
            <a:r>
              <a:rPr sz="1200" i="1" dirty="0">
                <a:latin typeface="Times New Roman"/>
                <a:cs typeface="Times New Roman"/>
              </a:rPr>
              <a:t>t</a:t>
            </a:r>
            <a:r>
              <a:rPr sz="1200" i="1" spc="5" dirty="0">
                <a:latin typeface="Times New Roman"/>
                <a:cs typeface="Times New Roman"/>
              </a:rPr>
              <a:t>-</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il</a:t>
            </a:r>
            <a:r>
              <a:rPr sz="1200" i="1" spc="60" dirty="0">
                <a:latin typeface="Times New Roman"/>
                <a:cs typeface="Times New Roman"/>
              </a:rPr>
              <a:t> </a:t>
            </a:r>
            <a:r>
              <a:rPr sz="1200" i="1" spc="-15" dirty="0">
                <a:latin typeface="Times New Roman"/>
                <a:cs typeface="Times New Roman"/>
              </a:rPr>
              <a:t>r</a:t>
            </a:r>
            <a:r>
              <a:rPr sz="1200" i="1" dirty="0">
                <a:latin typeface="Times New Roman"/>
                <a:cs typeface="Times New Roman"/>
              </a:rPr>
              <a:t>ights</a:t>
            </a:r>
            <a:r>
              <a:rPr sz="1200" i="1" spc="70" dirty="0">
                <a:latin typeface="Times New Roman"/>
                <a:cs typeface="Times New Roman"/>
              </a:rPr>
              <a:t> </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C</a:t>
            </a:r>
            <a:r>
              <a:rPr sz="1200" spc="-5" dirty="0">
                <a:latin typeface="Times New Roman"/>
                <a:cs typeface="Times New Roman"/>
              </a:rPr>
              <a:t>O</a:t>
            </a:r>
            <a:r>
              <a:rPr sz="1200" dirty="0">
                <a:latin typeface="Times New Roman"/>
                <a:cs typeface="Times New Roman"/>
              </a:rPr>
              <a:t>:</a:t>
            </a:r>
            <a:endParaRPr sz="1200">
              <a:latin typeface="Times New Roman"/>
              <a:cs typeface="Times New Roman"/>
            </a:endParaRPr>
          </a:p>
          <a:p>
            <a:pPr marL="378460">
              <a:lnSpc>
                <a:spcPts val="1345"/>
              </a:lnSpc>
            </a:pPr>
            <a:r>
              <a:rPr sz="1200" spc="10" dirty="0">
                <a:latin typeface="Times New Roman"/>
                <a:cs typeface="Times New Roman"/>
              </a:rPr>
              <a:t>L</a:t>
            </a:r>
            <a:r>
              <a:rPr sz="1200" spc="-25" dirty="0">
                <a:latin typeface="Times New Roman"/>
                <a:cs typeface="Times New Roman"/>
              </a:rPr>
              <a:t>y</a:t>
            </a:r>
            <a:r>
              <a:rPr sz="1200" dirty="0">
                <a:latin typeface="Times New Roman"/>
                <a:cs typeface="Times New Roman"/>
              </a:rPr>
              <a:t>nne</a:t>
            </a:r>
            <a:r>
              <a:rPr sz="1200" spc="5" dirty="0">
                <a:latin typeface="Times New Roman"/>
                <a:cs typeface="Times New Roman"/>
              </a:rPr>
              <a:t> </a:t>
            </a:r>
            <a:r>
              <a:rPr sz="1200" spc="15"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10795" indent="-365760">
              <a:lnSpc>
                <a:spcPts val="1370"/>
              </a:lnSpc>
              <a:spcBef>
                <a:spcPts val="55"/>
              </a:spcBef>
            </a:pP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m </a:t>
            </a:r>
            <a:r>
              <a:rPr sz="1200" i="1" spc="-75" dirty="0">
                <a:latin typeface="Times New Roman"/>
                <a:cs typeface="Times New Roman"/>
              </a:rPr>
              <a:t> </a:t>
            </a:r>
            <a:r>
              <a:rPr sz="1200" i="1" spc="-60" dirty="0">
                <a:latin typeface="Times New Roman"/>
                <a:cs typeface="Times New Roman"/>
              </a:rPr>
              <a:t>w</a:t>
            </a:r>
            <a:r>
              <a:rPr sz="1200" i="1" dirty="0">
                <a:latin typeface="Times New Roman"/>
                <a:cs typeface="Times New Roman"/>
              </a:rPr>
              <a:t>ithout </a:t>
            </a:r>
            <a:r>
              <a:rPr sz="1200" i="1" spc="-9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25" dirty="0">
                <a:latin typeface="Times New Roman"/>
                <a:cs typeface="Times New Roman"/>
              </a:rPr>
              <a:t>t</a:t>
            </a:r>
            <a:r>
              <a:rPr sz="1200" i="1" spc="-15" dirty="0">
                <a:latin typeface="Times New Roman"/>
                <a:cs typeface="Times New Roman"/>
              </a:rPr>
              <a:t>s</a:t>
            </a:r>
            <a:r>
              <a:rPr sz="1200" i="1" dirty="0">
                <a:latin typeface="Times New Roman"/>
                <a:cs typeface="Times New Roman"/>
              </a:rPr>
              <a:t>: </a:t>
            </a:r>
            <a:r>
              <a:rPr sz="1200" i="1" spc="-90" dirty="0">
                <a:latin typeface="Times New Roman"/>
                <a:cs typeface="Times New Roman"/>
              </a:rPr>
              <a:t> </a:t>
            </a:r>
            <a:r>
              <a:rPr sz="1200" i="1" spc="-10" dirty="0">
                <a:latin typeface="Times New Roman"/>
                <a:cs typeface="Times New Roman"/>
              </a:rPr>
              <a:t>C</a:t>
            </a:r>
            <a:r>
              <a:rPr sz="1200" i="1" dirty="0">
                <a:latin typeface="Times New Roman"/>
                <a:cs typeface="Times New Roman"/>
              </a:rPr>
              <a:t>olo</a:t>
            </a:r>
            <a:r>
              <a:rPr sz="1200" i="1" spc="-15" dirty="0">
                <a:latin typeface="Times New Roman"/>
                <a:cs typeface="Times New Roman"/>
              </a:rPr>
              <a:t>r</a:t>
            </a:r>
            <a:r>
              <a:rPr sz="1200" i="1" spc="5" dirty="0">
                <a:latin typeface="Times New Roman"/>
                <a:cs typeface="Times New Roman"/>
              </a:rPr>
              <a:t>-</a:t>
            </a:r>
            <a:r>
              <a:rPr sz="1200" i="1" dirty="0">
                <a:latin typeface="Times New Roman"/>
                <a:cs typeface="Times New Roman"/>
              </a:rPr>
              <a:t>blind </a:t>
            </a:r>
            <a:r>
              <a:rPr sz="1200" i="1" spc="-10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m </a:t>
            </a:r>
            <a:r>
              <a:rPr sz="1200" i="1" spc="-100" dirty="0">
                <a:latin typeface="Times New Roman"/>
                <a:cs typeface="Times New Roman"/>
              </a:rPr>
              <a:t> </a:t>
            </a:r>
            <a:r>
              <a:rPr sz="1200" i="1" dirty="0">
                <a:latin typeface="Times New Roman"/>
                <a:cs typeface="Times New Roman"/>
              </a:rPr>
              <a:t>and </a:t>
            </a:r>
            <a:r>
              <a:rPr sz="1200" i="1" spc="-10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ial </a:t>
            </a:r>
            <a:r>
              <a:rPr sz="1200" i="1" spc="-95" dirty="0">
                <a:latin typeface="Times New Roman"/>
                <a:cs typeface="Times New Roman"/>
              </a:rPr>
              <a:t> </a:t>
            </a:r>
            <a:r>
              <a:rPr sz="1200" i="1" dirty="0">
                <a:latin typeface="Times New Roman"/>
                <a:cs typeface="Times New Roman"/>
              </a:rPr>
              <a:t>in</a:t>
            </a:r>
            <a:r>
              <a:rPr sz="1200" i="1" spc="-5" dirty="0">
                <a:latin typeface="Times New Roman"/>
                <a:cs typeface="Times New Roman"/>
              </a:rPr>
              <a:t>e</a:t>
            </a:r>
            <a:r>
              <a:rPr sz="1200" i="1" dirty="0">
                <a:latin typeface="Times New Roman"/>
                <a:cs typeface="Times New Roman"/>
              </a:rPr>
              <a:t>quality </a:t>
            </a:r>
            <a:r>
              <a:rPr sz="1200" i="1" spc="-105" dirty="0">
                <a:latin typeface="Times New Roman"/>
                <a:cs typeface="Times New Roman"/>
              </a:rPr>
              <a:t> </a:t>
            </a:r>
            <a:r>
              <a:rPr sz="1200" i="1" dirty="0">
                <a:latin typeface="Times New Roman"/>
                <a:cs typeface="Times New Roman"/>
              </a:rPr>
              <a:t>in </a:t>
            </a:r>
            <a:r>
              <a:rPr sz="1200" i="1" spc="-5" dirty="0">
                <a:latin typeface="Times New Roman"/>
                <a:cs typeface="Times New Roman"/>
              </a:rPr>
              <a:t>c</a:t>
            </a:r>
            <a:r>
              <a:rPr sz="1200" i="1" dirty="0">
                <a:latin typeface="Times New Roman"/>
                <a:cs typeface="Times New Roman"/>
              </a:rPr>
              <a:t>ont</a:t>
            </a:r>
            <a:r>
              <a:rPr sz="1200" i="1" spc="-5" dirty="0">
                <a:latin typeface="Times New Roman"/>
                <a:cs typeface="Times New Roman"/>
              </a:rPr>
              <a:t>em</a:t>
            </a:r>
            <a:r>
              <a:rPr sz="1200" i="1" dirty="0">
                <a:latin typeface="Times New Roman"/>
                <a:cs typeface="Times New Roman"/>
              </a:rPr>
              <a:t>po</a:t>
            </a:r>
            <a:r>
              <a:rPr sz="1200" i="1" spc="-15" dirty="0">
                <a:latin typeface="Times New Roman"/>
                <a:cs typeface="Times New Roman"/>
              </a:rPr>
              <a:t>r</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D</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R</a:t>
            </a:r>
            <a:r>
              <a:rPr sz="1200" spc="20" dirty="0">
                <a:latin typeface="Times New Roman"/>
                <a:cs typeface="Times New Roman"/>
              </a:rPr>
              <a:t>ow</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5" dirty="0">
                <a:latin typeface="Times New Roman"/>
                <a:cs typeface="Times New Roman"/>
              </a:rPr>
              <a:t>tt</a:t>
            </a:r>
            <a:r>
              <a:rPr sz="1200" spc="-25" dirty="0">
                <a:latin typeface="Times New Roman"/>
                <a:cs typeface="Times New Roman"/>
              </a:rPr>
              <a:t>l</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a:t>
            </a:r>
            <a:endParaRPr sz="1200">
              <a:latin typeface="Times New Roman"/>
              <a:cs typeface="Times New Roman"/>
            </a:endParaRPr>
          </a:p>
          <a:p>
            <a:pPr marL="377825" indent="-365760">
              <a:lnSpc>
                <a:spcPts val="1260"/>
              </a:lnSpc>
            </a:pP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&amp;  </a:t>
            </a:r>
            <a:r>
              <a:rPr sz="1200" spc="-10" dirty="0">
                <a:latin typeface="Times New Roman"/>
                <a:cs typeface="Times New Roman"/>
              </a:rPr>
              <a:t>B</a:t>
            </a:r>
            <a:r>
              <a:rPr sz="1200" spc="15" dirty="0">
                <a:latin typeface="Times New Roman"/>
                <a:cs typeface="Times New Roman"/>
              </a:rPr>
              <a:t>a</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2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30" dirty="0">
                <a:latin typeface="Times New Roman"/>
                <a:cs typeface="Times New Roman"/>
              </a:rPr>
              <a:t>A</a:t>
            </a:r>
            <a:r>
              <a:rPr sz="1200" dirty="0">
                <a:latin typeface="Times New Roman"/>
                <a:cs typeface="Times New Roman"/>
              </a:rPr>
              <a:t>n</a:t>
            </a:r>
            <a:r>
              <a:rPr sz="1200" spc="-50" dirty="0">
                <a:latin typeface="Times New Roman"/>
                <a:cs typeface="Times New Roman"/>
              </a:rPr>
              <a:t>y</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l</a:t>
            </a:r>
            <a:r>
              <a:rPr sz="1200" dirty="0">
                <a:latin typeface="Times New Roman"/>
                <a:cs typeface="Times New Roman"/>
              </a:rPr>
              <a:t>im</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endParaRPr sz="1200">
              <a:latin typeface="Times New Roman"/>
              <a:cs typeface="Times New Roman"/>
            </a:endParaRPr>
          </a:p>
          <a:p>
            <a:pPr marL="377825">
              <a:lnSpc>
                <a:spcPts val="1355"/>
              </a:lnSpc>
            </a:pP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4</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11</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131.</a:t>
            </a:r>
            <a:endParaRPr sz="1200">
              <a:latin typeface="Times New Roman"/>
              <a:cs typeface="Times New Roman"/>
            </a:endParaRPr>
          </a:p>
          <a:p>
            <a:pPr marL="12700">
              <a:lnSpc>
                <a:spcPts val="1355"/>
              </a:lnSpc>
            </a:pP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dk</a:t>
            </a:r>
            <a:r>
              <a:rPr sz="1200" spc="-25" dirty="0">
                <a:latin typeface="Times New Roman"/>
                <a:cs typeface="Times New Roman"/>
              </a:rPr>
              <a:t>in</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H</a:t>
            </a:r>
            <a:r>
              <a:rPr sz="1200" i="1" spc="20" dirty="0">
                <a:latin typeface="Times New Roman"/>
                <a:cs typeface="Times New Roman"/>
              </a:rPr>
              <a:t>o</a:t>
            </a:r>
            <a:r>
              <a:rPr sz="1200" i="1" dirty="0">
                <a:latin typeface="Times New Roman"/>
                <a:cs typeface="Times New Roman"/>
              </a:rPr>
              <a:t>w</a:t>
            </a:r>
            <a:r>
              <a:rPr sz="1200" i="1" spc="-25" dirty="0">
                <a:latin typeface="Times New Roman"/>
                <a:cs typeface="Times New Roman"/>
              </a:rPr>
              <a:t> </a:t>
            </a:r>
            <a:r>
              <a:rPr sz="1200" i="1" dirty="0">
                <a:latin typeface="Times New Roman"/>
                <a:cs typeface="Times New Roman"/>
              </a:rPr>
              <a:t>did</a:t>
            </a:r>
            <a:r>
              <a:rPr sz="1200" i="1" spc="35" dirty="0">
                <a:latin typeface="Times New Roman"/>
                <a:cs typeface="Times New Roman"/>
              </a:rPr>
              <a:t> </a:t>
            </a:r>
            <a:r>
              <a:rPr sz="1200" i="1" spc="-5" dirty="0">
                <a:latin typeface="Times New Roman"/>
                <a:cs typeface="Times New Roman"/>
              </a:rPr>
              <a:t>J</a:t>
            </a:r>
            <a:r>
              <a:rPr sz="1200" i="1" spc="15" dirty="0">
                <a:latin typeface="Times New Roman"/>
                <a:cs typeface="Times New Roman"/>
              </a:rPr>
              <a:t>e</a:t>
            </a:r>
            <a:r>
              <a:rPr sz="1200" i="1" spc="-60" dirty="0">
                <a:latin typeface="Times New Roman"/>
                <a:cs typeface="Times New Roman"/>
              </a:rPr>
              <a:t>w</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b</a:t>
            </a:r>
            <a:r>
              <a:rPr sz="1200" i="1" spc="-5" dirty="0">
                <a:latin typeface="Times New Roman"/>
                <a:cs typeface="Times New Roman"/>
              </a:rPr>
              <a:t>ec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e</a:t>
            </a:r>
            <a:r>
              <a:rPr sz="1200" i="1" spc="55" dirty="0">
                <a:latin typeface="Times New Roman"/>
                <a:cs typeface="Times New Roman"/>
              </a:rPr>
              <a:t> </a:t>
            </a:r>
            <a:r>
              <a:rPr sz="1200" i="1" spc="-60" dirty="0">
                <a:latin typeface="Times New Roman"/>
                <a:cs typeface="Times New Roman"/>
              </a:rPr>
              <a:t>w</a:t>
            </a:r>
            <a:r>
              <a:rPr sz="1200" i="1" dirty="0">
                <a:latin typeface="Times New Roman"/>
                <a:cs typeface="Times New Roman"/>
              </a:rPr>
              <a:t>hite</a:t>
            </a:r>
            <a:r>
              <a:rPr sz="1200" i="1" spc="30" dirty="0">
                <a:latin typeface="Times New Roman"/>
                <a:cs typeface="Times New Roman"/>
              </a:rPr>
              <a:t> </a:t>
            </a:r>
            <a:r>
              <a:rPr sz="1200" i="1" dirty="0">
                <a:latin typeface="Times New Roman"/>
                <a:cs typeface="Times New Roman"/>
              </a:rPr>
              <a:t>fol</a:t>
            </a:r>
            <a:r>
              <a:rPr sz="1200" i="1" spc="-5" dirty="0">
                <a:latin typeface="Times New Roman"/>
                <a:cs typeface="Times New Roman"/>
              </a:rPr>
              <a:t>k</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spc="-60" dirty="0">
                <a:latin typeface="Times New Roman"/>
                <a:cs typeface="Times New Roman"/>
              </a:rPr>
              <a:t>w</a:t>
            </a:r>
            <a:r>
              <a:rPr sz="1200" i="1" dirty="0">
                <a:latin typeface="Times New Roman"/>
                <a:cs typeface="Times New Roman"/>
              </a:rPr>
              <a:t>hat</a:t>
            </a:r>
            <a:r>
              <a:rPr sz="1200" i="1" spc="35" dirty="0">
                <a:latin typeface="Times New Roman"/>
                <a:cs typeface="Times New Roman"/>
              </a:rPr>
              <a:t> </a:t>
            </a:r>
            <a:r>
              <a:rPr sz="1200" i="1" dirty="0">
                <a:latin typeface="Times New Roman"/>
                <a:cs typeface="Times New Roman"/>
              </a:rPr>
              <a:t>that</a:t>
            </a:r>
            <a:r>
              <a:rPr sz="1200" i="1" spc="35" dirty="0">
                <a:latin typeface="Times New Roman"/>
                <a:cs typeface="Times New Roman"/>
              </a:rPr>
              <a:t> </a:t>
            </a:r>
            <a:r>
              <a:rPr sz="1200" i="1" spc="-15" dirty="0">
                <a:latin typeface="Times New Roman"/>
                <a:cs typeface="Times New Roman"/>
              </a:rPr>
              <a:t>s</a:t>
            </a:r>
            <a:r>
              <a:rPr sz="1200" i="1" dirty="0">
                <a:latin typeface="Times New Roman"/>
                <a:cs typeface="Times New Roman"/>
              </a:rPr>
              <a:t>a</a:t>
            </a:r>
            <a:r>
              <a:rPr sz="1200" i="1" spc="-5" dirty="0">
                <a:latin typeface="Times New Roman"/>
                <a:cs typeface="Times New Roman"/>
              </a:rPr>
              <a:t>y</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about</a:t>
            </a:r>
            <a:r>
              <a:rPr sz="1200" i="1" spc="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in</a:t>
            </a:r>
            <a:r>
              <a:rPr sz="1200" i="1" spc="-1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a:t>
            </a:r>
            <a:r>
              <a:rPr sz="1200" dirty="0">
                <a:latin typeface="Times New Roman"/>
                <a:cs typeface="Times New Roman"/>
              </a:rPr>
              <a:t>.</a:t>
            </a:r>
            <a:endParaRPr sz="1200">
              <a:latin typeface="Times New Roman"/>
              <a:cs typeface="Times New Roman"/>
            </a:endParaRPr>
          </a:p>
          <a:p>
            <a:pPr marL="377825">
              <a:lnSpc>
                <a:spcPts val="1345"/>
              </a:lnSpc>
            </a:pP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R</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endParaRPr sz="1200">
              <a:latin typeface="Times New Roman"/>
              <a:cs typeface="Times New Roman"/>
            </a:endParaRPr>
          </a:p>
          <a:p>
            <a:pPr marL="12700">
              <a:lnSpc>
                <a:spcPts val="1355"/>
              </a:lnSpc>
            </a:pP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v</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347</a:t>
            </a:r>
            <a:r>
              <a:rPr sz="1200" spc="10" dirty="0">
                <a:latin typeface="Times New Roman"/>
                <a:cs typeface="Times New Roman"/>
              </a:rPr>
              <a:t> </a:t>
            </a:r>
            <a:r>
              <a:rPr sz="1200" spc="-5" dirty="0">
                <a:latin typeface="Times New Roman"/>
                <a:cs typeface="Times New Roman"/>
              </a:rPr>
              <a:t>U</a:t>
            </a:r>
            <a:r>
              <a:rPr sz="1200" spc="10" dirty="0">
                <a:latin typeface="Times New Roman"/>
                <a:cs typeface="Times New Roman"/>
              </a:rPr>
              <a:t>.</a:t>
            </a:r>
            <a:r>
              <a:rPr sz="1200" spc="-20"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483</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195</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2700" marR="5080" algn="r">
              <a:lnSpc>
                <a:spcPts val="1340"/>
              </a:lnSpc>
              <a:spcBef>
                <a:spcPts val="90"/>
              </a:spcBef>
            </a:pPr>
            <a:r>
              <a:rPr sz="1200" dirty="0">
                <a:latin typeface="Times New Roman"/>
                <a:cs typeface="Times New Roman"/>
              </a:rPr>
              <a:t>de</a:t>
            </a:r>
            <a:r>
              <a:rPr sz="1200" spc="10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ú</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30" dirty="0">
                <a:latin typeface="Times New Roman"/>
                <a:cs typeface="Times New Roman"/>
              </a:rPr>
              <a:t>W</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Ra</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hy</a:t>
            </a:r>
            <a:r>
              <a:rPr sz="1200" spc="105" dirty="0">
                <a:latin typeface="Times New Roman"/>
                <a:cs typeface="Times New Roman"/>
              </a:rPr>
              <a:t> </a:t>
            </a:r>
            <a:r>
              <a:rPr sz="1200" spc="-30"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30" dirty="0">
                <a:latin typeface="Times New Roman"/>
                <a:cs typeface="Times New Roman"/>
              </a:rPr>
              <a:t>W</a:t>
            </a:r>
            <a:r>
              <a:rPr sz="1200" spc="45"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qu</a:t>
            </a:r>
            <a:r>
              <a:rPr sz="1200" spc="-5" dirty="0">
                <a:latin typeface="Times New Roman"/>
                <a:cs typeface="Times New Roman"/>
              </a:rPr>
              <a:t>ee</a:t>
            </a:r>
            <a:r>
              <a:rPr sz="1200" dirty="0">
                <a:latin typeface="Times New Roman"/>
                <a:cs typeface="Times New Roman"/>
              </a:rPr>
              <a:t>r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25" dirty="0">
                <a:latin typeface="Times New Roman"/>
                <a:cs typeface="Times New Roman"/>
              </a:rPr>
              <a:t>d</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al</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70</a:t>
            </a:r>
            <a:r>
              <a:rPr sz="1200" spc="5" dirty="0">
                <a:latin typeface="Times New Roman"/>
                <a:cs typeface="Times New Roman"/>
              </a:rPr>
              <a:t>)</a:t>
            </a:r>
            <a:r>
              <a:rPr sz="1200" dirty="0">
                <a:latin typeface="Times New Roman"/>
                <a:cs typeface="Times New Roman"/>
              </a:rPr>
              <a:t>, 26</a:t>
            </a:r>
            <a:r>
              <a:rPr sz="1200" spc="5" dirty="0">
                <a:latin typeface="Times New Roman"/>
                <a:cs typeface="Times New Roman"/>
              </a:rPr>
              <a:t>-</a:t>
            </a:r>
            <a:r>
              <a:rPr sz="1200" dirty="0">
                <a:latin typeface="Times New Roman"/>
                <a:cs typeface="Times New Roman"/>
              </a:rPr>
              <a:t>3</a:t>
            </a:r>
            <a:r>
              <a:rPr sz="1200" spc="-25" dirty="0">
                <a:latin typeface="Times New Roman"/>
                <a:cs typeface="Times New Roman"/>
              </a:rPr>
              <a:t>1.</a:t>
            </a:r>
            <a:endParaRPr sz="1200">
              <a:latin typeface="Times New Roman"/>
              <a:cs typeface="Times New Roman"/>
            </a:endParaRPr>
          </a:p>
          <a:p>
            <a:pPr marL="378460" marR="5080" indent="-365760">
              <a:lnSpc>
                <a:spcPts val="1340"/>
              </a:lnSpc>
            </a:pP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tt,</a:t>
            </a:r>
            <a:r>
              <a:rPr sz="1200" spc="45"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1995</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lation</a:t>
            </a:r>
            <a:r>
              <a:rPr sz="1200" i="1" spc="-15" dirty="0">
                <a:latin typeface="Times New Roman"/>
                <a:cs typeface="Times New Roman"/>
              </a:rPr>
              <a:t>s</a:t>
            </a:r>
            <a:r>
              <a:rPr sz="1200" i="1" dirty="0">
                <a:latin typeface="Times New Roman"/>
                <a:cs typeface="Times New Roman"/>
              </a:rPr>
              <a:t>hip</a:t>
            </a:r>
            <a:r>
              <a:rPr sz="1200" i="1" spc="60" dirty="0">
                <a:latin typeface="Times New Roman"/>
                <a:cs typeface="Times New Roman"/>
              </a:rPr>
              <a:t> </a:t>
            </a:r>
            <a:r>
              <a:rPr sz="1200" i="1" dirty="0">
                <a:latin typeface="Times New Roman"/>
                <a:cs typeface="Times New Roman"/>
              </a:rPr>
              <a:t>b</a:t>
            </a:r>
            <a:r>
              <a:rPr sz="1200" i="1" spc="-5" dirty="0">
                <a:latin typeface="Times New Roman"/>
                <a:cs typeface="Times New Roman"/>
              </a:rPr>
              <a:t>e</a:t>
            </a:r>
            <a:r>
              <a:rPr sz="1200" i="1" dirty="0">
                <a:latin typeface="Times New Roman"/>
                <a:cs typeface="Times New Roman"/>
              </a:rPr>
              <a:t>t</a:t>
            </a:r>
            <a:r>
              <a:rPr sz="1200" i="1" spc="-60" dirty="0">
                <a:latin typeface="Times New Roman"/>
                <a:cs typeface="Times New Roman"/>
              </a:rPr>
              <a:t>w</a:t>
            </a:r>
            <a:r>
              <a:rPr sz="1200" i="1" spc="15" dirty="0">
                <a:latin typeface="Times New Roman"/>
                <a:cs typeface="Times New Roman"/>
              </a:rPr>
              <a:t>e</a:t>
            </a:r>
            <a:r>
              <a:rPr sz="1200" i="1" spc="-5" dirty="0">
                <a:latin typeface="Times New Roman"/>
                <a:cs typeface="Times New Roman"/>
              </a:rPr>
              <a:t>e</a:t>
            </a:r>
            <a:r>
              <a:rPr sz="1200" i="1" dirty="0">
                <a:latin typeface="Times New Roman"/>
                <a:cs typeface="Times New Roman"/>
              </a:rPr>
              <a:t>n</a:t>
            </a:r>
            <a:r>
              <a:rPr sz="1200" i="1" spc="6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ial</a:t>
            </a:r>
            <a:r>
              <a:rPr sz="1200" i="1" spc="60" dirty="0">
                <a:latin typeface="Times New Roman"/>
                <a:cs typeface="Times New Roman"/>
              </a:rPr>
              <a:t> </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ntity</a:t>
            </a:r>
            <a:r>
              <a:rPr sz="1200" i="1" spc="30"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dirty="0">
                <a:latin typeface="Times New Roman"/>
                <a:cs typeface="Times New Roman"/>
              </a:rPr>
              <a:t>na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ss</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i="1" dirty="0">
                <a:latin typeface="Times New Roman"/>
                <a:cs typeface="Times New Roman"/>
              </a:rPr>
              <a:t>,</a:t>
            </a:r>
            <a:r>
              <a:rPr sz="1200" i="1" spc="45"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Q</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2700">
              <a:lnSpc>
                <a:spcPts val="1340"/>
              </a:lnSpc>
            </a:pPr>
            <a:r>
              <a:rPr sz="1200" spc="-20" dirty="0">
                <a:latin typeface="Times New Roman"/>
                <a:cs typeface="Times New Roman"/>
              </a:rPr>
              <a:t>F</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1967</a:t>
            </a:r>
            <a:r>
              <a:rPr sz="1200" spc="5" dirty="0">
                <a:latin typeface="Times New Roman"/>
                <a:cs typeface="Times New Roman"/>
              </a:rPr>
              <a:t>)</a:t>
            </a:r>
            <a:r>
              <a:rPr sz="1200" dirty="0">
                <a:latin typeface="Times New Roman"/>
                <a:cs typeface="Times New Roman"/>
              </a:rPr>
              <a:t>. </a:t>
            </a:r>
            <a:r>
              <a:rPr sz="1200" i="1" spc="-15"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k</a:t>
            </a:r>
            <a:r>
              <a:rPr sz="1200" i="1" dirty="0">
                <a:latin typeface="Times New Roman"/>
                <a:cs typeface="Times New Roman"/>
              </a:rPr>
              <a:t>in,</a:t>
            </a:r>
            <a:r>
              <a:rPr sz="1200" i="1" spc="2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15" dirty="0">
                <a:latin typeface="Times New Roman"/>
                <a:cs typeface="Times New Roman"/>
              </a:rPr>
              <a:t>s</a:t>
            </a:r>
            <a:r>
              <a:rPr sz="1200" i="1" spc="-5" dirty="0">
                <a:latin typeface="Times New Roman"/>
                <a:cs typeface="Times New Roman"/>
              </a:rPr>
              <a:t>k</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79</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References </a:t>
            </a:r>
            <a:endParaRPr lang="en-US" dirty="0"/>
          </a:p>
        </p:txBody>
      </p:sp>
      <p:sp>
        <p:nvSpPr>
          <p:cNvPr id="2" name="object 2"/>
          <p:cNvSpPr txBox="1"/>
          <p:nvPr/>
        </p:nvSpPr>
        <p:spPr>
          <a:xfrm>
            <a:off x="901700" y="913179"/>
            <a:ext cx="5971540" cy="8072120"/>
          </a:xfrm>
          <a:prstGeom prst="rect">
            <a:avLst/>
          </a:prstGeom>
        </p:spPr>
        <p:txBody>
          <a:bodyPr vert="horz" wrap="square" lIns="0" tIns="0" rIns="0" bIns="0" rtlCol="0">
            <a:spAutoFit/>
          </a:bodyPr>
          <a:lstStyle/>
          <a:p>
            <a:pPr marL="378460" marR="10160" indent="-365760">
              <a:lnSpc>
                <a:spcPts val="1340"/>
              </a:lnSpc>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20" dirty="0">
                <a:latin typeface="Times New Roman"/>
                <a:cs typeface="Times New Roman"/>
              </a:rPr>
              <a:t> </a:t>
            </a:r>
            <a:r>
              <a:rPr sz="1200" spc="-30" dirty="0">
                <a:latin typeface="Times New Roman"/>
                <a:cs typeface="Times New Roman"/>
              </a:rPr>
              <a:t>D</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Y</a:t>
            </a:r>
            <a:r>
              <a:rPr sz="1200" spc="-1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2003</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a:t>
            </a:r>
            <a:r>
              <a:rPr sz="1200" spc="105" dirty="0">
                <a:latin typeface="Times New Roman"/>
                <a:cs typeface="Times New Roman"/>
              </a:rPr>
              <a:t> </a:t>
            </a:r>
            <a:r>
              <a:rPr sz="1200" spc="-5" dirty="0">
                <a:latin typeface="Times New Roman"/>
                <a:cs typeface="Times New Roman"/>
              </a:rPr>
              <a:t>acce</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g</a:t>
            </a:r>
            <a:r>
              <a:rPr sz="1200" spc="-25" dirty="0">
                <a:latin typeface="Times New Roman"/>
                <a:cs typeface="Times New Roman"/>
              </a:rPr>
              <a:t>i</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c</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2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I</a:t>
            </a:r>
            <a:r>
              <a:rPr sz="1200" i="1" dirty="0">
                <a:latin typeface="Times New Roman"/>
                <a:cs typeface="Times New Roman"/>
              </a:rPr>
              <a:t>nto</a:t>
            </a:r>
            <a:r>
              <a:rPr sz="1200" i="1" spc="10"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42</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21</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225.</a:t>
            </a:r>
            <a:endParaRPr sz="1200">
              <a:latin typeface="Times New Roman"/>
              <a:cs typeface="Times New Roman"/>
            </a:endParaRPr>
          </a:p>
          <a:p>
            <a:pPr marL="12700">
              <a:lnSpc>
                <a:spcPts val="1290"/>
              </a:lnSpc>
              <a:tabLst>
                <a:tab pos="1688464" algn="l"/>
              </a:tabLst>
            </a:pP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 </a:t>
            </a:r>
            <a:r>
              <a:rPr sz="1200" spc="-15" dirty="0">
                <a:latin typeface="Times New Roman"/>
                <a:cs typeface="Times New Roman"/>
              </a:rPr>
              <a:t> </a:t>
            </a:r>
            <a:r>
              <a:rPr sz="1200" spc="-10"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i="1" dirty="0">
                <a:latin typeface="Times New Roman"/>
                <a:cs typeface="Times New Roman"/>
              </a:rPr>
              <a:t>The </a:t>
            </a:r>
            <a:r>
              <a:rPr sz="1200" i="1" spc="-55" dirty="0">
                <a:latin typeface="Times New Roman"/>
                <a:cs typeface="Times New Roman"/>
              </a:rPr>
              <a:t> </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ial </a:t>
            </a:r>
            <a:r>
              <a:rPr sz="1200" i="1" spc="-50" dirty="0">
                <a:latin typeface="Times New Roman"/>
                <a:cs typeface="Times New Roman"/>
              </a:rPr>
              <a:t> </a:t>
            </a:r>
            <a:r>
              <a:rPr sz="1200" i="1" spc="-5" dirty="0">
                <a:latin typeface="Times New Roman"/>
                <a:cs typeface="Times New Roman"/>
              </a:rPr>
              <a:t>c</a:t>
            </a:r>
            <a:r>
              <a:rPr sz="1200" i="1" dirty="0">
                <a:latin typeface="Times New Roman"/>
                <a:cs typeface="Times New Roman"/>
              </a:rPr>
              <a:t>on</a:t>
            </a:r>
            <a:r>
              <a:rPr sz="1200" i="1" spc="-15" dirty="0">
                <a:latin typeface="Times New Roman"/>
                <a:cs typeface="Times New Roman"/>
              </a:rPr>
              <a:t>s</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tion </a:t>
            </a:r>
            <a:r>
              <a:rPr sz="1200" i="1" spc="-25" dirty="0">
                <a:latin typeface="Times New Roman"/>
                <a:cs typeface="Times New Roman"/>
              </a:rPr>
              <a:t> o</a:t>
            </a:r>
            <a:r>
              <a:rPr sz="1200" i="1" dirty="0">
                <a:latin typeface="Times New Roman"/>
                <a:cs typeface="Times New Roman"/>
              </a:rPr>
              <a:t>f </a:t>
            </a:r>
            <a:r>
              <a:rPr sz="1200" i="1" spc="-25" dirty="0">
                <a:latin typeface="Times New Roman"/>
                <a:cs typeface="Times New Roman"/>
              </a:rPr>
              <a:t> </a:t>
            </a:r>
            <a:r>
              <a:rPr sz="1200" i="1" spc="-6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spc="20" dirty="0">
                <a:latin typeface="Times New Roman"/>
                <a:cs typeface="Times New Roman"/>
              </a:rPr>
              <a:t>n</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 </a:t>
            </a:r>
            <a:r>
              <a:rPr sz="1200" i="1" spc="-20" dirty="0">
                <a:latin typeface="Times New Roman"/>
                <a:cs typeface="Times New Roman"/>
              </a:rPr>
              <a:t> W</a:t>
            </a:r>
            <a:r>
              <a:rPr sz="1200" i="1" dirty="0">
                <a:latin typeface="Times New Roman"/>
                <a:cs typeface="Times New Roman"/>
              </a:rPr>
              <a:t>hite </a:t>
            </a:r>
            <a:r>
              <a:rPr sz="1200" i="1" spc="-5" dirty="0">
                <a:latin typeface="Times New Roman"/>
                <a:cs typeface="Times New Roman"/>
              </a:rPr>
              <a:t> </a:t>
            </a:r>
            <a:r>
              <a:rPr sz="1200" i="1" spc="-60" dirty="0">
                <a:latin typeface="Times New Roman"/>
                <a:cs typeface="Times New Roman"/>
              </a:rPr>
              <a:t>w</a:t>
            </a:r>
            <a:r>
              <a:rPr sz="1200" i="1" dirty="0">
                <a:latin typeface="Times New Roman"/>
                <a:cs typeface="Times New Roman"/>
              </a:rPr>
              <a:t>o</a:t>
            </a:r>
            <a:r>
              <a:rPr sz="1200" i="1" spc="-5" dirty="0">
                <a:latin typeface="Times New Roman"/>
                <a:cs typeface="Times New Roman"/>
              </a:rPr>
              <a:t>me</a:t>
            </a:r>
            <a:r>
              <a:rPr sz="1200" i="1" dirty="0">
                <a:latin typeface="Times New Roman"/>
                <a:cs typeface="Times New Roman"/>
              </a:rPr>
              <a:t>n, </a:t>
            </a:r>
            <a:r>
              <a:rPr sz="1200" i="1" spc="-15" dirty="0">
                <a:latin typeface="Times New Roman"/>
                <a:cs typeface="Times New Roman"/>
              </a:rPr>
              <a:t> 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 </a:t>
            </a:r>
            <a:r>
              <a:rPr sz="1200" i="1" spc="-30" dirty="0">
                <a:latin typeface="Times New Roman"/>
                <a:cs typeface="Times New Roman"/>
              </a:rPr>
              <a:t> </a:t>
            </a:r>
            <a:r>
              <a:rPr sz="1200" i="1" spc="-5" dirty="0">
                <a:latin typeface="Times New Roman"/>
                <a:cs typeface="Times New Roman"/>
              </a:rPr>
              <a:t>m</a:t>
            </a:r>
            <a:r>
              <a:rPr sz="1200" i="1" dirty="0">
                <a:latin typeface="Times New Roman"/>
                <a:cs typeface="Times New Roman"/>
              </a:rPr>
              <a:t>att</a:t>
            </a:r>
            <a:r>
              <a:rPr sz="1200" i="1" spc="-5" dirty="0">
                <a:latin typeface="Times New Roman"/>
                <a:cs typeface="Times New Roman"/>
              </a:rPr>
              <a:t>e</a:t>
            </a:r>
            <a:r>
              <a:rPr sz="1200" i="1" spc="-15" dirty="0">
                <a:latin typeface="Times New Roman"/>
                <a:cs typeface="Times New Roman"/>
              </a:rPr>
              <a:t>rs</a:t>
            </a:r>
            <a:r>
              <a:rPr sz="1200" dirty="0">
                <a:latin typeface="Times New Roman"/>
                <a:cs typeface="Times New Roman"/>
              </a:rPr>
              <a:t>.</a:t>
            </a:r>
            <a:endParaRPr sz="1200">
              <a:latin typeface="Times New Roman"/>
              <a:cs typeface="Times New Roman"/>
            </a:endParaRPr>
          </a:p>
          <a:p>
            <a:pPr marL="378460">
              <a:lnSpc>
                <a:spcPts val="1345"/>
              </a:lnSpc>
            </a:pP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nn</a:t>
            </a:r>
            <a:r>
              <a:rPr sz="1200" spc="-5" dirty="0">
                <a:latin typeface="Times New Roman"/>
                <a:cs typeface="Times New Roman"/>
              </a:rPr>
              <a:t>ea</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N</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nn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o</a:t>
            </a:r>
            <a:r>
              <a:rPr sz="1200" spc="25" dirty="0">
                <a:latin typeface="Times New Roman"/>
                <a:cs typeface="Times New Roman"/>
              </a:rPr>
              <a:t>t</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7620" indent="-365760">
              <a:lnSpc>
                <a:spcPts val="1340"/>
              </a:lnSpc>
              <a:spcBef>
                <a:spcPts val="80"/>
              </a:spcBef>
            </a:pP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2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7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90" dirty="0">
                <a:latin typeface="Times New Roman"/>
                <a:cs typeface="Times New Roman"/>
              </a:rPr>
              <a:t> </a:t>
            </a:r>
            <a:r>
              <a:rPr sz="1200" i="1" spc="-20" dirty="0">
                <a:latin typeface="Times New Roman"/>
                <a:cs typeface="Times New Roman"/>
              </a:rPr>
              <a:t>T</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a:t>
            </a:r>
            <a:r>
              <a:rPr sz="1200" i="1" spc="9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spc="20"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120" dirty="0">
                <a:latin typeface="Times New Roman"/>
                <a:cs typeface="Times New Roman"/>
              </a:rPr>
              <a:t> </a:t>
            </a:r>
            <a:r>
              <a:rPr sz="1200" i="1" dirty="0">
                <a:latin typeface="Times New Roman"/>
                <a:cs typeface="Times New Roman"/>
              </a:rPr>
              <a:t>&amp;</a:t>
            </a:r>
            <a:r>
              <a:rPr sz="1200" i="1" spc="10" dirty="0">
                <a:latin typeface="Times New Roman"/>
                <a:cs typeface="Times New Roman"/>
              </a:rPr>
              <a:t> </a:t>
            </a:r>
            <a:r>
              <a:rPr sz="1200" i="1" spc="20" dirty="0">
                <a:latin typeface="Times New Roman"/>
                <a:cs typeface="Times New Roman"/>
              </a:rPr>
              <a:t>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i="1" dirty="0">
                <a:latin typeface="Times New Roman"/>
                <a:cs typeface="Times New Roman"/>
              </a:rPr>
              <a:t>. </a:t>
            </a:r>
            <a:r>
              <a:rPr sz="1200" i="1" spc="105"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80"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70" dirty="0">
                <a:latin typeface="Times New Roman"/>
                <a:cs typeface="Times New Roman"/>
              </a:rPr>
              <a:t> </a:t>
            </a:r>
            <a:r>
              <a:rPr sz="1200" spc="-5" dirty="0">
                <a:latin typeface="Times New Roman"/>
                <a:cs typeface="Times New Roman"/>
              </a:rPr>
              <a:t>NY: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8255" indent="-365760">
              <a:lnSpc>
                <a:spcPts val="1340"/>
              </a:lnSpc>
              <a:spcBef>
                <a:spcPts val="25"/>
              </a:spcBef>
            </a:pP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lb</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ac</a:t>
            </a:r>
            <a:r>
              <a:rPr sz="1200" spc="-50"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a:t>
            </a:r>
            <a:r>
              <a:rPr sz="1200" spc="-25" dirty="0">
                <a:latin typeface="Times New Roman"/>
                <a:cs typeface="Times New Roman"/>
              </a:rPr>
              <a:t>'</a:t>
            </a:r>
            <a:r>
              <a:rPr sz="1200" dirty="0">
                <a:latin typeface="Times New Roman"/>
                <a:cs typeface="Times New Roman"/>
              </a:rPr>
              <a:t>” </a:t>
            </a:r>
            <a:r>
              <a:rPr sz="1200" spc="-125" dirty="0">
                <a:latin typeface="Times New Roman"/>
                <a:cs typeface="Times New Roman"/>
              </a:rPr>
              <a:t> </a:t>
            </a:r>
            <a:r>
              <a:rPr sz="1200" i="1" spc="10" dirty="0">
                <a:latin typeface="Times New Roman"/>
                <a:cs typeface="Times New Roman"/>
              </a:rPr>
              <a:t>E</a:t>
            </a:r>
            <a:r>
              <a:rPr sz="1200" i="1" dirty="0">
                <a:latin typeface="Times New Roman"/>
                <a:cs typeface="Times New Roman"/>
              </a:rPr>
              <a:t>thni</a:t>
            </a:r>
            <a:r>
              <a:rPr sz="1200" i="1" spc="-5" dirty="0">
                <a:latin typeface="Times New Roman"/>
                <a:cs typeface="Times New Roman"/>
              </a:rPr>
              <a:t>c</a:t>
            </a:r>
            <a:r>
              <a:rPr sz="1200" i="1" dirty="0">
                <a:latin typeface="Times New Roman"/>
                <a:cs typeface="Times New Roman"/>
              </a:rPr>
              <a:t>iti</a:t>
            </a:r>
            <a:r>
              <a:rPr sz="1200" i="1" spc="-5" dirty="0">
                <a:latin typeface="Times New Roman"/>
                <a:cs typeface="Times New Roman"/>
              </a:rPr>
              <a:t>e</a:t>
            </a:r>
            <a:r>
              <a:rPr sz="1200" i="1" spc="-15" dirty="0">
                <a:latin typeface="Times New Roman"/>
                <a:cs typeface="Times New Roman"/>
              </a:rPr>
              <a:t>s</a:t>
            </a:r>
            <a:r>
              <a:rPr sz="1200" dirty="0">
                <a:latin typeface="Times New Roman"/>
                <a:cs typeface="Times New Roman"/>
              </a:rPr>
              <a:t>, </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6</a:t>
            </a:r>
            <a:r>
              <a:rPr sz="1200" spc="5" dirty="0">
                <a:latin typeface="Times New Roman"/>
                <a:cs typeface="Times New Roman"/>
              </a:rPr>
              <a:t>(</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 318</a:t>
            </a:r>
            <a:r>
              <a:rPr sz="1200" spc="5" dirty="0">
                <a:latin typeface="Times New Roman"/>
                <a:cs typeface="Times New Roman"/>
              </a:rPr>
              <a:t>-</a:t>
            </a:r>
            <a:r>
              <a:rPr sz="1200" dirty="0">
                <a:latin typeface="Times New Roman"/>
                <a:cs typeface="Times New Roman"/>
              </a:rPr>
              <a:t>34</a:t>
            </a:r>
            <a:r>
              <a:rPr sz="1200" spc="-25" dirty="0">
                <a:latin typeface="Times New Roman"/>
                <a:cs typeface="Times New Roman"/>
              </a:rPr>
              <a:t>0</a:t>
            </a:r>
            <a:r>
              <a:rPr sz="1200" dirty="0">
                <a:latin typeface="Times New Roman"/>
                <a:cs typeface="Times New Roman"/>
              </a:rPr>
              <a:t>.</a:t>
            </a:r>
            <a:endParaRPr sz="1200">
              <a:latin typeface="Times New Roman"/>
              <a:cs typeface="Times New Roman"/>
            </a:endParaRPr>
          </a:p>
          <a:p>
            <a:pPr marL="12700">
              <a:lnSpc>
                <a:spcPts val="1280"/>
              </a:lnSpc>
            </a:pPr>
            <a:r>
              <a:rPr sz="1200" spc="-5"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1971</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dirty="0">
                <a:latin typeface="Times New Roman"/>
                <a:cs typeface="Times New Roman"/>
              </a:rPr>
              <a:t>S</a:t>
            </a:r>
            <a:r>
              <a:rPr sz="1200" i="1" spc="-5" dirty="0">
                <a:latin typeface="Times New Roman"/>
                <a:cs typeface="Times New Roman"/>
              </a:rPr>
              <a:t>e</a:t>
            </a:r>
            <a:r>
              <a:rPr sz="1200" i="1" dirty="0">
                <a:latin typeface="Times New Roman"/>
                <a:cs typeface="Times New Roman"/>
              </a:rPr>
              <a:t>l</a:t>
            </a:r>
            <a:r>
              <a:rPr sz="1200" i="1" spc="-5" dirty="0">
                <a:latin typeface="Times New Roman"/>
                <a:cs typeface="Times New Roman"/>
              </a:rPr>
              <a:t>ec</a:t>
            </a:r>
            <a:r>
              <a:rPr sz="1200" i="1" dirty="0">
                <a:latin typeface="Times New Roman"/>
                <a:cs typeface="Times New Roman"/>
              </a:rPr>
              <a:t>tions </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om</a:t>
            </a:r>
            <a:r>
              <a:rPr sz="1200" i="1" spc="3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on</a:t>
            </a:r>
            <a:r>
              <a:rPr sz="1200" i="1" spc="35" dirty="0">
                <a:latin typeface="Times New Roman"/>
                <a:cs typeface="Times New Roman"/>
              </a:rPr>
              <a:t> </a:t>
            </a:r>
            <a:r>
              <a:rPr sz="1200" i="1" dirty="0">
                <a:latin typeface="Times New Roman"/>
                <a:cs typeface="Times New Roman"/>
              </a:rPr>
              <a:t>not</a:t>
            </a:r>
            <a:r>
              <a:rPr sz="1200" i="1" spc="-5" dirty="0">
                <a:latin typeface="Times New Roman"/>
                <a:cs typeface="Times New Roman"/>
              </a:rPr>
              <a:t>e</a:t>
            </a:r>
            <a:r>
              <a:rPr sz="1200" i="1" dirty="0">
                <a:latin typeface="Times New Roman"/>
                <a:cs typeface="Times New Roman"/>
              </a:rPr>
              <a:t>boo</a:t>
            </a:r>
            <a:r>
              <a:rPr sz="1200" i="1" spc="-5" dirty="0">
                <a:latin typeface="Times New Roman"/>
                <a:cs typeface="Times New Roman"/>
              </a:rPr>
              <a:t>k</a:t>
            </a:r>
            <a:r>
              <a:rPr sz="1200" i="1"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Q</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marL="378460">
              <a:lnSpc>
                <a:spcPts val="1355"/>
              </a:lnSpc>
            </a:pP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li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5080" indent="-365760">
              <a:lnSpc>
                <a:spcPts val="1340"/>
              </a:lnSpc>
              <a:spcBef>
                <a:spcPts val="80"/>
              </a:spcBef>
            </a:pPr>
            <a:r>
              <a:rPr sz="1200" spc="-5" dirty="0">
                <a:latin typeface="Times New Roman"/>
                <a:cs typeface="Times New Roman"/>
              </a:rPr>
              <a:t>G</a:t>
            </a:r>
            <a:r>
              <a:rPr sz="1200" dirty="0">
                <a:latin typeface="Times New Roman"/>
                <a:cs typeface="Times New Roman"/>
              </a:rPr>
              <a:t>up</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gu</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1992</a:t>
            </a:r>
            <a:r>
              <a:rPr sz="1200" spc="-2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30" dirty="0">
                <a:latin typeface="Times New Roman"/>
                <a:cs typeface="Times New Roman"/>
              </a:rPr>
              <a:t>“</a:t>
            </a:r>
            <a:r>
              <a:rPr sz="1200" spc="1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95" dirty="0">
                <a:latin typeface="Times New Roman"/>
                <a:cs typeface="Times New Roman"/>
              </a:rPr>
              <a:t> </a:t>
            </a:r>
            <a:r>
              <a:rPr sz="1200" dirty="0">
                <a:latin typeface="Times New Roman"/>
                <a:cs typeface="Times New Roman"/>
              </a:rPr>
              <a:t>Sp</a:t>
            </a:r>
            <a:r>
              <a:rPr sz="1200" spc="-5" dirty="0">
                <a:latin typeface="Times New Roman"/>
                <a:cs typeface="Times New Roman"/>
              </a:rPr>
              <a:t>ace</a:t>
            </a:r>
            <a:r>
              <a:rPr sz="1200" dirty="0">
                <a:latin typeface="Times New Roman"/>
                <a:cs typeface="Times New Roman"/>
              </a:rPr>
              <a:t>, </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10" dirty="0">
                <a:latin typeface="Times New Roman"/>
                <a:cs typeface="Times New Roman"/>
              </a:rPr>
              <a:t> A</a:t>
            </a:r>
            <a:r>
              <a:rPr sz="1200" i="1" dirty="0">
                <a:latin typeface="Times New Roman"/>
                <a:cs typeface="Times New Roman"/>
              </a:rPr>
              <a:t>nth</a:t>
            </a:r>
            <a:r>
              <a:rPr sz="1200" i="1" spc="-15" dirty="0">
                <a:latin typeface="Times New Roman"/>
                <a:cs typeface="Times New Roman"/>
              </a:rPr>
              <a:t>r</a:t>
            </a:r>
            <a:r>
              <a:rPr sz="1200" i="1" dirty="0">
                <a:latin typeface="Times New Roman"/>
                <a:cs typeface="Times New Roman"/>
              </a:rPr>
              <a:t>opolog</a:t>
            </a:r>
            <a:r>
              <a:rPr sz="1200" i="1" spc="-5" dirty="0">
                <a:latin typeface="Times New Roman"/>
                <a:cs typeface="Times New Roman"/>
              </a:rPr>
              <a:t>y</a:t>
            </a:r>
            <a:r>
              <a:rPr sz="1200" dirty="0">
                <a:latin typeface="Times New Roman"/>
                <a:cs typeface="Times New Roman"/>
              </a:rPr>
              <a:t>, </a:t>
            </a:r>
            <a:r>
              <a:rPr sz="1200" i="1" dirty="0">
                <a:latin typeface="Times New Roman"/>
                <a:cs typeface="Times New Roman"/>
              </a:rPr>
              <a:t>7</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23.</a:t>
            </a:r>
            <a:endParaRPr sz="1200">
              <a:latin typeface="Times New Roman"/>
              <a:cs typeface="Times New Roman"/>
            </a:endParaRPr>
          </a:p>
          <a:p>
            <a:pPr marL="378460" marR="5080" indent="-365760" algn="just">
              <a:lnSpc>
                <a:spcPts val="1340"/>
              </a:lnSpc>
              <a:spcBef>
                <a:spcPts val="25"/>
              </a:spcBef>
            </a:pPr>
            <a:r>
              <a:rPr sz="1200" spc="-5" dirty="0">
                <a:latin typeface="Times New Roman"/>
                <a:cs typeface="Times New Roman"/>
              </a:rPr>
              <a:t>G</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z</a:t>
            </a:r>
            <a:r>
              <a:rPr sz="1200" spc="125" dirty="0">
                <a:latin typeface="Times New Roman"/>
                <a:cs typeface="Times New Roman"/>
              </a:rPr>
              <a:t> </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M</a:t>
            </a:r>
            <a:r>
              <a:rPr sz="1200" spc="20" dirty="0">
                <a:latin typeface="Times New Roman"/>
                <a:cs typeface="Times New Roman"/>
              </a:rPr>
              <a:t>u</a:t>
            </a:r>
            <a:r>
              <a:rPr sz="1200" spc="-25" dirty="0">
                <a:latin typeface="Times New Roman"/>
                <a:cs typeface="Times New Roman"/>
              </a:rPr>
              <a:t>h</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N</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Y</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G</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z</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ez</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Ha</a:t>
            </a:r>
            <a:r>
              <a:rPr sz="1200" spc="5" dirty="0">
                <a:latin typeface="Times New Roman"/>
                <a:cs typeface="Times New Roman"/>
              </a:rPr>
              <a:t>rr</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i="1" spc="-15" dirty="0">
                <a:latin typeface="Times New Roman"/>
                <a:cs typeface="Times New Roman"/>
              </a:rPr>
              <a:t>Pr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u</a:t>
            </a:r>
            <a:r>
              <a:rPr sz="1200" i="1" spc="-5" dirty="0">
                <a:latin typeface="Times New Roman"/>
                <a:cs typeface="Times New Roman"/>
              </a:rPr>
              <a:t>me</a:t>
            </a:r>
            <a:r>
              <a:rPr sz="1200" i="1" dirty="0">
                <a:latin typeface="Times New Roman"/>
                <a:cs typeface="Times New Roman"/>
              </a:rPr>
              <a:t>d</a:t>
            </a:r>
            <a:r>
              <a:rPr sz="1200" i="1" spc="105" dirty="0">
                <a:latin typeface="Times New Roman"/>
                <a:cs typeface="Times New Roman"/>
              </a:rPr>
              <a:t> </a:t>
            </a:r>
            <a:r>
              <a:rPr sz="1200" i="1" dirty="0">
                <a:latin typeface="Times New Roman"/>
                <a:cs typeface="Times New Roman"/>
              </a:rPr>
              <a:t>in</a:t>
            </a:r>
            <a:r>
              <a:rPr sz="1200" i="1" spc="-5" dirty="0">
                <a:latin typeface="Times New Roman"/>
                <a:cs typeface="Times New Roman"/>
              </a:rPr>
              <a:t>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nt: The</a:t>
            </a:r>
            <a:r>
              <a:rPr sz="1200" i="1" spc="125" dirty="0">
                <a:latin typeface="Times New Roman"/>
                <a:cs typeface="Times New Roman"/>
              </a:rPr>
              <a:t> </a:t>
            </a:r>
            <a:r>
              <a:rPr sz="1200" i="1" dirty="0">
                <a:latin typeface="Times New Roman"/>
                <a:cs typeface="Times New Roman"/>
              </a:rPr>
              <a:t>int</a:t>
            </a:r>
            <a:r>
              <a:rPr sz="1200" i="1" spc="-5" dirty="0">
                <a:latin typeface="Times New Roman"/>
                <a:cs typeface="Times New Roman"/>
              </a:rPr>
              <a:t>e</a:t>
            </a:r>
            <a:r>
              <a:rPr sz="1200" i="1" spc="-15" dirty="0">
                <a:latin typeface="Times New Roman"/>
                <a:cs typeface="Times New Roman"/>
              </a:rPr>
              <a:t>rs</a:t>
            </a:r>
            <a:r>
              <a:rPr sz="1200" i="1" spc="-5" dirty="0">
                <a:latin typeface="Times New Roman"/>
                <a:cs typeface="Times New Roman"/>
              </a:rPr>
              <a:t>ec</a:t>
            </a:r>
            <a:r>
              <a:rPr sz="1200" i="1" dirty="0">
                <a:latin typeface="Times New Roman"/>
                <a:cs typeface="Times New Roman"/>
              </a:rPr>
              <a:t>tions</a:t>
            </a:r>
            <a:r>
              <a:rPr sz="1200" i="1" spc="120" dirty="0">
                <a:latin typeface="Times New Roman"/>
                <a:cs typeface="Times New Roman"/>
              </a:rPr>
              <a:t> </a:t>
            </a:r>
            <a:r>
              <a:rPr sz="1200" i="1" dirty="0">
                <a:latin typeface="Times New Roman"/>
                <a:cs typeface="Times New Roman"/>
              </a:rPr>
              <a:t>of</a:t>
            </a:r>
            <a:r>
              <a:rPr sz="1200" i="1" spc="13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125"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dirty="0">
                <a:latin typeface="Times New Roman"/>
                <a:cs typeface="Times New Roman"/>
              </a:rPr>
              <a:t>s</a:t>
            </a:r>
            <a:r>
              <a:rPr sz="1200" i="1" spc="12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120" dirty="0">
                <a:latin typeface="Times New Roman"/>
                <a:cs typeface="Times New Roman"/>
              </a:rPr>
              <a:t> </a:t>
            </a:r>
            <a:r>
              <a:rPr sz="1200" i="1" spc="-60" dirty="0">
                <a:latin typeface="Times New Roman"/>
                <a:cs typeface="Times New Roman"/>
              </a:rPr>
              <a:t>w</a:t>
            </a:r>
            <a:r>
              <a:rPr sz="1200" i="1" dirty="0">
                <a:latin typeface="Times New Roman"/>
                <a:cs typeface="Times New Roman"/>
              </a:rPr>
              <a:t>o</a:t>
            </a:r>
            <a:r>
              <a:rPr sz="1200" i="1" spc="-5" dirty="0">
                <a:latin typeface="Times New Roman"/>
                <a:cs typeface="Times New Roman"/>
              </a:rPr>
              <a:t>me</a:t>
            </a:r>
            <a:r>
              <a:rPr sz="1200" i="1" dirty="0">
                <a:latin typeface="Times New Roman"/>
                <a:cs typeface="Times New Roman"/>
              </a:rPr>
              <a:t>n</a:t>
            </a:r>
            <a:r>
              <a:rPr sz="1200" i="1" spc="130" dirty="0">
                <a:latin typeface="Times New Roman"/>
                <a:cs typeface="Times New Roman"/>
              </a:rPr>
              <a:t> </a:t>
            </a:r>
            <a:r>
              <a:rPr sz="1200" i="1" dirty="0">
                <a:latin typeface="Times New Roman"/>
                <a:cs typeface="Times New Roman"/>
              </a:rPr>
              <a:t>in</a:t>
            </a:r>
            <a:r>
              <a:rPr sz="1200" i="1" spc="130" dirty="0">
                <a:latin typeface="Times New Roman"/>
                <a:cs typeface="Times New Roman"/>
              </a:rPr>
              <a:t> </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ad</a:t>
            </a:r>
            <a:r>
              <a:rPr sz="1200" i="1" spc="-5" dirty="0">
                <a:latin typeface="Times New Roman"/>
                <a:cs typeface="Times New Roman"/>
              </a:rPr>
              <a:t>em</a:t>
            </a:r>
            <a:r>
              <a:rPr sz="1200" i="1" dirty="0">
                <a:latin typeface="Times New Roman"/>
                <a:cs typeface="Times New Roman"/>
              </a:rPr>
              <a:t>ia.  </a:t>
            </a:r>
            <a:r>
              <a:rPr sz="1200" i="1" spc="-50"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5" dirty="0">
                <a:latin typeface="Times New Roman"/>
                <a:cs typeface="Times New Roman"/>
              </a:rPr>
              <a:t>O</a:t>
            </a: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do</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12700">
              <a:lnSpc>
                <a:spcPts val="1280"/>
              </a:lnSpc>
            </a:pPr>
            <a:r>
              <a:rPr sz="1200" spc="-5" dirty="0">
                <a:latin typeface="Times New Roman"/>
                <a:cs typeface="Times New Roman"/>
              </a:rPr>
              <a:t>Ha</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y</a:t>
            </a:r>
            <a:r>
              <a:rPr sz="1200" spc="30" dirty="0">
                <a:latin typeface="Times New Roman"/>
                <a:cs typeface="Times New Roman"/>
              </a:rPr>
              <a:t>-</a:t>
            </a:r>
            <a:r>
              <a:rPr sz="1200" spc="-15"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ez</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I</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dirty="0">
                <a:latin typeface="Times New Roman"/>
                <a:cs typeface="Times New Roman"/>
              </a:rPr>
              <a:t>by</a:t>
            </a:r>
            <a:r>
              <a:rPr sz="1200" i="1" spc="5" dirty="0">
                <a:latin typeface="Times New Roman"/>
                <a:cs typeface="Times New Roman"/>
              </a:rPr>
              <a:t> </a:t>
            </a:r>
            <a:r>
              <a:rPr sz="1200" i="1" dirty="0">
                <a:latin typeface="Times New Roman"/>
                <a:cs typeface="Times New Roman"/>
              </a:rPr>
              <a:t>la</a:t>
            </a:r>
            <a:r>
              <a:rPr sz="1200" i="1" spc="-60" dirty="0">
                <a:latin typeface="Times New Roman"/>
                <a:cs typeface="Times New Roman"/>
              </a:rPr>
              <a:t>w</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gal</a:t>
            </a:r>
            <a:r>
              <a:rPr sz="1200" i="1" spc="10" dirty="0">
                <a:latin typeface="Times New Roman"/>
                <a:cs typeface="Times New Roman"/>
              </a:rPr>
              <a:t> </a:t>
            </a:r>
            <a:r>
              <a:rPr sz="1200" i="1" spc="-30" dirty="0">
                <a:latin typeface="Times New Roman"/>
                <a:cs typeface="Times New Roman"/>
              </a:rPr>
              <a:t>c</a:t>
            </a:r>
            <a:r>
              <a:rPr sz="1200" i="1" dirty="0">
                <a:latin typeface="Times New Roman"/>
                <a:cs typeface="Times New Roman"/>
              </a:rPr>
              <a:t>on</a:t>
            </a:r>
            <a:r>
              <a:rPr sz="1200" i="1" spc="-15" dirty="0">
                <a:latin typeface="Times New Roman"/>
                <a:cs typeface="Times New Roman"/>
              </a:rPr>
              <a:t>s</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tion</a:t>
            </a:r>
            <a:r>
              <a:rPr sz="1200" i="1" spc="10"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NY</a:t>
            </a:r>
            <a:r>
              <a:rPr sz="1200" dirty="0">
                <a:latin typeface="Times New Roman"/>
                <a:cs typeface="Times New Roman"/>
              </a:rPr>
              <a:t>U</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12700">
              <a:lnSpc>
                <a:spcPts val="1355"/>
              </a:lnSpc>
            </a:pPr>
            <a:r>
              <a:rPr sz="1200" spc="-5" dirty="0">
                <a:latin typeface="Times New Roman"/>
                <a:cs typeface="Times New Roman"/>
              </a:rPr>
              <a:t>H</a:t>
            </a:r>
            <a:r>
              <a:rPr sz="1200" spc="15" dirty="0">
                <a:latin typeface="Times New Roman"/>
                <a:cs typeface="Times New Roman"/>
              </a:rPr>
              <a:t>e</a:t>
            </a:r>
            <a:r>
              <a:rPr sz="1200" spc="-25" dirty="0">
                <a:latin typeface="Times New Roman"/>
                <a:cs typeface="Times New Roman"/>
              </a:rPr>
              <a:t>lm</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1990</a:t>
            </a:r>
            <a:r>
              <a:rPr sz="1200" spc="5" dirty="0">
                <a:latin typeface="Times New Roman"/>
                <a:cs typeface="Times New Roman"/>
              </a:rPr>
              <a:t>)</a:t>
            </a:r>
            <a:r>
              <a:rPr sz="120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ial</a:t>
            </a:r>
            <a:r>
              <a:rPr sz="1200" i="1" spc="10" dirty="0">
                <a:latin typeface="Times New Roman"/>
                <a:cs typeface="Times New Roman"/>
              </a:rPr>
              <a:t> </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ntit</a:t>
            </a:r>
            <a:r>
              <a:rPr sz="1200" i="1" spc="-30" dirty="0">
                <a:latin typeface="Times New Roman"/>
                <a:cs typeface="Times New Roman"/>
              </a:rPr>
              <a:t>y</a:t>
            </a:r>
            <a:r>
              <a:rPr sz="1200" dirty="0">
                <a:latin typeface="Times New Roman"/>
                <a:cs typeface="Times New Roman"/>
              </a:rPr>
              <a:t>. </a:t>
            </a:r>
            <a:r>
              <a:rPr sz="1200" spc="-30" dirty="0">
                <a:latin typeface="Times New Roman"/>
                <a:cs typeface="Times New Roman"/>
              </a:rPr>
              <a:t>W</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po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C</a:t>
            </a:r>
            <a:r>
              <a:rPr sz="1200" spc="10" dirty="0">
                <a:latin typeface="Times New Roman"/>
                <a:cs typeface="Times New Roman"/>
              </a:rPr>
              <a:t>T</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ae</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5"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6985" indent="-365760">
              <a:lnSpc>
                <a:spcPts val="1340"/>
              </a:lnSpc>
              <a:spcBef>
                <a:spcPts val="80"/>
              </a:spcBef>
            </a:pP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1998</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25" dirty="0">
                <a:latin typeface="Times New Roman"/>
                <a:cs typeface="Times New Roman"/>
              </a:rPr>
              <a:t>iv</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30"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spc="-10"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13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45" dirty="0">
                <a:latin typeface="Times New Roman"/>
                <a:cs typeface="Times New Roman"/>
              </a:rPr>
              <a:t> </a:t>
            </a:r>
            <a:r>
              <a:rPr sz="1200" i="1" dirty="0">
                <a:latin typeface="Times New Roman"/>
                <a:cs typeface="Times New Roman"/>
              </a:rPr>
              <a:t>of </a:t>
            </a:r>
            <a:r>
              <a:rPr sz="1200" i="1" spc="-120" dirty="0">
                <a:latin typeface="Times New Roman"/>
                <a:cs typeface="Times New Roman"/>
              </a:rPr>
              <a:t> </a:t>
            </a:r>
            <a:r>
              <a:rPr sz="1200" i="1" dirty="0">
                <a:latin typeface="Times New Roman"/>
                <a:cs typeface="Times New Roman"/>
              </a:rPr>
              <a:t>Lau</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n </a:t>
            </a:r>
            <a:r>
              <a:rPr sz="1200" i="1" spc="-5" dirty="0">
                <a:latin typeface="Times New Roman"/>
                <a:cs typeface="Times New Roman"/>
              </a:rPr>
              <a:t>H</a:t>
            </a:r>
            <a:r>
              <a:rPr sz="1200" i="1" dirty="0">
                <a:latin typeface="Times New Roman"/>
                <a:cs typeface="Times New Roman"/>
              </a:rPr>
              <a:t>ill</a:t>
            </a:r>
            <a:r>
              <a:rPr sz="1200" i="1" spc="10"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J</a:t>
            </a:r>
            <a:r>
              <a:rPr sz="1200" spc="15" dirty="0">
                <a:latin typeface="Times New Roman"/>
                <a:cs typeface="Times New Roman"/>
              </a:rPr>
              <a:t>a</a:t>
            </a:r>
            <a:r>
              <a:rPr sz="1200" spc="-25" dirty="0">
                <a:latin typeface="Times New Roman"/>
                <a:cs typeface="Times New Roman"/>
              </a:rPr>
              <a:t>im</a:t>
            </a:r>
            <a:r>
              <a:rPr sz="1200" spc="-5" dirty="0">
                <a:latin typeface="Times New Roman"/>
                <a:cs typeface="Times New Roman"/>
              </a:rPr>
              <a:t>aca</a:t>
            </a:r>
            <a:r>
              <a:rPr sz="1200" dirty="0">
                <a:latin typeface="Times New Roman"/>
                <a:cs typeface="Times New Roman"/>
              </a:rPr>
              <a:t>:</a:t>
            </a:r>
            <a:r>
              <a:rPr sz="1200" spc="10" dirty="0">
                <a:latin typeface="Times New Roman"/>
                <a:cs typeface="Times New Roman"/>
              </a:rPr>
              <a:t> T</a:t>
            </a:r>
            <a:r>
              <a:rPr sz="1200" spc="20" dirty="0">
                <a:latin typeface="Times New Roman"/>
                <a:cs typeface="Times New Roman"/>
              </a:rPr>
              <a:t>u</a:t>
            </a:r>
            <a:r>
              <a:rPr sz="1200" spc="-20" dirty="0">
                <a:latin typeface="Times New Roman"/>
                <a:cs typeface="Times New Roman"/>
              </a:rPr>
              <a:t>f</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G</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5080" indent="-365760">
              <a:lnSpc>
                <a:spcPts val="1340"/>
              </a:lnSpc>
              <a:spcBef>
                <a:spcPts val="25"/>
              </a:spcBef>
            </a:pP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7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95" dirty="0">
                <a:latin typeface="Times New Roman"/>
                <a:cs typeface="Times New Roman"/>
              </a:rPr>
              <a:t> </a:t>
            </a:r>
            <a:r>
              <a:rPr sz="1200" i="1" spc="-10" dirty="0">
                <a:latin typeface="Times New Roman"/>
                <a:cs typeface="Times New Roman"/>
              </a:rPr>
              <a:t>C</a:t>
            </a:r>
            <a:r>
              <a:rPr sz="1200" i="1" dirty="0">
                <a:latin typeface="Times New Roman"/>
                <a:cs typeface="Times New Roman"/>
              </a:rPr>
              <a:t>o</a:t>
            </a:r>
            <a:r>
              <a:rPr sz="1200" i="1" spc="-5" dirty="0">
                <a:latin typeface="Times New Roman"/>
                <a:cs typeface="Times New Roman"/>
              </a:rPr>
              <a:t>mm</a:t>
            </a:r>
            <a:r>
              <a:rPr sz="1200" i="1" dirty="0">
                <a:latin typeface="Times New Roman"/>
                <a:cs typeface="Times New Roman"/>
              </a:rPr>
              <a:t>unit</a:t>
            </a:r>
            <a:r>
              <a:rPr sz="1200" i="1" spc="-5" dirty="0">
                <a:latin typeface="Times New Roman"/>
                <a:cs typeface="Times New Roman"/>
              </a:rPr>
              <a:t>y</a:t>
            </a:r>
            <a:r>
              <a:rPr sz="1200" i="1" dirty="0">
                <a:latin typeface="Times New Roman"/>
                <a:cs typeface="Times New Roman"/>
              </a:rPr>
              <a:t>: </a:t>
            </a:r>
            <a:r>
              <a:rPr sz="1200" i="1" spc="80" dirty="0">
                <a:latin typeface="Times New Roman"/>
                <a:cs typeface="Times New Roman"/>
              </a:rPr>
              <a:t> </a:t>
            </a:r>
            <a:r>
              <a:rPr sz="1200" i="1" dirty="0">
                <a:latin typeface="Times New Roman"/>
                <a:cs typeface="Times New Roman"/>
              </a:rPr>
              <a:t>A </a:t>
            </a:r>
            <a:r>
              <a:rPr sz="1200" i="1" spc="-15"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dagogy</a:t>
            </a:r>
            <a:r>
              <a:rPr sz="1200" i="1" spc="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5" dirty="0">
                <a:latin typeface="Times New Roman"/>
                <a:cs typeface="Times New Roman"/>
              </a:rPr>
              <a:t>H</a:t>
            </a:r>
            <a:r>
              <a:rPr sz="1200" i="1" dirty="0">
                <a:latin typeface="Times New Roman"/>
                <a:cs typeface="Times New Roman"/>
              </a:rPr>
              <a:t>op</a:t>
            </a:r>
            <a:r>
              <a:rPr sz="1200" i="1" spc="-5" dirty="0">
                <a:latin typeface="Times New Roman"/>
                <a:cs typeface="Times New Roman"/>
              </a:rPr>
              <a:t>e</a:t>
            </a:r>
            <a:r>
              <a:rPr sz="120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35"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5" dirty="0">
                <a:latin typeface="Times New Roman"/>
                <a:cs typeface="Times New Roman"/>
              </a:rPr>
              <a:t>e.</a:t>
            </a:r>
            <a:endParaRPr sz="1200">
              <a:latin typeface="Times New Roman"/>
              <a:cs typeface="Times New Roman"/>
            </a:endParaRPr>
          </a:p>
          <a:p>
            <a:pPr marL="12700">
              <a:lnSpc>
                <a:spcPts val="1280"/>
              </a:lnSpc>
            </a:pP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b</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1995</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K</a:t>
            </a:r>
            <a:r>
              <a:rPr sz="1200" i="1" dirty="0">
                <a:latin typeface="Times New Roman"/>
                <a:cs typeface="Times New Roman"/>
              </a:rPr>
              <a:t>illing</a:t>
            </a:r>
            <a:r>
              <a:rPr sz="1200" i="1" spc="-15" dirty="0">
                <a:latin typeface="Times New Roman"/>
                <a:cs typeface="Times New Roman"/>
              </a:rPr>
              <a:t> r</a:t>
            </a:r>
            <a:r>
              <a:rPr sz="1200" i="1" dirty="0">
                <a:latin typeface="Times New Roman"/>
                <a:cs typeface="Times New Roman"/>
              </a:rPr>
              <a:t>ag</a:t>
            </a:r>
            <a:r>
              <a:rPr sz="1200" i="1" spc="-5" dirty="0">
                <a:latin typeface="Times New Roman"/>
                <a:cs typeface="Times New Roman"/>
              </a:rPr>
              <a:t>e</a:t>
            </a:r>
            <a:r>
              <a:rPr sz="1200" i="1" dirty="0">
                <a:latin typeface="Times New Roman"/>
                <a:cs typeface="Times New Roman"/>
              </a:rPr>
              <a:t>:</a:t>
            </a:r>
            <a:r>
              <a:rPr sz="1200" i="1" spc="-5" dirty="0">
                <a:latin typeface="Times New Roman"/>
                <a:cs typeface="Times New Roman"/>
              </a:rPr>
              <a:t> </a:t>
            </a:r>
            <a:r>
              <a:rPr sz="1200" i="1" spc="10" dirty="0">
                <a:latin typeface="Times New Roman"/>
                <a:cs typeface="Times New Roman"/>
              </a:rPr>
              <a:t>E</a:t>
            </a:r>
            <a:r>
              <a:rPr sz="1200" i="1" dirty="0">
                <a:latin typeface="Times New Roman"/>
                <a:cs typeface="Times New Roman"/>
              </a:rPr>
              <a:t>nding</a:t>
            </a:r>
            <a:r>
              <a:rPr sz="1200" i="1" spc="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a:t>
            </a:r>
            <a:r>
              <a:rPr sz="1200" spc="-30" dirty="0">
                <a:latin typeface="Times New Roman"/>
                <a:cs typeface="Times New Roman"/>
              </a:rPr>
              <a:t>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He</a:t>
            </a:r>
            <a:r>
              <a:rPr sz="1200" spc="-25" dirty="0">
                <a:latin typeface="Times New Roman"/>
                <a:cs typeface="Times New Roman"/>
              </a:rPr>
              <a:t>n</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a:p>
            <a:pPr marL="12700">
              <a:lnSpc>
                <a:spcPts val="1355"/>
              </a:lnSpc>
            </a:pP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b</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1994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5" dirty="0">
                <a:latin typeface="Times New Roman"/>
                <a:cs typeface="Times New Roman"/>
              </a:rPr>
              <a:t> </a:t>
            </a:r>
            <a:r>
              <a:rPr sz="1200" i="1" dirty="0">
                <a:latin typeface="Times New Roman"/>
                <a:cs typeface="Times New Roman"/>
              </a:rPr>
              <a:t>to</a:t>
            </a:r>
            <a:r>
              <a:rPr sz="1200" i="1" spc="10"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an</a:t>
            </a:r>
            <a:r>
              <a:rPr sz="1200" i="1" spc="-15" dirty="0">
                <a:latin typeface="Times New Roman"/>
                <a:cs typeface="Times New Roman"/>
              </a:rPr>
              <a:t>s</a:t>
            </a:r>
            <a:r>
              <a:rPr sz="1200" i="1" dirty="0">
                <a:latin typeface="Times New Roman"/>
                <a:cs typeface="Times New Roman"/>
              </a:rPr>
              <a:t>g</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endParaRPr sz="1200">
              <a:latin typeface="Times New Roman"/>
              <a:cs typeface="Times New Roman"/>
            </a:endParaRPr>
          </a:p>
          <a:p>
            <a:pPr marL="378460" marR="6985" indent="-365760">
              <a:lnSpc>
                <a:spcPts val="1340"/>
              </a:lnSpc>
              <a:spcBef>
                <a:spcPts val="80"/>
              </a:spcBef>
            </a:pPr>
            <a:r>
              <a:rPr sz="1200" spc="-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 </a:t>
            </a:r>
            <a:r>
              <a:rPr sz="1200" spc="105" dirty="0">
                <a:latin typeface="Times New Roman"/>
                <a:cs typeface="Times New Roman"/>
              </a:rPr>
              <a:t> </a:t>
            </a:r>
            <a:r>
              <a:rPr sz="1200" spc="-30" dirty="0">
                <a:latin typeface="Times New Roman"/>
                <a:cs typeface="Times New Roman"/>
              </a:rPr>
              <a:t>D</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B</a:t>
            </a:r>
            <a:r>
              <a:rPr sz="1200" spc="-50" dirty="0">
                <a:latin typeface="Times New Roman"/>
                <a:cs typeface="Times New Roman"/>
              </a:rPr>
              <a:t>i</a:t>
            </a:r>
            <a:r>
              <a:rPr sz="1200" dirty="0">
                <a:latin typeface="Times New Roman"/>
                <a:cs typeface="Times New Roman"/>
              </a:rPr>
              <a:t>k</a:t>
            </a:r>
            <a:r>
              <a:rPr sz="1200" spc="20" dirty="0">
                <a:latin typeface="Times New Roman"/>
                <a:cs typeface="Times New Roman"/>
              </a:rPr>
              <a:t>o</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que </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5" dirty="0">
                <a:latin typeface="Times New Roman"/>
                <a:cs typeface="Times New Roman"/>
              </a:rPr>
              <a:t>I</a:t>
            </a:r>
            <a:r>
              <a:rPr sz="1200" i="1" dirty="0">
                <a:latin typeface="Times New Roman"/>
                <a:cs typeface="Times New Roman"/>
              </a:rPr>
              <a:t>d</a:t>
            </a:r>
            <a:r>
              <a:rPr sz="1200" i="1" spc="-5" dirty="0">
                <a:latin typeface="Times New Roman"/>
                <a:cs typeface="Times New Roman"/>
              </a:rPr>
              <a:t>e</a:t>
            </a:r>
            <a:r>
              <a:rPr sz="1200" i="1" dirty="0">
                <a:latin typeface="Times New Roman"/>
                <a:cs typeface="Times New Roman"/>
              </a:rPr>
              <a:t>ntiti</a:t>
            </a:r>
            <a:r>
              <a:rPr sz="1200" i="1" spc="-5" dirty="0">
                <a:latin typeface="Times New Roman"/>
                <a:cs typeface="Times New Roman"/>
              </a:rPr>
              <a:t>e</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9</a:t>
            </a:r>
            <a:r>
              <a:rPr sz="1200" spc="5" dirty="0">
                <a:latin typeface="Times New Roman"/>
                <a:cs typeface="Times New Roman"/>
              </a:rPr>
              <a:t>(</a:t>
            </a:r>
            <a:r>
              <a:rPr sz="1200" dirty="0">
                <a:latin typeface="Times New Roman"/>
                <a:cs typeface="Times New Roman"/>
              </a:rPr>
              <a:t>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19</a:t>
            </a:r>
            <a:r>
              <a:rPr sz="1200" spc="5" dirty="0">
                <a:latin typeface="Times New Roman"/>
                <a:cs typeface="Times New Roman"/>
              </a:rPr>
              <a:t>-</a:t>
            </a:r>
            <a:r>
              <a:rPr sz="1200" dirty="0">
                <a:latin typeface="Times New Roman"/>
                <a:cs typeface="Times New Roman"/>
              </a:rPr>
              <a:t>3</a:t>
            </a:r>
            <a:r>
              <a:rPr sz="1200" spc="-25" dirty="0">
                <a:latin typeface="Times New Roman"/>
                <a:cs typeface="Times New Roman"/>
              </a:rPr>
              <a:t>2.</a:t>
            </a:r>
            <a:endParaRPr sz="1200">
              <a:latin typeface="Times New Roman"/>
              <a:cs typeface="Times New Roman"/>
            </a:endParaRPr>
          </a:p>
          <a:p>
            <a:pPr marL="378460" indent="-365760">
              <a:lnSpc>
                <a:spcPts val="1280"/>
              </a:lnSpc>
            </a:pPr>
            <a:r>
              <a:rPr sz="1200" spc="-5" dirty="0">
                <a:latin typeface="Times New Roman"/>
                <a:cs typeface="Times New Roman"/>
              </a:rPr>
              <a:t>H</a:t>
            </a:r>
            <a:r>
              <a:rPr sz="1200" dirty="0">
                <a:latin typeface="Times New Roman"/>
                <a:cs typeface="Times New Roman"/>
              </a:rPr>
              <a:t>ud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&amp;  </a:t>
            </a:r>
            <a:r>
              <a:rPr sz="1200" spc="-13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25" dirty="0">
                <a:latin typeface="Times New Roman"/>
                <a:cs typeface="Times New Roman"/>
              </a:rPr>
              <a:t>lm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1994</a:t>
            </a:r>
            <a:r>
              <a:rPr sz="1200" spc="-2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endParaRPr sz="1200">
              <a:latin typeface="Times New Roman"/>
              <a:cs typeface="Times New Roman"/>
            </a:endParaRPr>
          </a:p>
          <a:p>
            <a:pPr marL="378460" marR="6985">
              <a:lnSpc>
                <a:spcPts val="1340"/>
              </a:lnSpc>
              <a:spcBef>
                <a:spcPts val="90"/>
              </a:spcBef>
            </a:pP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qu</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v</a:t>
            </a:r>
            <a:r>
              <a:rPr sz="1200" dirty="0">
                <a:latin typeface="Times New Roman"/>
                <a:cs typeface="Times New Roman"/>
              </a:rPr>
              <a:t>. </a:t>
            </a:r>
            <a:r>
              <a:rPr sz="1200" spc="-40"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spc="20" dirty="0">
                <a:latin typeface="Times New Roman"/>
                <a:cs typeface="Times New Roman"/>
              </a:rPr>
              <a:t>n</a:t>
            </a:r>
            <a:r>
              <a:rPr sz="1200" i="1" dirty="0">
                <a:latin typeface="Times New Roman"/>
                <a:cs typeface="Times New Roman"/>
              </a:rPr>
              <a:t>al</a:t>
            </a:r>
            <a:r>
              <a:rPr sz="1200" i="1" spc="1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6</a:t>
            </a:r>
            <a:r>
              <a:rPr sz="1200" i="1" spc="-25" dirty="0">
                <a:latin typeface="Times New Roman"/>
                <a:cs typeface="Times New Roman"/>
              </a:rPr>
              <a:t>3</a:t>
            </a:r>
            <a:r>
              <a:rPr sz="1200" spc="5" dirty="0">
                <a:latin typeface="Times New Roman"/>
                <a:cs typeface="Times New Roman"/>
              </a:rPr>
              <a:t>(</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 388</a:t>
            </a:r>
            <a:r>
              <a:rPr sz="1200" spc="5" dirty="0">
                <a:latin typeface="Times New Roman"/>
                <a:cs typeface="Times New Roman"/>
              </a:rPr>
              <a:t>-</a:t>
            </a:r>
            <a:r>
              <a:rPr sz="1200" dirty="0">
                <a:latin typeface="Times New Roman"/>
                <a:cs typeface="Times New Roman"/>
              </a:rPr>
              <a:t>39</a:t>
            </a:r>
            <a:r>
              <a:rPr sz="1200" spc="-25" dirty="0">
                <a:latin typeface="Times New Roman"/>
                <a:cs typeface="Times New Roman"/>
              </a:rPr>
              <a:t>3</a:t>
            </a:r>
            <a:r>
              <a:rPr sz="1200" dirty="0">
                <a:latin typeface="Times New Roman"/>
                <a:cs typeface="Times New Roman"/>
              </a:rPr>
              <a:t>.</a:t>
            </a:r>
            <a:endParaRPr sz="1200">
              <a:latin typeface="Times New Roman"/>
              <a:cs typeface="Times New Roman"/>
            </a:endParaRPr>
          </a:p>
          <a:p>
            <a:pPr marL="377825" indent="-365760">
              <a:lnSpc>
                <a:spcPts val="1280"/>
              </a:lnSpc>
            </a:pP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spc="-15" dirty="0">
                <a:latin typeface="Times New Roman"/>
                <a:cs typeface="Times New Roman"/>
              </a:rPr>
              <a:t>Pr</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il</a:t>
            </a:r>
            <a:r>
              <a:rPr sz="1200" i="1" spc="-5" dirty="0">
                <a:latin typeface="Times New Roman"/>
                <a:cs typeface="Times New Roman"/>
              </a:rPr>
              <a:t>e</a:t>
            </a:r>
            <a:r>
              <a:rPr sz="1200" i="1" dirty="0">
                <a:latin typeface="Times New Roman"/>
                <a:cs typeface="Times New Roman"/>
              </a:rPr>
              <a:t>g</a:t>
            </a:r>
            <a:r>
              <a:rPr sz="1200" i="1" spc="-5" dirty="0">
                <a:latin typeface="Times New Roman"/>
                <a:cs typeface="Times New Roman"/>
              </a:rPr>
              <a:t>e</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p</a:t>
            </a:r>
            <a:r>
              <a:rPr sz="1200" i="1" spc="20" dirty="0">
                <a:latin typeface="Times New Roman"/>
                <a:cs typeface="Times New Roman"/>
              </a:rPr>
              <a:t>o</a:t>
            </a:r>
            <a:r>
              <a:rPr sz="1200" i="1" spc="-60" dirty="0">
                <a:latin typeface="Times New Roman"/>
                <a:cs typeface="Times New Roman"/>
              </a:rPr>
              <a:t>w</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dirty="0">
                <a:latin typeface="Times New Roman"/>
                <a:cs typeface="Times New Roman"/>
              </a:rPr>
              <a:t>dif</a:t>
            </a:r>
            <a:r>
              <a:rPr sz="1200" i="1" spc="25" dirty="0">
                <a:latin typeface="Times New Roman"/>
                <a:cs typeface="Times New Roman"/>
              </a:rPr>
              <a:t>f</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ce</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30"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45"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M</a:t>
            </a:r>
            <a:r>
              <a:rPr sz="1200" spc="-5" dirty="0">
                <a:latin typeface="Times New Roman"/>
                <a:cs typeface="Times New Roman"/>
              </a:rPr>
              <a:t>cG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endParaRPr sz="1200">
              <a:latin typeface="Times New Roman"/>
              <a:cs typeface="Times New Roman"/>
            </a:endParaRPr>
          </a:p>
          <a:p>
            <a:pPr marL="377825">
              <a:lnSpc>
                <a:spcPts val="1355"/>
              </a:lnSpc>
            </a:pP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endParaRPr sz="1200">
              <a:latin typeface="Times New Roman"/>
              <a:cs typeface="Times New Roman"/>
            </a:endParaRPr>
          </a:p>
          <a:p>
            <a:pPr marL="12700">
              <a:lnSpc>
                <a:spcPts val="1345"/>
              </a:lnSpc>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20" dirty="0">
                <a:latin typeface="Times New Roman"/>
                <a:cs typeface="Times New Roman"/>
              </a:rPr>
              <a:t> </a:t>
            </a:r>
            <a:r>
              <a:rPr sz="1200" i="1" spc="-6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a:t>
            </a:r>
            <a:r>
              <a:rPr sz="1200" i="1" spc="-25" dirty="0">
                <a:latin typeface="Times New Roman"/>
                <a:cs typeface="Times New Roman"/>
              </a:rPr>
              <a:t>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10" dirty="0">
                <a:latin typeface="Times New Roman"/>
                <a:cs typeface="Times New Roman"/>
              </a:rPr>
              <a:t> </a:t>
            </a:r>
            <a:r>
              <a:rPr sz="1200" spc="-35"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endParaRPr sz="1200">
              <a:latin typeface="Times New Roman"/>
              <a:cs typeface="Times New Roman"/>
            </a:endParaRPr>
          </a:p>
          <a:p>
            <a:pPr marL="377825" marR="10795" indent="-365760">
              <a:lnSpc>
                <a:spcPct val="94200"/>
              </a:lnSpc>
              <a:spcBef>
                <a:spcPts val="35"/>
              </a:spcBef>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 </a:t>
            </a:r>
            <a:r>
              <a:rPr sz="1200" spc="-30"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t</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y</a:t>
            </a:r>
            <a:r>
              <a:rPr sz="1200" spc="10" dirty="0">
                <a:latin typeface="Times New Roman"/>
                <a:cs typeface="Times New Roman"/>
              </a:rPr>
              <a:t>.</a:t>
            </a:r>
            <a:r>
              <a:rPr sz="1200" dirty="0">
                <a:latin typeface="Times New Roman"/>
                <a:cs typeface="Times New Roman"/>
              </a:rPr>
              <a:t>”</a:t>
            </a:r>
            <a:r>
              <a:rPr sz="1200" spc="3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g,</a:t>
            </a:r>
            <a:r>
              <a:rPr sz="1200" spc="45"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Va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il</a:t>
            </a:r>
            <a:r>
              <a:rPr sz="1200" dirty="0">
                <a:latin typeface="Times New Roman"/>
                <a:cs typeface="Times New Roman"/>
              </a:rPr>
              <a:t>v</a:t>
            </a:r>
            <a:r>
              <a:rPr sz="1200" spc="-5"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State</a:t>
            </a:r>
            <a:r>
              <a:rPr sz="1200" i="1" spc="3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30" dirty="0">
                <a:latin typeface="Times New Roman"/>
                <a:cs typeface="Times New Roman"/>
              </a:rPr>
              <a:t> </a:t>
            </a:r>
            <a:r>
              <a:rPr sz="1200" i="1" spc="-15" dirty="0">
                <a:latin typeface="Times New Roman"/>
                <a:cs typeface="Times New Roman"/>
              </a:rPr>
              <a:t>s</a:t>
            </a:r>
            <a:r>
              <a:rPr sz="1200" i="1" dirty="0">
                <a:latin typeface="Times New Roman"/>
                <a:cs typeface="Times New Roman"/>
              </a:rPr>
              <a:t>up</a:t>
            </a:r>
            <a:r>
              <a:rPr sz="1200" i="1" spc="-15" dirty="0">
                <a:latin typeface="Times New Roman"/>
                <a:cs typeface="Times New Roman"/>
              </a:rPr>
              <a:t>r</a:t>
            </a:r>
            <a:r>
              <a:rPr sz="1200" i="1" spc="-5" dirty="0">
                <a:latin typeface="Times New Roman"/>
                <a:cs typeface="Times New Roman"/>
              </a:rPr>
              <a:t>em</a:t>
            </a:r>
            <a:r>
              <a:rPr sz="1200" i="1" dirty="0">
                <a:latin typeface="Times New Roman"/>
                <a:cs typeface="Times New Roman"/>
              </a:rPr>
              <a:t>a</a:t>
            </a:r>
            <a:r>
              <a:rPr sz="1200" i="1" spc="-5" dirty="0">
                <a:latin typeface="Times New Roman"/>
                <a:cs typeface="Times New Roman"/>
              </a:rPr>
              <a:t>cy</a:t>
            </a:r>
            <a:r>
              <a:rPr sz="1200" i="1"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go</a:t>
            </a:r>
            <a:r>
              <a:rPr sz="1200" i="1" spc="-5" dirty="0">
                <a:latin typeface="Times New Roman"/>
                <a:cs typeface="Times New Roman"/>
              </a:rPr>
              <a:t>ve</a:t>
            </a:r>
            <a:r>
              <a:rPr sz="1200" i="1" spc="-15" dirty="0">
                <a:latin typeface="Times New Roman"/>
                <a:cs typeface="Times New Roman"/>
              </a:rPr>
              <a:t>r</a:t>
            </a:r>
            <a:r>
              <a:rPr sz="1200" i="1" dirty="0">
                <a:latin typeface="Times New Roman"/>
                <a:cs typeface="Times New Roman"/>
              </a:rPr>
              <a:t>nan</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5" dirty="0">
                <a:latin typeface="Times New Roman"/>
                <a:cs typeface="Times New Roman"/>
              </a:rPr>
              <a:t>U</a:t>
            </a:r>
            <a:r>
              <a:rPr sz="1200" i="1" dirty="0">
                <a:latin typeface="Times New Roman"/>
                <a:cs typeface="Times New Roman"/>
              </a:rPr>
              <a:t>nit</a:t>
            </a:r>
            <a:r>
              <a:rPr sz="1200" i="1" spc="-5" dirty="0">
                <a:latin typeface="Times New Roman"/>
                <a:cs typeface="Times New Roman"/>
              </a:rPr>
              <a:t>e</a:t>
            </a:r>
            <a:r>
              <a:rPr sz="1200" i="1" dirty="0">
                <a:latin typeface="Times New Roman"/>
                <a:cs typeface="Times New Roman"/>
              </a:rPr>
              <a:t>d</a:t>
            </a:r>
            <a:r>
              <a:rPr sz="1200" i="1" spc="-15" dirty="0">
                <a:latin typeface="Times New Roman"/>
                <a:cs typeface="Times New Roman"/>
              </a:rPr>
              <a:t> </a:t>
            </a:r>
            <a:r>
              <a:rPr sz="1200" i="1" dirty="0">
                <a:latin typeface="Times New Roman"/>
                <a:cs typeface="Times New Roman"/>
              </a:rPr>
              <a:t>Stat</a:t>
            </a:r>
            <a:r>
              <a:rPr sz="1200" i="1" spc="-5" dirty="0">
                <a:latin typeface="Times New Roman"/>
                <a:cs typeface="Times New Roman"/>
              </a:rPr>
              <a:t>e</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i</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7825" marR="6350" indent="-365760">
              <a:lnSpc>
                <a:spcPts val="1340"/>
              </a:lnSpc>
              <a:spcBef>
                <a:spcPts val="30"/>
              </a:spcBef>
            </a:pPr>
            <a:r>
              <a:rPr sz="1200" spc="10" dirty="0">
                <a:latin typeface="Times New Roman"/>
                <a:cs typeface="Times New Roman"/>
              </a:rPr>
              <a:t>L</a:t>
            </a:r>
            <a:r>
              <a:rPr sz="1200" spc="-50" dirty="0">
                <a:latin typeface="Times New Roman"/>
                <a:cs typeface="Times New Roman"/>
              </a:rPr>
              <a:t>i</a:t>
            </a:r>
            <a:r>
              <a:rPr sz="1200" spc="20" dirty="0">
                <a:latin typeface="Times New Roman"/>
                <a:cs typeface="Times New Roman"/>
              </a:rPr>
              <a:t>p</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z</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20"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i="1" dirty="0">
                <a:latin typeface="Times New Roman"/>
                <a:cs typeface="Times New Roman"/>
              </a:rPr>
              <a:t>The</a:t>
            </a:r>
            <a:r>
              <a:rPr sz="1200" i="1" spc="75" dirty="0">
                <a:latin typeface="Times New Roman"/>
                <a:cs typeface="Times New Roman"/>
              </a:rPr>
              <a:t> </a:t>
            </a:r>
            <a:r>
              <a:rPr sz="1200" i="1" dirty="0">
                <a:latin typeface="Times New Roman"/>
                <a:cs typeface="Times New Roman"/>
              </a:rPr>
              <a:t>po</a:t>
            </a:r>
            <a:r>
              <a:rPr sz="1200" i="1" spc="-15" dirty="0">
                <a:latin typeface="Times New Roman"/>
                <a:cs typeface="Times New Roman"/>
              </a:rPr>
              <a:t>ss</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in</a:t>
            </a:r>
            <a:r>
              <a:rPr sz="1200" i="1" spc="-5" dirty="0">
                <a:latin typeface="Times New Roman"/>
                <a:cs typeface="Times New Roman"/>
              </a:rPr>
              <a:t>ve</a:t>
            </a:r>
            <a:r>
              <a:rPr sz="1200" i="1" spc="-15" dirty="0">
                <a:latin typeface="Times New Roman"/>
                <a:cs typeface="Times New Roman"/>
              </a:rPr>
              <a:t>s</a:t>
            </a:r>
            <a:r>
              <a:rPr sz="1200" i="1" dirty="0">
                <a:latin typeface="Times New Roman"/>
                <a:cs typeface="Times New Roman"/>
              </a:rPr>
              <a:t>t</a:t>
            </a:r>
            <a:r>
              <a:rPr sz="1200" i="1" spc="-5" dirty="0">
                <a:latin typeface="Times New Roman"/>
                <a:cs typeface="Times New Roman"/>
              </a:rPr>
              <a:t>me</a:t>
            </a:r>
            <a:r>
              <a:rPr sz="1200" i="1" dirty="0">
                <a:latin typeface="Times New Roman"/>
                <a:cs typeface="Times New Roman"/>
              </a:rPr>
              <a:t>nt</a:t>
            </a:r>
            <a:r>
              <a:rPr sz="1200" i="1" spc="85" dirty="0">
                <a:latin typeface="Times New Roman"/>
                <a:cs typeface="Times New Roman"/>
              </a:rPr>
              <a:t> </a:t>
            </a:r>
            <a:r>
              <a:rPr sz="1200" i="1" dirty="0">
                <a:latin typeface="Times New Roman"/>
                <a:cs typeface="Times New Roman"/>
              </a:rPr>
              <a:t>in</a:t>
            </a:r>
            <a:r>
              <a:rPr sz="1200" i="1" spc="60" dirty="0">
                <a:latin typeface="Times New Roman"/>
                <a:cs typeface="Times New Roman"/>
              </a:rPr>
              <a:t> </a:t>
            </a:r>
            <a:r>
              <a:rPr sz="1200" i="1" spc="-35"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15" dirty="0">
                <a:latin typeface="Times New Roman"/>
                <a:cs typeface="Times New Roman"/>
              </a:rPr>
              <a:t>e</a:t>
            </a:r>
            <a:r>
              <a:rPr sz="1200" i="1" spc="-15" dirty="0">
                <a:latin typeface="Times New Roman"/>
                <a:cs typeface="Times New Roman"/>
              </a:rPr>
              <a:t>ss</a:t>
            </a:r>
            <a:r>
              <a:rPr sz="1200" i="1" dirty="0">
                <a:latin typeface="Times New Roman"/>
                <a:cs typeface="Times New Roman"/>
              </a:rPr>
              <a:t>:</a:t>
            </a:r>
            <a:r>
              <a:rPr sz="1200" i="1" spc="90" dirty="0">
                <a:latin typeface="Times New Roman"/>
                <a:cs typeface="Times New Roman"/>
              </a:rPr>
              <a:t> </a:t>
            </a:r>
            <a:r>
              <a:rPr sz="1200" i="1" spc="-5" dirty="0">
                <a:latin typeface="Times New Roman"/>
                <a:cs typeface="Times New Roman"/>
              </a:rPr>
              <a:t>H</a:t>
            </a:r>
            <a:r>
              <a:rPr sz="1200" i="1" spc="20" dirty="0">
                <a:latin typeface="Times New Roman"/>
                <a:cs typeface="Times New Roman"/>
              </a:rPr>
              <a:t>o</a:t>
            </a:r>
            <a:r>
              <a:rPr sz="1200" i="1" dirty="0">
                <a:latin typeface="Times New Roman"/>
                <a:cs typeface="Times New Roman"/>
              </a:rPr>
              <a:t>w</a:t>
            </a:r>
            <a:r>
              <a:rPr sz="1200" i="1" spc="5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75"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ople</a:t>
            </a:r>
            <a:r>
              <a:rPr sz="1200" i="1" spc="7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ofit</a:t>
            </a:r>
            <a:r>
              <a:rPr sz="1200" i="1" spc="60" dirty="0">
                <a:latin typeface="Times New Roman"/>
                <a:cs typeface="Times New Roman"/>
              </a:rPr>
              <a:t> </a:t>
            </a:r>
            <a:r>
              <a:rPr sz="1200" i="1" dirty="0">
                <a:latin typeface="Times New Roman"/>
                <a:cs typeface="Times New Roman"/>
              </a:rPr>
              <a:t>in</a:t>
            </a:r>
            <a:r>
              <a:rPr sz="1200" i="1" spc="80" dirty="0">
                <a:latin typeface="Times New Roman"/>
                <a:cs typeface="Times New Roman"/>
              </a:rPr>
              <a:t> </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n</a:t>
            </a:r>
            <a:r>
              <a:rPr sz="1200" i="1" spc="-25" dirty="0">
                <a:latin typeface="Times New Roman"/>
                <a:cs typeface="Times New Roman"/>
              </a:rPr>
              <a:t>t</a:t>
            </a:r>
            <a:r>
              <a:rPr sz="1200" i="1" dirty="0">
                <a:latin typeface="Times New Roman"/>
                <a:cs typeface="Times New Roman"/>
              </a:rPr>
              <a:t>ity politi</a:t>
            </a:r>
            <a:r>
              <a:rPr sz="1200" i="1" spc="-5" dirty="0">
                <a:latin typeface="Times New Roman"/>
                <a:cs typeface="Times New Roman"/>
              </a:rPr>
              <a:t>c</a:t>
            </a:r>
            <a:r>
              <a:rPr sz="1200" i="1"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Ph</a:t>
            </a:r>
            <a:r>
              <a:rPr sz="1200" spc="-25" dirty="0">
                <a:latin typeface="Times New Roman"/>
                <a:cs typeface="Times New Roman"/>
              </a:rPr>
              <a:t>il</a:t>
            </a:r>
            <a:r>
              <a:rPr sz="1200" spc="-5" dirty="0">
                <a:latin typeface="Times New Roman"/>
                <a:cs typeface="Times New Roman"/>
              </a:rPr>
              <a:t>a</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10" dirty="0">
                <a:latin typeface="Times New Roman"/>
                <a:cs typeface="Times New Roman"/>
              </a:rPr>
              <a:t> 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12700" marR="453390">
              <a:lnSpc>
                <a:spcPts val="1340"/>
              </a:lnSpc>
              <a:spcBef>
                <a:spcPts val="25"/>
              </a:spcBef>
            </a:pPr>
            <a:r>
              <a:rPr sz="1200" spc="-15"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ez</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I</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H</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 dirty="0">
                <a:latin typeface="Times New Roman"/>
                <a:cs typeface="Times New Roman"/>
              </a:rPr>
              <a:t> </a:t>
            </a:r>
            <a:r>
              <a:rPr sz="1200" i="1" dirty="0">
                <a:latin typeface="Times New Roman"/>
                <a:cs typeface="Times New Roman"/>
              </a:rPr>
              <a:t>by</a:t>
            </a:r>
            <a:r>
              <a:rPr sz="1200" i="1" spc="5" dirty="0">
                <a:latin typeface="Times New Roman"/>
                <a:cs typeface="Times New Roman"/>
              </a:rPr>
              <a:t> </a:t>
            </a:r>
            <a:r>
              <a:rPr sz="1200" i="1" dirty="0">
                <a:latin typeface="Times New Roman"/>
                <a:cs typeface="Times New Roman"/>
              </a:rPr>
              <a:t>la</a:t>
            </a:r>
            <a:r>
              <a:rPr sz="1200" i="1" spc="-60" dirty="0">
                <a:latin typeface="Times New Roman"/>
                <a:cs typeface="Times New Roman"/>
              </a:rPr>
              <a:t>w</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gal</a:t>
            </a:r>
            <a:r>
              <a:rPr sz="1200" i="1" spc="10" dirty="0">
                <a:latin typeface="Times New Roman"/>
                <a:cs typeface="Times New Roman"/>
              </a:rPr>
              <a:t> </a:t>
            </a:r>
            <a:r>
              <a:rPr sz="1200" i="1" spc="-5" dirty="0">
                <a:latin typeface="Times New Roman"/>
                <a:cs typeface="Times New Roman"/>
              </a:rPr>
              <a:t>c</a:t>
            </a:r>
            <a:r>
              <a:rPr sz="1200" i="1" dirty="0">
                <a:latin typeface="Times New Roman"/>
                <a:cs typeface="Times New Roman"/>
              </a:rPr>
              <a:t>on</a:t>
            </a:r>
            <a:r>
              <a:rPr sz="1200" i="1" spc="-15" dirty="0">
                <a:latin typeface="Times New Roman"/>
                <a:cs typeface="Times New Roman"/>
              </a:rPr>
              <a:t>s</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tion</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NY</a:t>
            </a:r>
            <a:r>
              <a:rPr sz="1200" dirty="0">
                <a:latin typeface="Times New Roman"/>
                <a:cs typeface="Times New Roman"/>
              </a:rPr>
              <a:t>U</a:t>
            </a:r>
            <a:r>
              <a:rPr sz="1200" spc="5" dirty="0">
                <a:latin typeface="Times New Roman"/>
                <a:cs typeface="Times New Roman"/>
              </a:rPr>
              <a:t> </a:t>
            </a:r>
            <a:r>
              <a:rPr sz="1200" spc="-2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2007</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Si</a:t>
            </a:r>
            <a:r>
              <a:rPr sz="1200" i="1" spc="-15" dirty="0">
                <a:latin typeface="Times New Roman"/>
                <a:cs typeface="Times New Roman"/>
              </a:rPr>
              <a:t>s</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r out</a:t>
            </a:r>
            <a:r>
              <a:rPr sz="1200" i="1" spc="-15" dirty="0">
                <a:latin typeface="Times New Roman"/>
                <a:cs typeface="Times New Roman"/>
              </a:rPr>
              <a:t>s</a:t>
            </a:r>
            <a:r>
              <a:rPr sz="1200" i="1" dirty="0">
                <a:latin typeface="Times New Roman"/>
                <a:cs typeface="Times New Roman"/>
              </a:rPr>
              <a:t>id</a:t>
            </a:r>
            <a:r>
              <a:rPr sz="1200" i="1" spc="-5" dirty="0">
                <a:latin typeface="Times New Roman"/>
                <a:cs typeface="Times New Roman"/>
              </a:rPr>
              <a:t>e</a:t>
            </a:r>
            <a:r>
              <a:rPr sz="1200" i="1" spc="-1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endParaRPr sz="1200">
              <a:latin typeface="Times New Roman"/>
              <a:cs typeface="Times New Roman"/>
            </a:endParaRPr>
          </a:p>
          <a:p>
            <a:pPr marL="377825" indent="-365760">
              <a:lnSpc>
                <a:spcPts val="1280"/>
              </a:lnSpc>
            </a:pP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spc="-30"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a:t>
            </a:r>
            <a:r>
              <a:rPr sz="1200" spc="11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0" dirty="0">
                <a:latin typeface="Times New Roman"/>
                <a:cs typeface="Times New Roman"/>
              </a:rPr>
              <a:t>.</a:t>
            </a:r>
            <a:r>
              <a:rPr sz="1200" dirty="0">
                <a:latin typeface="Times New Roman"/>
                <a:cs typeface="Times New Roman"/>
              </a:rPr>
              <a:t>”</a:t>
            </a:r>
            <a:r>
              <a:rPr sz="1200" spc="7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70"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and</a:t>
            </a:r>
            <a:endParaRPr sz="1200">
              <a:latin typeface="Times New Roman"/>
              <a:cs typeface="Times New Roman"/>
            </a:endParaRPr>
          </a:p>
          <a:p>
            <a:pPr marL="377825" marR="10160">
              <a:lnSpc>
                <a:spcPts val="1340"/>
              </a:lnSpc>
              <a:spcBef>
                <a:spcPts val="90"/>
              </a:spcBef>
              <a:tabLst>
                <a:tab pos="1012190" algn="l"/>
                <a:tab pos="1344295" algn="l"/>
                <a:tab pos="2170430" algn="l"/>
                <a:tab pos="2505710" algn="l"/>
                <a:tab pos="3246120" algn="l"/>
                <a:tab pos="3526790" algn="l"/>
                <a:tab pos="3813175" algn="l"/>
                <a:tab pos="4407535" algn="l"/>
                <a:tab pos="4980305" algn="l"/>
                <a:tab pos="5702935" algn="l"/>
              </a:tabLst>
            </a:pPr>
            <a:r>
              <a:rPr sz="1200" i="1" dirty="0">
                <a:latin typeface="Times New Roman"/>
                <a:cs typeface="Times New Roman"/>
              </a:rPr>
              <a:t>g</a:t>
            </a:r>
            <a:r>
              <a:rPr sz="1200" i="1" spc="-5" dirty="0">
                <a:latin typeface="Times New Roman"/>
                <a:cs typeface="Times New Roman"/>
              </a:rPr>
              <a:t>e</a:t>
            </a:r>
            <a:r>
              <a:rPr sz="1200" i="1" dirty="0">
                <a:latin typeface="Times New Roman"/>
                <a:cs typeface="Times New Roman"/>
              </a:rPr>
              <a:t>nd</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	</a:t>
            </a:r>
            <a:r>
              <a:rPr sz="1200" i="1" spc="10" dirty="0">
                <a:latin typeface="Times New Roman"/>
                <a:cs typeface="Times New Roman"/>
              </a:rPr>
              <a:t>A</a:t>
            </a:r>
            <a:r>
              <a:rPr sz="1200" i="1" dirty="0">
                <a:latin typeface="Times New Roman"/>
                <a:cs typeface="Times New Roman"/>
              </a:rPr>
              <a:t>n	</a:t>
            </a:r>
            <a:r>
              <a:rPr sz="1200" i="1" spc="10" dirty="0">
                <a:latin typeface="Times New Roman"/>
                <a:cs typeface="Times New Roman"/>
              </a:rPr>
              <a:t>A</a:t>
            </a:r>
            <a:r>
              <a:rPr sz="1200" i="1" dirty="0">
                <a:latin typeface="Times New Roman"/>
                <a:cs typeface="Times New Roman"/>
              </a:rPr>
              <a:t>ntholog</a:t>
            </a:r>
            <a:r>
              <a:rPr sz="1200" i="1" spc="-5" dirty="0">
                <a:latin typeface="Times New Roman"/>
                <a:cs typeface="Times New Roman"/>
              </a:rPr>
              <a:t>y</a:t>
            </a:r>
            <a:r>
              <a:rPr sz="120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n	&amp;	P.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ns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l</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 </a:t>
            </a:r>
            <a:r>
              <a:rPr sz="1200" spc="-30" dirty="0">
                <a:latin typeface="Times New Roman"/>
                <a:cs typeface="Times New Roman"/>
              </a:rPr>
              <a:t>W</a:t>
            </a:r>
            <a:r>
              <a:rPr sz="1200" spc="-5" dirty="0">
                <a:latin typeface="Times New Roman"/>
                <a:cs typeface="Times New Roman"/>
              </a:rPr>
              <a:t>a</a:t>
            </a:r>
            <a:r>
              <a:rPr sz="1200" spc="20" dirty="0">
                <a:latin typeface="Times New Roman"/>
                <a:cs typeface="Times New Roman"/>
              </a:rPr>
              <a:t>d</a:t>
            </a:r>
            <a:r>
              <a:rPr sz="1200" spc="-15" dirty="0">
                <a:latin typeface="Times New Roman"/>
                <a:cs typeface="Times New Roman"/>
              </a:rPr>
              <a:t>s</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s </a:t>
            </a:r>
            <a:r>
              <a:rPr sz="1200" spc="10"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marL="378460" indent="-365760">
              <a:lnSpc>
                <a:spcPts val="1280"/>
              </a:lnSpc>
            </a:pPr>
            <a:r>
              <a:rPr sz="1200" spc="-15" dirty="0">
                <a:latin typeface="Times New Roman"/>
                <a:cs typeface="Times New Roman"/>
              </a:rPr>
              <a:t>M</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De</a:t>
            </a:r>
            <a:r>
              <a:rPr sz="1200" spc="-25" dirty="0">
                <a:latin typeface="Times New Roman"/>
                <a:cs typeface="Times New Roman"/>
              </a:rPr>
              <a:t>n</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a:t>
            </a:r>
            <a:r>
              <a:rPr sz="1200" dirty="0">
                <a:latin typeface="Times New Roman"/>
                <a:cs typeface="Times New Roman"/>
              </a:rPr>
              <a:t>1993</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60" dirty="0">
                <a:latin typeface="Times New Roman"/>
                <a:cs typeface="Times New Roman"/>
              </a:rPr>
              <a:t> </a:t>
            </a:r>
            <a:r>
              <a:rPr sz="1200" i="1" dirty="0">
                <a:latin typeface="Times New Roman"/>
                <a:cs typeface="Times New Roman"/>
              </a:rPr>
              <a:t>apa</a:t>
            </a:r>
            <a:r>
              <a:rPr sz="1200" i="1" spc="-15" dirty="0">
                <a:latin typeface="Times New Roman"/>
                <a:cs typeface="Times New Roman"/>
              </a:rPr>
              <a:t>r</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id:</a:t>
            </a:r>
            <a:r>
              <a:rPr sz="1200" i="1" spc="40" dirty="0">
                <a:latin typeface="Times New Roman"/>
                <a:cs typeface="Times New Roman"/>
              </a:rPr>
              <a:t> </a:t>
            </a:r>
            <a:r>
              <a:rPr sz="1200" i="1" dirty="0">
                <a:latin typeface="Times New Roman"/>
                <a:cs typeface="Times New Roman"/>
              </a:rPr>
              <a:t>S</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gation</a:t>
            </a:r>
            <a:r>
              <a:rPr sz="1200" i="1" spc="60"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5" dirty="0">
                <a:latin typeface="Times New Roman"/>
                <a:cs typeface="Times New Roman"/>
              </a:rPr>
              <a:t>k</a:t>
            </a:r>
            <a:r>
              <a:rPr sz="1200" i="1" dirty="0">
                <a:latin typeface="Times New Roman"/>
                <a:cs typeface="Times New Roman"/>
              </a:rPr>
              <a:t>ing</a:t>
            </a:r>
            <a:r>
              <a:rPr sz="1200" i="1" spc="6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dirty="0">
                <a:latin typeface="Times New Roman"/>
                <a:cs typeface="Times New Roman"/>
              </a:rPr>
              <a:t>the</a:t>
            </a:r>
            <a:endParaRPr sz="1200">
              <a:latin typeface="Times New Roman"/>
              <a:cs typeface="Times New Roman"/>
            </a:endParaRPr>
          </a:p>
          <a:p>
            <a:pPr marL="378460">
              <a:lnSpc>
                <a:spcPts val="1355"/>
              </a:lnSpc>
            </a:pPr>
            <a:r>
              <a:rPr sz="1200" i="1" dirty="0">
                <a:latin typeface="Times New Roman"/>
                <a:cs typeface="Times New Roman"/>
              </a:rPr>
              <a:t>und</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la</a:t>
            </a:r>
            <a:r>
              <a:rPr sz="1200" i="1" spc="10" dirty="0">
                <a:latin typeface="Times New Roman"/>
                <a:cs typeface="Times New Roman"/>
              </a:rPr>
              <a:t>s</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mb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Ha</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10795" indent="-365760">
              <a:lnSpc>
                <a:spcPts val="1340"/>
              </a:lnSpc>
              <a:spcBef>
                <a:spcPts val="80"/>
              </a:spcBef>
            </a:pP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f</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p </a:t>
            </a:r>
            <a:r>
              <a:rPr sz="1200" spc="-5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 </a:t>
            </a:r>
            <a:r>
              <a:rPr sz="1200" spc="-50" dirty="0">
                <a:latin typeface="Times New Roman"/>
                <a:cs typeface="Times New Roman"/>
              </a:rPr>
              <a:t> </a:t>
            </a:r>
            <a:r>
              <a:rPr sz="1200" spc="20" dirty="0">
                <a:latin typeface="Times New Roman"/>
                <a:cs typeface="Times New Roman"/>
              </a:rPr>
              <a:t>U</a:t>
            </a:r>
            <a:r>
              <a:rPr sz="1200" dirty="0">
                <a:latin typeface="Times New Roman"/>
                <a:cs typeface="Times New Roman"/>
              </a:rPr>
              <a:t>nv</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us </a:t>
            </a:r>
            <a:r>
              <a:rPr sz="1200" spc="-35" dirty="0">
                <a:latin typeface="Times New Roman"/>
                <a:cs typeface="Times New Roman"/>
              </a:rPr>
              <a:t> </a:t>
            </a:r>
            <a:r>
              <a:rPr sz="1200" spc="-25" dirty="0">
                <a:latin typeface="Times New Roman"/>
                <a:cs typeface="Times New Roman"/>
              </a:rPr>
              <a:t>mi</a:t>
            </a:r>
            <a:r>
              <a:rPr sz="1200" dirty="0">
                <a:latin typeface="Times New Roman"/>
                <a:cs typeface="Times New Roman"/>
              </a:rPr>
              <a:t>nds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5" dirty="0">
                <a:latin typeface="Times New Roman"/>
                <a:cs typeface="Times New Roman"/>
              </a:rPr>
              <a:t> </a:t>
            </a:r>
            <a:r>
              <a:rPr sz="1200" i="1" spc="-5" dirty="0">
                <a:latin typeface="Times New Roman"/>
                <a:cs typeface="Times New Roman"/>
              </a:rPr>
              <a:t>Q</a:t>
            </a:r>
            <a:r>
              <a:rPr sz="1200" i="1" dirty="0">
                <a:latin typeface="Times New Roman"/>
                <a:cs typeface="Times New Roman"/>
              </a:rPr>
              <a:t>ua</a:t>
            </a:r>
            <a:r>
              <a:rPr sz="1200" i="1" spc="-15" dirty="0">
                <a:latin typeface="Times New Roman"/>
                <a:cs typeface="Times New Roman"/>
              </a:rPr>
              <a:t>r</a:t>
            </a:r>
            <a:r>
              <a:rPr sz="1200" i="1" dirty="0">
                <a:latin typeface="Times New Roman"/>
                <a:cs typeface="Times New Roman"/>
              </a:rPr>
              <a:t>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l</a:t>
            </a:r>
            <a:r>
              <a:rPr sz="1200" i="1" spc="-5" dirty="0">
                <a:latin typeface="Times New Roman"/>
                <a:cs typeface="Times New Roman"/>
              </a:rPr>
              <a:t>y</a:t>
            </a:r>
            <a:r>
              <a:rPr sz="1200" dirty="0">
                <a:latin typeface="Times New Roman"/>
                <a:cs typeface="Times New Roman"/>
              </a:rPr>
              <a:t>.</a:t>
            </a:r>
            <a:endParaRPr sz="1200">
              <a:latin typeface="Times New Roman"/>
              <a:cs typeface="Times New Roman"/>
            </a:endParaRPr>
          </a:p>
          <a:p>
            <a:pPr marL="378460" indent="-365760">
              <a:lnSpc>
                <a:spcPts val="1280"/>
              </a:lnSpc>
            </a:pP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0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 </a:t>
            </a:r>
            <a:r>
              <a:rPr sz="1200" spc="-120" dirty="0">
                <a:latin typeface="Times New Roman"/>
                <a:cs typeface="Times New Roman"/>
              </a:rPr>
              <a:t> </a:t>
            </a:r>
            <a:r>
              <a:rPr sz="1200" spc="-5" dirty="0">
                <a:latin typeface="Times New Roman"/>
                <a:cs typeface="Times New Roman"/>
              </a:rPr>
              <a:t>ca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 </a:t>
            </a:r>
            <a:r>
              <a:rPr sz="1200" spc="-114"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3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95"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endParaRPr sz="1200">
              <a:latin typeface="Times New Roman"/>
              <a:cs typeface="Times New Roman"/>
            </a:endParaRPr>
          </a:p>
          <a:p>
            <a:pPr marL="378460">
              <a:lnSpc>
                <a:spcPts val="1405"/>
              </a:lnSpc>
            </a:pPr>
            <a:r>
              <a:rPr sz="1200" spc="-20" dirty="0">
                <a:latin typeface="Times New Roman"/>
                <a:cs typeface="Times New Roman"/>
              </a:rPr>
              <a:t>f</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20" dirty="0">
                <a:latin typeface="Times New Roman"/>
                <a:cs typeface="Times New Roman"/>
              </a:rPr>
              <a:t> </a:t>
            </a:r>
            <a:r>
              <a:rPr sz="1200" i="1" spc="10" dirty="0">
                <a:latin typeface="Times New Roman"/>
                <a:cs typeface="Times New Roman"/>
              </a:rPr>
              <a:t>E</a:t>
            </a:r>
            <a:r>
              <a:rPr sz="1200" i="1" dirty="0">
                <a:latin typeface="Times New Roman"/>
                <a:cs typeface="Times New Roman"/>
              </a:rPr>
              <a:t>th</a:t>
            </a:r>
            <a:r>
              <a:rPr sz="1200" i="1" spc="-25" dirty="0">
                <a:latin typeface="Times New Roman"/>
                <a:cs typeface="Times New Roman"/>
              </a:rPr>
              <a:t>n</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it</a:t>
            </a:r>
            <a:r>
              <a:rPr sz="1200" i="1" spc="-5" dirty="0">
                <a:latin typeface="Times New Roman"/>
                <a:cs typeface="Times New Roman"/>
              </a:rPr>
              <a:t>y</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i="1" dirty="0">
                <a:latin typeface="Times New Roman"/>
                <a:cs typeface="Times New Roman"/>
              </a:rPr>
              <a:t>. </a:t>
            </a:r>
            <a:r>
              <a:rPr sz="1200" i="1" spc="10"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25" dirty="0">
                <a:latin typeface="Times New Roman"/>
                <a:cs typeface="Times New Roman"/>
              </a:rPr>
              <a:t>i</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10</a:t>
            </a:r>
            <a:r>
              <a:rPr sz="1200" spc="10" dirty="0">
                <a:latin typeface="Times New Roman"/>
                <a:cs typeface="Times New Roman"/>
              </a:rPr>
              <a:t>.</a:t>
            </a:r>
            <a:r>
              <a:rPr sz="1200" dirty="0">
                <a:latin typeface="Times New Roman"/>
                <a:cs typeface="Times New Roman"/>
              </a:rPr>
              <a:t>1080/13613324</a:t>
            </a:r>
            <a:r>
              <a:rPr sz="1200" spc="10" dirty="0">
                <a:latin typeface="Times New Roman"/>
                <a:cs typeface="Times New Roman"/>
              </a:rPr>
              <a:t>.</a:t>
            </a:r>
            <a:r>
              <a:rPr sz="1200" dirty="0">
                <a:latin typeface="Times New Roman"/>
                <a:cs typeface="Times New Roman"/>
              </a:rPr>
              <a:t>2012</a:t>
            </a:r>
            <a:r>
              <a:rPr sz="1200" spc="10" dirty="0">
                <a:latin typeface="Times New Roman"/>
                <a:cs typeface="Times New Roman"/>
              </a:rPr>
              <a:t>.</a:t>
            </a:r>
            <a:r>
              <a:rPr sz="1200" dirty="0">
                <a:latin typeface="Times New Roman"/>
                <a:cs typeface="Times New Roman"/>
              </a:rPr>
              <a:t>674027</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p:nvPr/>
        </p:nvSpPr>
        <p:spPr>
          <a:xfrm>
            <a:off x="6717283" y="9354425"/>
            <a:ext cx="153670"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80</a:t>
            </a:r>
            <a:endParaRPr sz="1000">
              <a:latin typeface="Times New Roman"/>
              <a:cs typeface="Times New Roman"/>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“Check </a:t>
            </a:r>
            <a:r>
              <a:rPr lang="en-US" dirty="0" err="1" smtClean="0"/>
              <a:t>Yo’Self</a:t>
            </a:r>
            <a:r>
              <a:rPr lang="en-US" dirty="0" smtClean="0"/>
              <a:t>” References (Continued)</a:t>
            </a:r>
            <a:endParaRPr lang="en-US" dirty="0"/>
          </a:p>
        </p:txBody>
      </p:sp>
      <p:sp>
        <p:nvSpPr>
          <p:cNvPr id="2" name="object 2"/>
          <p:cNvSpPr txBox="1"/>
          <p:nvPr/>
        </p:nvSpPr>
        <p:spPr>
          <a:xfrm>
            <a:off x="901700" y="913179"/>
            <a:ext cx="5972175" cy="7898765"/>
          </a:xfrm>
          <a:prstGeom prst="rect">
            <a:avLst/>
          </a:prstGeom>
        </p:spPr>
        <p:txBody>
          <a:bodyPr vert="horz" wrap="square" lIns="0" tIns="0" rIns="0" bIns="0" rtlCol="0">
            <a:spAutoFit/>
          </a:bodyPr>
          <a:lstStyle/>
          <a:p>
            <a:pPr marL="378460" marR="5080" indent="-365760" algn="just">
              <a:lnSpc>
                <a:spcPts val="1340"/>
              </a:lnSpc>
            </a:pP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25" dirty="0">
                <a:latin typeface="Times New Roman"/>
                <a:cs typeface="Times New Roman"/>
              </a:rPr>
              <a:t> </a:t>
            </a:r>
            <a:r>
              <a:rPr sz="1200" spc="-30" dirty="0">
                <a:latin typeface="Times New Roman"/>
                <a:cs typeface="Times New Roman"/>
              </a:rPr>
              <a:t>“</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40" dirty="0">
                <a:latin typeface="Times New Roman"/>
                <a:cs typeface="Times New Roman"/>
              </a:rPr>
              <a:t> </a:t>
            </a:r>
            <a:r>
              <a:rPr sz="1200" dirty="0">
                <a:latin typeface="Times New Roman"/>
                <a:cs typeface="Times New Roman"/>
              </a:rPr>
              <a:t>Su</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S.  </a:t>
            </a:r>
            <a:r>
              <a:rPr sz="1200" spc="-25" dirty="0">
                <a:latin typeface="Times New Roman"/>
                <a:cs typeface="Times New Roman"/>
              </a:rPr>
              <a:t> </a:t>
            </a:r>
            <a:r>
              <a:rPr sz="1200" dirty="0">
                <a:latin typeface="Times New Roman"/>
                <a:cs typeface="Times New Roman"/>
              </a:rPr>
              <a:t>&amp;  </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a</a:t>
            </a:r>
            <a:r>
              <a:rPr sz="1200" dirty="0">
                <a:latin typeface="Times New Roman"/>
                <a:cs typeface="Times New Roman"/>
              </a:rPr>
              <a:t>,   </a:t>
            </a:r>
            <a:r>
              <a:rPr sz="1200" spc="-30" dirty="0">
                <a:latin typeface="Times New Roman"/>
                <a:cs typeface="Times New Roman"/>
              </a:rPr>
              <a:t>N</a:t>
            </a:r>
            <a:r>
              <a:rPr sz="1200" dirty="0">
                <a:latin typeface="Times New Roman"/>
                <a:cs typeface="Times New Roman"/>
              </a:rPr>
              <a:t>.  </a:t>
            </a:r>
            <a:r>
              <a:rPr sz="1200" spc="-25"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  </a:t>
            </a:r>
            <a:r>
              <a:rPr sz="1200" i="1" spc="-20" dirty="0">
                <a:latin typeface="Times New Roman"/>
                <a:cs typeface="Times New Roman"/>
              </a:rPr>
              <a:t> </a:t>
            </a:r>
            <a:r>
              <a:rPr sz="1200" i="1" dirty="0">
                <a:latin typeface="Times New Roman"/>
                <a:cs typeface="Times New Roman"/>
              </a:rPr>
              <a:t>and </a:t>
            </a:r>
            <a:r>
              <a:rPr sz="1200" i="1" spc="10" dirty="0">
                <a:latin typeface="Times New Roman"/>
                <a:cs typeface="Times New Roman"/>
              </a:rPr>
              <a:t>E</a:t>
            </a:r>
            <a:r>
              <a:rPr sz="1200" i="1" dirty="0">
                <a:latin typeface="Times New Roman"/>
                <a:cs typeface="Times New Roman"/>
              </a:rPr>
              <a:t>pi</a:t>
            </a:r>
            <a:r>
              <a:rPr sz="1200" i="1" spc="-15" dirty="0">
                <a:latin typeface="Times New Roman"/>
                <a:cs typeface="Times New Roman"/>
              </a:rPr>
              <a:t>s</a:t>
            </a:r>
            <a:r>
              <a:rPr sz="1200" i="1" dirty="0">
                <a:latin typeface="Times New Roman"/>
                <a:cs typeface="Times New Roman"/>
              </a:rPr>
              <a:t>t</a:t>
            </a:r>
            <a:r>
              <a:rPr sz="1200" i="1" spc="-5" dirty="0">
                <a:latin typeface="Times New Roman"/>
                <a:cs typeface="Times New Roman"/>
              </a:rPr>
              <a:t>em</a:t>
            </a:r>
            <a:r>
              <a:rPr sz="1200" i="1" dirty="0">
                <a:latin typeface="Times New Roman"/>
                <a:cs typeface="Times New Roman"/>
              </a:rPr>
              <a:t>ologi</a:t>
            </a:r>
            <a:r>
              <a:rPr sz="1200" i="1" spc="-5" dirty="0">
                <a:latin typeface="Times New Roman"/>
                <a:cs typeface="Times New Roman"/>
              </a:rPr>
              <a:t>e</a:t>
            </a:r>
            <a:r>
              <a:rPr sz="1200" i="1" dirty="0">
                <a:latin typeface="Times New Roman"/>
                <a:cs typeface="Times New Roman"/>
              </a:rPr>
              <a:t>s of</a:t>
            </a:r>
            <a:r>
              <a:rPr sz="1200" i="1" spc="10" dirty="0">
                <a:latin typeface="Times New Roman"/>
                <a:cs typeface="Times New Roman"/>
              </a:rPr>
              <a:t> </a:t>
            </a:r>
            <a:r>
              <a:rPr sz="1200" i="1" spc="5" dirty="0">
                <a:latin typeface="Times New Roman"/>
                <a:cs typeface="Times New Roman"/>
              </a:rPr>
              <a:t>I</a:t>
            </a:r>
            <a:r>
              <a:rPr sz="1200" i="1" dirty="0">
                <a:latin typeface="Times New Roman"/>
                <a:cs typeface="Times New Roman"/>
              </a:rPr>
              <a:t>gno</a:t>
            </a:r>
            <a:r>
              <a:rPr sz="1200" i="1" spc="-15" dirty="0">
                <a:latin typeface="Times New Roman"/>
                <a:cs typeface="Times New Roman"/>
              </a:rPr>
              <a:t>r</a:t>
            </a:r>
            <a:r>
              <a:rPr sz="1200" i="1" dirty="0">
                <a:latin typeface="Times New Roman"/>
                <a:cs typeface="Times New Roman"/>
              </a:rPr>
              <a:t>an</a:t>
            </a:r>
            <a:r>
              <a:rPr sz="1200" i="1"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2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6350" indent="-365760" algn="just">
              <a:lnSpc>
                <a:spcPts val="1340"/>
              </a:lnSpc>
              <a:spcBef>
                <a:spcPts val="25"/>
              </a:spcBef>
            </a:pPr>
            <a:r>
              <a:rPr sz="1200" spc="-15" dirty="0">
                <a:latin typeface="Times New Roman"/>
                <a:cs typeface="Times New Roman"/>
              </a:rPr>
              <a:t>M</a:t>
            </a:r>
            <a:r>
              <a:rPr sz="1200" spc="20" dirty="0">
                <a:latin typeface="Times New Roman"/>
                <a:cs typeface="Times New Roman"/>
              </a:rPr>
              <a:t>o</a:t>
            </a:r>
            <a:r>
              <a:rPr sz="1200" spc="-25" dirty="0">
                <a:latin typeface="Times New Roman"/>
                <a:cs typeface="Times New Roman"/>
              </a:rPr>
              <a:t>ll</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Ne</a:t>
            </a:r>
            <a:r>
              <a:rPr sz="1200" spc="-20" dirty="0">
                <a:latin typeface="Times New Roman"/>
                <a:cs typeface="Times New Roman"/>
              </a:rPr>
              <a:t>f</a:t>
            </a:r>
            <a:r>
              <a:rPr sz="1200" spc="-40" dirty="0">
                <a:latin typeface="Times New Roman"/>
                <a:cs typeface="Times New Roman"/>
              </a:rPr>
              <a:t>f</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G</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z</a:t>
            </a:r>
            <a:r>
              <a:rPr sz="1200" spc="15" dirty="0">
                <a:latin typeface="Times New Roman"/>
                <a:cs typeface="Times New Roman"/>
              </a:rPr>
              <a:t>a</a:t>
            </a:r>
            <a:r>
              <a:rPr sz="1200" spc="-50" dirty="0">
                <a:latin typeface="Times New Roman"/>
                <a:cs typeface="Times New Roman"/>
              </a:rPr>
              <a:t>l</a:t>
            </a:r>
            <a:r>
              <a:rPr sz="1200" spc="-5" dirty="0">
                <a:latin typeface="Times New Roman"/>
                <a:cs typeface="Times New Roman"/>
              </a:rPr>
              <a:t>ez</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spc="-25" dirty="0">
                <a:latin typeface="Times New Roman"/>
                <a:cs typeface="Times New Roman"/>
              </a:rPr>
              <a:t>1</a:t>
            </a:r>
            <a:r>
              <a:rPr sz="1200" dirty="0">
                <a:latin typeface="Times New Roman"/>
                <a:cs typeface="Times New Roman"/>
              </a:rPr>
              <a:t>992</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 a </a:t>
            </a:r>
            <a:r>
              <a:rPr sz="1200" spc="-30"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75" dirty="0">
                <a:latin typeface="Times New Roman"/>
                <a:cs typeface="Times New Roman"/>
              </a:rPr>
              <a:t> </a:t>
            </a:r>
            <a:r>
              <a:rPr sz="1200" dirty="0">
                <a:latin typeface="Times New Roman"/>
                <a:cs typeface="Times New Roman"/>
              </a:rPr>
              <a:t>to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nn</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h</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c</a:t>
            </a:r>
            <a:r>
              <a:rPr sz="1200" dirty="0">
                <a:latin typeface="Times New Roman"/>
                <a:cs typeface="Times New Roman"/>
              </a:rPr>
              <a:t>l</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y </a:t>
            </a:r>
            <a:r>
              <a:rPr sz="1200" i="1" spc="-30" dirty="0">
                <a:latin typeface="Times New Roman"/>
                <a:cs typeface="Times New Roman"/>
              </a:rPr>
              <a:t> </a:t>
            </a:r>
            <a:r>
              <a:rPr sz="1200" i="1" spc="5" dirty="0">
                <a:latin typeface="Times New Roman"/>
                <a:cs typeface="Times New Roman"/>
              </a:rPr>
              <a:t>I</a:t>
            </a:r>
            <a:r>
              <a:rPr sz="1200" i="1" dirty="0">
                <a:latin typeface="Times New Roman"/>
                <a:cs typeface="Times New Roman"/>
              </a:rPr>
              <a:t>nto </a:t>
            </a:r>
            <a:r>
              <a:rPr sz="1200" i="1" spc="-25"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31</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i="1" spc="-5" dirty="0">
                <a:latin typeface="Times New Roman"/>
                <a:cs typeface="Times New Roman"/>
              </a:rPr>
              <a:t>Q</a:t>
            </a:r>
            <a:r>
              <a:rPr sz="1200" i="1" dirty="0">
                <a:latin typeface="Times New Roman"/>
                <a:cs typeface="Times New Roman"/>
              </a:rPr>
              <a:t>ualitati</a:t>
            </a:r>
            <a:r>
              <a:rPr sz="1200" i="1" spc="-5" dirty="0">
                <a:latin typeface="Times New Roman"/>
                <a:cs typeface="Times New Roman"/>
              </a:rPr>
              <a:t>v</a:t>
            </a:r>
            <a:r>
              <a:rPr sz="1200" i="1" dirty="0">
                <a:latin typeface="Times New Roman"/>
                <a:cs typeface="Times New Roman"/>
              </a:rPr>
              <a:t>e</a:t>
            </a:r>
            <a:r>
              <a:rPr sz="1200" i="1" spc="5" dirty="0">
                <a:latin typeface="Times New Roman"/>
                <a:cs typeface="Times New Roman"/>
              </a:rPr>
              <a:t> I</a:t>
            </a:r>
            <a:r>
              <a:rPr sz="1200" i="1" spc="-15" dirty="0">
                <a:latin typeface="Times New Roman"/>
                <a:cs typeface="Times New Roman"/>
              </a:rPr>
              <a:t>ss</a:t>
            </a:r>
            <a:r>
              <a:rPr sz="1200" i="1" dirty="0">
                <a:latin typeface="Times New Roman"/>
                <a:cs typeface="Times New Roman"/>
              </a:rPr>
              <a:t>u</a:t>
            </a:r>
            <a:r>
              <a:rPr sz="1200" i="1" spc="-5" dirty="0">
                <a:latin typeface="Times New Roman"/>
                <a:cs typeface="Times New Roman"/>
              </a:rPr>
              <a:t>e</a:t>
            </a:r>
            <a:r>
              <a:rPr sz="1200" i="1" dirty="0">
                <a:latin typeface="Times New Roman"/>
                <a:cs typeface="Times New Roman"/>
              </a:rPr>
              <a:t>s in</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132</a:t>
            </a:r>
            <a:r>
              <a:rPr sz="1200" spc="5" dirty="0">
                <a:latin typeface="Times New Roman"/>
                <a:cs typeface="Times New Roman"/>
              </a:rPr>
              <a:t>-</a:t>
            </a:r>
            <a:r>
              <a:rPr sz="1200" spc="-25" dirty="0">
                <a:latin typeface="Times New Roman"/>
                <a:cs typeface="Times New Roman"/>
              </a:rPr>
              <a:t>1</a:t>
            </a:r>
            <a:r>
              <a:rPr sz="1200" dirty="0">
                <a:latin typeface="Times New Roman"/>
                <a:cs typeface="Times New Roman"/>
              </a:rPr>
              <a:t>41.</a:t>
            </a:r>
            <a:endParaRPr sz="1200">
              <a:latin typeface="Times New Roman"/>
              <a:cs typeface="Times New Roman"/>
            </a:endParaRPr>
          </a:p>
          <a:p>
            <a:pPr marL="378460" indent="-365760" algn="just">
              <a:lnSpc>
                <a:spcPts val="1280"/>
              </a:lnSpc>
            </a:pP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rr</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5" dirty="0">
                <a:latin typeface="Times New Roman"/>
                <a:cs typeface="Times New Roman"/>
              </a:rPr>
              <a:t>P</a:t>
            </a:r>
            <a:r>
              <a:rPr sz="1200" i="1" dirty="0">
                <a:latin typeface="Times New Roman"/>
                <a:cs typeface="Times New Roman"/>
              </a:rPr>
              <a:t>la</a:t>
            </a:r>
            <a:r>
              <a:rPr sz="1200" i="1" spc="-5" dirty="0">
                <a:latin typeface="Times New Roman"/>
                <a:cs typeface="Times New Roman"/>
              </a:rPr>
              <a:t>y</a:t>
            </a:r>
            <a:r>
              <a:rPr sz="1200" i="1" dirty="0">
                <a:latin typeface="Times New Roman"/>
                <a:cs typeface="Times New Roman"/>
              </a:rPr>
              <a:t>ing </a:t>
            </a:r>
            <a:r>
              <a:rPr sz="1200" i="1" spc="-145"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dirty="0">
                <a:latin typeface="Times New Roman"/>
                <a:cs typeface="Times New Roman"/>
              </a:rPr>
              <a:t>da</a:t>
            </a:r>
            <a:r>
              <a:rPr sz="1200" i="1" spc="-15" dirty="0">
                <a:latin typeface="Times New Roman"/>
                <a:cs typeface="Times New Roman"/>
              </a:rPr>
              <a:t>r</a:t>
            </a:r>
            <a:r>
              <a:rPr sz="1200" i="1" spc="-5" dirty="0">
                <a:latin typeface="Times New Roman"/>
                <a:cs typeface="Times New Roman"/>
              </a:rPr>
              <a:t>k</a:t>
            </a:r>
            <a:r>
              <a:rPr sz="1200" i="1" dirty="0">
                <a:latin typeface="Times New Roman"/>
                <a:cs typeface="Times New Roman"/>
              </a:rPr>
              <a:t>: </a:t>
            </a:r>
            <a:r>
              <a:rPr sz="1200" i="1" spc="-14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a:t>
            </a:r>
            <a:r>
              <a:rPr sz="1200" i="1" spc="-30"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s</a:t>
            </a:r>
            <a:r>
              <a:rPr sz="1200" i="1" spc="145" dirty="0">
                <a:latin typeface="Times New Roman"/>
                <a:cs typeface="Times New Roman"/>
              </a:rPr>
              <a:t> </a:t>
            </a:r>
            <a:r>
              <a:rPr sz="1200" i="1" dirty="0">
                <a:latin typeface="Times New Roman"/>
                <a:cs typeface="Times New Roman"/>
              </a:rPr>
              <a:t>and </a:t>
            </a:r>
            <a:r>
              <a:rPr sz="1200" i="1" spc="-145"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dirty="0">
                <a:latin typeface="Times New Roman"/>
                <a:cs typeface="Times New Roman"/>
              </a:rPr>
              <a:t>lit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a:t>
            </a:r>
            <a:r>
              <a:rPr sz="1200" i="1" spc="10" dirty="0">
                <a:latin typeface="Times New Roman"/>
                <a:cs typeface="Times New Roman"/>
              </a:rPr>
              <a:t>r</a:t>
            </a:r>
            <a:r>
              <a:rPr sz="1200" i="1" dirty="0">
                <a:latin typeface="Times New Roman"/>
                <a:cs typeface="Times New Roman"/>
              </a:rPr>
              <a:t>y </a:t>
            </a:r>
            <a:r>
              <a:rPr sz="1200" i="1" spc="-150" dirty="0">
                <a:latin typeface="Times New Roman"/>
                <a:cs typeface="Times New Roman"/>
              </a:rPr>
              <a:t> </a:t>
            </a:r>
            <a:r>
              <a:rPr sz="1200" i="1" dirty="0">
                <a:latin typeface="Times New Roman"/>
                <a:cs typeface="Times New Roman"/>
              </a:rPr>
              <a:t>i</a:t>
            </a:r>
            <a:r>
              <a:rPr sz="1200" i="1" spc="-5" dirty="0">
                <a:latin typeface="Times New Roman"/>
                <a:cs typeface="Times New Roman"/>
              </a:rPr>
              <a:t>m</a:t>
            </a:r>
            <a:r>
              <a:rPr sz="1200" i="1" dirty="0">
                <a:latin typeface="Times New Roman"/>
                <a:cs typeface="Times New Roman"/>
              </a:rPr>
              <a:t>agination</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Ne</a:t>
            </a:r>
            <a:r>
              <a:rPr sz="1200" dirty="0">
                <a:latin typeface="Times New Roman"/>
                <a:cs typeface="Times New Roman"/>
              </a:rPr>
              <a:t>w </a:t>
            </a:r>
            <a:r>
              <a:rPr sz="1200" spc="-150"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endParaRPr sz="1200">
              <a:latin typeface="Times New Roman"/>
              <a:cs typeface="Times New Roman"/>
            </a:endParaRPr>
          </a:p>
          <a:p>
            <a:pPr marL="378460">
              <a:lnSpc>
                <a:spcPts val="1355"/>
              </a:lnSpc>
            </a:pPr>
            <a:r>
              <a:rPr sz="1200" spc="20" dirty="0">
                <a:latin typeface="Times New Roman"/>
                <a:cs typeface="Times New Roman"/>
              </a:rPr>
              <a:t>V</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spc="-10" dirty="0">
                <a:latin typeface="Times New Roman"/>
                <a:cs typeface="Times New Roman"/>
              </a:rPr>
              <a:t>B</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7620" indent="-365760" algn="just">
              <a:lnSpc>
                <a:spcPts val="1340"/>
              </a:lnSpc>
              <a:spcBef>
                <a:spcPts val="80"/>
              </a:spcBef>
            </a:pPr>
            <a:r>
              <a:rPr sz="1200" spc="-5" dirty="0">
                <a:latin typeface="Times New Roman"/>
                <a:cs typeface="Times New Roman"/>
              </a:rPr>
              <a:t>O</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P. </a:t>
            </a:r>
            <a:r>
              <a:rPr sz="1200" spc="-6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dirty="0">
                <a:latin typeface="Times New Roman"/>
                <a:cs typeface="Times New Roman"/>
              </a:rPr>
              <a:t>thin</a:t>
            </a:r>
            <a:r>
              <a:rPr sz="1200" i="1" spc="-5" dirty="0">
                <a:latin typeface="Times New Roman"/>
                <a:cs typeface="Times New Roman"/>
              </a:rPr>
              <a:t>k</a:t>
            </a:r>
            <a:r>
              <a:rPr sz="1200" i="1" dirty="0">
                <a:latin typeface="Times New Roman"/>
                <a:cs typeface="Times New Roman"/>
              </a:rPr>
              <a:t>ing </a:t>
            </a:r>
            <a:r>
              <a:rPr sz="1200" i="1" spc="-5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 </a:t>
            </a:r>
            <a:r>
              <a:rPr sz="1200" i="1" spc="-60"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a:t>
            </a:r>
            <a:r>
              <a:rPr sz="1200" i="1" dirty="0">
                <a:latin typeface="Times New Roman"/>
                <a:cs typeface="Times New Roman"/>
              </a:rPr>
              <a:t>, </a:t>
            </a:r>
            <a:r>
              <a:rPr sz="1200" i="1" spc="-40" dirty="0">
                <a:latin typeface="Times New Roman"/>
                <a:cs typeface="Times New Roman"/>
              </a:rPr>
              <a:t> </a:t>
            </a:r>
            <a:r>
              <a:rPr sz="1200" i="1" dirty="0">
                <a:latin typeface="Times New Roman"/>
                <a:cs typeface="Times New Roman"/>
              </a:rPr>
              <a:t>l</a:t>
            </a:r>
            <a:r>
              <a:rPr sz="1200" i="1" spc="-25" dirty="0">
                <a:latin typeface="Times New Roman"/>
                <a:cs typeface="Times New Roman"/>
              </a:rPr>
              <a:t>a</a:t>
            </a:r>
            <a:r>
              <a:rPr sz="1200" i="1" dirty="0">
                <a:latin typeface="Times New Roman"/>
                <a:cs typeface="Times New Roman"/>
              </a:rPr>
              <a:t>nguag</a:t>
            </a:r>
            <a:r>
              <a:rPr sz="1200" i="1" spc="-5" dirty="0">
                <a:latin typeface="Times New Roman"/>
                <a:cs typeface="Times New Roman"/>
              </a:rPr>
              <a:t>e</a:t>
            </a:r>
            <a:r>
              <a:rPr sz="1200" i="1" dirty="0">
                <a:latin typeface="Times New Roman"/>
                <a:cs typeface="Times New Roman"/>
              </a:rPr>
              <a:t>, </a:t>
            </a:r>
            <a:r>
              <a:rPr sz="1200" i="1" spc="-40" dirty="0">
                <a:latin typeface="Times New Roman"/>
                <a:cs typeface="Times New Roman"/>
              </a:rPr>
              <a:t> </a:t>
            </a:r>
            <a:r>
              <a:rPr sz="1200" i="1" dirty="0">
                <a:latin typeface="Times New Roman"/>
                <a:cs typeface="Times New Roman"/>
              </a:rPr>
              <a:t>and </a:t>
            </a:r>
            <a:r>
              <a:rPr sz="1200" i="1" spc="-75" dirty="0">
                <a:latin typeface="Times New Roman"/>
                <a:cs typeface="Times New Roman"/>
              </a:rPr>
              <a:t> </a:t>
            </a:r>
            <a:r>
              <a:rPr sz="1200" i="1" dirty="0">
                <a:latin typeface="Times New Roman"/>
                <a:cs typeface="Times New Roman"/>
              </a:rPr>
              <a:t>g</a:t>
            </a:r>
            <a:r>
              <a:rPr sz="1200" i="1" spc="-5" dirty="0">
                <a:latin typeface="Times New Roman"/>
                <a:cs typeface="Times New Roman"/>
              </a:rPr>
              <a:t>e</a:t>
            </a:r>
            <a:r>
              <a:rPr sz="1200" i="1" dirty="0">
                <a:latin typeface="Times New Roman"/>
                <a:cs typeface="Times New Roman"/>
              </a:rPr>
              <a:t>nd</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 </a:t>
            </a:r>
            <a:r>
              <a:rPr sz="1200" i="1" spc="-65" dirty="0">
                <a:latin typeface="Times New Roman"/>
                <a:cs typeface="Times New Roman"/>
              </a:rPr>
              <a:t> </a:t>
            </a:r>
            <a:r>
              <a:rPr sz="1200" i="1" dirty="0">
                <a:latin typeface="Times New Roman"/>
                <a:cs typeface="Times New Roman"/>
              </a:rPr>
              <a:t>A </a:t>
            </a:r>
            <a:r>
              <a:rPr sz="1200" i="1" spc="-65" dirty="0">
                <a:latin typeface="Times New Roman"/>
                <a:cs typeface="Times New Roman"/>
              </a:rPr>
              <a:t> </a:t>
            </a:r>
            <a:r>
              <a:rPr sz="1200" i="1" dirty="0">
                <a:latin typeface="Times New Roman"/>
                <a:cs typeface="Times New Roman"/>
              </a:rPr>
              <a:t>dialogue </a:t>
            </a:r>
            <a:r>
              <a:rPr sz="1200" i="1" spc="-55" dirty="0">
                <a:latin typeface="Times New Roman"/>
                <a:cs typeface="Times New Roman"/>
              </a:rPr>
              <a:t> </a:t>
            </a:r>
            <a:r>
              <a:rPr sz="1200" i="1" spc="-60" dirty="0">
                <a:latin typeface="Times New Roman"/>
                <a:cs typeface="Times New Roman"/>
              </a:rPr>
              <a:t>w</a:t>
            </a:r>
            <a:r>
              <a:rPr sz="1200" i="1" dirty="0">
                <a:latin typeface="Times New Roman"/>
                <a:cs typeface="Times New Roman"/>
              </a:rPr>
              <a:t>ith </a:t>
            </a:r>
            <a:r>
              <a:rPr sz="1200" i="1" spc="-50" dirty="0">
                <a:latin typeface="Times New Roman"/>
                <a:cs typeface="Times New Roman"/>
              </a:rPr>
              <a:t> </a:t>
            </a:r>
            <a:r>
              <a:rPr sz="1200" i="1" spc="-10" dirty="0">
                <a:latin typeface="Times New Roman"/>
                <a:cs typeface="Times New Roman"/>
              </a:rPr>
              <a:t>N</a:t>
            </a:r>
            <a:r>
              <a:rPr sz="1200" i="1" dirty="0">
                <a:latin typeface="Times New Roman"/>
                <a:cs typeface="Times New Roman"/>
              </a:rPr>
              <a:t>oam </a:t>
            </a:r>
            <a:r>
              <a:rPr sz="1200" i="1" spc="-10" dirty="0">
                <a:latin typeface="Times New Roman"/>
                <a:cs typeface="Times New Roman"/>
              </a:rPr>
              <a:t>C</a:t>
            </a:r>
            <a:r>
              <a:rPr sz="1200" i="1" dirty="0">
                <a:latin typeface="Times New Roman"/>
                <a:cs typeface="Times New Roman"/>
              </a:rPr>
              <a:t>ho</a:t>
            </a:r>
            <a:r>
              <a:rPr sz="1200" i="1" spc="-5" dirty="0">
                <a:latin typeface="Times New Roman"/>
                <a:cs typeface="Times New Roman"/>
              </a:rPr>
              <a:t>m</a:t>
            </a:r>
            <a:r>
              <a:rPr sz="1200" i="1" spc="-15" dirty="0">
                <a:latin typeface="Times New Roman"/>
                <a:cs typeface="Times New Roman"/>
              </a:rPr>
              <a:t>s</a:t>
            </a:r>
            <a:r>
              <a:rPr sz="1200" i="1" spc="-5" dirty="0">
                <a:latin typeface="Times New Roman"/>
                <a:cs typeface="Times New Roman"/>
              </a:rPr>
              <a:t>k</a:t>
            </a:r>
            <a:r>
              <a:rPr sz="1200" i="1" dirty="0">
                <a:latin typeface="Times New Roman"/>
                <a:cs typeface="Times New Roman"/>
              </a:rPr>
              <a:t>y</a:t>
            </a:r>
            <a:r>
              <a:rPr sz="1200" i="1" spc="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dirty="0">
                <a:latin typeface="Times New Roman"/>
                <a:cs typeface="Times New Roman"/>
              </a:rPr>
              <a:t>oth</a:t>
            </a:r>
            <a:r>
              <a:rPr sz="1200" i="1" spc="-5" dirty="0">
                <a:latin typeface="Times New Roman"/>
                <a:cs typeface="Times New Roman"/>
              </a:rPr>
              <a:t>e</a:t>
            </a:r>
            <a:r>
              <a:rPr sz="1200" i="1" dirty="0">
                <a:latin typeface="Times New Roman"/>
                <a:cs typeface="Times New Roman"/>
              </a:rPr>
              <a:t>r l</a:t>
            </a:r>
            <a:r>
              <a:rPr sz="1200" i="1" spc="-5" dirty="0">
                <a:latin typeface="Times New Roman"/>
                <a:cs typeface="Times New Roman"/>
              </a:rPr>
              <a:t>e</a:t>
            </a:r>
            <a:r>
              <a:rPr sz="1200" i="1" dirty="0">
                <a:latin typeface="Times New Roman"/>
                <a:cs typeface="Times New Roman"/>
              </a:rPr>
              <a:t>ading</a:t>
            </a:r>
            <a:r>
              <a:rPr sz="1200" i="1" spc="1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hola</a:t>
            </a:r>
            <a:r>
              <a:rPr sz="1200" i="1" spc="-15" dirty="0">
                <a:latin typeface="Times New Roman"/>
                <a:cs typeface="Times New Roman"/>
              </a:rPr>
              <a:t>rs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M</a:t>
            </a:r>
            <a:r>
              <a:rPr sz="1200" spc="-5" dirty="0">
                <a:latin typeface="Times New Roman"/>
                <a:cs typeface="Times New Roman"/>
              </a:rPr>
              <a:t>D</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endParaRPr sz="1200">
              <a:latin typeface="Times New Roman"/>
              <a:cs typeface="Times New Roman"/>
            </a:endParaRPr>
          </a:p>
          <a:p>
            <a:pPr marL="378460" marR="6350" indent="-365760" algn="just">
              <a:lnSpc>
                <a:spcPts val="1340"/>
              </a:lnSpc>
              <a:spcBef>
                <a:spcPts val="25"/>
              </a:spcBef>
            </a:pPr>
            <a:r>
              <a:rPr sz="1200" spc="25"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120" dirty="0">
                <a:latin typeface="Times New Roman"/>
                <a:cs typeface="Times New Roman"/>
              </a:rPr>
              <a:t> </a:t>
            </a:r>
            <a:r>
              <a:rPr sz="1200" i="1" spc="10" dirty="0">
                <a:latin typeface="Times New Roman"/>
                <a:cs typeface="Times New Roman"/>
              </a:rPr>
              <a:t>E</a:t>
            </a:r>
            <a:r>
              <a:rPr sz="1200" i="1" dirty="0">
                <a:latin typeface="Times New Roman"/>
                <a:cs typeface="Times New Roman"/>
              </a:rPr>
              <a:t>thni</a:t>
            </a:r>
            <a:r>
              <a:rPr sz="1200" i="1" spc="-5" dirty="0">
                <a:latin typeface="Times New Roman"/>
                <a:cs typeface="Times New Roman"/>
              </a:rPr>
              <a:t>c</a:t>
            </a:r>
            <a:r>
              <a:rPr sz="1200" i="1" dirty="0">
                <a:latin typeface="Times New Roman"/>
                <a:cs typeface="Times New Roman"/>
              </a:rPr>
              <a:t>it</a:t>
            </a:r>
            <a:r>
              <a:rPr sz="1200" i="1" spc="-5" dirty="0">
                <a:latin typeface="Times New Roman"/>
                <a:cs typeface="Times New Roman"/>
              </a:rPr>
              <a:t>y</a:t>
            </a:r>
            <a:r>
              <a:rPr sz="1200" i="1" dirty="0">
                <a:latin typeface="Times New Roman"/>
                <a:cs typeface="Times New Roman"/>
              </a:rPr>
              <a:t>,</a:t>
            </a:r>
            <a:r>
              <a:rPr sz="1200" i="1" spc="120"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 </a:t>
            </a:r>
            <a:r>
              <a:rPr sz="1200" i="1" dirty="0">
                <a:latin typeface="Times New Roman"/>
                <a:cs typeface="Times New Roman"/>
              </a:rPr>
              <a:t>12</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197</a:t>
            </a:r>
            <a:r>
              <a:rPr sz="1200" spc="5" dirty="0">
                <a:latin typeface="Times New Roman"/>
                <a:cs typeface="Times New Roman"/>
              </a:rPr>
              <a:t>-</a:t>
            </a:r>
            <a:r>
              <a:rPr sz="1200" dirty="0">
                <a:latin typeface="Times New Roman"/>
                <a:cs typeface="Times New Roman"/>
              </a:rPr>
              <a:t>21</a:t>
            </a:r>
            <a:r>
              <a:rPr sz="1200" spc="-25" dirty="0">
                <a:latin typeface="Times New Roman"/>
                <a:cs typeface="Times New Roman"/>
              </a:rPr>
              <a:t>5</a:t>
            </a:r>
            <a:r>
              <a:rPr sz="1200" dirty="0">
                <a:latin typeface="Times New Roman"/>
                <a:cs typeface="Times New Roman"/>
              </a:rPr>
              <a:t>.</a:t>
            </a:r>
            <a:endParaRPr sz="1200">
              <a:latin typeface="Times New Roman"/>
              <a:cs typeface="Times New Roman"/>
            </a:endParaRPr>
          </a:p>
          <a:p>
            <a:pPr marL="12700">
              <a:lnSpc>
                <a:spcPts val="1280"/>
              </a:lnSpc>
            </a:pPr>
            <a:r>
              <a:rPr sz="1200" i="1" spc="-15" dirty="0">
                <a:latin typeface="Times New Roman"/>
                <a:cs typeface="Times New Roman"/>
              </a:rPr>
              <a:t>Pr</a:t>
            </a:r>
            <a:r>
              <a:rPr sz="1200" i="1" spc="-5" dirty="0">
                <a:latin typeface="Times New Roman"/>
                <a:cs typeface="Times New Roman"/>
              </a:rPr>
              <a:t>ec</a:t>
            </a:r>
            <a:r>
              <a:rPr sz="1200" i="1" dirty="0">
                <a:latin typeface="Times New Roman"/>
                <a:cs typeface="Times New Roman"/>
              </a:rPr>
              <a:t>io</a:t>
            </a:r>
            <a:r>
              <a:rPr sz="1200" i="1" spc="20" dirty="0">
                <a:latin typeface="Times New Roman"/>
                <a:cs typeface="Times New Roman"/>
              </a:rPr>
              <a:t>u</a:t>
            </a:r>
            <a:r>
              <a:rPr sz="1200" i="1" dirty="0">
                <a:latin typeface="Times New Roman"/>
                <a:cs typeface="Times New Roman"/>
              </a:rPr>
              <a:t>s </a:t>
            </a:r>
            <a:r>
              <a:rPr sz="1200" i="1" spc="-10"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35" dirty="0">
                <a:latin typeface="Times New Roman"/>
                <a:cs typeface="Times New Roman"/>
              </a:rPr>
              <a:t>w</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dg</a:t>
            </a:r>
            <a:r>
              <a:rPr sz="1200" i="1"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spc="20" dirty="0">
                <a:latin typeface="Times New Roman"/>
                <a:cs typeface="Times New Roman"/>
              </a:rPr>
              <a:t>o</a:t>
            </a:r>
            <a:r>
              <a:rPr sz="1200" dirty="0">
                <a:latin typeface="Times New Roman"/>
                <a:cs typeface="Times New Roman"/>
              </a:rPr>
              <a:t>s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s 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 </a:t>
            </a:r>
            <a:r>
              <a:rPr sz="1200" dirty="0">
                <a:latin typeface="Times New Roman"/>
                <a:cs typeface="Times New Roman"/>
              </a:rPr>
              <a:t>201</a:t>
            </a:r>
            <a:r>
              <a:rPr sz="1200" spc="-25" dirty="0">
                <a:latin typeface="Times New Roman"/>
                <a:cs typeface="Times New Roman"/>
              </a:rPr>
              <a:t>1</a:t>
            </a:r>
            <a:r>
              <a:rPr sz="1200" dirty="0">
                <a:latin typeface="Times New Roman"/>
                <a:cs typeface="Times New Roman"/>
              </a:rPr>
              <a:t>.</a:t>
            </a:r>
            <a:endParaRPr sz="1200">
              <a:latin typeface="Times New Roman"/>
              <a:cs typeface="Times New Roman"/>
            </a:endParaRPr>
          </a:p>
          <a:p>
            <a:pPr marL="378460" marR="8255" indent="-365760" algn="just">
              <a:lnSpc>
                <a:spcPts val="1340"/>
              </a:lnSpc>
              <a:spcBef>
                <a:spcPts val="90"/>
              </a:spcBef>
            </a:pPr>
            <a:r>
              <a:rPr sz="1200" spc="-10" dirty="0">
                <a:latin typeface="Times New Roman"/>
                <a:cs typeface="Times New Roman"/>
              </a:rPr>
              <a:t>R</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gu</a:t>
            </a:r>
            <a:r>
              <a:rPr sz="1200" spc="-5" dirty="0">
                <a:latin typeface="Times New Roman"/>
                <a:cs typeface="Times New Roman"/>
              </a:rPr>
              <a:t>ez</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Ne</a:t>
            </a:r>
            <a:r>
              <a:rPr sz="1200" dirty="0">
                <a:latin typeface="Times New Roman"/>
                <a:cs typeface="Times New Roman"/>
              </a:rPr>
              <a:t>go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y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3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145" dirty="0">
                <a:latin typeface="Times New Roman"/>
                <a:cs typeface="Times New Roman"/>
              </a:rPr>
              <a:t> </a:t>
            </a:r>
            <a:r>
              <a:rPr sz="1200" i="1" dirty="0">
                <a:latin typeface="Times New Roman"/>
                <a:cs typeface="Times New Roman"/>
              </a:rPr>
              <a:t>Studi</a:t>
            </a:r>
            <a:r>
              <a:rPr sz="1200" i="1" spc="-5" dirty="0">
                <a:latin typeface="Times New Roman"/>
                <a:cs typeface="Times New Roman"/>
              </a:rPr>
              <a:t>e</a:t>
            </a:r>
            <a:r>
              <a:rPr sz="1200" i="1" dirty="0">
                <a:latin typeface="Times New Roman"/>
                <a:cs typeface="Times New Roman"/>
              </a:rPr>
              <a:t>s  </a:t>
            </a:r>
            <a:r>
              <a:rPr sz="1200" i="1" spc="145" dirty="0">
                <a:latin typeface="Times New Roman"/>
                <a:cs typeface="Times New Roman"/>
              </a:rPr>
              <a:t> </a:t>
            </a:r>
            <a:r>
              <a:rPr sz="1200" i="1" spc="-20" dirty="0">
                <a:latin typeface="Times New Roman"/>
                <a:cs typeface="Times New Roman"/>
              </a:rPr>
              <a:t>&lt;</a:t>
            </a:r>
            <a:r>
              <a:rPr sz="1200" i="1" spc="5" dirty="0">
                <a:latin typeface="Times New Roman"/>
                <a:cs typeface="Times New Roman"/>
              </a:rPr>
              <a:t>=</a:t>
            </a:r>
            <a:r>
              <a:rPr sz="1200" i="1" dirty="0">
                <a:latin typeface="Times New Roman"/>
                <a:cs typeface="Times New Roman"/>
              </a:rPr>
              <a:t>&gt;  </a:t>
            </a:r>
            <a:r>
              <a:rPr sz="1200" i="1" spc="135"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 </a:t>
            </a:r>
            <a:r>
              <a:rPr sz="1200" i="1" spc="5" dirty="0">
                <a:latin typeface="Times New Roman"/>
                <a:cs typeface="Times New Roman"/>
              </a:rPr>
              <a:t>M</a:t>
            </a:r>
            <a:r>
              <a:rPr sz="1200" i="1" spc="-5" dirty="0">
                <a:latin typeface="Times New Roman"/>
                <a:cs typeface="Times New Roman"/>
              </a:rPr>
              <a:t>e</a:t>
            </a:r>
            <a:r>
              <a:rPr sz="1200" i="1" dirty="0">
                <a:latin typeface="Times New Roman"/>
                <a:cs typeface="Times New Roman"/>
              </a:rPr>
              <a:t>thodologi</a:t>
            </a:r>
            <a:r>
              <a:rPr sz="1200" i="1" spc="-5" dirty="0">
                <a:latin typeface="Times New Roman"/>
                <a:cs typeface="Times New Roman"/>
              </a:rPr>
              <a:t>e</a:t>
            </a:r>
            <a:r>
              <a:rPr sz="1200" i="1" dirty="0">
                <a:latin typeface="Times New Roman"/>
                <a:cs typeface="Times New Roman"/>
              </a:rPr>
              <a:t>s 9</a:t>
            </a:r>
            <a:r>
              <a:rPr sz="1200" spc="5" dirty="0">
                <a:latin typeface="Times New Roman"/>
                <a:cs typeface="Times New Roman"/>
              </a:rPr>
              <a:t>(</a:t>
            </a:r>
            <a:r>
              <a:rPr sz="1200" dirty="0">
                <a:latin typeface="Times New Roman"/>
                <a:cs typeface="Times New Roman"/>
              </a:rPr>
              <a:t>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483</a:t>
            </a:r>
            <a:r>
              <a:rPr sz="1200" spc="5" dirty="0">
                <a:latin typeface="Times New Roman"/>
                <a:cs typeface="Times New Roman"/>
              </a:rPr>
              <a:t>-</a:t>
            </a:r>
            <a:r>
              <a:rPr sz="1200" dirty="0">
                <a:latin typeface="Times New Roman"/>
                <a:cs typeface="Times New Roman"/>
              </a:rPr>
              <a:t>50</a:t>
            </a:r>
            <a:r>
              <a:rPr sz="1200" spc="-25" dirty="0">
                <a:latin typeface="Times New Roman"/>
                <a:cs typeface="Times New Roman"/>
              </a:rPr>
              <a:t>8</a:t>
            </a:r>
            <a:r>
              <a:rPr sz="1200" dirty="0">
                <a:latin typeface="Times New Roman"/>
                <a:cs typeface="Times New Roman"/>
              </a:rPr>
              <a:t>.</a:t>
            </a:r>
            <a:endParaRPr sz="1200">
              <a:latin typeface="Times New Roman"/>
              <a:cs typeface="Times New Roman"/>
            </a:endParaRPr>
          </a:p>
          <a:p>
            <a:pPr marL="12700">
              <a:lnSpc>
                <a:spcPts val="1280"/>
              </a:lnSpc>
            </a:pPr>
            <a:r>
              <a:rPr sz="1200" spc="-10"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2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i="1" spc="-20" dirty="0">
                <a:latin typeface="Times New Roman"/>
                <a:cs typeface="Times New Roman"/>
              </a:rPr>
              <a:t>W</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k</a:t>
            </a:r>
            <a:r>
              <a:rPr sz="1200" i="1" dirty="0">
                <a:latin typeface="Times New Roman"/>
                <a:cs typeface="Times New Roman"/>
              </a:rPr>
              <a:t>ing </a:t>
            </a:r>
            <a:r>
              <a:rPr sz="1200" i="1" spc="-100" dirty="0">
                <a:latin typeface="Times New Roman"/>
                <a:cs typeface="Times New Roman"/>
              </a:rPr>
              <a:t> </a:t>
            </a:r>
            <a:r>
              <a:rPr sz="1200" i="1" dirty="0">
                <a:latin typeface="Times New Roman"/>
                <a:cs typeface="Times New Roman"/>
              </a:rPr>
              <a:t>t</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d </a:t>
            </a:r>
            <a:r>
              <a:rPr sz="1200" i="1" spc="-50" dirty="0">
                <a:latin typeface="Times New Roman"/>
                <a:cs typeface="Times New Roman"/>
              </a:rPr>
              <a:t> </a:t>
            </a:r>
            <a:r>
              <a:rPr sz="1200" i="1" spc="-35"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 </a:t>
            </a:r>
            <a:r>
              <a:rPr sz="1200" i="1" spc="-90" dirty="0">
                <a:latin typeface="Times New Roman"/>
                <a:cs typeface="Times New Roman"/>
              </a:rPr>
              <a:t> </a:t>
            </a:r>
            <a:r>
              <a:rPr sz="1200" i="1" spc="-5" dirty="0">
                <a:latin typeface="Times New Roman"/>
                <a:cs typeface="Times New Roman"/>
              </a:rPr>
              <a:t>H</a:t>
            </a:r>
            <a:r>
              <a:rPr sz="1200" i="1" spc="20" dirty="0">
                <a:latin typeface="Times New Roman"/>
                <a:cs typeface="Times New Roman"/>
              </a:rPr>
              <a:t>o</a:t>
            </a:r>
            <a:r>
              <a:rPr sz="1200" i="1" dirty="0">
                <a:latin typeface="Times New Roman"/>
                <a:cs typeface="Times New Roman"/>
              </a:rPr>
              <a:t>w</a:t>
            </a:r>
            <a:r>
              <a:rPr sz="1200" i="1" spc="14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spc="25"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5" dirty="0">
                <a:latin typeface="Times New Roman"/>
                <a:cs typeface="Times New Roman"/>
              </a:rPr>
              <a:t>’</a:t>
            </a:r>
            <a:r>
              <a:rPr sz="1200" i="1" dirty="0">
                <a:latin typeface="Times New Roman"/>
                <a:cs typeface="Times New Roman"/>
              </a:rPr>
              <a:t>s </a:t>
            </a:r>
            <a:r>
              <a:rPr sz="1200" i="1" spc="-110" dirty="0">
                <a:latin typeface="Times New Roman"/>
                <a:cs typeface="Times New Roman"/>
              </a:rPr>
              <a:t> </a:t>
            </a:r>
            <a:r>
              <a:rPr sz="1200" i="1" dirty="0">
                <a:latin typeface="Times New Roman"/>
                <a:cs typeface="Times New Roman"/>
              </a:rPr>
              <a:t>i</a:t>
            </a:r>
            <a:r>
              <a:rPr sz="1200" i="1" spc="-5" dirty="0">
                <a:latin typeface="Times New Roman"/>
                <a:cs typeface="Times New Roman"/>
              </a:rPr>
              <a:t>mm</a:t>
            </a:r>
            <a:r>
              <a:rPr sz="1200" i="1" dirty="0">
                <a:latin typeface="Times New Roman"/>
                <a:cs typeface="Times New Roman"/>
              </a:rPr>
              <a:t>ig</a:t>
            </a:r>
            <a:r>
              <a:rPr sz="1200" i="1" spc="-15" dirty="0">
                <a:latin typeface="Times New Roman"/>
                <a:cs typeface="Times New Roman"/>
              </a:rPr>
              <a:t>r</a:t>
            </a:r>
            <a:r>
              <a:rPr sz="1200" i="1" dirty="0">
                <a:latin typeface="Times New Roman"/>
                <a:cs typeface="Times New Roman"/>
              </a:rPr>
              <a:t>ants </a:t>
            </a:r>
            <a:r>
              <a:rPr sz="1200" i="1" spc="-110" dirty="0">
                <a:latin typeface="Times New Roman"/>
                <a:cs typeface="Times New Roman"/>
              </a:rPr>
              <a:t> </a:t>
            </a:r>
            <a:r>
              <a:rPr sz="1200" i="1" dirty="0">
                <a:latin typeface="Times New Roman"/>
                <a:cs typeface="Times New Roman"/>
              </a:rPr>
              <a:t>b</a:t>
            </a:r>
            <a:r>
              <a:rPr sz="1200" i="1" spc="15" dirty="0">
                <a:latin typeface="Times New Roman"/>
                <a:cs typeface="Times New Roman"/>
              </a:rPr>
              <a:t>e</a:t>
            </a:r>
            <a:r>
              <a:rPr sz="1200" i="1" spc="-5" dirty="0">
                <a:latin typeface="Times New Roman"/>
                <a:cs typeface="Times New Roman"/>
              </a:rPr>
              <a:t>c</a:t>
            </a:r>
            <a:r>
              <a:rPr sz="1200" i="1" dirty="0">
                <a:latin typeface="Times New Roman"/>
                <a:cs typeface="Times New Roman"/>
              </a:rPr>
              <a:t>a</a:t>
            </a:r>
            <a:r>
              <a:rPr sz="1200" i="1" spc="-5" dirty="0">
                <a:latin typeface="Times New Roman"/>
                <a:cs typeface="Times New Roman"/>
              </a:rPr>
              <a:t>m</a:t>
            </a:r>
            <a:r>
              <a:rPr sz="1200" i="1" dirty="0">
                <a:latin typeface="Times New Roman"/>
                <a:cs typeface="Times New Roman"/>
              </a:rPr>
              <a:t>e </a:t>
            </a:r>
            <a:r>
              <a:rPr sz="1200" i="1" spc="-80" dirty="0">
                <a:latin typeface="Times New Roman"/>
                <a:cs typeface="Times New Roman"/>
              </a:rPr>
              <a:t> </a:t>
            </a:r>
            <a:r>
              <a:rPr sz="1200" i="1" spc="-35"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8460">
              <a:lnSpc>
                <a:spcPts val="1355"/>
              </a:lnSpc>
            </a:pP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B</a:t>
            </a:r>
            <a:r>
              <a:rPr sz="1200" spc="-5" dirty="0">
                <a:latin typeface="Times New Roman"/>
                <a:cs typeface="Times New Roman"/>
              </a:rPr>
              <a:t>a</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0" dirty="0">
                <a:latin typeface="Times New Roman"/>
                <a:cs typeface="Times New Roman"/>
              </a:rPr>
              <a:t>B</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6985" indent="-365760" algn="just">
              <a:lnSpc>
                <a:spcPts val="1340"/>
              </a:lnSpc>
              <a:spcBef>
                <a:spcPts val="80"/>
              </a:spcBef>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2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20"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i="1" dirty="0">
                <a:latin typeface="Times New Roman"/>
                <a:cs typeface="Times New Roman"/>
              </a:rPr>
              <a:t>52</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94</a:t>
            </a:r>
            <a:r>
              <a:rPr sz="1200" spc="5" dirty="0">
                <a:latin typeface="Times New Roman"/>
                <a:cs typeface="Times New Roman"/>
              </a:rPr>
              <a:t>-</a:t>
            </a:r>
            <a:r>
              <a:rPr sz="1200" dirty="0">
                <a:latin typeface="Times New Roman"/>
                <a:cs typeface="Times New Roman"/>
              </a:rPr>
              <a:t>10</a:t>
            </a:r>
            <a:r>
              <a:rPr sz="1200" spc="-25" dirty="0">
                <a:latin typeface="Times New Roman"/>
                <a:cs typeface="Times New Roman"/>
              </a:rPr>
              <a:t>6</a:t>
            </a:r>
            <a:r>
              <a:rPr sz="1200" dirty="0">
                <a:latin typeface="Times New Roman"/>
                <a:cs typeface="Times New Roman"/>
              </a:rPr>
              <a:t>.</a:t>
            </a:r>
            <a:endParaRPr sz="1200">
              <a:latin typeface="Times New Roman"/>
              <a:cs typeface="Times New Roman"/>
            </a:endParaRPr>
          </a:p>
          <a:p>
            <a:pPr marL="378460" marR="5080" indent="-365760" algn="just">
              <a:lnSpc>
                <a:spcPts val="1340"/>
              </a:lnSpc>
              <a:spcBef>
                <a:spcPts val="25"/>
              </a:spcBef>
            </a:pPr>
            <a:r>
              <a:rPr sz="120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ó</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D</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o</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i="1" spc="5" dirty="0">
                <a:latin typeface="Times New Roman"/>
                <a:cs typeface="Times New Roman"/>
              </a:rPr>
              <a:t>I</a:t>
            </a:r>
            <a:r>
              <a:rPr sz="1200" i="1" dirty="0">
                <a:latin typeface="Times New Roman"/>
                <a:cs typeface="Times New Roman"/>
              </a:rPr>
              <a:t>nt</a:t>
            </a:r>
            <a:r>
              <a:rPr sz="1200" i="1" spc="-5" dirty="0">
                <a:latin typeface="Times New Roman"/>
                <a:cs typeface="Times New Roman"/>
              </a:rPr>
              <a:t>e</a:t>
            </a:r>
            <a:r>
              <a:rPr sz="1200" i="1" spc="10" dirty="0">
                <a:latin typeface="Times New Roman"/>
                <a:cs typeface="Times New Roman"/>
              </a:rPr>
              <a:t>r</a:t>
            </a:r>
            <a:r>
              <a:rPr sz="1200" i="1" dirty="0">
                <a:latin typeface="Times New Roman"/>
                <a:cs typeface="Times New Roman"/>
              </a:rPr>
              <a:t>national</a:t>
            </a:r>
            <a:r>
              <a:rPr sz="1200" i="1" spc="35" dirty="0">
                <a:latin typeface="Times New Roman"/>
                <a:cs typeface="Times New Roman"/>
              </a:rPr>
              <a:t> </a:t>
            </a:r>
            <a:r>
              <a:rPr sz="1200" i="1" dirty="0">
                <a:latin typeface="Times New Roman"/>
                <a:cs typeface="Times New Roman"/>
              </a:rPr>
              <a:t>jou</a:t>
            </a:r>
            <a:r>
              <a:rPr sz="1200" i="1" spc="-15" dirty="0">
                <a:latin typeface="Times New Roman"/>
                <a:cs typeface="Times New Roman"/>
              </a:rPr>
              <a:t>r</a:t>
            </a:r>
            <a:r>
              <a:rPr sz="1200" i="1" dirty="0">
                <a:latin typeface="Times New Roman"/>
                <a:cs typeface="Times New Roman"/>
              </a:rPr>
              <a:t>nal</a:t>
            </a:r>
            <a:r>
              <a:rPr sz="1200" i="1" spc="3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60" dirty="0">
                <a:latin typeface="Times New Roman"/>
                <a:cs typeface="Times New Roman"/>
              </a:rPr>
              <a:t> </a:t>
            </a:r>
            <a:r>
              <a:rPr sz="1200" i="1" dirty="0">
                <a:latin typeface="Times New Roman"/>
                <a:cs typeface="Times New Roman"/>
              </a:rPr>
              <a:t>qualitati</a:t>
            </a:r>
            <a:r>
              <a:rPr sz="1200" i="1" spc="-5" dirty="0">
                <a:latin typeface="Times New Roman"/>
                <a:cs typeface="Times New Roman"/>
              </a:rPr>
              <a:t>v</a:t>
            </a:r>
            <a:r>
              <a:rPr sz="1200" i="1" dirty="0">
                <a:latin typeface="Times New Roman"/>
                <a:cs typeface="Times New Roman"/>
              </a:rPr>
              <a:t>e</a:t>
            </a:r>
            <a:r>
              <a:rPr sz="1200" i="1" spc="3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tudi</a:t>
            </a:r>
            <a:r>
              <a:rPr sz="1200" i="1" spc="-5" dirty="0">
                <a:latin typeface="Times New Roman"/>
                <a:cs typeface="Times New Roman"/>
              </a:rPr>
              <a:t>e</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in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11</a:t>
            </a:r>
            <a:r>
              <a:rPr sz="1200" spc="5" dirty="0">
                <a:latin typeface="Times New Roman"/>
                <a:cs typeface="Times New Roman"/>
              </a:rPr>
              <a:t>(</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121</a:t>
            </a:r>
            <a:r>
              <a:rPr sz="1200" spc="5" dirty="0">
                <a:latin typeface="Times New Roman"/>
                <a:cs typeface="Times New Roman"/>
              </a:rPr>
              <a:t>-</a:t>
            </a:r>
            <a:r>
              <a:rPr sz="1200" dirty="0">
                <a:latin typeface="Times New Roman"/>
                <a:cs typeface="Times New Roman"/>
              </a:rPr>
              <a:t>136.</a:t>
            </a:r>
            <a:endParaRPr sz="1200">
              <a:latin typeface="Times New Roman"/>
              <a:cs typeface="Times New Roman"/>
            </a:endParaRPr>
          </a:p>
          <a:p>
            <a:pPr marL="378460" marR="7620" indent="-365760" algn="just">
              <a:lnSpc>
                <a:spcPts val="1340"/>
              </a:lnSpc>
              <a:spcBef>
                <a:spcPts val="25"/>
              </a:spcBef>
            </a:pPr>
            <a:r>
              <a:rPr sz="120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ó</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15" dirty="0">
                <a:latin typeface="Times New Roman"/>
                <a:cs typeface="Times New Roman"/>
              </a:rPr>
              <a:t>ss</a:t>
            </a:r>
            <a:r>
              <a:rPr sz="1200" dirty="0">
                <a:latin typeface="Times New Roman"/>
                <a:cs typeface="Times New Roman"/>
              </a:rPr>
              <a:t>o, </a:t>
            </a:r>
            <a:r>
              <a:rPr sz="1200" spc="35" dirty="0">
                <a:latin typeface="Times New Roman"/>
                <a:cs typeface="Times New Roman"/>
              </a:rPr>
              <a:t> </a:t>
            </a:r>
            <a:r>
              <a:rPr sz="1200" spc="-15" dirty="0">
                <a:latin typeface="Times New Roman"/>
                <a:cs typeface="Times New Roman"/>
              </a:rPr>
              <a:t>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spc="5" dirty="0">
                <a:latin typeface="Times New Roman"/>
                <a:cs typeface="Times New Roman"/>
              </a:rPr>
              <a:t>-</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y</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Q</a:t>
            </a:r>
            <a:r>
              <a:rPr sz="1200" i="1" dirty="0">
                <a:latin typeface="Times New Roman"/>
                <a:cs typeface="Times New Roman"/>
              </a:rPr>
              <a:t>ualitati</a:t>
            </a:r>
            <a:r>
              <a:rPr sz="1200" i="1" spc="-5" dirty="0">
                <a:latin typeface="Times New Roman"/>
                <a:cs typeface="Times New Roman"/>
              </a:rPr>
              <a:t>v</a:t>
            </a:r>
            <a:r>
              <a:rPr sz="1200" i="1" dirty="0">
                <a:latin typeface="Times New Roman"/>
                <a:cs typeface="Times New Roman"/>
              </a:rPr>
              <a:t>e</a:t>
            </a:r>
            <a:r>
              <a:rPr sz="1200" i="1" spc="5" dirty="0">
                <a:latin typeface="Times New Roman"/>
                <a:cs typeface="Times New Roman"/>
              </a:rPr>
              <a:t> I</a:t>
            </a:r>
            <a:r>
              <a:rPr sz="1200" i="1" dirty="0">
                <a:latin typeface="Times New Roman"/>
                <a:cs typeface="Times New Roman"/>
              </a:rPr>
              <a:t>nqui</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 8</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44.</a:t>
            </a:r>
            <a:endParaRPr sz="1200">
              <a:latin typeface="Times New Roman"/>
              <a:cs typeface="Times New Roman"/>
            </a:endParaRPr>
          </a:p>
          <a:p>
            <a:pPr marL="378460" marR="10795" indent="-365760" algn="just">
              <a:lnSpc>
                <a:spcPts val="1340"/>
              </a:lnSpc>
              <a:spcBef>
                <a:spcPts val="5"/>
              </a:spcBef>
            </a:pP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l</a:t>
            </a:r>
            <a:r>
              <a:rPr sz="1200" spc="15" dirty="0">
                <a:latin typeface="Times New Roman"/>
                <a:cs typeface="Times New Roman"/>
              </a:rPr>
              <a:t>e</a:t>
            </a:r>
            <a:r>
              <a:rPr sz="1200" spc="-50"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45"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i="1" spc="-15" dirty="0">
                <a:latin typeface="Times New Roman"/>
                <a:cs typeface="Times New Roman"/>
              </a:rPr>
              <a:t>F</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ulty </a:t>
            </a:r>
            <a:r>
              <a:rPr sz="1200" i="1" spc="13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30" dirty="0">
                <a:latin typeface="Times New Roman"/>
                <a:cs typeface="Times New Roman"/>
              </a:rPr>
              <a:t> </a:t>
            </a:r>
            <a:r>
              <a:rPr sz="1200" i="1" spc="-5" dirty="0">
                <a:latin typeface="Times New Roman"/>
                <a:cs typeface="Times New Roman"/>
              </a:rPr>
              <a:t>c</a:t>
            </a:r>
            <a:r>
              <a:rPr sz="1200" i="1" dirty="0">
                <a:latin typeface="Times New Roman"/>
                <a:cs typeface="Times New Roman"/>
              </a:rPr>
              <a:t>olo</a:t>
            </a:r>
            <a:r>
              <a:rPr sz="1200" i="1" spc="-15" dirty="0">
                <a:latin typeface="Times New Roman"/>
                <a:cs typeface="Times New Roman"/>
              </a:rPr>
              <a:t>r</a:t>
            </a:r>
            <a:r>
              <a:rPr sz="1200" i="1" dirty="0">
                <a:latin typeface="Times New Roman"/>
                <a:cs typeface="Times New Roman"/>
              </a:rPr>
              <a:t>:  </a:t>
            </a:r>
            <a:r>
              <a:rPr sz="1200" i="1" spc="-15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spc="-25"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140" dirty="0">
                <a:latin typeface="Times New Roman"/>
                <a:cs typeface="Times New Roman"/>
              </a:rPr>
              <a:t> </a:t>
            </a:r>
            <a:r>
              <a:rPr sz="1200" i="1" dirty="0">
                <a:latin typeface="Times New Roman"/>
                <a:cs typeface="Times New Roman"/>
              </a:rPr>
              <a:t>in </a:t>
            </a:r>
            <a:r>
              <a:rPr sz="1200" i="1" spc="14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do</a:t>
            </a:r>
            <a:r>
              <a:rPr sz="1200" i="1" spc="-5" dirty="0">
                <a:latin typeface="Times New Roman"/>
                <a:cs typeface="Times New Roman"/>
              </a:rPr>
              <a:t>m</a:t>
            </a:r>
            <a:r>
              <a:rPr sz="1200" i="1" dirty="0">
                <a:latin typeface="Times New Roman"/>
                <a:cs typeface="Times New Roman"/>
              </a:rPr>
              <a:t>inantly  </a:t>
            </a:r>
            <a:r>
              <a:rPr sz="1200" i="1" spc="-140" dirty="0">
                <a:latin typeface="Times New Roman"/>
                <a:cs typeface="Times New Roman"/>
              </a:rPr>
              <a:t> </a:t>
            </a:r>
            <a:r>
              <a:rPr sz="1200" i="1" spc="-60" dirty="0">
                <a:latin typeface="Times New Roman"/>
                <a:cs typeface="Times New Roman"/>
              </a:rPr>
              <a:t>w</a:t>
            </a:r>
            <a:r>
              <a:rPr sz="1200" i="1" dirty="0">
                <a:latin typeface="Times New Roman"/>
                <a:cs typeface="Times New Roman"/>
              </a:rPr>
              <a:t>hite </a:t>
            </a:r>
            <a:r>
              <a:rPr sz="1200" i="1" spc="135" dirty="0">
                <a:latin typeface="Times New Roman"/>
                <a:cs typeface="Times New Roman"/>
              </a:rPr>
              <a:t> </a:t>
            </a:r>
            <a:r>
              <a:rPr sz="1200" i="1" spc="-5" dirty="0">
                <a:latin typeface="Times New Roman"/>
                <a:cs typeface="Times New Roman"/>
              </a:rPr>
              <a:t>c</a:t>
            </a:r>
            <a:r>
              <a:rPr sz="1200" i="1" dirty="0">
                <a:latin typeface="Times New Roman"/>
                <a:cs typeface="Times New Roman"/>
              </a:rPr>
              <a:t>oll</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e</a:t>
            </a:r>
            <a:r>
              <a:rPr sz="1200" i="1" dirty="0">
                <a:latin typeface="Times New Roman"/>
                <a:cs typeface="Times New Roman"/>
              </a:rPr>
              <a:t>s </a:t>
            </a:r>
            <a:r>
              <a:rPr sz="1200" i="1" spc="130" dirty="0">
                <a:latin typeface="Times New Roman"/>
                <a:cs typeface="Times New Roman"/>
              </a:rPr>
              <a:t> </a:t>
            </a:r>
            <a:r>
              <a:rPr sz="1200" i="1" dirty="0">
                <a:latin typeface="Times New Roman"/>
                <a:cs typeface="Times New Roman"/>
              </a:rPr>
              <a:t>and uni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iti</a:t>
            </a:r>
            <a:r>
              <a:rPr sz="1200" i="1" spc="-5" dirty="0">
                <a:latin typeface="Times New Roman"/>
                <a:cs typeface="Times New Roman"/>
              </a:rPr>
              <a:t>e</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spc="45" dirty="0">
                <a:latin typeface="Times New Roman"/>
                <a:cs typeface="Times New Roman"/>
              </a:rPr>
              <a:t>o</a:t>
            </a:r>
            <a:r>
              <a:rPr sz="1200" spc="-50" dirty="0">
                <a:latin typeface="Times New Roman"/>
                <a:cs typeface="Times New Roman"/>
              </a:rPr>
              <a:t>l</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marL="378460" marR="8255" indent="-365760" algn="just">
              <a:lnSpc>
                <a:spcPts val="1340"/>
              </a:lnSpc>
              <a:spcBef>
                <a:spcPts val="25"/>
              </a:spcBef>
            </a:pPr>
            <a:r>
              <a:rPr sz="1200" spc="10"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0" dirty="0">
                <a:latin typeface="Times New Roman"/>
                <a:cs typeface="Times New Roman"/>
              </a:rPr>
              <a:t>m</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dirty="0">
                <a:latin typeface="Times New Roman"/>
                <a:cs typeface="Times New Roman"/>
              </a:rPr>
              <a:t>he </a:t>
            </a:r>
            <a:r>
              <a:rPr sz="1200" spc="-125" dirty="0">
                <a:latin typeface="Times New Roman"/>
                <a:cs typeface="Times New Roman"/>
              </a:rPr>
              <a:t> </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spc="-25" dirty="0">
                <a:latin typeface="Times New Roman"/>
                <a:cs typeface="Times New Roman"/>
              </a:rPr>
              <a:t>y</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E</a:t>
            </a:r>
            <a:r>
              <a:rPr sz="1200" spc="-1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lb</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i="1" spc="-15" dirty="0">
                <a:latin typeface="Times New Roman"/>
                <a:cs typeface="Times New Roman"/>
              </a:rPr>
              <a:t>F</a:t>
            </a:r>
            <a:r>
              <a:rPr sz="1200" i="1" dirty="0">
                <a:latin typeface="Times New Roman"/>
                <a:cs typeface="Times New Roman"/>
              </a:rPr>
              <a:t>oundations</a:t>
            </a:r>
            <a:r>
              <a:rPr sz="1200" i="1" spc="7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a:t>
            </a:r>
            <a:r>
              <a:rPr sz="1200" i="1" spc="10" dirty="0">
                <a:latin typeface="Times New Roman"/>
                <a:cs typeface="Times New Roman"/>
              </a:rPr>
              <a:t> 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a:t>
            </a:r>
            <a:r>
              <a:rPr sz="1200" i="1" dirty="0">
                <a:latin typeface="Times New Roman"/>
                <a:cs typeface="Times New Roman"/>
              </a:rPr>
              <a:t>in</a:t>
            </a:r>
            <a:r>
              <a:rPr sz="1200" i="1" spc="-1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R</a:t>
            </a:r>
            <a:r>
              <a:rPr sz="1200" dirty="0">
                <a:latin typeface="Times New Roman"/>
                <a:cs typeface="Times New Roman"/>
              </a:rPr>
              <a:t>ou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8460" marR="12700" indent="-365760" algn="just">
              <a:lnSpc>
                <a:spcPts val="1340"/>
              </a:lnSpc>
              <a:spcBef>
                <a:spcPts val="25"/>
              </a:spcBef>
            </a:pPr>
            <a:r>
              <a:rPr sz="1200" spc="10"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i="1" spc="-20" dirty="0">
                <a:latin typeface="Times New Roman"/>
                <a:cs typeface="Times New Roman"/>
              </a:rPr>
              <a:t>W</a:t>
            </a:r>
            <a:r>
              <a:rPr sz="1200" i="1" dirty="0">
                <a:latin typeface="Times New Roman"/>
                <a:cs typeface="Times New Roman"/>
              </a:rPr>
              <a:t>hy</a:t>
            </a:r>
            <a:r>
              <a:rPr sz="1200" i="1" spc="55" dirty="0">
                <a:latin typeface="Times New Roman"/>
                <a:cs typeface="Times New Roman"/>
              </a:rPr>
              <a:t> </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all</a:t>
            </a:r>
            <a:r>
              <a:rPr sz="1200" i="1" spc="35"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dirty="0">
                <a:latin typeface="Times New Roman"/>
                <a:cs typeface="Times New Roman"/>
              </a:rPr>
              <a:t>bla</a:t>
            </a:r>
            <a:r>
              <a:rPr sz="1200" i="1" spc="-5" dirty="0">
                <a:latin typeface="Times New Roman"/>
                <a:cs typeface="Times New Roman"/>
              </a:rPr>
              <a:t>c</a:t>
            </a:r>
            <a:r>
              <a:rPr sz="1200" i="1" dirty="0">
                <a:latin typeface="Times New Roman"/>
                <a:cs typeface="Times New Roman"/>
              </a:rPr>
              <a:t>k</a:t>
            </a:r>
            <a:r>
              <a:rPr sz="1200" i="1" spc="55" dirty="0">
                <a:latin typeface="Times New Roman"/>
                <a:cs typeface="Times New Roman"/>
              </a:rPr>
              <a:t> </a:t>
            </a:r>
            <a:r>
              <a:rPr sz="1200" i="1" spc="-5" dirty="0">
                <a:latin typeface="Times New Roman"/>
                <a:cs typeface="Times New Roman"/>
              </a:rPr>
              <a:t>k</a:t>
            </a:r>
            <a:r>
              <a:rPr sz="1200" i="1" dirty="0">
                <a:latin typeface="Times New Roman"/>
                <a:cs typeface="Times New Roman"/>
              </a:rPr>
              <a:t>ids</a:t>
            </a:r>
            <a:r>
              <a:rPr sz="1200" i="1" spc="25" dirty="0">
                <a:latin typeface="Times New Roman"/>
                <a:cs typeface="Times New Roman"/>
              </a:rPr>
              <a:t> </a:t>
            </a:r>
            <a:r>
              <a:rPr sz="1200" i="1" spc="-15" dirty="0">
                <a:latin typeface="Times New Roman"/>
                <a:cs typeface="Times New Roman"/>
              </a:rPr>
              <a:t>s</a:t>
            </a:r>
            <a:r>
              <a:rPr sz="1200" i="1" dirty="0">
                <a:latin typeface="Times New Roman"/>
                <a:cs typeface="Times New Roman"/>
              </a:rPr>
              <a:t>itt</a:t>
            </a:r>
            <a:r>
              <a:rPr sz="1200" i="1" spc="-25" dirty="0">
                <a:latin typeface="Times New Roman"/>
                <a:cs typeface="Times New Roman"/>
              </a:rPr>
              <a:t>i</a:t>
            </a:r>
            <a:r>
              <a:rPr sz="1200" i="1" dirty="0">
                <a:latin typeface="Times New Roman"/>
                <a:cs typeface="Times New Roman"/>
              </a:rPr>
              <a:t>ng</a:t>
            </a:r>
            <a:r>
              <a:rPr sz="1200" i="1" spc="60" dirty="0">
                <a:latin typeface="Times New Roman"/>
                <a:cs typeface="Times New Roman"/>
              </a:rPr>
              <a:t> </a:t>
            </a:r>
            <a:r>
              <a:rPr sz="1200" i="1" dirty="0">
                <a:latin typeface="Times New Roman"/>
                <a:cs typeface="Times New Roman"/>
              </a:rPr>
              <a:t>tog</a:t>
            </a:r>
            <a:r>
              <a:rPr sz="1200" i="1" spc="-5" dirty="0">
                <a:latin typeface="Times New Roman"/>
                <a:cs typeface="Times New Roman"/>
              </a:rPr>
              <a:t>e</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dirty="0">
                <a:latin typeface="Times New Roman"/>
                <a:cs typeface="Times New Roman"/>
              </a:rPr>
              <a:t>in</a:t>
            </a:r>
            <a:r>
              <a:rPr sz="1200" i="1" spc="35"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spc="-5" dirty="0">
                <a:latin typeface="Times New Roman"/>
                <a:cs typeface="Times New Roman"/>
              </a:rPr>
              <a:t>c</a:t>
            </a:r>
            <a:r>
              <a:rPr sz="1200" i="1" spc="-25" dirty="0">
                <a:latin typeface="Times New Roman"/>
                <a:cs typeface="Times New Roman"/>
              </a:rPr>
              <a:t>a</a:t>
            </a:r>
            <a:r>
              <a:rPr sz="1200" i="1" spc="25" dirty="0">
                <a:latin typeface="Times New Roman"/>
                <a:cs typeface="Times New Roman"/>
              </a:rPr>
              <a:t>f</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ia?</a:t>
            </a:r>
            <a:r>
              <a:rPr sz="1200" i="1" spc="6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5" dirty="0">
                <a:latin typeface="Times New Roman"/>
                <a:cs typeface="Times New Roman"/>
              </a:rPr>
              <a:t> </a:t>
            </a:r>
            <a:r>
              <a:rPr sz="1200" spc="-30"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3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ic </a:t>
            </a:r>
            <a:r>
              <a:rPr sz="1200" spc="-10" dirty="0">
                <a:latin typeface="Times New Roman"/>
                <a:cs typeface="Times New Roman"/>
              </a:rPr>
              <a:t>B</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indent="-365760" algn="just">
              <a:lnSpc>
                <a:spcPts val="1280"/>
              </a:lnSpc>
            </a:pPr>
            <a:r>
              <a:rPr sz="1200" spc="10" dirty="0">
                <a:latin typeface="Times New Roman"/>
                <a:cs typeface="Times New Roman"/>
              </a:rPr>
              <a:t>T</a:t>
            </a:r>
            <a:r>
              <a:rPr sz="1200" spc="15" dirty="0">
                <a:latin typeface="Times New Roman"/>
                <a:cs typeface="Times New Roman"/>
              </a:rPr>
              <a:t>a</a:t>
            </a:r>
            <a:r>
              <a:rPr sz="1200" spc="-25" dirty="0">
                <a:latin typeface="Times New Roman"/>
                <a:cs typeface="Times New Roman"/>
              </a:rPr>
              <a:t>y</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E</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G</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lb</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40"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i="1" spc="-15" dirty="0">
                <a:latin typeface="Times New Roman"/>
                <a:cs typeface="Times New Roman"/>
              </a:rPr>
              <a:t>F</a:t>
            </a:r>
            <a:r>
              <a:rPr sz="1200" i="1" dirty="0">
                <a:latin typeface="Times New Roman"/>
                <a:cs typeface="Times New Roman"/>
              </a:rPr>
              <a:t>oundations </a:t>
            </a:r>
            <a:r>
              <a:rPr sz="1200" i="1" spc="-3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25" dirty="0">
                <a:latin typeface="Times New Roman"/>
                <a:cs typeface="Times New Roman"/>
              </a:rPr>
              <a:t> </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 </a:t>
            </a:r>
            <a:r>
              <a:rPr sz="1200" i="1" spc="-25"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endParaRPr sz="1200">
              <a:latin typeface="Times New Roman"/>
              <a:cs typeface="Times New Roman"/>
            </a:endParaRPr>
          </a:p>
          <a:p>
            <a:pPr marL="378460">
              <a:lnSpc>
                <a:spcPts val="1355"/>
              </a:lnSpc>
            </a:pP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a:t>
            </a:r>
            <a:r>
              <a:rPr sz="1200" i="1" dirty="0">
                <a:latin typeface="Times New Roman"/>
                <a:cs typeface="Times New Roman"/>
              </a:rPr>
              <a:t>in</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35"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8460" marR="10160" indent="-365760" algn="just">
              <a:lnSpc>
                <a:spcPts val="1340"/>
              </a:lnSpc>
              <a:spcBef>
                <a:spcPts val="80"/>
              </a:spcBef>
            </a:pP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k</a:t>
            </a:r>
            <a:r>
              <a:rPr sz="1200" spc="-5" dirty="0">
                <a:latin typeface="Times New Roman"/>
                <a:cs typeface="Times New Roman"/>
              </a:rPr>
              <a:t>a</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20"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ning</a:t>
            </a:r>
            <a:r>
              <a:rPr sz="1200" i="1" spc="105" dirty="0">
                <a:latin typeface="Times New Roman"/>
                <a:cs typeface="Times New Roman"/>
              </a:rPr>
              <a:t> </a:t>
            </a:r>
            <a:r>
              <a:rPr sz="1200" i="1" dirty="0">
                <a:latin typeface="Times New Roman"/>
                <a:cs typeface="Times New Roman"/>
              </a:rPr>
              <a:t>to</a:t>
            </a:r>
            <a:r>
              <a:rPr sz="1200" i="1" spc="130" dirty="0">
                <a:latin typeface="Times New Roman"/>
                <a:cs typeface="Times New Roman"/>
              </a:rPr>
              <a:t> </a:t>
            </a:r>
            <a:r>
              <a:rPr sz="1200" i="1" dirty="0">
                <a:latin typeface="Times New Roman"/>
                <a:cs typeface="Times New Roman"/>
              </a:rPr>
              <a:t>be</a:t>
            </a:r>
            <a:r>
              <a:rPr sz="1200" i="1" spc="125" dirty="0">
                <a:latin typeface="Times New Roman"/>
                <a:cs typeface="Times New Roman"/>
              </a:rPr>
              <a:t> </a:t>
            </a:r>
            <a:r>
              <a:rPr sz="1200" i="1" spc="-6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a:t>
            </a:r>
            <a:r>
              <a:rPr sz="1200" i="1" spc="140" dirty="0">
                <a:latin typeface="Times New Roman"/>
                <a:cs typeface="Times New Roman"/>
              </a:rPr>
              <a:t> </a:t>
            </a:r>
            <a:r>
              <a:rPr sz="1200" i="1" spc="5" dirty="0">
                <a:latin typeface="Times New Roman"/>
                <a:cs typeface="Times New Roman"/>
              </a:rPr>
              <a:t>M</a:t>
            </a:r>
            <a:r>
              <a:rPr sz="1200" i="1" dirty="0">
                <a:latin typeface="Times New Roman"/>
                <a:cs typeface="Times New Roman"/>
              </a:rPr>
              <a:t>on</a:t>
            </a:r>
            <a:r>
              <a:rPr sz="1200" i="1" spc="-5" dirty="0">
                <a:latin typeface="Times New Roman"/>
                <a:cs typeface="Times New Roman"/>
              </a:rPr>
              <a:t>e</a:t>
            </a:r>
            <a:r>
              <a:rPr sz="1200" i="1" spc="-30" dirty="0">
                <a:latin typeface="Times New Roman"/>
                <a:cs typeface="Times New Roman"/>
              </a:rPr>
              <a:t>y</a:t>
            </a:r>
            <a:r>
              <a:rPr sz="1200" i="1" dirty="0">
                <a:latin typeface="Times New Roman"/>
                <a:cs typeface="Times New Roman"/>
              </a:rPr>
              <a:t>,</a:t>
            </a:r>
            <a:r>
              <a:rPr sz="1200" i="1" spc="14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120"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spc="-5" dirty="0">
                <a:latin typeface="Times New Roman"/>
                <a:cs typeface="Times New Roman"/>
              </a:rPr>
              <a:t>G</a:t>
            </a:r>
            <a:r>
              <a:rPr sz="1200" i="1" dirty="0">
                <a:latin typeface="Times New Roman"/>
                <a:cs typeface="Times New Roman"/>
              </a:rPr>
              <a:t>od</a:t>
            </a:r>
            <a:r>
              <a:rPr sz="1200" i="1" spc="105" dirty="0">
                <a:latin typeface="Times New Roman"/>
                <a:cs typeface="Times New Roman"/>
              </a:rPr>
              <a:t> </a:t>
            </a:r>
            <a:r>
              <a:rPr sz="1200" i="1" dirty="0">
                <a:latin typeface="Times New Roman"/>
                <a:cs typeface="Times New Roman"/>
              </a:rPr>
              <a:t>in</a:t>
            </a:r>
            <a:r>
              <a:rPr sz="1200" i="1" spc="10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 </a:t>
            </a:r>
            <a:r>
              <a:rPr sz="1200" i="1" spc="13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125" dirty="0">
                <a:latin typeface="Times New Roman"/>
                <a:cs typeface="Times New Roman"/>
              </a:rPr>
              <a:t> </a:t>
            </a:r>
            <a:r>
              <a:rPr sz="1200" spc="-30"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1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30"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a:t>
            </a:r>
            <a:endParaRPr sz="1200">
              <a:latin typeface="Times New Roman"/>
              <a:cs typeface="Times New Roman"/>
            </a:endParaRPr>
          </a:p>
          <a:p>
            <a:pPr marL="378460" indent="-365760" algn="just">
              <a:lnSpc>
                <a:spcPts val="1280"/>
              </a:lnSpc>
            </a:pPr>
            <a:r>
              <a:rPr sz="1200" spc="10" dirty="0">
                <a:latin typeface="Times New Roman"/>
                <a:cs typeface="Times New Roman"/>
              </a:rPr>
              <a:t>T</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L</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2004</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spc="-5" dirty="0">
                <a:latin typeface="Times New Roman"/>
                <a:cs typeface="Times New Roman"/>
              </a:rPr>
              <a:t>U</a:t>
            </a:r>
            <a:r>
              <a:rPr sz="1200" spc="-25" dirty="0">
                <a:latin typeface="Times New Roman"/>
                <a:cs typeface="Times New Roman"/>
              </a:rPr>
              <a:t>n</a:t>
            </a:r>
            <a:r>
              <a:rPr sz="1200" dirty="0">
                <a:latin typeface="Times New Roman"/>
                <a:cs typeface="Times New Roman"/>
              </a:rPr>
              <a:t>) </a:t>
            </a:r>
            <a:r>
              <a:rPr sz="1200" spc="-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0" dirty="0">
                <a:latin typeface="Times New Roman"/>
                <a:cs typeface="Times New Roman"/>
              </a:rPr>
              <a:t>s</a:t>
            </a:r>
            <a:r>
              <a:rPr sz="1200" dirty="0">
                <a:latin typeface="Times New Roman"/>
                <a:cs typeface="Times New Roman"/>
              </a:rPr>
              <a:t>? </a:t>
            </a:r>
            <a:r>
              <a:rPr sz="1200" spc="-5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B</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v</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endParaRPr sz="1200">
              <a:latin typeface="Times New Roman"/>
              <a:cs typeface="Times New Roman"/>
            </a:endParaRPr>
          </a:p>
          <a:p>
            <a:pPr marL="378460" marR="7620">
              <a:lnSpc>
                <a:spcPts val="1340"/>
              </a:lnSpc>
              <a:spcBef>
                <a:spcPts val="90"/>
              </a:spcBef>
            </a:pP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ym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us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45" dirty="0">
                <a:latin typeface="Times New Roman"/>
                <a:cs typeface="Times New Roman"/>
              </a:rPr>
              <a:t> </a:t>
            </a:r>
            <a:r>
              <a:rPr sz="1200" i="1" dirty="0">
                <a:latin typeface="Times New Roman"/>
                <a:cs typeface="Times New Roman"/>
              </a:rPr>
              <a:t>and </a:t>
            </a:r>
            <a:r>
              <a:rPr sz="1200" i="1" spc="-145"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So</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36</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28</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303.</a:t>
            </a:r>
            <a:endParaRPr sz="1200">
              <a:latin typeface="Times New Roman"/>
              <a:cs typeface="Times New Roman"/>
            </a:endParaRPr>
          </a:p>
          <a:p>
            <a:pPr marL="378460" indent="-365760" algn="just">
              <a:lnSpc>
                <a:spcPts val="1280"/>
              </a:lnSpc>
            </a:pPr>
            <a:r>
              <a:rPr sz="1200" spc="-5" dirty="0">
                <a:latin typeface="Times New Roman"/>
                <a:cs typeface="Times New Roman"/>
              </a:rPr>
              <a:t>Va</a:t>
            </a:r>
            <a:r>
              <a:rPr sz="1200" dirty="0">
                <a:latin typeface="Times New Roman"/>
                <a:cs typeface="Times New Roman"/>
              </a:rPr>
              <a:t>ug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20" dirty="0">
                <a:latin typeface="Times New Roman"/>
                <a:cs typeface="Times New Roman"/>
              </a:rPr>
              <a:t> </a:t>
            </a:r>
            <a:r>
              <a:rPr sz="1200" spc="-1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t>
            </a:r>
            <a:r>
              <a:rPr sz="1200" dirty="0">
                <a:latin typeface="Times New Roman"/>
                <a:cs typeface="Times New Roman"/>
              </a:rPr>
              <a:t>I</a:t>
            </a:r>
            <a:r>
              <a:rPr sz="1200" spc="4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th</a:t>
            </a:r>
            <a:r>
              <a:rPr sz="1200" spc="-25" dirty="0">
                <a:latin typeface="Times New Roman"/>
                <a:cs typeface="Times New Roman"/>
              </a:rPr>
              <a:t>i</a:t>
            </a:r>
            <a:r>
              <a:rPr sz="1200" dirty="0">
                <a:latin typeface="Times New Roman"/>
                <a:cs typeface="Times New Roman"/>
              </a:rPr>
              <a:t>nk</a:t>
            </a:r>
            <a:r>
              <a:rPr sz="1200" spc="35" dirty="0">
                <a:latin typeface="Times New Roman"/>
                <a:cs typeface="Times New Roman"/>
              </a:rPr>
              <a:t> </a:t>
            </a:r>
            <a:r>
              <a:rPr sz="1200" spc="5" dirty="0">
                <a:latin typeface="Times New Roman"/>
                <a:cs typeface="Times New Roman"/>
              </a:rPr>
              <a:t>I</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t>
            </a:r>
            <a:r>
              <a:rPr sz="1200" dirty="0">
                <a:latin typeface="Times New Roman"/>
                <a:cs typeface="Times New Roman"/>
              </a:rPr>
              <a:t>:</a:t>
            </a:r>
            <a:r>
              <a:rPr sz="1200" spc="35"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a:t>
            </a:r>
            <a:endParaRPr sz="1200">
              <a:latin typeface="Times New Roman"/>
              <a:cs typeface="Times New Roman"/>
            </a:endParaRPr>
          </a:p>
          <a:p>
            <a:pPr marL="378460">
              <a:lnSpc>
                <a:spcPts val="1355"/>
              </a:lnSpc>
            </a:pP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spc="10" dirty="0">
                <a:latin typeface="Times New Roman"/>
                <a:cs typeface="Times New Roman"/>
              </a:rPr>
              <a:t>E</a:t>
            </a:r>
            <a:r>
              <a:rPr sz="1200" i="1" dirty="0">
                <a:latin typeface="Times New Roman"/>
                <a:cs typeface="Times New Roman"/>
              </a:rPr>
              <a:t>thni</a:t>
            </a:r>
            <a:r>
              <a:rPr sz="1200" i="1" spc="-5" dirty="0">
                <a:latin typeface="Times New Roman"/>
                <a:cs typeface="Times New Roman"/>
              </a:rPr>
              <a:t>c</a:t>
            </a:r>
            <a:r>
              <a:rPr sz="1200" i="1" dirty="0">
                <a:latin typeface="Times New Roman"/>
                <a:cs typeface="Times New Roman"/>
              </a:rPr>
              <a:t>ity</a:t>
            </a:r>
            <a:r>
              <a:rPr sz="1200" i="1" spc="5"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11</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95</a:t>
            </a:r>
            <a:r>
              <a:rPr sz="1200" spc="5" dirty="0">
                <a:latin typeface="Times New Roman"/>
                <a:cs typeface="Times New Roman"/>
              </a:rPr>
              <a:t>-</a:t>
            </a:r>
            <a:r>
              <a:rPr sz="1200" dirty="0">
                <a:latin typeface="Times New Roman"/>
                <a:cs typeface="Times New Roman"/>
              </a:rPr>
              <a:t>11</a:t>
            </a:r>
            <a:r>
              <a:rPr sz="1200" spc="-25" dirty="0">
                <a:latin typeface="Times New Roman"/>
                <a:cs typeface="Times New Roman"/>
              </a:rPr>
              <a:t>3</a:t>
            </a:r>
            <a:r>
              <a:rPr sz="1200" dirty="0">
                <a:latin typeface="Times New Roman"/>
                <a:cs typeface="Times New Roman"/>
              </a:rPr>
              <a:t>.</a:t>
            </a:r>
            <a:endParaRPr sz="1200">
              <a:latin typeface="Times New Roman"/>
              <a:cs typeface="Times New Roman"/>
            </a:endParaRPr>
          </a:p>
          <a:p>
            <a:pPr marL="378460" marR="10160" indent="-365760" algn="just">
              <a:lnSpc>
                <a:spcPts val="1340"/>
              </a:lnSpc>
              <a:spcBef>
                <a:spcPts val="80"/>
              </a:spcBef>
            </a:pPr>
            <a:r>
              <a:rPr sz="1200" spc="-5" dirty="0">
                <a:latin typeface="Times New Roman"/>
                <a:cs typeface="Times New Roman"/>
              </a:rPr>
              <a:t>W</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30" dirty="0">
                <a:latin typeface="Times New Roman"/>
                <a:cs typeface="Times New Roman"/>
              </a:rPr>
              <a:t>-</a:t>
            </a:r>
            <a:r>
              <a:rPr sz="1200" spc="-5" dirty="0">
                <a:latin typeface="Times New Roman"/>
                <a:cs typeface="Times New Roman"/>
              </a:rPr>
              <a:t>W</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V</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2005</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35" dirty="0">
                <a:latin typeface="Times New Roman"/>
                <a:cs typeface="Times New Roman"/>
              </a:rPr>
              <a:t> </a:t>
            </a:r>
            <a:r>
              <a:rPr sz="1200" spc="-15" dirty="0">
                <a:latin typeface="Times New Roman"/>
                <a:cs typeface="Times New Roman"/>
              </a:rPr>
              <a:t>M</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i</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10" dirty="0">
                <a:latin typeface="Times New Roman"/>
                <a:cs typeface="Times New Roman"/>
              </a:rPr>
              <a:t> R</a:t>
            </a:r>
            <a:r>
              <a:rPr sz="1200" i="1" spc="-5" dirty="0">
                <a:latin typeface="Times New Roman"/>
                <a:cs typeface="Times New Roman"/>
              </a:rPr>
              <a:t>ev</a:t>
            </a:r>
            <a:r>
              <a:rPr sz="1200" i="1" dirty="0">
                <a:latin typeface="Times New Roman"/>
                <a:cs typeface="Times New Roman"/>
              </a:rPr>
              <a:t>i</a:t>
            </a:r>
            <a:r>
              <a:rPr sz="1200" i="1" spc="15" dirty="0">
                <a:latin typeface="Times New Roman"/>
                <a:cs typeface="Times New Roman"/>
              </a:rPr>
              <a:t>e</a:t>
            </a:r>
            <a:r>
              <a:rPr sz="1200" i="1" spc="-60" dirty="0">
                <a:latin typeface="Times New Roman"/>
                <a:cs typeface="Times New Roman"/>
              </a:rPr>
              <a:t>w</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37</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219.</a:t>
            </a:r>
            <a:endParaRPr sz="1200">
              <a:latin typeface="Times New Roman"/>
              <a:cs typeface="Times New Roman"/>
            </a:endParaRPr>
          </a:p>
          <a:p>
            <a:pPr marL="12700" marR="6350" algn="r">
              <a:lnSpc>
                <a:spcPts val="1340"/>
              </a:lnSpc>
              <a:spcBef>
                <a:spcPts val="25"/>
              </a:spcBef>
            </a:pP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z</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5" dirty="0">
                <a:latin typeface="Times New Roman"/>
                <a:cs typeface="Times New Roman"/>
              </a:rPr>
              <a:t>)</a:t>
            </a:r>
            <a:r>
              <a:rPr sz="1200" dirty="0">
                <a:latin typeface="Times New Roman"/>
                <a:cs typeface="Times New Roman"/>
              </a:rPr>
              <a:t>. </a:t>
            </a:r>
            <a:r>
              <a:rPr sz="1200" i="1" dirty="0">
                <a:latin typeface="Times New Roman"/>
                <a:cs typeface="Times New Roman"/>
              </a:rPr>
              <a:t>Subt</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v</a:t>
            </a:r>
            <a:r>
              <a:rPr sz="1200" i="1" dirty="0">
                <a:latin typeface="Times New Roman"/>
                <a:cs typeface="Times New Roman"/>
              </a:rPr>
              <a:t>e</a:t>
            </a:r>
            <a:r>
              <a:rPr sz="1200" i="1" spc="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hooling</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T</a:t>
            </a:r>
            <a:r>
              <a:rPr sz="1200" spc="1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5" dirty="0">
                <a:latin typeface="Times New Roman"/>
                <a:cs typeface="Times New Roman"/>
              </a:rPr>
              <a:t>Ga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G</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spc="5"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we</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z</a:t>
            </a:r>
            <a:r>
              <a:rPr sz="1200" spc="55" dirty="0">
                <a:latin typeface="Times New Roman"/>
                <a:cs typeface="Times New Roman"/>
              </a:rPr>
              <a:t> </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 </a:t>
            </a:r>
            <a:r>
              <a:rPr sz="1200" spc="130" dirty="0">
                <a:latin typeface="Times New Roman"/>
                <a:cs typeface="Times New Roman"/>
              </a:rPr>
              <a:t> </a:t>
            </a:r>
            <a:r>
              <a:rPr sz="1200" i="1" spc="-15" dirty="0">
                <a:latin typeface="Times New Roman"/>
                <a:cs typeface="Times New Roman"/>
              </a:rPr>
              <a:t>Az</a:t>
            </a:r>
            <a:r>
              <a:rPr sz="1200" i="1" dirty="0">
                <a:latin typeface="Times New Roman"/>
                <a:cs typeface="Times New Roman"/>
              </a:rPr>
              <a:t>tlán:</a:t>
            </a:r>
            <a:r>
              <a:rPr sz="1200" i="1" spc="65" dirty="0">
                <a:latin typeface="Times New Roman"/>
                <a:cs typeface="Times New Roman"/>
              </a:rPr>
              <a:t> </a:t>
            </a:r>
            <a:r>
              <a:rPr sz="1200" i="1" dirty="0">
                <a:latin typeface="Times New Roman"/>
                <a:cs typeface="Times New Roman"/>
              </a:rPr>
              <a:t>A</a:t>
            </a:r>
            <a:r>
              <a:rPr sz="1200" i="1" spc="45" dirty="0">
                <a:latin typeface="Times New Roman"/>
                <a:cs typeface="Times New Roman"/>
              </a:rPr>
              <a:t> </a:t>
            </a:r>
            <a:r>
              <a:rPr sz="1200" i="1" dirty="0">
                <a:latin typeface="Times New Roman"/>
                <a:cs typeface="Times New Roman"/>
              </a:rPr>
              <a:t>jou</a:t>
            </a:r>
            <a:r>
              <a:rPr sz="1200" i="1" spc="-15" dirty="0">
                <a:latin typeface="Times New Roman"/>
                <a:cs typeface="Times New Roman"/>
              </a:rPr>
              <a:t>r</a:t>
            </a:r>
            <a:r>
              <a:rPr sz="1200" i="1" dirty="0">
                <a:latin typeface="Times New Roman"/>
                <a:cs typeface="Times New Roman"/>
              </a:rPr>
              <a:t>nal</a:t>
            </a:r>
            <a:r>
              <a:rPr sz="1200" i="1" spc="6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85" dirty="0">
                <a:latin typeface="Times New Roman"/>
                <a:cs typeface="Times New Roman"/>
              </a:rPr>
              <a:t> </a:t>
            </a:r>
            <a:r>
              <a:rPr sz="1200" i="1" spc="-10" dirty="0">
                <a:latin typeface="Times New Roman"/>
                <a:cs typeface="Times New Roman"/>
              </a:rPr>
              <a:t>C</a:t>
            </a:r>
            <a:r>
              <a:rPr sz="1200" i="1" dirty="0">
                <a:latin typeface="Times New Roman"/>
                <a:cs typeface="Times New Roman"/>
              </a:rPr>
              <a:t>hi</a:t>
            </a:r>
            <a:r>
              <a:rPr sz="1200" i="1" spc="-5" dirty="0">
                <a:latin typeface="Times New Roman"/>
                <a:cs typeface="Times New Roman"/>
              </a:rPr>
              <a:t>c</a:t>
            </a:r>
            <a:r>
              <a:rPr sz="1200" i="1" dirty="0">
                <a:latin typeface="Times New Roman"/>
                <a:cs typeface="Times New Roman"/>
              </a:rPr>
              <a:t>ano</a:t>
            </a:r>
            <a:r>
              <a:rPr sz="1200" i="1" spc="60" dirty="0">
                <a:latin typeface="Times New Roman"/>
                <a:cs typeface="Times New Roman"/>
              </a:rPr>
              <a:t> </a:t>
            </a:r>
            <a:r>
              <a:rPr sz="1200" i="1" dirty="0">
                <a:latin typeface="Times New Roman"/>
                <a:cs typeface="Times New Roman"/>
              </a:rPr>
              <a:t>Studi</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a:t>
            </a:r>
            <a:r>
              <a:rPr sz="1200" i="1" spc="45" dirty="0">
                <a:latin typeface="Times New Roman"/>
                <a:cs typeface="Times New Roman"/>
              </a:rPr>
              <a:t> </a:t>
            </a:r>
            <a:r>
              <a:rPr sz="1200" i="1" dirty="0">
                <a:latin typeface="Times New Roman"/>
                <a:cs typeface="Times New Roman"/>
              </a:rPr>
              <a:t>32</a:t>
            </a:r>
            <a:r>
              <a:rPr sz="1200" dirty="0">
                <a:latin typeface="Times New Roman"/>
                <a:cs typeface="Times New Roman"/>
              </a:rPr>
              <a:t>,</a:t>
            </a:r>
            <a:endParaRPr sz="1200">
              <a:latin typeface="Times New Roman"/>
              <a:cs typeface="Times New Roman"/>
            </a:endParaRPr>
          </a:p>
          <a:p>
            <a:pPr marL="377825">
              <a:lnSpc>
                <a:spcPts val="1315"/>
              </a:lnSpc>
            </a:pPr>
            <a:r>
              <a:rPr sz="1200" dirty="0">
                <a:latin typeface="Times New Roman"/>
                <a:cs typeface="Times New Roman"/>
              </a:rPr>
              <a:t>145</a:t>
            </a:r>
            <a:r>
              <a:rPr sz="1200" spc="5" dirty="0">
                <a:latin typeface="Times New Roman"/>
                <a:cs typeface="Times New Roman"/>
              </a:rPr>
              <a:t>-</a:t>
            </a:r>
            <a:r>
              <a:rPr sz="1200" dirty="0">
                <a:latin typeface="Times New Roman"/>
                <a:cs typeface="Times New Roman"/>
              </a:rPr>
              <a:t>179.</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81</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“Providing Culturally Responsive Teaching in Field-Based and Student Teaching Experiences: A Case Study” Introduction</a:t>
            </a:r>
            <a:endParaRPr lang="en-US" dirty="0"/>
          </a:p>
        </p:txBody>
      </p:sp>
      <p:sp>
        <p:nvSpPr>
          <p:cNvPr id="2" name="object 2"/>
          <p:cNvSpPr txBox="1"/>
          <p:nvPr/>
        </p:nvSpPr>
        <p:spPr>
          <a:xfrm>
            <a:off x="901700" y="924038"/>
            <a:ext cx="5972175" cy="8040370"/>
          </a:xfrm>
          <a:prstGeom prst="rect">
            <a:avLst/>
          </a:prstGeom>
        </p:spPr>
        <p:txBody>
          <a:bodyPr vert="horz" wrap="square" lIns="0" tIns="0" rIns="0" bIns="0" rtlCol="0">
            <a:spAutoFit/>
          </a:bodyPr>
          <a:lstStyle/>
          <a:p>
            <a:pPr marL="637540" marR="639445" algn="ctr">
              <a:lnSpc>
                <a:spcPts val="1610"/>
              </a:lnSpc>
            </a:pPr>
            <a:r>
              <a:rPr sz="1400" b="1" dirty="0">
                <a:latin typeface="Times New Roman"/>
                <a:cs typeface="Times New Roman"/>
              </a:rPr>
              <a:t>P</a:t>
            </a:r>
            <a:r>
              <a:rPr sz="1400" b="1" spc="-5" dirty="0">
                <a:latin typeface="Times New Roman"/>
                <a:cs typeface="Times New Roman"/>
              </a:rPr>
              <a:t>r</a:t>
            </a:r>
            <a:r>
              <a:rPr sz="1400" b="1" spc="-35" dirty="0">
                <a:latin typeface="Times New Roman"/>
                <a:cs typeface="Times New Roman"/>
              </a:rPr>
              <a:t>o</a:t>
            </a:r>
            <a:r>
              <a:rPr sz="1400" b="1" spc="-10" dirty="0">
                <a:latin typeface="Times New Roman"/>
                <a:cs typeface="Times New Roman"/>
              </a:rPr>
              <a:t>vi</a:t>
            </a:r>
            <a:r>
              <a:rPr sz="1400" b="1" spc="0" dirty="0">
                <a:latin typeface="Times New Roman"/>
                <a:cs typeface="Times New Roman"/>
              </a:rPr>
              <a:t>d</a:t>
            </a:r>
            <a:r>
              <a:rPr sz="1400" b="1" spc="10" dirty="0">
                <a:latin typeface="Times New Roman"/>
                <a:cs typeface="Times New Roman"/>
              </a:rPr>
              <a:t>i</a:t>
            </a:r>
            <a:r>
              <a:rPr sz="1400" b="1" spc="-45" dirty="0">
                <a:latin typeface="Times New Roman"/>
                <a:cs typeface="Times New Roman"/>
              </a:rPr>
              <a:t>n</a:t>
            </a:r>
            <a:r>
              <a:rPr sz="1400" b="1" spc="-10" dirty="0">
                <a:latin typeface="Times New Roman"/>
                <a:cs typeface="Times New Roman"/>
              </a:rPr>
              <a:t>g</a:t>
            </a:r>
            <a:r>
              <a:rPr sz="1400" b="1" spc="10" dirty="0">
                <a:latin typeface="Times New Roman"/>
                <a:cs typeface="Times New Roman"/>
              </a:rPr>
              <a:t> C</a:t>
            </a:r>
            <a:r>
              <a:rPr sz="1400" b="1" spc="-20" dirty="0">
                <a:latin typeface="Times New Roman"/>
                <a:cs typeface="Times New Roman"/>
              </a:rPr>
              <a:t>u</a:t>
            </a:r>
            <a:r>
              <a:rPr sz="1400" b="1" spc="-10" dirty="0">
                <a:latin typeface="Times New Roman"/>
                <a:cs typeface="Times New Roman"/>
              </a:rPr>
              <a:t>l</a:t>
            </a:r>
            <a:r>
              <a:rPr sz="1400" b="1" spc="5" dirty="0">
                <a:latin typeface="Times New Roman"/>
                <a:cs typeface="Times New Roman"/>
              </a:rPr>
              <a:t>t</a:t>
            </a:r>
            <a:r>
              <a:rPr sz="1400" b="1" spc="-45" dirty="0">
                <a:latin typeface="Times New Roman"/>
                <a:cs typeface="Times New Roman"/>
              </a:rPr>
              <a:t>u</a:t>
            </a:r>
            <a:r>
              <a:rPr sz="1400" b="1" spc="20" dirty="0">
                <a:latin typeface="Times New Roman"/>
                <a:cs typeface="Times New Roman"/>
              </a:rPr>
              <a:t>r</a:t>
            </a:r>
            <a:r>
              <a:rPr sz="1400" b="1" spc="-10" dirty="0">
                <a:latin typeface="Times New Roman"/>
                <a:cs typeface="Times New Roman"/>
              </a:rPr>
              <a:t>ally</a:t>
            </a:r>
            <a:r>
              <a:rPr sz="1400" b="1" spc="10" dirty="0">
                <a:latin typeface="Times New Roman"/>
                <a:cs typeface="Times New Roman"/>
              </a:rPr>
              <a:t> </a:t>
            </a:r>
            <a:r>
              <a:rPr sz="1400" b="1" spc="-15" dirty="0">
                <a:latin typeface="Times New Roman"/>
                <a:cs typeface="Times New Roman"/>
              </a:rPr>
              <a:t>R</a:t>
            </a:r>
            <a:r>
              <a:rPr sz="1400" b="1" spc="-5" dirty="0">
                <a:latin typeface="Times New Roman"/>
                <a:cs typeface="Times New Roman"/>
              </a:rPr>
              <a:t>e</a:t>
            </a:r>
            <a:r>
              <a:rPr sz="1400" b="1" dirty="0">
                <a:latin typeface="Times New Roman"/>
                <a:cs typeface="Times New Roman"/>
              </a:rPr>
              <a:t>s</a:t>
            </a:r>
            <a:r>
              <a:rPr sz="1400" b="1" spc="0" dirty="0">
                <a:latin typeface="Times New Roman"/>
                <a:cs typeface="Times New Roman"/>
              </a:rPr>
              <a:t>p</a:t>
            </a:r>
            <a:r>
              <a:rPr sz="1400" b="1" spc="-10" dirty="0">
                <a:latin typeface="Times New Roman"/>
                <a:cs typeface="Times New Roman"/>
              </a:rPr>
              <a:t>o</a:t>
            </a:r>
            <a:r>
              <a:rPr sz="1400" b="1" spc="-45" dirty="0">
                <a:latin typeface="Times New Roman"/>
                <a:cs typeface="Times New Roman"/>
              </a:rPr>
              <a:t>n</a:t>
            </a:r>
            <a:r>
              <a:rPr sz="1400" b="1" dirty="0">
                <a:latin typeface="Times New Roman"/>
                <a:cs typeface="Times New Roman"/>
              </a:rPr>
              <a:t>s</a:t>
            </a:r>
            <a:r>
              <a:rPr sz="1400" b="1" spc="-10" dirty="0">
                <a:latin typeface="Times New Roman"/>
                <a:cs typeface="Times New Roman"/>
              </a:rPr>
              <a:t>ive</a:t>
            </a:r>
            <a:r>
              <a:rPr sz="1400" b="1" spc="15" dirty="0">
                <a:latin typeface="Times New Roman"/>
                <a:cs typeface="Times New Roman"/>
              </a:rPr>
              <a:t> </a:t>
            </a:r>
            <a:r>
              <a:rPr sz="1400" b="1" spc="-5" dirty="0">
                <a:latin typeface="Times New Roman"/>
                <a:cs typeface="Times New Roman"/>
              </a:rPr>
              <a:t>Te</a:t>
            </a:r>
            <a:r>
              <a:rPr sz="1400" b="1" spc="-10" dirty="0">
                <a:latin typeface="Times New Roman"/>
                <a:cs typeface="Times New Roman"/>
              </a:rPr>
              <a:t>a</a:t>
            </a:r>
            <a:r>
              <a:rPr sz="1400" b="1" spc="15" dirty="0">
                <a:latin typeface="Times New Roman"/>
                <a:cs typeface="Times New Roman"/>
              </a:rPr>
              <a:t>c</a:t>
            </a:r>
            <a:r>
              <a:rPr sz="1400" b="1" spc="-45" dirty="0">
                <a:latin typeface="Times New Roman"/>
                <a:cs typeface="Times New Roman"/>
              </a:rPr>
              <a:t>h</a:t>
            </a:r>
            <a:r>
              <a:rPr sz="1400" b="1" spc="10" dirty="0">
                <a:latin typeface="Times New Roman"/>
                <a:cs typeface="Times New Roman"/>
              </a:rPr>
              <a:t>i</a:t>
            </a:r>
            <a:r>
              <a:rPr sz="1400" b="1" spc="-20" dirty="0">
                <a:latin typeface="Times New Roman"/>
                <a:cs typeface="Times New Roman"/>
              </a:rPr>
              <a:t>n</a:t>
            </a:r>
            <a:r>
              <a:rPr sz="1400" b="1" spc="-10" dirty="0">
                <a:latin typeface="Times New Roman"/>
                <a:cs typeface="Times New Roman"/>
              </a:rPr>
              <a:t>g</a:t>
            </a:r>
            <a:r>
              <a:rPr sz="1400" b="1" spc="10" dirty="0">
                <a:latin typeface="Times New Roman"/>
                <a:cs typeface="Times New Roman"/>
              </a:rPr>
              <a:t> i</a:t>
            </a:r>
            <a:r>
              <a:rPr sz="1400" b="1" spc="-10" dirty="0">
                <a:latin typeface="Times New Roman"/>
                <a:cs typeface="Times New Roman"/>
              </a:rPr>
              <a:t>n</a:t>
            </a:r>
            <a:r>
              <a:rPr sz="1400" b="1" spc="-20" dirty="0">
                <a:latin typeface="Times New Roman"/>
                <a:cs typeface="Times New Roman"/>
              </a:rPr>
              <a:t> </a:t>
            </a:r>
            <a:r>
              <a:rPr sz="1400" b="1" dirty="0">
                <a:latin typeface="Times New Roman"/>
                <a:cs typeface="Times New Roman"/>
              </a:rPr>
              <a:t>F</a:t>
            </a:r>
            <a:r>
              <a:rPr sz="1400" b="1" spc="-10" dirty="0">
                <a:latin typeface="Times New Roman"/>
                <a:cs typeface="Times New Roman"/>
              </a:rPr>
              <a:t>i</a:t>
            </a:r>
            <a:r>
              <a:rPr sz="1400" b="1" spc="-5" dirty="0">
                <a:latin typeface="Times New Roman"/>
                <a:cs typeface="Times New Roman"/>
              </a:rPr>
              <a:t>e</a:t>
            </a:r>
            <a:r>
              <a:rPr sz="1400" b="1" spc="-10" dirty="0">
                <a:latin typeface="Times New Roman"/>
                <a:cs typeface="Times New Roman"/>
              </a:rPr>
              <a:t>l</a:t>
            </a:r>
            <a:r>
              <a:rPr sz="1400" b="1" spc="-20" dirty="0">
                <a:latin typeface="Times New Roman"/>
                <a:cs typeface="Times New Roman"/>
              </a:rPr>
              <a:t>d-</a:t>
            </a:r>
            <a:r>
              <a:rPr sz="1400" b="1" spc="-5" dirty="0">
                <a:latin typeface="Times New Roman"/>
                <a:cs typeface="Times New Roman"/>
              </a:rPr>
              <a:t>B</a:t>
            </a:r>
            <a:r>
              <a:rPr sz="1400" b="1" spc="-10" dirty="0">
                <a:latin typeface="Times New Roman"/>
                <a:cs typeface="Times New Roman"/>
              </a:rPr>
              <a:t>a</a:t>
            </a:r>
            <a:r>
              <a:rPr sz="1400" b="1" spc="-5" dirty="0">
                <a:latin typeface="Times New Roman"/>
                <a:cs typeface="Times New Roman"/>
              </a:rPr>
              <a:t>se</a:t>
            </a:r>
            <a:r>
              <a:rPr sz="1400" b="1" spc="-10" dirty="0">
                <a:latin typeface="Times New Roman"/>
                <a:cs typeface="Times New Roman"/>
              </a:rPr>
              <a:t>d</a:t>
            </a:r>
            <a:r>
              <a:rPr sz="1400" b="1" spc="5" dirty="0">
                <a:latin typeface="Times New Roman"/>
                <a:cs typeface="Times New Roman"/>
              </a:rPr>
              <a:t> a</a:t>
            </a:r>
            <a:r>
              <a:rPr sz="1400" b="1" spc="-20" dirty="0">
                <a:latin typeface="Times New Roman"/>
                <a:cs typeface="Times New Roman"/>
              </a:rPr>
              <a:t>nd S</a:t>
            </a:r>
            <a:r>
              <a:rPr sz="1400" b="1" spc="5" dirty="0">
                <a:latin typeface="Times New Roman"/>
                <a:cs typeface="Times New Roman"/>
              </a:rPr>
              <a:t>t</a:t>
            </a:r>
            <a:r>
              <a:rPr sz="1400" b="1" spc="-20" dirty="0">
                <a:latin typeface="Times New Roman"/>
                <a:cs typeface="Times New Roman"/>
              </a:rPr>
              <a:t>ud</a:t>
            </a:r>
            <a:r>
              <a:rPr sz="1400" b="1" spc="15" dirty="0">
                <a:latin typeface="Times New Roman"/>
                <a:cs typeface="Times New Roman"/>
              </a:rPr>
              <a:t>e</a:t>
            </a:r>
            <a:r>
              <a:rPr sz="1400" b="1" spc="-45" dirty="0">
                <a:latin typeface="Times New Roman"/>
                <a:cs typeface="Times New Roman"/>
              </a:rPr>
              <a:t>n</a:t>
            </a:r>
            <a:r>
              <a:rPr sz="1400" b="1" spc="-5" dirty="0">
                <a:latin typeface="Times New Roman"/>
                <a:cs typeface="Times New Roman"/>
              </a:rPr>
              <a:t>t</a:t>
            </a:r>
            <a:r>
              <a:rPr sz="1400" b="1" dirty="0">
                <a:latin typeface="Times New Roman"/>
                <a:cs typeface="Times New Roman"/>
              </a:rPr>
              <a:t> </a:t>
            </a:r>
            <a:r>
              <a:rPr sz="1400" b="1" spc="-5" dirty="0">
                <a:latin typeface="Times New Roman"/>
                <a:cs typeface="Times New Roman"/>
              </a:rPr>
              <a:t>Te</a:t>
            </a:r>
            <a:r>
              <a:rPr sz="1400" b="1" spc="-10" dirty="0">
                <a:latin typeface="Times New Roman"/>
                <a:cs typeface="Times New Roman"/>
              </a:rPr>
              <a:t>a</a:t>
            </a:r>
            <a:r>
              <a:rPr sz="1400" b="1" spc="15" dirty="0">
                <a:latin typeface="Times New Roman"/>
                <a:cs typeface="Times New Roman"/>
              </a:rPr>
              <a:t>c</a:t>
            </a:r>
            <a:r>
              <a:rPr sz="1400" b="1" spc="-20" dirty="0">
                <a:latin typeface="Times New Roman"/>
                <a:cs typeface="Times New Roman"/>
              </a:rPr>
              <a:t>h</a:t>
            </a:r>
            <a:r>
              <a:rPr sz="1400" b="1" spc="10" dirty="0">
                <a:latin typeface="Times New Roman"/>
                <a:cs typeface="Times New Roman"/>
              </a:rPr>
              <a:t>i</a:t>
            </a:r>
            <a:r>
              <a:rPr sz="1400" b="1" spc="-45" dirty="0">
                <a:latin typeface="Times New Roman"/>
                <a:cs typeface="Times New Roman"/>
              </a:rPr>
              <a:t>n</a:t>
            </a:r>
            <a:r>
              <a:rPr sz="1400" b="1" spc="-10" dirty="0">
                <a:latin typeface="Times New Roman"/>
                <a:cs typeface="Times New Roman"/>
              </a:rPr>
              <a:t>g</a:t>
            </a:r>
            <a:r>
              <a:rPr sz="1400" b="1" spc="10" dirty="0">
                <a:latin typeface="Times New Roman"/>
                <a:cs typeface="Times New Roman"/>
              </a:rPr>
              <a:t> </a:t>
            </a:r>
            <a:r>
              <a:rPr sz="1400" b="1" spc="20" dirty="0">
                <a:latin typeface="Times New Roman"/>
                <a:cs typeface="Times New Roman"/>
              </a:rPr>
              <a:t>E</a:t>
            </a:r>
            <a:r>
              <a:rPr sz="1400" b="1" spc="-35" dirty="0">
                <a:latin typeface="Times New Roman"/>
                <a:cs typeface="Times New Roman"/>
              </a:rPr>
              <a:t>x</a:t>
            </a:r>
            <a:r>
              <a:rPr sz="1400" b="1" spc="-20" dirty="0">
                <a:latin typeface="Times New Roman"/>
                <a:cs typeface="Times New Roman"/>
              </a:rPr>
              <a:t>p</a:t>
            </a:r>
            <a:r>
              <a:rPr sz="1400" b="1" spc="-5" dirty="0">
                <a:latin typeface="Times New Roman"/>
                <a:cs typeface="Times New Roman"/>
              </a:rPr>
              <a:t>er</a:t>
            </a:r>
            <a:r>
              <a:rPr sz="1400" b="1" spc="-10" dirty="0">
                <a:latin typeface="Times New Roman"/>
                <a:cs typeface="Times New Roman"/>
              </a:rPr>
              <a:t>i</a:t>
            </a:r>
            <a:r>
              <a:rPr sz="1400" b="1" spc="20" dirty="0">
                <a:latin typeface="Times New Roman"/>
                <a:cs typeface="Times New Roman"/>
              </a:rPr>
              <a:t>e</a:t>
            </a:r>
            <a:r>
              <a:rPr sz="1400" b="1" spc="-45" dirty="0">
                <a:latin typeface="Times New Roman"/>
                <a:cs typeface="Times New Roman"/>
              </a:rPr>
              <a:t>n</a:t>
            </a:r>
            <a:r>
              <a:rPr sz="1400" b="1" spc="-5" dirty="0">
                <a:latin typeface="Times New Roman"/>
                <a:cs typeface="Times New Roman"/>
              </a:rPr>
              <a:t>ces:</a:t>
            </a:r>
            <a:r>
              <a:rPr sz="1400" b="1" dirty="0">
                <a:latin typeface="Times New Roman"/>
                <a:cs typeface="Times New Roman"/>
              </a:rPr>
              <a:t> </a:t>
            </a:r>
            <a:r>
              <a:rPr sz="1400" b="1" spc="-15" dirty="0">
                <a:latin typeface="Times New Roman"/>
                <a:cs typeface="Times New Roman"/>
              </a:rPr>
              <a:t>A</a:t>
            </a:r>
            <a:r>
              <a:rPr sz="1400" b="1" spc="10" dirty="0">
                <a:latin typeface="Times New Roman"/>
                <a:cs typeface="Times New Roman"/>
              </a:rPr>
              <a:t> </a:t>
            </a:r>
            <a:r>
              <a:rPr sz="1400" b="1" spc="-10" dirty="0">
                <a:latin typeface="Times New Roman"/>
                <a:cs typeface="Times New Roman"/>
              </a:rPr>
              <a:t>Ca</a:t>
            </a:r>
            <a:r>
              <a:rPr sz="1400" b="1" dirty="0">
                <a:latin typeface="Times New Roman"/>
                <a:cs typeface="Times New Roman"/>
              </a:rPr>
              <a:t>s</a:t>
            </a:r>
            <a:r>
              <a:rPr sz="1400" b="1" spc="-10" dirty="0">
                <a:latin typeface="Times New Roman"/>
                <a:cs typeface="Times New Roman"/>
              </a:rPr>
              <a:t>e</a:t>
            </a:r>
            <a:r>
              <a:rPr sz="1400" b="1" spc="15" dirty="0">
                <a:latin typeface="Times New Roman"/>
                <a:cs typeface="Times New Roman"/>
              </a:rPr>
              <a:t> </a:t>
            </a:r>
            <a:r>
              <a:rPr sz="1400" b="1" spc="0" dirty="0">
                <a:latin typeface="Times New Roman"/>
                <a:cs typeface="Times New Roman"/>
              </a:rPr>
              <a:t>St</a:t>
            </a:r>
            <a:r>
              <a:rPr sz="1400" b="1" spc="-45" dirty="0">
                <a:latin typeface="Times New Roman"/>
                <a:cs typeface="Times New Roman"/>
              </a:rPr>
              <a:t>u</a:t>
            </a:r>
            <a:r>
              <a:rPr sz="1400" b="1" spc="-20" dirty="0">
                <a:latin typeface="Times New Roman"/>
                <a:cs typeface="Times New Roman"/>
              </a:rPr>
              <a:t>dy</a:t>
            </a:r>
            <a:endParaRPr sz="1400" dirty="0">
              <a:latin typeface="Times New Roman"/>
              <a:cs typeface="Times New Roman"/>
            </a:endParaRPr>
          </a:p>
          <a:p>
            <a:pPr>
              <a:lnSpc>
                <a:spcPct val="100000"/>
              </a:lnSpc>
              <a:spcBef>
                <a:spcPts val="49"/>
              </a:spcBef>
            </a:pPr>
            <a:endParaRPr sz="1950" dirty="0">
              <a:latin typeface="Times New Roman"/>
              <a:cs typeface="Times New Roman"/>
            </a:endParaRPr>
          </a:p>
          <a:p>
            <a:pPr algn="ctr">
              <a:lnSpc>
                <a:spcPts val="1470"/>
              </a:lnSpc>
            </a:pPr>
            <a:r>
              <a:rPr sz="1250" b="1" dirty="0">
                <a:latin typeface="Times New Roman"/>
                <a:cs typeface="Times New Roman"/>
              </a:rPr>
              <a:t>C</a:t>
            </a:r>
            <a:r>
              <a:rPr sz="1250" b="1" spc="-10" dirty="0">
                <a:latin typeface="Times New Roman"/>
                <a:cs typeface="Times New Roman"/>
              </a:rPr>
              <a:t>a</a:t>
            </a:r>
            <a:r>
              <a:rPr sz="1250" b="1" spc="-15" dirty="0">
                <a:latin typeface="Times New Roman"/>
                <a:cs typeface="Times New Roman"/>
              </a:rPr>
              <a:t>t</a:t>
            </a:r>
            <a:r>
              <a:rPr sz="1250" b="1" spc="-10" dirty="0">
                <a:latin typeface="Times New Roman"/>
                <a:cs typeface="Times New Roman"/>
              </a:rPr>
              <a:t>hy</a:t>
            </a:r>
            <a:r>
              <a:rPr sz="1250" b="1" spc="-5" dirty="0">
                <a:latin typeface="Times New Roman"/>
                <a:cs typeface="Times New Roman"/>
              </a:rPr>
              <a:t> </a:t>
            </a:r>
            <a:r>
              <a:rPr sz="1250" b="1" dirty="0">
                <a:latin typeface="Times New Roman"/>
                <a:cs typeface="Times New Roman"/>
              </a:rPr>
              <a:t>D</a:t>
            </a:r>
            <a:r>
              <a:rPr sz="1250" b="1" spc="-5" dirty="0">
                <a:latin typeface="Times New Roman"/>
                <a:cs typeface="Times New Roman"/>
              </a:rPr>
              <a:t>. </a:t>
            </a:r>
            <a:r>
              <a:rPr sz="1250" b="1" dirty="0">
                <a:latin typeface="Times New Roman"/>
                <a:cs typeface="Times New Roman"/>
              </a:rPr>
              <a:t>K</a:t>
            </a:r>
            <a:r>
              <a:rPr sz="1250" b="1" spc="-15" dirty="0">
                <a:latin typeface="Times New Roman"/>
                <a:cs typeface="Times New Roman"/>
              </a:rPr>
              <a:t>e</a:t>
            </a:r>
            <a:r>
              <a:rPr sz="1250" b="1" spc="-10" dirty="0">
                <a:latin typeface="Times New Roman"/>
                <a:cs typeface="Times New Roman"/>
              </a:rPr>
              <a:t>a</a:t>
            </a:r>
            <a:endParaRPr sz="1250" dirty="0">
              <a:latin typeface="Times New Roman"/>
              <a:cs typeface="Times New Roman"/>
            </a:endParaRPr>
          </a:p>
          <a:p>
            <a:pPr algn="ctr">
              <a:lnSpc>
                <a:spcPts val="1410"/>
              </a:lnSpc>
            </a:pPr>
            <a:r>
              <a:rPr sz="1200" i="1" spc="-10" dirty="0">
                <a:latin typeface="Times New Roman"/>
                <a:cs typeface="Times New Roman"/>
              </a:rPr>
              <a:t>N</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th</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olina</a:t>
            </a:r>
            <a:r>
              <a:rPr sz="1200" i="1" spc="10" dirty="0">
                <a:latin typeface="Times New Roman"/>
                <a:cs typeface="Times New Roman"/>
              </a:rPr>
              <a:t> A</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ec</a:t>
            </a:r>
            <a:r>
              <a:rPr sz="1200" i="1" dirty="0">
                <a:latin typeface="Times New Roman"/>
                <a:cs typeface="Times New Roman"/>
              </a:rPr>
              <a:t>hni</a:t>
            </a:r>
            <a:r>
              <a:rPr sz="1200" i="1" spc="-5" dirty="0">
                <a:latin typeface="Times New Roman"/>
                <a:cs typeface="Times New Roman"/>
              </a:rPr>
              <a:t>c</a:t>
            </a:r>
            <a:r>
              <a:rPr sz="1200" i="1" dirty="0">
                <a:latin typeface="Times New Roman"/>
                <a:cs typeface="Times New Roman"/>
              </a:rPr>
              <a:t>al</a:t>
            </a:r>
            <a:r>
              <a:rPr sz="1200" i="1" spc="10" dirty="0">
                <a:latin typeface="Times New Roman"/>
                <a:cs typeface="Times New Roman"/>
              </a:rPr>
              <a:t> </a:t>
            </a:r>
            <a:r>
              <a:rPr sz="1200" i="1" dirty="0">
                <a:latin typeface="Times New Roman"/>
                <a:cs typeface="Times New Roman"/>
              </a:rPr>
              <a:t>State</a:t>
            </a:r>
            <a:r>
              <a:rPr sz="1200" i="1" spc="-45" dirty="0">
                <a:latin typeface="Times New Roman"/>
                <a:cs typeface="Times New Roman"/>
              </a:rPr>
              <a:t> </a:t>
            </a:r>
            <a:r>
              <a:rPr sz="1200" i="1" spc="-5" dirty="0">
                <a:latin typeface="Times New Roman"/>
                <a:cs typeface="Times New Roman"/>
              </a:rPr>
              <a:t>U</a:t>
            </a:r>
            <a:r>
              <a:rPr sz="1200" i="1" dirty="0">
                <a:latin typeface="Times New Roman"/>
                <a:cs typeface="Times New Roman"/>
              </a:rPr>
              <a:t>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endParaRPr sz="1200" dirty="0">
              <a:latin typeface="Times New Roman"/>
              <a:cs typeface="Times New Roman"/>
            </a:endParaRPr>
          </a:p>
          <a:p>
            <a:pPr>
              <a:lnSpc>
                <a:spcPct val="100000"/>
              </a:lnSpc>
              <a:spcBef>
                <a:spcPts val="53"/>
              </a:spcBef>
            </a:pPr>
            <a:endParaRPr sz="1100" dirty="0">
              <a:latin typeface="Times New Roman"/>
              <a:cs typeface="Times New Roman"/>
            </a:endParaRPr>
          </a:p>
          <a:p>
            <a:pPr algn="ctr">
              <a:lnSpc>
                <a:spcPts val="1470"/>
              </a:lnSpc>
            </a:pPr>
            <a:r>
              <a:rPr sz="1250" b="1" spc="-10" dirty="0">
                <a:latin typeface="Times New Roman"/>
                <a:cs typeface="Times New Roman"/>
              </a:rPr>
              <a:t>S</a:t>
            </a:r>
            <a:r>
              <a:rPr sz="1250" b="1" spc="-15" dirty="0">
                <a:latin typeface="Times New Roman"/>
                <a:cs typeface="Times New Roman"/>
              </a:rPr>
              <a:t>t</a:t>
            </a:r>
            <a:r>
              <a:rPr sz="1250" b="1" spc="-10" dirty="0">
                <a:latin typeface="Times New Roman"/>
                <a:cs typeface="Times New Roman"/>
              </a:rPr>
              <a:t>a</a:t>
            </a:r>
            <a:r>
              <a:rPr sz="1250" b="1" spc="15" dirty="0">
                <a:latin typeface="Times New Roman"/>
                <a:cs typeface="Times New Roman"/>
              </a:rPr>
              <a:t>n</a:t>
            </a:r>
            <a:r>
              <a:rPr sz="1250" b="1" spc="-40" dirty="0">
                <a:latin typeface="Times New Roman"/>
                <a:cs typeface="Times New Roman"/>
              </a:rPr>
              <a:t>l</a:t>
            </a:r>
            <a:r>
              <a:rPr sz="1250" b="1" spc="-15" dirty="0">
                <a:latin typeface="Times New Roman"/>
                <a:cs typeface="Times New Roman"/>
              </a:rPr>
              <a:t>e</a:t>
            </a:r>
            <a:r>
              <a:rPr sz="1250" b="1" spc="-10" dirty="0">
                <a:latin typeface="Times New Roman"/>
                <a:cs typeface="Times New Roman"/>
              </a:rPr>
              <a:t>y</a:t>
            </a:r>
            <a:r>
              <a:rPr sz="1250" b="1" spc="-5" dirty="0">
                <a:latin typeface="Times New Roman"/>
                <a:cs typeface="Times New Roman"/>
              </a:rPr>
              <a:t> </a:t>
            </a:r>
            <a:r>
              <a:rPr sz="1250" b="1" dirty="0">
                <a:latin typeface="Times New Roman"/>
                <a:cs typeface="Times New Roman"/>
              </a:rPr>
              <a:t>C</a:t>
            </a:r>
            <a:r>
              <a:rPr sz="1250" b="1" spc="-5" dirty="0">
                <a:latin typeface="Times New Roman"/>
                <a:cs typeface="Times New Roman"/>
              </a:rPr>
              <a:t>. T</a:t>
            </a:r>
            <a:r>
              <a:rPr sz="1250" b="1" spc="-15" dirty="0">
                <a:latin typeface="Times New Roman"/>
                <a:cs typeface="Times New Roman"/>
              </a:rPr>
              <a:t>re</a:t>
            </a:r>
            <a:r>
              <a:rPr sz="1250" b="1" spc="-10" dirty="0">
                <a:latin typeface="Times New Roman"/>
                <a:cs typeface="Times New Roman"/>
              </a:rPr>
              <a:t>nt</a:t>
            </a:r>
            <a:endParaRPr sz="1250" dirty="0">
              <a:latin typeface="Times New Roman"/>
              <a:cs typeface="Times New Roman"/>
            </a:endParaRPr>
          </a:p>
          <a:p>
            <a:pPr algn="ctr">
              <a:lnSpc>
                <a:spcPts val="1410"/>
              </a:lnSpc>
            </a:pPr>
            <a:r>
              <a:rPr sz="1200" i="1" spc="-5" dirty="0">
                <a:latin typeface="Times New Roman"/>
                <a:cs typeface="Times New Roman"/>
              </a:rPr>
              <a:t>U</a:t>
            </a:r>
            <a:r>
              <a:rPr sz="1200" i="1" dirty="0">
                <a:latin typeface="Times New Roman"/>
                <a:cs typeface="Times New Roman"/>
              </a:rPr>
              <a:t>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15" dirty="0">
                <a:latin typeface="Times New Roman"/>
                <a:cs typeface="Times New Roman"/>
              </a:rPr>
              <a:t>V</a:t>
            </a:r>
            <a:r>
              <a:rPr sz="1200" i="1" dirty="0">
                <a:latin typeface="Times New Roman"/>
                <a:cs typeface="Times New Roman"/>
              </a:rPr>
              <a:t>i</a:t>
            </a:r>
            <a:r>
              <a:rPr sz="1200" i="1" spc="-15" dirty="0">
                <a:latin typeface="Times New Roman"/>
                <a:cs typeface="Times New Roman"/>
              </a:rPr>
              <a:t>r</a:t>
            </a:r>
            <a:r>
              <a:rPr sz="1200" i="1" dirty="0">
                <a:latin typeface="Times New Roman"/>
                <a:cs typeface="Times New Roman"/>
              </a:rPr>
              <a:t>ginia</a:t>
            </a:r>
            <a:r>
              <a:rPr sz="1200" i="1" spc="10" dirty="0">
                <a:latin typeface="Times New Roman"/>
                <a:cs typeface="Times New Roman"/>
              </a:rPr>
              <a:t> </a:t>
            </a:r>
            <a:r>
              <a:rPr sz="1200" i="1" dirty="0">
                <a:latin typeface="Times New Roman"/>
                <a:cs typeface="Times New Roman"/>
              </a:rPr>
              <a:t>-</a:t>
            </a:r>
            <a:r>
              <a:rPr sz="1200" i="1" spc="-5" dirty="0">
                <a:latin typeface="Times New Roman"/>
                <a:cs typeface="Times New Roman"/>
              </a:rPr>
              <a:t> </a:t>
            </a:r>
            <a:r>
              <a:rPr sz="1200" i="1" spc="-10" dirty="0">
                <a:latin typeface="Times New Roman"/>
                <a:cs typeface="Times New Roman"/>
              </a:rPr>
              <a:t>C</a:t>
            </a:r>
            <a:r>
              <a:rPr sz="1200" i="1" dirty="0">
                <a:latin typeface="Times New Roman"/>
                <a:cs typeface="Times New Roman"/>
              </a:rPr>
              <a:t>ha</a:t>
            </a:r>
            <a:r>
              <a:rPr sz="1200" i="1" spc="-15" dirty="0">
                <a:latin typeface="Times New Roman"/>
                <a:cs typeface="Times New Roman"/>
              </a:rPr>
              <a:t>r</a:t>
            </a:r>
            <a:r>
              <a:rPr sz="1200" i="1" dirty="0">
                <a:latin typeface="Times New Roman"/>
                <a:cs typeface="Times New Roman"/>
              </a:rPr>
              <a:t>lott</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v</a:t>
            </a:r>
            <a:r>
              <a:rPr sz="1200" i="1" dirty="0">
                <a:latin typeface="Times New Roman"/>
                <a:cs typeface="Times New Roman"/>
              </a:rPr>
              <a:t>ille</a:t>
            </a:r>
            <a:endParaRPr sz="1200" dirty="0">
              <a:latin typeface="Times New Roman"/>
              <a:cs typeface="Times New Roman"/>
            </a:endParaRPr>
          </a:p>
          <a:p>
            <a:pPr>
              <a:lnSpc>
                <a:spcPct val="100000"/>
              </a:lnSpc>
            </a:pPr>
            <a:endParaRPr sz="1200" dirty="0">
              <a:latin typeface="Times New Roman"/>
              <a:cs typeface="Times New Roman"/>
            </a:endParaRPr>
          </a:p>
          <a:p>
            <a:pPr marL="469265" marR="370205" algn="just">
              <a:lnSpc>
                <a:spcPct val="95800"/>
              </a:lnSpc>
              <a:spcBef>
                <a:spcPts val="1030"/>
              </a:spcBef>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mi</a:t>
            </a:r>
            <a:r>
              <a:rPr sz="1200" dirty="0">
                <a:latin typeface="Times New Roman"/>
                <a:cs typeface="Times New Roman"/>
              </a:rPr>
              <a:t>x</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30" dirty="0">
                <a:latin typeface="Times New Roman"/>
                <a:cs typeface="Times New Roman"/>
              </a:rPr>
              <a:t>r</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ng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dirty="0">
                <a:latin typeface="Times New Roman"/>
                <a:cs typeface="Times New Roman"/>
              </a:rPr>
              <a:t>27 </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w</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ns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ea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f </a:t>
            </a:r>
            <a:r>
              <a:rPr sz="1200" spc="12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R</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9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p>
          <a:p>
            <a:pPr>
              <a:lnSpc>
                <a:spcPct val="100000"/>
              </a:lnSpc>
              <a:spcBef>
                <a:spcPts val="23"/>
              </a:spcBef>
            </a:pPr>
            <a:endParaRPr sz="1100" dirty="0">
              <a:latin typeface="Times New Roman"/>
              <a:cs typeface="Times New Roman"/>
            </a:endParaRPr>
          </a:p>
          <a:p>
            <a:pPr marL="469900" marR="378460" algn="just">
              <a:lnSpc>
                <a:spcPts val="1390"/>
              </a:lnSpc>
            </a:pPr>
            <a:r>
              <a:rPr sz="1200" b="1" spc="25" dirty="0">
                <a:latin typeface="Times New Roman"/>
                <a:cs typeface="Times New Roman"/>
              </a:rPr>
              <a:t>K</a:t>
            </a:r>
            <a:r>
              <a:rPr sz="1200" b="1" spc="-5" dirty="0">
                <a:latin typeface="Times New Roman"/>
                <a:cs typeface="Times New Roman"/>
              </a:rPr>
              <a:t>e</a:t>
            </a:r>
            <a:r>
              <a:rPr sz="1200" b="1" dirty="0">
                <a:latin typeface="Times New Roman"/>
                <a:cs typeface="Times New Roman"/>
              </a:rPr>
              <a:t>y</a:t>
            </a:r>
            <a:r>
              <a:rPr sz="1200" b="1" spc="-5" dirty="0">
                <a:latin typeface="Times New Roman"/>
                <a:cs typeface="Times New Roman"/>
              </a:rPr>
              <a:t>w</a:t>
            </a:r>
            <a:r>
              <a:rPr sz="1200" b="1" dirty="0">
                <a:latin typeface="Times New Roman"/>
                <a:cs typeface="Times New Roman"/>
              </a:rPr>
              <a:t>o</a:t>
            </a:r>
            <a:r>
              <a:rPr sz="1200" b="1" spc="-30" dirty="0">
                <a:latin typeface="Times New Roman"/>
                <a:cs typeface="Times New Roman"/>
              </a:rPr>
              <a:t>r</a:t>
            </a:r>
            <a:r>
              <a:rPr sz="1200" b="1" dirty="0">
                <a:latin typeface="Times New Roman"/>
                <a:cs typeface="Times New Roman"/>
              </a:rPr>
              <a:t>d</a:t>
            </a:r>
            <a:r>
              <a:rPr sz="1200" b="1" spc="-15" dirty="0">
                <a:latin typeface="Times New Roman"/>
                <a:cs typeface="Times New Roman"/>
              </a:rPr>
              <a:t>s</a:t>
            </a:r>
            <a:r>
              <a:rPr sz="1200" b="1" dirty="0">
                <a:latin typeface="Times New Roman"/>
                <a:cs typeface="Times New Roman"/>
              </a:rPr>
              <a:t>: </a:t>
            </a:r>
            <a:r>
              <a:rPr sz="1200" b="1"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0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ce,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a:t>
            </a:r>
            <a:r>
              <a:rPr sz="1200" spc="10" dirty="0">
                <a:latin typeface="Times New Roman"/>
                <a:cs typeface="Times New Roman"/>
              </a:rPr>
              <a:t>TE</a:t>
            </a:r>
            <a:r>
              <a:rPr sz="1200" spc="-20" dirty="0">
                <a:latin typeface="Times New Roman"/>
                <a:cs typeface="Times New Roman"/>
              </a:rPr>
              <a:t>P</a:t>
            </a:r>
            <a:r>
              <a:rPr sz="1200" dirty="0">
                <a:latin typeface="Times New Roman"/>
                <a:cs typeface="Times New Roman"/>
              </a:rPr>
              <a:t>)</a:t>
            </a:r>
          </a:p>
          <a:p>
            <a:pPr>
              <a:lnSpc>
                <a:spcPct val="100000"/>
              </a:lnSpc>
            </a:pPr>
            <a:endParaRPr sz="1200" dirty="0">
              <a:latin typeface="Times New Roman"/>
              <a:cs typeface="Times New Roman"/>
            </a:endParaRPr>
          </a:p>
          <a:p>
            <a:pPr marL="12700" marR="5080" algn="just">
              <a:lnSpc>
                <a:spcPct val="95800"/>
              </a:lnSpc>
              <a:spcBef>
                <a:spcPts val="994"/>
              </a:spcBef>
            </a:pPr>
            <a:r>
              <a:rPr sz="1600" b="1" spc="-10" dirty="0">
                <a:latin typeface="Times New Roman"/>
                <a:cs typeface="Times New Roman"/>
              </a:rPr>
              <a:t>A</a:t>
            </a:r>
            <a:r>
              <a:rPr sz="1200" spc="-5" dirty="0">
                <a:latin typeface="Times New Roman"/>
                <a:cs typeface="Times New Roman"/>
              </a:rPr>
              <a:t>cc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25" dirty="0">
                <a:latin typeface="Times New Roman"/>
                <a:cs typeface="Times New Roman"/>
              </a:rPr>
              <a:t>u</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nd l</a:t>
            </a:r>
            <a:r>
              <a:rPr sz="1200" spc="-25" dirty="0">
                <a:latin typeface="Times New Roman"/>
                <a:cs typeface="Times New Roman"/>
              </a:rPr>
              <a:t>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0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45"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50"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5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140" dirty="0">
                <a:latin typeface="Times New Roman"/>
                <a:cs typeface="Times New Roman"/>
              </a:rPr>
              <a:t> </a:t>
            </a:r>
            <a:r>
              <a:rPr sz="1200" dirty="0">
                <a:latin typeface="Times New Roman"/>
                <a:cs typeface="Times New Roman"/>
              </a:rPr>
              <a:t>39</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m</a:t>
            </a:r>
            <a:r>
              <a:rPr sz="1200" spc="-5" dirty="0">
                <a:latin typeface="Times New Roman"/>
                <a:cs typeface="Times New Roman"/>
              </a:rPr>
              <a:t>ee</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li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0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t>
            </a:r>
            <a:r>
              <a:rPr sz="1200" spc="-10" dirty="0">
                <a:latin typeface="Times New Roman"/>
                <a:cs typeface="Times New Roman"/>
              </a:rPr>
              <a:t>C</a:t>
            </a:r>
            <a:r>
              <a:rPr sz="1200" spc="-15" dirty="0">
                <a:latin typeface="Times New Roman"/>
                <a:cs typeface="Times New Roman"/>
              </a:rPr>
              <a:t>L</a:t>
            </a:r>
            <a:r>
              <a:rPr sz="1200" spc="-5" dirty="0">
                <a:latin typeface="Times New Roman"/>
                <a:cs typeface="Times New Roman"/>
              </a:rPr>
              <a:t>D</a:t>
            </a:r>
            <a:r>
              <a:rPr sz="1200" dirty="0">
                <a:latin typeface="Times New Roman"/>
                <a:cs typeface="Times New Roman"/>
              </a:rPr>
              <a:t>)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c</a:t>
            </a:r>
            <a:r>
              <a:rPr sz="1200" spc="55"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ph</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x</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dirty="0">
                <a:latin typeface="Times New Roman"/>
                <a:cs typeface="Times New Roman"/>
              </a:rPr>
              <a:t>83</a:t>
            </a:r>
            <a:r>
              <a:rPr sz="1200" spc="10" dirty="0">
                <a:latin typeface="Times New Roman"/>
                <a:cs typeface="Times New Roman"/>
              </a:rPr>
              <a:t>.</a:t>
            </a:r>
            <a:r>
              <a:rPr sz="1200" dirty="0">
                <a:latin typeface="Times New Roman"/>
                <a:cs typeface="Times New Roman"/>
              </a:rPr>
              <a:t>5% </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45" dirty="0">
                <a:latin typeface="Times New Roman"/>
                <a:cs typeface="Times New Roman"/>
              </a:rPr>
              <a:t>o</a:t>
            </a:r>
            <a:r>
              <a:rPr sz="1200" spc="-25" dirty="0">
                <a:latin typeface="Times New Roman"/>
                <a:cs typeface="Times New Roman"/>
              </a:rPr>
              <a:t>lin</a:t>
            </a:r>
            <a:r>
              <a:rPr sz="1200" dirty="0">
                <a:latin typeface="Times New Roman"/>
                <a:cs typeface="Times New Roman"/>
              </a:rPr>
              <a:t>g</a:t>
            </a:r>
            <a:r>
              <a:rPr sz="1200" spc="2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0" dirty="0">
                <a:latin typeface="Times New Roman"/>
                <a:cs typeface="Times New Roman"/>
              </a:rPr>
              <a:t>f</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6</a:t>
            </a:r>
            <a:r>
              <a:rPr sz="1200" spc="10" dirty="0">
                <a:latin typeface="Times New Roman"/>
                <a:cs typeface="Times New Roman"/>
              </a:rPr>
              <a:t>.</a:t>
            </a:r>
            <a:r>
              <a:rPr sz="1200" dirty="0">
                <a:latin typeface="Times New Roman"/>
                <a:cs typeface="Times New Roman"/>
              </a:rPr>
              <a:t>9%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dirty="0">
                <a:latin typeface="Times New Roman"/>
                <a:cs typeface="Times New Roman"/>
              </a:rPr>
              <a:t>6</a:t>
            </a:r>
            <a:r>
              <a:rPr sz="1200" spc="10" dirty="0">
                <a:latin typeface="Times New Roman"/>
                <a:cs typeface="Times New Roman"/>
              </a:rPr>
              <a:t>.</a:t>
            </a:r>
            <a:r>
              <a:rPr sz="1200" dirty="0">
                <a:latin typeface="Times New Roman"/>
                <a:cs typeface="Times New Roman"/>
              </a:rPr>
              <a:t>7% </a:t>
            </a:r>
            <a:r>
              <a:rPr sz="1200" spc="5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t>
            </a: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Sp</a:t>
            </a:r>
            <a:r>
              <a:rPr sz="1200" spc="-5" dirty="0">
                <a:latin typeface="Times New Roman"/>
                <a:cs typeface="Times New Roman"/>
              </a:rPr>
              <a:t>ec</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s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6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8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ns </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6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ee</a:t>
            </a:r>
            <a:r>
              <a:rPr sz="1200" spc="15" dirty="0">
                <a:latin typeface="Times New Roman"/>
                <a:cs typeface="Times New Roman"/>
              </a:rPr>
              <a:t>c</a:t>
            </a:r>
            <a:r>
              <a:rPr sz="1200" dirty="0">
                <a:latin typeface="Times New Roman"/>
                <a:cs typeface="Times New Roman"/>
              </a:rPr>
              <a:t>h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gu</a:t>
            </a:r>
            <a:r>
              <a:rPr sz="1200" spc="-5" dirty="0">
                <a:latin typeface="Times New Roman"/>
                <a:cs typeface="Times New Roman"/>
              </a:rPr>
              <a:t>a</a:t>
            </a:r>
            <a:r>
              <a:rPr sz="1200" dirty="0">
                <a:latin typeface="Times New Roman"/>
                <a:cs typeface="Times New Roman"/>
              </a:rPr>
              <a:t>ge  </a:t>
            </a:r>
            <a:r>
              <a:rPr sz="1200" spc="-14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13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dirty="0">
                <a:latin typeface="Times New Roman"/>
                <a:cs typeface="Times New Roman"/>
              </a:rPr>
              <a:t>ud </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7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0" dirty="0">
                <a:latin typeface="Times New Roman"/>
                <a:cs typeface="Times New Roman"/>
              </a:rPr>
              <a:t>C</a:t>
            </a:r>
            <a:r>
              <a:rPr sz="1200" spc="-15" dirty="0">
                <a:latin typeface="Times New Roman"/>
                <a:cs typeface="Times New Roman"/>
              </a:rPr>
              <a:t>L</a:t>
            </a:r>
            <a:r>
              <a:rPr sz="1200" dirty="0">
                <a:latin typeface="Times New Roman"/>
                <a:cs typeface="Times New Roman"/>
              </a:rPr>
              <a:t>D</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ace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gs</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2011;</a:t>
            </a:r>
            <a:r>
              <a:rPr sz="1200" spc="130" dirty="0">
                <a:latin typeface="Times New Roman"/>
                <a:cs typeface="Times New Roman"/>
              </a:rPr>
              <a:t> </a:t>
            </a:r>
            <a:r>
              <a:rPr sz="1200" spc="-30" dirty="0">
                <a:latin typeface="Times New Roman"/>
                <a:cs typeface="Times New Roman"/>
              </a:rPr>
              <a:t>W</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15" dirty="0">
                <a:latin typeface="Times New Roman"/>
                <a:cs typeface="Times New Roman"/>
              </a:rPr>
              <a:t>L</a:t>
            </a:r>
            <a:r>
              <a:rPr sz="1200" dirty="0">
                <a:latin typeface="Times New Roman"/>
                <a:cs typeface="Times New Roman"/>
              </a:rPr>
              <a:t>D </a:t>
            </a:r>
            <a:r>
              <a:rPr sz="1200" spc="-15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t>
            </a:r>
            <a:r>
              <a:rPr sz="1200" spc="-30"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K</a:t>
            </a:r>
            <a:r>
              <a:rPr sz="1200" spc="20" dirty="0">
                <a:latin typeface="Times New Roman"/>
                <a:cs typeface="Times New Roman"/>
              </a:rPr>
              <a:t>o</a:t>
            </a:r>
            <a:r>
              <a:rPr sz="1200" spc="15" dirty="0">
                <a:latin typeface="Times New Roman"/>
                <a:cs typeface="Times New Roman"/>
              </a:rPr>
              <a:t>z</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spc="20" dirty="0">
                <a:latin typeface="Times New Roman"/>
                <a:cs typeface="Times New Roman"/>
              </a:rPr>
              <a:t>k</a:t>
            </a:r>
            <a:r>
              <a:rPr sz="1200" spc="-50" dirty="0">
                <a:latin typeface="Times New Roman"/>
                <a:cs typeface="Times New Roman"/>
              </a:rPr>
              <a:t>i</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O</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70"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45" dirty="0">
                <a:latin typeface="Times New Roman"/>
                <a:cs typeface="Times New Roman"/>
              </a:rPr>
              <a:t>o</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p.</a:t>
            </a: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82</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“Providing Culturally Responsive Teaching” – Culturally Responsive Teaching Matters</a:t>
            </a:r>
            <a:endParaRPr lang="en-US" dirty="0"/>
          </a:p>
        </p:txBody>
      </p:sp>
      <p:sp>
        <p:nvSpPr>
          <p:cNvPr id="2" name="object 2"/>
          <p:cNvSpPr txBox="1"/>
          <p:nvPr/>
        </p:nvSpPr>
        <p:spPr>
          <a:xfrm>
            <a:off x="901700" y="916227"/>
            <a:ext cx="5972810" cy="8063230"/>
          </a:xfrm>
          <a:prstGeom prst="rect">
            <a:avLst/>
          </a:prstGeom>
        </p:spPr>
        <p:txBody>
          <a:bodyPr vert="horz" wrap="square" lIns="0" tIns="0" rIns="0" bIns="0" rtlCol="0">
            <a:spAutoFit/>
          </a:bodyPr>
          <a:lstStyle/>
          <a:p>
            <a:pPr marL="12700" marR="5080" algn="just">
              <a:lnSpc>
                <a:spcPct val="95800"/>
              </a:lnSpc>
            </a:pPr>
            <a:r>
              <a:rPr sz="1200" spc="-5" dirty="0">
                <a:latin typeface="Times New Roman"/>
                <a:cs typeface="Times New Roman"/>
              </a:rPr>
              <a:t>O</a:t>
            </a:r>
            <a:r>
              <a:rPr sz="1200" dirty="0">
                <a:latin typeface="Times New Roman"/>
                <a:cs typeface="Times New Roman"/>
              </a:rPr>
              <a:t>ur</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20" dirty="0">
                <a:latin typeface="Times New Roman"/>
                <a:cs typeface="Times New Roman"/>
              </a:rPr>
              <a:t>d</a:t>
            </a:r>
            <a:r>
              <a:rPr sz="1200"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40" dirty="0">
                <a:latin typeface="Times New Roman"/>
                <a:cs typeface="Times New Roman"/>
              </a:rPr>
              <a:t> </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 </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25"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a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ll</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p>
          <a:p>
            <a:pPr>
              <a:lnSpc>
                <a:spcPct val="100000"/>
              </a:lnSpc>
              <a:spcBef>
                <a:spcPts val="21"/>
              </a:spcBef>
            </a:pPr>
            <a:endParaRPr sz="1150" dirty="0">
              <a:latin typeface="Times New Roman"/>
              <a:cs typeface="Times New Roman"/>
            </a:endParaRPr>
          </a:p>
          <a:p>
            <a:pPr marL="12700" algn="just">
              <a:lnSpc>
                <a:spcPct val="100000"/>
              </a:lnSpc>
            </a:pP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a:t>
            </a:r>
            <a:r>
              <a:rPr sz="1200" b="1" spc="25" dirty="0">
                <a:latin typeface="Times New Roman"/>
                <a:cs typeface="Times New Roman"/>
              </a:rPr>
              <a:t>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r>
              <a:rPr sz="1200" b="1" spc="10" dirty="0">
                <a:latin typeface="Times New Roman"/>
                <a:cs typeface="Times New Roman"/>
              </a:rPr>
              <a:t> </a:t>
            </a:r>
            <a:r>
              <a:rPr sz="1200" b="1" spc="15" dirty="0">
                <a:latin typeface="Times New Roman"/>
                <a:cs typeface="Times New Roman"/>
              </a:rPr>
              <a:t>M</a:t>
            </a:r>
            <a:r>
              <a:rPr sz="1200" b="1" dirty="0">
                <a:latin typeface="Times New Roman"/>
                <a:cs typeface="Times New Roman"/>
              </a:rPr>
              <a:t>a</a:t>
            </a:r>
            <a:r>
              <a:rPr sz="1200" b="1" spc="-20" dirty="0">
                <a:latin typeface="Times New Roman"/>
                <a:cs typeface="Times New Roman"/>
              </a:rPr>
              <a:t>t</a:t>
            </a:r>
            <a:r>
              <a:rPr sz="1200" b="1" spc="5" dirty="0">
                <a:latin typeface="Times New Roman"/>
                <a:cs typeface="Times New Roman"/>
              </a:rPr>
              <a:t>t</a:t>
            </a:r>
            <a:r>
              <a:rPr sz="1200" b="1" spc="-5" dirty="0">
                <a:latin typeface="Times New Roman"/>
                <a:cs typeface="Times New Roman"/>
              </a:rPr>
              <a:t>e</a:t>
            </a:r>
            <a:r>
              <a:rPr sz="1200" b="1" spc="-30" dirty="0">
                <a:latin typeface="Times New Roman"/>
                <a:cs typeface="Times New Roman"/>
              </a:rPr>
              <a:t>r</a:t>
            </a:r>
            <a:r>
              <a:rPr sz="1200" b="1" dirty="0">
                <a:latin typeface="Times New Roman"/>
                <a:cs typeface="Times New Roman"/>
              </a:rPr>
              <a:t>s</a:t>
            </a:r>
            <a:endParaRPr sz="1200" dirty="0">
              <a:latin typeface="Times New Roman"/>
              <a:cs typeface="Times New Roman"/>
            </a:endParaRPr>
          </a:p>
          <a:p>
            <a:pPr>
              <a:lnSpc>
                <a:spcPct val="100000"/>
              </a:lnSpc>
              <a:spcBef>
                <a:spcPts val="34"/>
              </a:spcBef>
            </a:pPr>
            <a:endParaRPr sz="1150" dirty="0">
              <a:latin typeface="Times New Roman"/>
              <a:cs typeface="Times New Roman"/>
            </a:endParaRPr>
          </a:p>
          <a:p>
            <a:pPr marL="12700" marR="5715" algn="just">
              <a:lnSpc>
                <a:spcPct val="958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10" dirty="0">
                <a:latin typeface="Times New Roman"/>
                <a:cs typeface="Times New Roman"/>
              </a:rPr>
              <a:t>s</a:t>
            </a:r>
            <a:r>
              <a:rPr sz="1200" spc="-25" dirty="0">
                <a:latin typeface="Times New Roman"/>
                <a:cs typeface="Times New Roman"/>
              </a:rPr>
              <a:t>in</a:t>
            </a:r>
            <a:r>
              <a:rPr sz="1200" spc="20" dirty="0">
                <a:latin typeface="Times New Roman"/>
                <a:cs typeface="Times New Roman"/>
              </a:rPr>
              <a:t>g</a:t>
            </a:r>
            <a:r>
              <a:rPr sz="1200" spc="-25" dirty="0">
                <a:latin typeface="Times New Roman"/>
                <a:cs typeface="Times New Roman"/>
              </a:rPr>
              <a:t>l</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U</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5" dirty="0">
                <a:latin typeface="Times New Roman"/>
                <a:cs typeface="Times New Roman"/>
              </a:rPr>
              <a:t>(</a:t>
            </a:r>
            <a:r>
              <a:rPr sz="1200" spc="-10" dirty="0">
                <a:latin typeface="Times New Roman"/>
                <a:cs typeface="Times New Roman"/>
              </a:rPr>
              <a:t>CR</a:t>
            </a:r>
            <a:r>
              <a:rPr sz="1200" spc="10" dirty="0">
                <a:latin typeface="Times New Roman"/>
                <a:cs typeface="Times New Roman"/>
              </a:rPr>
              <a:t>T</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20" dirty="0">
                <a:latin typeface="Times New Roman"/>
                <a:cs typeface="Times New Roman"/>
              </a:rPr>
              <a:t>ff</a:t>
            </a:r>
            <a:r>
              <a:rPr sz="1200" spc="15" dirty="0">
                <a:latin typeface="Times New Roman"/>
                <a:cs typeface="Times New Roman"/>
              </a:rPr>
              <a:t>a</a:t>
            </a:r>
            <a:r>
              <a:rPr sz="1200" spc="-25" dirty="0">
                <a:latin typeface="Times New Roman"/>
                <a:cs typeface="Times New Roman"/>
              </a:rPr>
              <a:t>i</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2010</a:t>
            </a:r>
            <a:r>
              <a:rPr sz="1200" spc="-5"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1994, 2001</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s</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2005) </a:t>
            </a:r>
            <a:r>
              <a:rPr sz="1200" spc="-14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p>
          <a:p>
            <a:pPr>
              <a:lnSpc>
                <a:spcPct val="100000"/>
              </a:lnSpc>
              <a:spcBef>
                <a:spcPts val="2"/>
              </a:spcBef>
            </a:pPr>
            <a:endParaRPr sz="1200" dirty="0">
              <a:latin typeface="Times New Roman"/>
              <a:cs typeface="Times New Roman"/>
            </a:endParaRPr>
          </a:p>
          <a:p>
            <a:pPr marL="377825" marR="371475" algn="just">
              <a:lnSpc>
                <a:spcPct val="95700"/>
              </a:lnSpc>
            </a:pPr>
            <a:r>
              <a:rPr sz="1200" spc="-1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a:t>
            </a:r>
            <a:r>
              <a:rPr sz="1200" spc="85"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hn</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spc="20" dirty="0">
                <a:latin typeface="Times New Roman"/>
                <a:cs typeface="Times New Roman"/>
              </a:rPr>
              <a:t>—</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4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to  </a:t>
            </a:r>
            <a:r>
              <a:rPr sz="1200" spc="-11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do</a:t>
            </a:r>
            <a:r>
              <a:rPr sz="1200" spc="3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0" dirty="0">
                <a:latin typeface="Times New Roman"/>
                <a:cs typeface="Times New Roman"/>
              </a:rPr>
              <a:t> </a:t>
            </a:r>
            <a:r>
              <a:rPr sz="1200" spc="-25" dirty="0">
                <a:latin typeface="Times New Roman"/>
                <a:cs typeface="Times New Roman"/>
              </a:rPr>
              <a:t>3</a:t>
            </a:r>
            <a:r>
              <a:rPr sz="1200" dirty="0">
                <a:latin typeface="Times New Roman"/>
                <a:cs typeface="Times New Roman"/>
              </a:rPr>
              <a:t>)</a:t>
            </a:r>
          </a:p>
          <a:p>
            <a:pPr>
              <a:lnSpc>
                <a:spcPct val="100000"/>
              </a:lnSpc>
              <a:spcBef>
                <a:spcPts val="0"/>
              </a:spcBef>
            </a:pPr>
            <a:endParaRPr sz="1200" dirty="0">
              <a:latin typeface="Times New Roman"/>
              <a:cs typeface="Times New Roman"/>
            </a:endParaRPr>
          </a:p>
          <a:p>
            <a:pPr marL="12700" marR="6985" algn="just">
              <a:lnSpc>
                <a:spcPct val="95800"/>
              </a:lnSpc>
            </a:pPr>
            <a:r>
              <a:rPr sz="1200" spc="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2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ppo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acce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in</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3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10"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s</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Kea</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2008</a:t>
            </a:r>
            <a:r>
              <a:rPr sz="1200" spc="-5" dirty="0">
                <a:latin typeface="Times New Roman"/>
                <a:cs typeface="Times New Roman"/>
              </a:rPr>
              <a:t>a</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F</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4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ks </a:t>
            </a:r>
            <a:r>
              <a:rPr sz="1200" spc="-135"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15" dirty="0">
                <a:latin typeface="Times New Roman"/>
                <a:cs typeface="Times New Roman"/>
              </a:rPr>
              <a:t>s</a:t>
            </a:r>
            <a:r>
              <a:rPr sz="1200" dirty="0">
                <a:latin typeface="Times New Roman"/>
                <a:cs typeface="Times New Roman"/>
              </a:rPr>
              <a:t>, 2007)</a:t>
            </a:r>
            <a:r>
              <a:rPr sz="1200" spc="114"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0"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dirty="0">
                <a:latin typeface="Times New Roman"/>
                <a:cs typeface="Times New Roman"/>
              </a:rPr>
              <a:t>ds</a:t>
            </a:r>
            <a:r>
              <a:rPr sz="1200" spc="9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a:t>
            </a:r>
          </a:p>
          <a:p>
            <a:pPr>
              <a:lnSpc>
                <a:spcPct val="100000"/>
              </a:lnSpc>
              <a:spcBef>
                <a:spcPts val="0"/>
              </a:spcBef>
            </a:pPr>
            <a:endParaRPr sz="1200" dirty="0">
              <a:latin typeface="Times New Roman"/>
              <a:cs typeface="Times New Roman"/>
            </a:endParaRPr>
          </a:p>
          <a:p>
            <a:pPr marL="12700" marR="5715" algn="just">
              <a:lnSpc>
                <a:spcPct val="95800"/>
              </a:lnSpc>
            </a:pPr>
            <a:r>
              <a:rPr sz="1200" spc="-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 </a:t>
            </a:r>
            <a:r>
              <a:rPr sz="1200" spc="-10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6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t>
            </a:r>
            <a:r>
              <a:rPr sz="1200" spc="-5" dirty="0">
                <a:latin typeface="Times New Roman"/>
                <a:cs typeface="Times New Roman"/>
              </a:rPr>
              <a:t>Ga</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2010b; </a:t>
            </a:r>
            <a:r>
              <a:rPr sz="1200" spc="-95" dirty="0">
                <a:latin typeface="Times New Roman"/>
                <a:cs typeface="Times New Roman"/>
              </a:rPr>
              <a:t> </a:t>
            </a:r>
            <a:r>
              <a:rPr sz="1200" spc="5" dirty="0">
                <a:latin typeface="Times New Roman"/>
                <a:cs typeface="Times New Roman"/>
              </a:rPr>
              <a:t>Ir</a:t>
            </a:r>
            <a:r>
              <a:rPr sz="1200" dirty="0">
                <a:latin typeface="Times New Roman"/>
                <a:cs typeface="Times New Roman"/>
              </a:rPr>
              <a:t>v</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2002; </a:t>
            </a:r>
            <a:r>
              <a:rPr sz="1200" spc="-9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ngs </a:t>
            </a:r>
            <a:r>
              <a:rPr sz="1200" spc="-60" dirty="0">
                <a:latin typeface="Times New Roman"/>
                <a:cs typeface="Times New Roman"/>
              </a:rPr>
              <a:t> </a:t>
            </a:r>
            <a:r>
              <a:rPr sz="1200" dirty="0">
                <a:latin typeface="Times New Roman"/>
                <a:cs typeface="Times New Roman"/>
              </a:rPr>
              <a:t>1994, </a:t>
            </a:r>
            <a:r>
              <a:rPr sz="1200" spc="-40" dirty="0">
                <a:latin typeface="Times New Roman"/>
                <a:cs typeface="Times New Roman"/>
              </a:rPr>
              <a:t> </a:t>
            </a:r>
            <a:r>
              <a:rPr sz="1200" dirty="0">
                <a:latin typeface="Times New Roman"/>
                <a:cs typeface="Times New Roman"/>
              </a:rPr>
              <a:t>2001</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h</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25" dirty="0">
                <a:latin typeface="Times New Roman"/>
                <a:cs typeface="Times New Roman"/>
              </a:rPr>
              <a:t> b</a:t>
            </a:r>
            <a:r>
              <a:rPr sz="1200" spc="-5" dirty="0">
                <a:latin typeface="Times New Roman"/>
                <a:cs typeface="Times New Roman"/>
              </a:rPr>
              <a:t>ee</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ly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40" dirty="0">
                <a:latin typeface="Times New Roman"/>
                <a:cs typeface="Times New Roman"/>
              </a:rPr>
              <a:t> </a:t>
            </a:r>
            <a:r>
              <a:rPr sz="1200" spc="10" dirty="0">
                <a:latin typeface="Times New Roman"/>
                <a:cs typeface="Times New Roman"/>
              </a:rPr>
              <a:t>T</a:t>
            </a:r>
            <a:r>
              <a:rPr sz="1200" dirty="0">
                <a:latin typeface="Times New Roman"/>
                <a:cs typeface="Times New Roman"/>
              </a:rPr>
              <a:t>o </a:t>
            </a:r>
            <a:r>
              <a:rPr sz="1200" spc="-25"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nl</a:t>
            </a:r>
            <a:r>
              <a:rPr sz="1200" dirty="0">
                <a:latin typeface="Times New Roman"/>
                <a:cs typeface="Times New Roman"/>
              </a:rPr>
              <a:t>y </a:t>
            </a:r>
            <a:r>
              <a:rPr sz="1200" spc="-5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35" dirty="0">
                <a:latin typeface="Times New Roman"/>
                <a:cs typeface="Times New Roman"/>
              </a:rPr>
              <a:t> </a:t>
            </a:r>
            <a:r>
              <a:rPr sz="1200" spc="-4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30"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p>
          <a:p>
            <a:pPr marL="12700" marR="5715" algn="just">
              <a:lnSpc>
                <a:spcPct val="95700"/>
              </a:lnSpc>
              <a:spcBef>
                <a:spcPts val="10"/>
              </a:spcBef>
            </a:pPr>
            <a:r>
              <a:rPr sz="1200" dirty="0">
                <a:latin typeface="Times New Roman"/>
                <a:cs typeface="Times New Roman"/>
              </a:rPr>
              <a:t>&amp;</a:t>
            </a:r>
            <a:r>
              <a:rPr sz="1200" spc="11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aw</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in</a:t>
            </a:r>
            <a:r>
              <a:rPr sz="1200"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10" dirty="0">
                <a:latin typeface="Times New Roman"/>
                <a:cs typeface="Times New Roman"/>
              </a:rPr>
              <a:t>M</a:t>
            </a:r>
            <a:r>
              <a:rPr sz="1200" dirty="0">
                <a:latin typeface="Times New Roman"/>
                <a:cs typeface="Times New Roman"/>
              </a:rPr>
              <a:t>il</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2001; </a:t>
            </a:r>
            <a:r>
              <a:rPr sz="1200" spc="-120" dirty="0">
                <a:latin typeface="Times New Roman"/>
                <a:cs typeface="Times New Roman"/>
              </a:rPr>
              <a:t> </a:t>
            </a:r>
            <a:r>
              <a:rPr sz="1200" spc="-5" dirty="0">
                <a:latin typeface="Times New Roman"/>
                <a:cs typeface="Times New Roman"/>
              </a:rPr>
              <a:t>Ga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i </a:t>
            </a:r>
            <a:r>
              <a:rPr sz="1200" spc="-95" dirty="0">
                <a:latin typeface="Times New Roman"/>
                <a:cs typeface="Times New Roman"/>
              </a:rPr>
              <a:t> </a:t>
            </a:r>
            <a:r>
              <a:rPr sz="1200" dirty="0">
                <a:latin typeface="Times New Roman"/>
                <a:cs typeface="Times New Roman"/>
              </a:rPr>
              <a:t>&amp; </a:t>
            </a:r>
            <a:r>
              <a:rPr sz="1200" spc="-95" dirty="0">
                <a:latin typeface="Times New Roman"/>
                <a:cs typeface="Times New Roman"/>
              </a:rPr>
              <a:t> </a:t>
            </a:r>
            <a:r>
              <a:rPr sz="1200" spc="-10" dirty="0">
                <a:latin typeface="Times New Roman"/>
                <a:cs typeface="Times New Roman"/>
              </a:rPr>
              <a:t>R</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2009; </a:t>
            </a:r>
            <a:r>
              <a:rPr sz="1200" spc="-120" dirty="0">
                <a:latin typeface="Times New Roman"/>
                <a:cs typeface="Times New Roman"/>
              </a:rPr>
              <a:t> </a:t>
            </a:r>
            <a:r>
              <a:rPr sz="1200" spc="20" dirty="0">
                <a:latin typeface="Times New Roman"/>
                <a:cs typeface="Times New Roman"/>
              </a:rPr>
              <a:t>H</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 </a:t>
            </a:r>
            <a:r>
              <a:rPr sz="1200" spc="-85" dirty="0">
                <a:latin typeface="Times New Roman"/>
                <a:cs typeface="Times New Roman"/>
              </a:rPr>
              <a:t> </a:t>
            </a:r>
            <a:r>
              <a:rPr sz="1200" dirty="0">
                <a:latin typeface="Times New Roman"/>
                <a:cs typeface="Times New Roman"/>
              </a:rPr>
              <a:t>2002; </a:t>
            </a:r>
            <a:r>
              <a:rPr sz="1200" spc="-120" dirty="0">
                <a:latin typeface="Times New Roman"/>
                <a:cs typeface="Times New Roman"/>
              </a:rPr>
              <a:t> </a:t>
            </a:r>
            <a:r>
              <a:rPr sz="1200" dirty="0">
                <a:latin typeface="Times New Roman"/>
                <a:cs typeface="Times New Roman"/>
              </a:rPr>
              <a:t>S</a:t>
            </a:r>
            <a:r>
              <a:rPr sz="1200" spc="15" dirty="0">
                <a:latin typeface="Times New Roman"/>
                <a:cs typeface="Times New Roman"/>
              </a:rPr>
              <a:t>a</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bu</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2010; </a:t>
            </a:r>
            <a:r>
              <a:rPr sz="1200" spc="95" dirty="0">
                <a:latin typeface="Times New Roman"/>
                <a:cs typeface="Times New Roman"/>
              </a:rPr>
              <a:t> </a:t>
            </a:r>
            <a:r>
              <a:rPr sz="1200" spc="-5" dirty="0">
                <a:latin typeface="Times New Roman"/>
                <a:cs typeface="Times New Roman"/>
              </a:rPr>
              <a:t>U</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w</a:t>
            </a:r>
            <a:r>
              <a:rPr sz="1200" dirty="0">
                <a:latin typeface="Times New Roman"/>
                <a:cs typeface="Times New Roman"/>
              </a:rPr>
              <a:t>u, </a:t>
            </a:r>
            <a:r>
              <a:rPr sz="1200" spc="130" dirty="0">
                <a:latin typeface="Times New Roman"/>
                <a:cs typeface="Times New Roman"/>
              </a:rPr>
              <a:t> </a:t>
            </a:r>
            <a:r>
              <a:rPr sz="1200" dirty="0">
                <a:latin typeface="Times New Roman"/>
                <a:cs typeface="Times New Roman"/>
              </a:rPr>
              <a:t>20</a:t>
            </a:r>
            <a:r>
              <a:rPr sz="1200" spc="-25" dirty="0">
                <a:latin typeface="Times New Roman"/>
                <a:cs typeface="Times New Roman"/>
              </a:rPr>
              <a:t>0</a:t>
            </a:r>
            <a:r>
              <a:rPr sz="1200" dirty="0">
                <a:latin typeface="Times New Roman"/>
                <a:cs typeface="Times New Roman"/>
              </a:rPr>
              <a:t>9</a:t>
            </a:r>
            <a:r>
              <a:rPr sz="1200" spc="5" dirty="0">
                <a:latin typeface="Times New Roman"/>
                <a:cs typeface="Times New Roman"/>
              </a:rPr>
              <a:t>)</a:t>
            </a:r>
            <a:r>
              <a:rPr sz="1200" dirty="0">
                <a:latin typeface="Times New Roman"/>
                <a:cs typeface="Times New Roman"/>
              </a:rPr>
              <a:t>;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20" dirty="0">
                <a:latin typeface="Times New Roman"/>
                <a:cs typeface="Times New Roman"/>
              </a:rPr>
              <a:t> </a:t>
            </a:r>
            <a:r>
              <a:rPr sz="1200" spc="5" dirty="0">
                <a:latin typeface="Times New Roman"/>
                <a:cs typeface="Times New Roman"/>
              </a:rPr>
              <a:t>(</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y</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l</a:t>
            </a:r>
            <a:r>
              <a:rPr sz="1200" dirty="0">
                <a:latin typeface="Times New Roman"/>
                <a:cs typeface="Times New Roman"/>
              </a:rPr>
              <a:t>im</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 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mi</a:t>
            </a:r>
            <a:r>
              <a:rPr sz="1200" spc="20" dirty="0">
                <a:latin typeface="Times New Roman"/>
                <a:cs typeface="Times New Roman"/>
              </a:rPr>
              <a:t>n</a:t>
            </a:r>
            <a:r>
              <a:rPr sz="1200" dirty="0">
                <a:latin typeface="Times New Roman"/>
                <a:cs typeface="Times New Roman"/>
              </a:rPr>
              <a:t>i</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a:t>
            </a:r>
            <a:r>
              <a:rPr sz="1200" spc="-25" dirty="0">
                <a:latin typeface="Times New Roman"/>
                <a:cs typeface="Times New Roman"/>
              </a:rPr>
              <a:t>ll</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5" dirty="0">
                <a:latin typeface="Times New Roman"/>
                <a:cs typeface="Times New Roman"/>
              </a:rPr>
              <a:t>s</a:t>
            </a:r>
            <a:r>
              <a:rPr sz="1200" spc="10" dirty="0">
                <a:latin typeface="Times New Roman"/>
                <a:cs typeface="Times New Roman"/>
              </a:rPr>
              <a:t>s</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lly</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spc="-10" dirty="0">
                <a:latin typeface="Times New Roman"/>
                <a:cs typeface="Times New Roman"/>
              </a:rPr>
              <a:t>CR</a:t>
            </a:r>
            <a:r>
              <a:rPr sz="1200" spc="10" dirty="0">
                <a:latin typeface="Times New Roman"/>
                <a:cs typeface="Times New Roman"/>
              </a:rPr>
              <a:t>T</a:t>
            </a:r>
            <a:r>
              <a:rPr sz="1200" dirty="0">
                <a:latin typeface="Times New Roman"/>
                <a:cs typeface="Times New Roman"/>
              </a:rPr>
              <a:t>.</a:t>
            </a:r>
          </a:p>
          <a:p>
            <a:pPr>
              <a:lnSpc>
                <a:spcPct val="100000"/>
              </a:lnSpc>
              <a:spcBef>
                <a:spcPts val="0"/>
              </a:spcBef>
            </a:pPr>
            <a:endParaRPr sz="1200" dirty="0">
              <a:latin typeface="Times New Roman"/>
              <a:cs typeface="Times New Roman"/>
            </a:endParaRPr>
          </a:p>
          <a:p>
            <a:pPr marL="12700" marR="8255" algn="just">
              <a:lnSpc>
                <a:spcPct val="95800"/>
              </a:lnSpc>
            </a:pP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F</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og</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spc="5" dirty="0">
                <a:latin typeface="Times New Roman"/>
                <a:cs typeface="Times New Roman"/>
              </a:rPr>
              <a:t>(</a:t>
            </a:r>
            <a:r>
              <a:rPr sz="1200" spc="10" dirty="0">
                <a:latin typeface="Times New Roman"/>
                <a:cs typeface="Times New Roman"/>
              </a:rPr>
              <a:t>TE</a:t>
            </a:r>
            <a:r>
              <a:rPr sz="1200" spc="-20" dirty="0">
                <a:latin typeface="Times New Roman"/>
                <a:cs typeface="Times New Roman"/>
              </a:rPr>
              <a:t>P</a:t>
            </a:r>
            <a:r>
              <a:rPr sz="1200" dirty="0">
                <a:latin typeface="Times New Roman"/>
                <a:cs typeface="Times New Roman"/>
              </a:rPr>
              <a:t>) </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9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25" dirty="0">
                <a:latin typeface="Times New Roman"/>
                <a:cs typeface="Times New Roman"/>
              </a:rPr>
              <a:t> </a:t>
            </a:r>
            <a:r>
              <a:rPr sz="1200" dirty="0">
                <a:latin typeface="Times New Roman"/>
                <a:cs typeface="Times New Roman"/>
              </a:rPr>
              <a:t>to 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C</a:t>
            </a:r>
            <a:r>
              <a:rPr sz="1200" spc="-15" dirty="0">
                <a:latin typeface="Times New Roman"/>
                <a:cs typeface="Times New Roman"/>
              </a:rPr>
              <a:t>L</a:t>
            </a:r>
            <a:r>
              <a:rPr sz="1200" dirty="0">
                <a:latin typeface="Times New Roman"/>
                <a:cs typeface="Times New Roman"/>
              </a:rPr>
              <a:t>D</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er</a:t>
            </a:r>
            <a:endParaRPr sz="1200" dirty="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“Providing Culturally Responsive Teaching” – The Program</a:t>
            </a:r>
            <a:endParaRPr lang="en-US" dirty="0"/>
          </a:p>
        </p:txBody>
      </p:sp>
      <p:sp>
        <p:nvSpPr>
          <p:cNvPr id="2" name="object 2"/>
          <p:cNvSpPr txBox="1"/>
          <p:nvPr/>
        </p:nvSpPr>
        <p:spPr>
          <a:xfrm>
            <a:off x="901700" y="916227"/>
            <a:ext cx="5972175" cy="8227695"/>
          </a:xfrm>
          <a:prstGeom prst="rect">
            <a:avLst/>
          </a:prstGeom>
        </p:spPr>
        <p:txBody>
          <a:bodyPr vert="horz" wrap="square" lIns="0" tIns="0" rIns="0" bIns="0" rtlCol="0">
            <a:spAutoFit/>
          </a:bodyPr>
          <a:lstStyle/>
          <a:p>
            <a:pPr marL="12700" marR="8255" algn="just">
              <a:lnSpc>
                <a:spcPct val="95700"/>
              </a:lnSpc>
            </a:pPr>
            <a:r>
              <a:rPr sz="1200" dirty="0">
                <a:latin typeface="Times New Roman"/>
                <a:cs typeface="Times New Roman"/>
              </a:rPr>
              <a:t>&amp;</a:t>
            </a:r>
            <a:r>
              <a:rPr sz="1200" spc="-10" dirty="0">
                <a:latin typeface="Times New Roman"/>
                <a:cs typeface="Times New Roman"/>
              </a:rPr>
              <a:t> 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10" dirty="0">
                <a:latin typeface="Times New Roman"/>
                <a:cs typeface="Times New Roman"/>
              </a:rPr>
              <a:t>TE</a:t>
            </a:r>
            <a:r>
              <a:rPr sz="1200" dirty="0">
                <a:latin typeface="Times New Roman"/>
                <a:cs typeface="Times New Roman"/>
              </a:rPr>
              <a:t>Ps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t>
            </a:r>
            <a:r>
              <a:rPr sz="1200" spc="15" dirty="0">
                <a:latin typeface="Times New Roman"/>
                <a:cs typeface="Times New Roman"/>
              </a:rPr>
              <a:t>a</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z </a:t>
            </a:r>
            <a:r>
              <a:rPr sz="1200" spc="40" dirty="0">
                <a:latin typeface="Times New Roman"/>
                <a:cs typeface="Times New Roman"/>
              </a:rPr>
              <a:t> </a:t>
            </a:r>
            <a:r>
              <a:rPr sz="1200" spc="10" dirty="0">
                <a:latin typeface="Times New Roman"/>
                <a:cs typeface="Times New Roman"/>
              </a:rPr>
              <a:t>M</a:t>
            </a:r>
            <a:r>
              <a:rPr sz="1200" spc="-5" dirty="0">
                <a:latin typeface="Times New Roman"/>
                <a:cs typeface="Times New Roman"/>
              </a:rPr>
              <a:t>cHa</a:t>
            </a:r>
            <a:r>
              <a:rPr sz="1200" spc="25" dirty="0">
                <a:latin typeface="Times New Roman"/>
                <a:cs typeface="Times New Roman"/>
              </a:rPr>
              <a:t>t</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aw</a:t>
            </a:r>
            <a:r>
              <a:rPr sz="1200" dirty="0">
                <a:latin typeface="Times New Roman"/>
                <a:cs typeface="Times New Roman"/>
              </a:rPr>
              <a:t>, </a:t>
            </a:r>
            <a:r>
              <a:rPr sz="1200" spc="-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2011;</a:t>
            </a:r>
            <a:r>
              <a:rPr sz="1200" spc="35" dirty="0">
                <a:latin typeface="Times New Roman"/>
                <a:cs typeface="Times New Roman"/>
              </a:rPr>
              <a:t> </a:t>
            </a:r>
            <a:r>
              <a:rPr sz="1200" spc="-1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O</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2008</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r</a:t>
            </a:r>
            <a:r>
              <a:rPr sz="1200" dirty="0">
                <a:latin typeface="Times New Roman"/>
                <a:cs typeface="Times New Roman"/>
              </a:rPr>
              <a:t>d,</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15" dirty="0">
                <a:latin typeface="Times New Roman"/>
                <a:cs typeface="Times New Roman"/>
              </a:rPr>
              <a:t>ce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e</a:t>
            </a:r>
            <a:r>
              <a:rPr sz="1200" dirty="0">
                <a:latin typeface="Times New Roman"/>
                <a:cs typeface="Times New Roman"/>
              </a:rPr>
              <a:t>t </a:t>
            </a:r>
            <a:r>
              <a:rPr sz="1200" spc="1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do</a:t>
            </a:r>
            <a:r>
              <a:rPr sz="1200" spc="13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ur</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p</a:t>
            </a:r>
            <a:r>
              <a:rPr sz="1200" spc="-25" dirty="0">
                <a:latin typeface="Times New Roman"/>
                <a:cs typeface="Times New Roman"/>
              </a:rPr>
              <a:t>h</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spc="30"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2010</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a:t>
            </a:r>
          </a:p>
          <a:p>
            <a:pPr>
              <a:lnSpc>
                <a:spcPct val="100000"/>
              </a:lnSpc>
              <a:spcBef>
                <a:spcPts val="2"/>
              </a:spcBef>
            </a:pPr>
            <a:endParaRPr sz="1150" dirty="0">
              <a:latin typeface="Times New Roman"/>
              <a:cs typeface="Times New Roman"/>
            </a:endParaRPr>
          </a:p>
          <a:p>
            <a:pPr marL="12700" marR="5715" algn="just">
              <a:lnSpc>
                <a:spcPct val="93000"/>
              </a:lnSpc>
            </a:pPr>
            <a:r>
              <a:rPr sz="1200" spc="-1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 b</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30"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5" dirty="0">
                <a:latin typeface="Times New Roman"/>
                <a:cs typeface="Times New Roman"/>
              </a:rPr>
              <a:t> </a:t>
            </a:r>
            <a:r>
              <a:rPr sz="1200" dirty="0">
                <a:latin typeface="Times New Roman"/>
                <a:cs typeface="Times New Roman"/>
              </a:rPr>
              <a:t>to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0" dirty="0">
                <a:latin typeface="Times New Roman"/>
                <a:cs typeface="Times New Roman"/>
              </a:rPr>
              <a:t>TE</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1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1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30" dirty="0">
                <a:latin typeface="Times New Roman"/>
                <a:cs typeface="Times New Roman"/>
              </a:rPr>
              <a:t>r</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0" dirty="0">
                <a:latin typeface="Times New Roman"/>
                <a:cs typeface="Times New Roman"/>
              </a:rPr>
              <a:t>CR</a:t>
            </a:r>
            <a:r>
              <a:rPr sz="1200" dirty="0">
                <a:latin typeface="Times New Roman"/>
                <a:cs typeface="Times New Roman"/>
              </a:rPr>
              <a:t>T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p</a:t>
            </a:r>
            <a:r>
              <a:rPr sz="1200" spc="-50"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spc="-15" dirty="0">
                <a:latin typeface="Times New Roman"/>
                <a:cs typeface="Times New Roman"/>
              </a:rPr>
              <a:t>s</a:t>
            </a:r>
            <a:r>
              <a:rPr sz="1200" dirty="0">
                <a:latin typeface="Times New Roman"/>
                <a:cs typeface="Times New Roman"/>
              </a:rPr>
              <a:t>:</a:t>
            </a:r>
          </a:p>
          <a:p>
            <a:pPr>
              <a:lnSpc>
                <a:spcPct val="100000"/>
              </a:lnSpc>
              <a:spcBef>
                <a:spcPts val="20"/>
              </a:spcBef>
            </a:pPr>
            <a:endParaRPr sz="1200" dirty="0">
              <a:latin typeface="Times New Roman"/>
              <a:cs typeface="Times New Roman"/>
            </a:endParaRPr>
          </a:p>
          <a:p>
            <a:pPr marL="607060" marR="7620" indent="-228600" algn="just">
              <a:lnSpc>
                <a:spcPts val="1370"/>
              </a:lnSpc>
              <a:buFont typeface="Cambria"/>
              <a:buChar char="•"/>
              <a:tabLst>
                <a:tab pos="607060" algn="l"/>
              </a:tabLst>
            </a:pPr>
            <a:r>
              <a:rPr sz="1200" spc="-5" dirty="0">
                <a:latin typeface="Cambria"/>
                <a:cs typeface="Cambria"/>
              </a:rPr>
              <a:t>Wh</a:t>
            </a:r>
            <a:r>
              <a:rPr sz="1200" spc="-20" dirty="0">
                <a:latin typeface="Cambria"/>
                <a:cs typeface="Cambria"/>
              </a:rPr>
              <a:t>e</a:t>
            </a:r>
            <a:r>
              <a:rPr sz="1200" spc="-10" dirty="0">
                <a:latin typeface="Cambria"/>
                <a:cs typeface="Cambria"/>
              </a:rPr>
              <a:t>n</a:t>
            </a:r>
            <a:r>
              <a:rPr sz="1200" dirty="0">
                <a:latin typeface="Cambria"/>
                <a:cs typeface="Cambria"/>
              </a:rPr>
              <a:t>  </a:t>
            </a:r>
            <a:r>
              <a:rPr sz="1200" spc="70" dirty="0">
                <a:latin typeface="Cambria"/>
                <a:cs typeface="Cambria"/>
              </a:rPr>
              <a:t> </a:t>
            </a:r>
            <a:r>
              <a:rPr sz="1200" dirty="0">
                <a:latin typeface="Cambria"/>
                <a:cs typeface="Cambria"/>
              </a:rPr>
              <a:t>pr</a:t>
            </a:r>
            <a:r>
              <a:rPr sz="1200" spc="-20" dirty="0">
                <a:latin typeface="Cambria"/>
                <a:cs typeface="Cambria"/>
              </a:rPr>
              <a:t>e</a:t>
            </a:r>
            <a:r>
              <a:rPr sz="1200" spc="-25" dirty="0">
                <a:latin typeface="Cambria"/>
                <a:cs typeface="Cambria"/>
              </a:rPr>
              <a:t>s</a:t>
            </a:r>
            <a:r>
              <a:rPr sz="1200" spc="-20" dirty="0">
                <a:latin typeface="Cambria"/>
                <a:cs typeface="Cambria"/>
              </a:rPr>
              <a:t>e</a:t>
            </a:r>
            <a:r>
              <a:rPr sz="1200" dirty="0">
                <a:latin typeface="Cambria"/>
                <a:cs typeface="Cambria"/>
              </a:rPr>
              <a:t>r</a:t>
            </a:r>
            <a:r>
              <a:rPr sz="1200" spc="-15" dirty="0">
                <a:latin typeface="Cambria"/>
                <a:cs typeface="Cambria"/>
              </a:rPr>
              <a:t>v</a:t>
            </a:r>
            <a:r>
              <a:rPr sz="1200" spc="-5" dirty="0">
                <a:latin typeface="Cambria"/>
                <a:cs typeface="Cambria"/>
              </a:rPr>
              <a:t>i</a:t>
            </a:r>
            <a:r>
              <a:rPr sz="1200" spc="-15" dirty="0">
                <a:latin typeface="Cambria"/>
                <a:cs typeface="Cambria"/>
              </a:rPr>
              <a:t>c</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t</a:t>
            </a:r>
            <a:r>
              <a:rPr sz="1200" spc="-20" dirty="0">
                <a:latin typeface="Cambria"/>
                <a:cs typeface="Cambria"/>
              </a:rPr>
              <a:t>ea</a:t>
            </a:r>
            <a:r>
              <a:rPr sz="1200" spc="-15" dirty="0">
                <a:latin typeface="Cambria"/>
                <a:cs typeface="Cambria"/>
              </a:rPr>
              <a:t>c</a:t>
            </a:r>
            <a:r>
              <a:rPr sz="1200" spc="-5" dirty="0">
                <a:latin typeface="Cambria"/>
                <a:cs typeface="Cambria"/>
              </a:rPr>
              <a:t>h</a:t>
            </a:r>
            <a:r>
              <a:rPr sz="1200" spc="-20" dirty="0">
                <a:latin typeface="Cambria"/>
                <a:cs typeface="Cambria"/>
              </a:rPr>
              <a:t>e</a:t>
            </a:r>
            <a:r>
              <a:rPr sz="1200" spc="-5" dirty="0">
                <a:latin typeface="Cambria"/>
                <a:cs typeface="Cambria"/>
              </a:rPr>
              <a:t>r</a:t>
            </a:r>
            <a:r>
              <a:rPr sz="1200" dirty="0">
                <a:latin typeface="Cambria"/>
                <a:cs typeface="Cambria"/>
              </a:rPr>
              <a:t>  </a:t>
            </a:r>
            <a:r>
              <a:rPr sz="1200" spc="75" dirty="0">
                <a:latin typeface="Cambria"/>
                <a:cs typeface="Cambria"/>
              </a:rPr>
              <a:t> </a:t>
            </a:r>
            <a:r>
              <a:rPr sz="1200" spc="-15" dirty="0">
                <a:latin typeface="Cambria"/>
                <a:cs typeface="Cambria"/>
              </a:rPr>
              <a:t>c</a:t>
            </a:r>
            <a:r>
              <a:rPr sz="1200" spc="-10" dirty="0">
                <a:latin typeface="Cambria"/>
                <a:cs typeface="Cambria"/>
              </a:rPr>
              <a:t>a</a:t>
            </a:r>
            <a:r>
              <a:rPr sz="1200" dirty="0">
                <a:latin typeface="Cambria"/>
                <a:cs typeface="Cambria"/>
              </a:rPr>
              <a:t>n</a:t>
            </a:r>
            <a:r>
              <a:rPr sz="1200" spc="-5" dirty="0">
                <a:latin typeface="Cambria"/>
                <a:cs typeface="Cambria"/>
              </a:rPr>
              <a:t>did</a:t>
            </a:r>
            <a:r>
              <a:rPr sz="1200" spc="-10" dirty="0">
                <a:latin typeface="Cambria"/>
                <a:cs typeface="Cambria"/>
              </a:rPr>
              <a:t>a</a:t>
            </a:r>
            <a:r>
              <a:rPr sz="1200" dirty="0">
                <a:latin typeface="Cambria"/>
                <a:cs typeface="Cambria"/>
              </a:rPr>
              <a:t>t</a:t>
            </a:r>
            <a:r>
              <a:rPr sz="1200" spc="-20" dirty="0">
                <a:latin typeface="Cambria"/>
                <a:cs typeface="Cambria"/>
              </a:rPr>
              <a:t>e</a:t>
            </a:r>
            <a:r>
              <a:rPr sz="1200" spc="-10" dirty="0">
                <a:latin typeface="Cambria"/>
                <a:cs typeface="Cambria"/>
              </a:rPr>
              <a:t>s</a:t>
            </a:r>
            <a:r>
              <a:rPr sz="1200" dirty="0">
                <a:latin typeface="Cambria"/>
                <a:cs typeface="Cambria"/>
              </a:rPr>
              <a:t>  </a:t>
            </a:r>
            <a:r>
              <a:rPr sz="1200" spc="60" dirty="0">
                <a:latin typeface="Cambria"/>
                <a:cs typeface="Cambria"/>
              </a:rPr>
              <a:t> </a:t>
            </a:r>
            <a:r>
              <a:rPr sz="1200" spc="-20" dirty="0">
                <a:latin typeface="Cambria"/>
                <a:cs typeface="Cambria"/>
              </a:rPr>
              <a:t>a</a:t>
            </a:r>
            <a:r>
              <a:rPr sz="1200" dirty="0">
                <a:latin typeface="Cambria"/>
                <a:cs typeface="Cambria"/>
              </a:rPr>
              <a:t>r</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e</a:t>
            </a:r>
            <a:r>
              <a:rPr sz="1200" spc="-5" dirty="0">
                <a:latin typeface="Cambria"/>
                <a:cs typeface="Cambria"/>
              </a:rPr>
              <a:t>x</a:t>
            </a:r>
            <a:r>
              <a:rPr sz="1200" dirty="0">
                <a:latin typeface="Cambria"/>
                <a:cs typeface="Cambria"/>
              </a:rPr>
              <a:t>po</a:t>
            </a:r>
            <a:r>
              <a:rPr sz="1200" spc="-25" dirty="0">
                <a:latin typeface="Cambria"/>
                <a:cs typeface="Cambria"/>
              </a:rPr>
              <a:t>s</a:t>
            </a:r>
            <a:r>
              <a:rPr sz="1200" spc="-20" dirty="0">
                <a:latin typeface="Cambria"/>
                <a:cs typeface="Cambria"/>
              </a:rPr>
              <a:t>e</a:t>
            </a:r>
            <a:r>
              <a:rPr sz="1200" spc="-10" dirty="0">
                <a:latin typeface="Cambria"/>
                <a:cs typeface="Cambria"/>
              </a:rPr>
              <a:t>d</a:t>
            </a:r>
            <a:r>
              <a:rPr sz="1200" dirty="0">
                <a:latin typeface="Cambria"/>
                <a:cs typeface="Cambria"/>
              </a:rPr>
              <a:t>  </a:t>
            </a:r>
            <a:r>
              <a:rPr sz="1200" spc="75" dirty="0">
                <a:latin typeface="Cambria"/>
                <a:cs typeface="Cambria"/>
              </a:rPr>
              <a:t> </a:t>
            </a:r>
            <a:r>
              <a:rPr sz="1200" dirty="0">
                <a:latin typeface="Cambria"/>
                <a:cs typeface="Cambria"/>
              </a:rPr>
              <a:t>t</a:t>
            </a:r>
            <a:r>
              <a:rPr sz="1200" spc="-10" dirty="0">
                <a:latin typeface="Cambria"/>
                <a:cs typeface="Cambria"/>
              </a:rPr>
              <a:t>o</a:t>
            </a:r>
            <a:r>
              <a:rPr sz="1200" dirty="0">
                <a:latin typeface="Cambria"/>
                <a:cs typeface="Cambria"/>
              </a:rPr>
              <a:t>  </a:t>
            </a:r>
            <a:r>
              <a:rPr sz="1200" spc="80" dirty="0">
                <a:latin typeface="Cambria"/>
                <a:cs typeface="Cambria"/>
              </a:rPr>
              <a:t> </a:t>
            </a:r>
            <a:r>
              <a:rPr sz="1200" spc="-40" dirty="0">
                <a:latin typeface="Cambria"/>
                <a:cs typeface="Cambria"/>
              </a:rPr>
              <a:t>c</a:t>
            </a:r>
            <a:r>
              <a:rPr sz="1200" spc="5" dirty="0">
                <a:latin typeface="Cambria"/>
                <a:cs typeface="Cambria"/>
              </a:rPr>
              <a:t>u</a:t>
            </a:r>
            <a:r>
              <a:rPr sz="1200" spc="10" dirty="0">
                <a:latin typeface="Cambria"/>
                <a:cs typeface="Cambria"/>
              </a:rPr>
              <a:t>l</a:t>
            </a:r>
            <a:r>
              <a:rPr sz="1200" spc="-25" dirty="0">
                <a:latin typeface="Cambria"/>
                <a:cs typeface="Cambria"/>
              </a:rPr>
              <a:t>t</a:t>
            </a:r>
            <a:r>
              <a:rPr sz="1200" spc="5" dirty="0">
                <a:latin typeface="Cambria"/>
                <a:cs typeface="Cambria"/>
              </a:rPr>
              <a:t>u</a:t>
            </a:r>
            <a:r>
              <a:rPr sz="1200" dirty="0">
                <a:latin typeface="Cambria"/>
                <a:cs typeface="Cambria"/>
              </a:rPr>
              <a:t>r</a:t>
            </a:r>
            <a:r>
              <a:rPr sz="1200" spc="-10" dirty="0">
                <a:latin typeface="Cambria"/>
                <a:cs typeface="Cambria"/>
              </a:rPr>
              <a:t>a</a:t>
            </a:r>
            <a:r>
              <a:rPr sz="1200" spc="10" dirty="0">
                <a:latin typeface="Cambria"/>
                <a:cs typeface="Cambria"/>
              </a:rPr>
              <a:t>ll</a:t>
            </a:r>
            <a:r>
              <a:rPr sz="1200" spc="-10" dirty="0">
                <a:latin typeface="Cambria"/>
                <a:cs typeface="Cambria"/>
              </a:rPr>
              <a:t>y</a:t>
            </a:r>
            <a:r>
              <a:rPr sz="1200" dirty="0">
                <a:latin typeface="Cambria"/>
                <a:cs typeface="Cambria"/>
              </a:rPr>
              <a:t>  </a:t>
            </a:r>
            <a:r>
              <a:rPr sz="1200" spc="40" dirty="0">
                <a:latin typeface="Cambria"/>
                <a:cs typeface="Cambria"/>
              </a:rPr>
              <a:t> </a:t>
            </a:r>
            <a:r>
              <a:rPr sz="1200" dirty="0">
                <a:latin typeface="Cambria"/>
                <a:cs typeface="Cambria"/>
              </a:rPr>
              <a:t>r</a:t>
            </a:r>
            <a:r>
              <a:rPr sz="1200" spc="-20" dirty="0">
                <a:latin typeface="Cambria"/>
                <a:cs typeface="Cambria"/>
              </a:rPr>
              <a:t>e</a:t>
            </a:r>
            <a:r>
              <a:rPr sz="1200" spc="-25" dirty="0">
                <a:latin typeface="Cambria"/>
                <a:cs typeface="Cambria"/>
              </a:rPr>
              <a:t>s</a:t>
            </a:r>
            <a:r>
              <a:rPr sz="1200" dirty="0">
                <a:latin typeface="Cambria"/>
                <a:cs typeface="Cambria"/>
              </a:rPr>
              <a:t>pon</a:t>
            </a:r>
            <a:r>
              <a:rPr sz="1200" spc="-25" dirty="0">
                <a:latin typeface="Cambria"/>
                <a:cs typeface="Cambria"/>
              </a:rPr>
              <a:t>s</a:t>
            </a:r>
            <a:r>
              <a:rPr sz="1200" spc="-5" dirty="0">
                <a:latin typeface="Cambria"/>
                <a:cs typeface="Cambria"/>
              </a:rPr>
              <a:t>i</a:t>
            </a:r>
            <a:r>
              <a:rPr sz="1200" spc="-15" dirty="0">
                <a:latin typeface="Cambria"/>
                <a:cs typeface="Cambria"/>
              </a:rPr>
              <a:t>v</a:t>
            </a:r>
            <a:r>
              <a:rPr sz="1200" spc="-10" dirty="0">
                <a:latin typeface="Cambria"/>
                <a:cs typeface="Cambria"/>
              </a:rPr>
              <a:t>e</a:t>
            </a:r>
            <a:r>
              <a:rPr sz="1200" spc="-5" dirty="0">
                <a:latin typeface="Cambria"/>
                <a:cs typeface="Cambria"/>
              </a:rPr>
              <a:t> </a:t>
            </a:r>
            <a:r>
              <a:rPr sz="1200" spc="-15" dirty="0">
                <a:latin typeface="Cambria"/>
                <a:cs typeface="Cambria"/>
              </a:rPr>
              <a:t>c</a:t>
            </a:r>
            <a:r>
              <a:rPr sz="1200" spc="5" dirty="0">
                <a:latin typeface="Cambria"/>
                <a:cs typeface="Cambria"/>
              </a:rPr>
              <a:t>u</a:t>
            </a:r>
            <a:r>
              <a:rPr sz="1200" dirty="0">
                <a:latin typeface="Cambria"/>
                <a:cs typeface="Cambria"/>
              </a:rPr>
              <a:t>rr</a:t>
            </a:r>
            <a:r>
              <a:rPr sz="1200" spc="-5" dirty="0">
                <a:latin typeface="Cambria"/>
                <a:cs typeface="Cambria"/>
              </a:rPr>
              <a:t>i</a:t>
            </a:r>
            <a:r>
              <a:rPr sz="1200" spc="-15" dirty="0">
                <a:latin typeface="Cambria"/>
                <a:cs typeface="Cambria"/>
              </a:rPr>
              <a:t>cu</a:t>
            </a:r>
            <a:r>
              <a:rPr sz="1200" spc="10" dirty="0">
                <a:latin typeface="Cambria"/>
                <a:cs typeface="Cambria"/>
              </a:rPr>
              <a:t>l</a:t>
            </a:r>
            <a:r>
              <a:rPr sz="1200" dirty="0">
                <a:latin typeface="Cambria"/>
                <a:cs typeface="Cambria"/>
              </a:rPr>
              <a:t>a</a:t>
            </a:r>
            <a:r>
              <a:rPr sz="1200" spc="-10" dirty="0">
                <a:latin typeface="Cambria"/>
                <a:cs typeface="Cambria"/>
              </a:rPr>
              <a:t> </a:t>
            </a:r>
            <a:r>
              <a:rPr sz="1200" spc="-5" dirty="0">
                <a:latin typeface="Cambria"/>
                <a:cs typeface="Cambria"/>
              </a:rPr>
              <a:t>d</a:t>
            </a:r>
            <a:r>
              <a:rPr sz="1200" spc="5" dirty="0">
                <a:latin typeface="Cambria"/>
                <a:cs typeface="Cambria"/>
              </a:rPr>
              <a:t>u</a:t>
            </a:r>
            <a:r>
              <a:rPr sz="1200" spc="-25" dirty="0">
                <a:latin typeface="Cambria"/>
                <a:cs typeface="Cambria"/>
              </a:rPr>
              <a:t>r</a:t>
            </a:r>
            <a:r>
              <a:rPr sz="1200" dirty="0">
                <a:latin typeface="Cambria"/>
                <a:cs typeface="Cambria"/>
              </a:rPr>
              <a:t>ing</a:t>
            </a:r>
            <a:r>
              <a:rPr sz="1200" spc="5" dirty="0">
                <a:latin typeface="Cambria"/>
                <a:cs typeface="Cambria"/>
              </a:rPr>
              <a:t> </a:t>
            </a:r>
            <a:r>
              <a:rPr sz="1200" spc="-15" dirty="0">
                <a:latin typeface="Cambria"/>
                <a:cs typeface="Cambria"/>
              </a:rPr>
              <a:t>c</a:t>
            </a:r>
            <a:r>
              <a:rPr sz="1200" spc="-25" dirty="0">
                <a:latin typeface="Cambria"/>
                <a:cs typeface="Cambria"/>
              </a:rPr>
              <a:t>o</a:t>
            </a:r>
            <a:r>
              <a:rPr sz="1200" spc="5" dirty="0">
                <a:latin typeface="Cambria"/>
                <a:cs typeface="Cambria"/>
              </a:rPr>
              <a:t>u</a:t>
            </a:r>
            <a:r>
              <a:rPr sz="1200" dirty="0">
                <a:latin typeface="Cambria"/>
                <a:cs typeface="Cambria"/>
              </a:rPr>
              <a:t>r</a:t>
            </a:r>
            <a:r>
              <a:rPr sz="1200" spc="-25" dirty="0">
                <a:latin typeface="Cambria"/>
                <a:cs typeface="Cambria"/>
              </a:rPr>
              <a:t>s</a:t>
            </a:r>
            <a:r>
              <a:rPr sz="1200" spc="-20" dirty="0">
                <a:latin typeface="Cambria"/>
                <a:cs typeface="Cambria"/>
              </a:rPr>
              <a:t>e</a:t>
            </a:r>
            <a:r>
              <a:rPr sz="1200" spc="5" dirty="0">
                <a:latin typeface="Cambria"/>
                <a:cs typeface="Cambria"/>
              </a:rPr>
              <a:t>w</a:t>
            </a:r>
            <a:r>
              <a:rPr sz="1200" dirty="0">
                <a:latin typeface="Cambria"/>
                <a:cs typeface="Cambria"/>
              </a:rPr>
              <a:t>or</a:t>
            </a:r>
            <a:r>
              <a:rPr sz="1200" spc="-10" dirty="0">
                <a:latin typeface="Cambria"/>
                <a:cs typeface="Cambria"/>
              </a:rPr>
              <a:t>k</a:t>
            </a:r>
            <a:r>
              <a:rPr sz="1200" dirty="0">
                <a:latin typeface="Cambria"/>
                <a:cs typeface="Cambria"/>
              </a:rPr>
              <a:t>,</a:t>
            </a:r>
            <a:r>
              <a:rPr sz="1200" spc="-10" dirty="0">
                <a:latin typeface="Cambria"/>
                <a:cs typeface="Cambria"/>
              </a:rPr>
              <a:t> </a:t>
            </a:r>
            <a:r>
              <a:rPr sz="1200" spc="-30" dirty="0">
                <a:latin typeface="Cambria"/>
                <a:cs typeface="Cambria"/>
              </a:rPr>
              <a:t>d</a:t>
            </a:r>
            <a:r>
              <a:rPr sz="1200" spc="-10" dirty="0">
                <a:latin typeface="Cambria"/>
                <a:cs typeface="Cambria"/>
              </a:rPr>
              <a:t>o</a:t>
            </a:r>
            <a:r>
              <a:rPr sz="1200" spc="10" dirty="0">
                <a:latin typeface="Cambria"/>
                <a:cs typeface="Cambria"/>
              </a:rPr>
              <a:t> </a:t>
            </a:r>
            <a:r>
              <a:rPr sz="1200" dirty="0">
                <a:latin typeface="Cambria"/>
                <a:cs typeface="Cambria"/>
              </a:rPr>
              <a:t>t</a:t>
            </a:r>
            <a:r>
              <a:rPr sz="1200" spc="5" dirty="0">
                <a:latin typeface="Cambria"/>
                <a:cs typeface="Cambria"/>
              </a:rPr>
              <a:t>h</a:t>
            </a:r>
            <a:r>
              <a:rPr sz="1200" spc="-20" dirty="0">
                <a:latin typeface="Cambria"/>
                <a:cs typeface="Cambria"/>
              </a:rPr>
              <a:t>e</a:t>
            </a:r>
            <a:r>
              <a:rPr sz="1200" spc="-10" dirty="0">
                <a:latin typeface="Cambria"/>
                <a:cs typeface="Cambria"/>
              </a:rPr>
              <a:t>y</a:t>
            </a:r>
            <a:r>
              <a:rPr sz="1200" spc="-5" dirty="0">
                <a:latin typeface="Cambria"/>
                <a:cs typeface="Cambria"/>
              </a:rPr>
              <a:t> in</a:t>
            </a:r>
            <a:r>
              <a:rPr sz="1200" spc="-10" dirty="0">
                <a:latin typeface="Cambria"/>
                <a:cs typeface="Cambria"/>
              </a:rPr>
              <a:t>f</a:t>
            </a:r>
            <a:r>
              <a:rPr sz="1200" spc="5" dirty="0">
                <a:latin typeface="Cambria"/>
                <a:cs typeface="Cambria"/>
              </a:rPr>
              <a:t>u</a:t>
            </a:r>
            <a:r>
              <a:rPr sz="1200" spc="-25" dirty="0">
                <a:latin typeface="Cambria"/>
                <a:cs typeface="Cambria"/>
              </a:rPr>
              <a:t>s</a:t>
            </a:r>
            <a:r>
              <a:rPr sz="1200" spc="-10" dirty="0">
                <a:latin typeface="Cambria"/>
                <a:cs typeface="Cambria"/>
              </a:rPr>
              <a:t>e </a:t>
            </a:r>
            <a:r>
              <a:rPr sz="1200" dirty="0">
                <a:latin typeface="Cambria"/>
                <a:cs typeface="Cambria"/>
              </a:rPr>
              <a:t>it </a:t>
            </a:r>
            <a:r>
              <a:rPr sz="1200" spc="-5" dirty="0">
                <a:latin typeface="Cambria"/>
                <a:cs typeface="Cambria"/>
              </a:rPr>
              <a:t>in</a:t>
            </a:r>
            <a:r>
              <a:rPr sz="1200" dirty="0">
                <a:latin typeface="Cambria"/>
                <a:cs typeface="Cambria"/>
              </a:rPr>
              <a:t> </a:t>
            </a:r>
            <a:r>
              <a:rPr sz="1200" spc="10" dirty="0">
                <a:latin typeface="Cambria"/>
                <a:cs typeface="Cambria"/>
              </a:rPr>
              <a:t>l</a:t>
            </a:r>
            <a:r>
              <a:rPr sz="1200" spc="-20" dirty="0">
                <a:latin typeface="Cambria"/>
                <a:cs typeface="Cambria"/>
              </a:rPr>
              <a:t>e</a:t>
            </a:r>
            <a:r>
              <a:rPr sz="1200" spc="-25" dirty="0">
                <a:latin typeface="Cambria"/>
                <a:cs typeface="Cambria"/>
              </a:rPr>
              <a:t>ss</a:t>
            </a:r>
            <a:r>
              <a:rPr sz="1200" dirty="0">
                <a:latin typeface="Cambria"/>
                <a:cs typeface="Cambria"/>
              </a:rPr>
              <a:t>on p</a:t>
            </a:r>
            <a:r>
              <a:rPr sz="1200" spc="10" dirty="0">
                <a:latin typeface="Cambria"/>
                <a:cs typeface="Cambria"/>
              </a:rPr>
              <a:t>l</a:t>
            </a:r>
            <a:r>
              <a:rPr sz="1200" spc="-10" dirty="0">
                <a:latin typeface="Cambria"/>
                <a:cs typeface="Cambria"/>
              </a:rPr>
              <a:t>a</a:t>
            </a:r>
            <a:r>
              <a:rPr sz="1200" dirty="0">
                <a:latin typeface="Cambria"/>
                <a:cs typeface="Cambria"/>
              </a:rPr>
              <a:t>n </a:t>
            </a:r>
            <a:r>
              <a:rPr sz="1200" spc="-5" dirty="0">
                <a:latin typeface="Cambria"/>
                <a:cs typeface="Cambria"/>
              </a:rPr>
              <a:t>d</a:t>
            </a:r>
            <a:r>
              <a:rPr sz="1200" spc="-20" dirty="0">
                <a:latin typeface="Cambria"/>
                <a:cs typeface="Cambria"/>
              </a:rPr>
              <a:t>e</a:t>
            </a:r>
            <a:r>
              <a:rPr sz="1200" spc="-15" dirty="0">
                <a:latin typeface="Cambria"/>
                <a:cs typeface="Cambria"/>
              </a:rPr>
              <a:t>v</a:t>
            </a:r>
            <a:r>
              <a:rPr sz="1200" spc="-20" dirty="0">
                <a:latin typeface="Cambria"/>
                <a:cs typeface="Cambria"/>
              </a:rPr>
              <a:t>e</a:t>
            </a:r>
            <a:r>
              <a:rPr sz="1200" spc="10" dirty="0">
                <a:latin typeface="Cambria"/>
                <a:cs typeface="Cambria"/>
              </a:rPr>
              <a:t>l</a:t>
            </a:r>
            <a:r>
              <a:rPr sz="1200" dirty="0">
                <a:latin typeface="Cambria"/>
                <a:cs typeface="Cambria"/>
              </a:rPr>
              <a:t>op</a:t>
            </a:r>
            <a:r>
              <a:rPr sz="1200" spc="5" dirty="0">
                <a:latin typeface="Cambria"/>
                <a:cs typeface="Cambria"/>
              </a:rPr>
              <a:t>m</a:t>
            </a:r>
            <a:r>
              <a:rPr sz="1200" spc="-20" dirty="0">
                <a:latin typeface="Cambria"/>
                <a:cs typeface="Cambria"/>
              </a:rPr>
              <a:t>e</a:t>
            </a:r>
            <a:r>
              <a:rPr sz="1200" dirty="0">
                <a:latin typeface="Cambria"/>
                <a:cs typeface="Cambria"/>
              </a:rPr>
              <a:t>nt?</a:t>
            </a:r>
          </a:p>
          <a:p>
            <a:pPr>
              <a:lnSpc>
                <a:spcPct val="100000"/>
              </a:lnSpc>
              <a:spcBef>
                <a:spcPts val="53"/>
              </a:spcBef>
              <a:buFont typeface="Cambria"/>
              <a:buChar char="•"/>
            </a:pPr>
            <a:endParaRPr sz="1100" dirty="0">
              <a:latin typeface="Times New Roman"/>
              <a:cs typeface="Times New Roman"/>
            </a:endParaRPr>
          </a:p>
          <a:p>
            <a:pPr marL="607060" marR="5715" indent="-228600" algn="just">
              <a:lnSpc>
                <a:spcPts val="1370"/>
              </a:lnSpc>
              <a:buFont typeface="Cambria"/>
              <a:buChar char="•"/>
              <a:tabLst>
                <a:tab pos="607060" algn="l"/>
              </a:tabLst>
            </a:pPr>
            <a:r>
              <a:rPr sz="1200" spc="-5" dirty="0">
                <a:latin typeface="Cambria"/>
                <a:cs typeface="Cambria"/>
              </a:rPr>
              <a:t>Wh</a:t>
            </a:r>
            <a:r>
              <a:rPr sz="1200" spc="-20" dirty="0">
                <a:latin typeface="Cambria"/>
                <a:cs typeface="Cambria"/>
              </a:rPr>
              <a:t>e</a:t>
            </a:r>
            <a:r>
              <a:rPr sz="1200" spc="-10" dirty="0">
                <a:latin typeface="Cambria"/>
                <a:cs typeface="Cambria"/>
              </a:rPr>
              <a:t>n</a:t>
            </a:r>
            <a:r>
              <a:rPr sz="1200" dirty="0">
                <a:latin typeface="Cambria"/>
                <a:cs typeface="Cambria"/>
              </a:rPr>
              <a:t>  </a:t>
            </a:r>
            <a:r>
              <a:rPr sz="1200" spc="70" dirty="0">
                <a:latin typeface="Cambria"/>
                <a:cs typeface="Cambria"/>
              </a:rPr>
              <a:t> </a:t>
            </a:r>
            <a:r>
              <a:rPr sz="1200" dirty="0">
                <a:latin typeface="Cambria"/>
                <a:cs typeface="Cambria"/>
              </a:rPr>
              <a:t>pr</a:t>
            </a:r>
            <a:r>
              <a:rPr sz="1200" spc="-20" dirty="0">
                <a:latin typeface="Cambria"/>
                <a:cs typeface="Cambria"/>
              </a:rPr>
              <a:t>e</a:t>
            </a:r>
            <a:r>
              <a:rPr sz="1200" spc="-25" dirty="0">
                <a:latin typeface="Cambria"/>
                <a:cs typeface="Cambria"/>
              </a:rPr>
              <a:t>s</a:t>
            </a:r>
            <a:r>
              <a:rPr sz="1200" spc="-20" dirty="0">
                <a:latin typeface="Cambria"/>
                <a:cs typeface="Cambria"/>
              </a:rPr>
              <a:t>e</a:t>
            </a:r>
            <a:r>
              <a:rPr sz="1200" dirty="0">
                <a:latin typeface="Cambria"/>
                <a:cs typeface="Cambria"/>
              </a:rPr>
              <a:t>r</a:t>
            </a:r>
            <a:r>
              <a:rPr sz="1200" spc="-15" dirty="0">
                <a:latin typeface="Cambria"/>
                <a:cs typeface="Cambria"/>
              </a:rPr>
              <a:t>v</a:t>
            </a:r>
            <a:r>
              <a:rPr sz="1200" spc="-5" dirty="0">
                <a:latin typeface="Cambria"/>
                <a:cs typeface="Cambria"/>
              </a:rPr>
              <a:t>i</a:t>
            </a:r>
            <a:r>
              <a:rPr sz="1200" spc="-15" dirty="0">
                <a:latin typeface="Cambria"/>
                <a:cs typeface="Cambria"/>
              </a:rPr>
              <a:t>c</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t</a:t>
            </a:r>
            <a:r>
              <a:rPr sz="1200" spc="-20" dirty="0">
                <a:latin typeface="Cambria"/>
                <a:cs typeface="Cambria"/>
              </a:rPr>
              <a:t>ea</a:t>
            </a:r>
            <a:r>
              <a:rPr sz="1200" spc="-15" dirty="0">
                <a:latin typeface="Cambria"/>
                <a:cs typeface="Cambria"/>
              </a:rPr>
              <a:t>c</a:t>
            </a:r>
            <a:r>
              <a:rPr sz="1200" spc="-5" dirty="0">
                <a:latin typeface="Cambria"/>
                <a:cs typeface="Cambria"/>
              </a:rPr>
              <a:t>h</a:t>
            </a:r>
            <a:r>
              <a:rPr sz="1200" spc="-20" dirty="0">
                <a:latin typeface="Cambria"/>
                <a:cs typeface="Cambria"/>
              </a:rPr>
              <a:t>e</a:t>
            </a:r>
            <a:r>
              <a:rPr sz="1200" spc="-5" dirty="0">
                <a:latin typeface="Cambria"/>
                <a:cs typeface="Cambria"/>
              </a:rPr>
              <a:t>r</a:t>
            </a:r>
            <a:r>
              <a:rPr sz="1200" dirty="0">
                <a:latin typeface="Cambria"/>
                <a:cs typeface="Cambria"/>
              </a:rPr>
              <a:t>  </a:t>
            </a:r>
            <a:r>
              <a:rPr sz="1200" spc="75" dirty="0">
                <a:latin typeface="Cambria"/>
                <a:cs typeface="Cambria"/>
              </a:rPr>
              <a:t> </a:t>
            </a:r>
            <a:r>
              <a:rPr sz="1200" spc="-15" dirty="0">
                <a:latin typeface="Cambria"/>
                <a:cs typeface="Cambria"/>
              </a:rPr>
              <a:t>c</a:t>
            </a:r>
            <a:r>
              <a:rPr sz="1200" spc="-10" dirty="0">
                <a:latin typeface="Cambria"/>
                <a:cs typeface="Cambria"/>
              </a:rPr>
              <a:t>a</a:t>
            </a:r>
            <a:r>
              <a:rPr sz="1200" dirty="0">
                <a:latin typeface="Cambria"/>
                <a:cs typeface="Cambria"/>
              </a:rPr>
              <a:t>n</a:t>
            </a:r>
            <a:r>
              <a:rPr sz="1200" spc="-5" dirty="0">
                <a:latin typeface="Cambria"/>
                <a:cs typeface="Cambria"/>
              </a:rPr>
              <a:t>did</a:t>
            </a:r>
            <a:r>
              <a:rPr sz="1200" spc="-10" dirty="0">
                <a:latin typeface="Cambria"/>
                <a:cs typeface="Cambria"/>
              </a:rPr>
              <a:t>a</a:t>
            </a:r>
            <a:r>
              <a:rPr sz="1200" dirty="0">
                <a:latin typeface="Cambria"/>
                <a:cs typeface="Cambria"/>
              </a:rPr>
              <a:t>t</a:t>
            </a:r>
            <a:r>
              <a:rPr sz="1200" spc="-20" dirty="0">
                <a:latin typeface="Cambria"/>
                <a:cs typeface="Cambria"/>
              </a:rPr>
              <a:t>e</a:t>
            </a:r>
            <a:r>
              <a:rPr sz="1200" spc="-10" dirty="0">
                <a:latin typeface="Cambria"/>
                <a:cs typeface="Cambria"/>
              </a:rPr>
              <a:t>s</a:t>
            </a:r>
            <a:r>
              <a:rPr sz="1200" dirty="0">
                <a:latin typeface="Cambria"/>
                <a:cs typeface="Cambria"/>
              </a:rPr>
              <a:t>  </a:t>
            </a:r>
            <a:r>
              <a:rPr sz="1200" spc="60" dirty="0">
                <a:latin typeface="Cambria"/>
                <a:cs typeface="Cambria"/>
              </a:rPr>
              <a:t> </a:t>
            </a:r>
            <a:r>
              <a:rPr sz="1200" spc="-20" dirty="0">
                <a:latin typeface="Cambria"/>
                <a:cs typeface="Cambria"/>
              </a:rPr>
              <a:t>a</a:t>
            </a:r>
            <a:r>
              <a:rPr sz="1200" dirty="0">
                <a:latin typeface="Cambria"/>
                <a:cs typeface="Cambria"/>
              </a:rPr>
              <a:t>r</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e</a:t>
            </a:r>
            <a:r>
              <a:rPr sz="1200" spc="-5" dirty="0">
                <a:latin typeface="Cambria"/>
                <a:cs typeface="Cambria"/>
              </a:rPr>
              <a:t>x</a:t>
            </a:r>
            <a:r>
              <a:rPr sz="1200" dirty="0">
                <a:latin typeface="Cambria"/>
                <a:cs typeface="Cambria"/>
              </a:rPr>
              <a:t>po</a:t>
            </a:r>
            <a:r>
              <a:rPr sz="1200" spc="-25" dirty="0">
                <a:latin typeface="Cambria"/>
                <a:cs typeface="Cambria"/>
              </a:rPr>
              <a:t>s</a:t>
            </a:r>
            <a:r>
              <a:rPr sz="1200" spc="-20" dirty="0">
                <a:latin typeface="Cambria"/>
                <a:cs typeface="Cambria"/>
              </a:rPr>
              <a:t>e</a:t>
            </a:r>
            <a:r>
              <a:rPr sz="1200" spc="-10" dirty="0">
                <a:latin typeface="Cambria"/>
                <a:cs typeface="Cambria"/>
              </a:rPr>
              <a:t>d</a:t>
            </a:r>
            <a:r>
              <a:rPr sz="1200" dirty="0">
                <a:latin typeface="Cambria"/>
                <a:cs typeface="Cambria"/>
              </a:rPr>
              <a:t>  </a:t>
            </a:r>
            <a:r>
              <a:rPr sz="1200" spc="75" dirty="0">
                <a:latin typeface="Cambria"/>
                <a:cs typeface="Cambria"/>
              </a:rPr>
              <a:t> </a:t>
            </a:r>
            <a:r>
              <a:rPr sz="1200" dirty="0">
                <a:latin typeface="Cambria"/>
                <a:cs typeface="Cambria"/>
              </a:rPr>
              <a:t>t</a:t>
            </a:r>
            <a:r>
              <a:rPr sz="1200" spc="-10" dirty="0">
                <a:latin typeface="Cambria"/>
                <a:cs typeface="Cambria"/>
              </a:rPr>
              <a:t>o</a:t>
            </a:r>
            <a:r>
              <a:rPr sz="1200" dirty="0">
                <a:latin typeface="Cambria"/>
                <a:cs typeface="Cambria"/>
              </a:rPr>
              <a:t>  </a:t>
            </a:r>
            <a:r>
              <a:rPr sz="1200" spc="80" dirty="0">
                <a:latin typeface="Cambria"/>
                <a:cs typeface="Cambria"/>
              </a:rPr>
              <a:t> </a:t>
            </a:r>
            <a:r>
              <a:rPr sz="1200" spc="-40" dirty="0">
                <a:latin typeface="Cambria"/>
                <a:cs typeface="Cambria"/>
              </a:rPr>
              <a:t>c</a:t>
            </a:r>
            <a:r>
              <a:rPr sz="1200" spc="5" dirty="0">
                <a:latin typeface="Cambria"/>
                <a:cs typeface="Cambria"/>
              </a:rPr>
              <a:t>u</a:t>
            </a:r>
            <a:r>
              <a:rPr sz="1200" spc="10" dirty="0">
                <a:latin typeface="Cambria"/>
                <a:cs typeface="Cambria"/>
              </a:rPr>
              <a:t>l</a:t>
            </a:r>
            <a:r>
              <a:rPr sz="1200" spc="-25" dirty="0">
                <a:latin typeface="Cambria"/>
                <a:cs typeface="Cambria"/>
              </a:rPr>
              <a:t>t</a:t>
            </a:r>
            <a:r>
              <a:rPr sz="1200" spc="5" dirty="0">
                <a:latin typeface="Cambria"/>
                <a:cs typeface="Cambria"/>
              </a:rPr>
              <a:t>u</a:t>
            </a:r>
            <a:r>
              <a:rPr sz="1200" dirty="0">
                <a:latin typeface="Cambria"/>
                <a:cs typeface="Cambria"/>
              </a:rPr>
              <a:t>r</a:t>
            </a:r>
            <a:r>
              <a:rPr sz="1200" spc="-10" dirty="0">
                <a:latin typeface="Cambria"/>
                <a:cs typeface="Cambria"/>
              </a:rPr>
              <a:t>a</a:t>
            </a:r>
            <a:r>
              <a:rPr sz="1200" spc="10" dirty="0">
                <a:latin typeface="Cambria"/>
                <a:cs typeface="Cambria"/>
              </a:rPr>
              <a:t>ll</a:t>
            </a:r>
            <a:r>
              <a:rPr sz="1200" spc="-10" dirty="0">
                <a:latin typeface="Cambria"/>
                <a:cs typeface="Cambria"/>
              </a:rPr>
              <a:t>y</a:t>
            </a:r>
            <a:r>
              <a:rPr sz="1200" dirty="0">
                <a:latin typeface="Cambria"/>
                <a:cs typeface="Cambria"/>
              </a:rPr>
              <a:t>  </a:t>
            </a:r>
            <a:r>
              <a:rPr sz="1200" spc="40" dirty="0">
                <a:latin typeface="Cambria"/>
                <a:cs typeface="Cambria"/>
              </a:rPr>
              <a:t> </a:t>
            </a:r>
            <a:r>
              <a:rPr sz="1200" dirty="0">
                <a:latin typeface="Cambria"/>
                <a:cs typeface="Cambria"/>
              </a:rPr>
              <a:t>r</a:t>
            </a:r>
            <a:r>
              <a:rPr sz="1200" spc="-20" dirty="0">
                <a:latin typeface="Cambria"/>
                <a:cs typeface="Cambria"/>
              </a:rPr>
              <a:t>e</a:t>
            </a:r>
            <a:r>
              <a:rPr sz="1200" spc="-25" dirty="0">
                <a:latin typeface="Cambria"/>
                <a:cs typeface="Cambria"/>
              </a:rPr>
              <a:t>s</a:t>
            </a:r>
            <a:r>
              <a:rPr sz="1200" dirty="0">
                <a:latin typeface="Cambria"/>
                <a:cs typeface="Cambria"/>
              </a:rPr>
              <a:t>pon</a:t>
            </a:r>
            <a:r>
              <a:rPr sz="1200" spc="-25" dirty="0">
                <a:latin typeface="Cambria"/>
                <a:cs typeface="Cambria"/>
              </a:rPr>
              <a:t>s</a:t>
            </a:r>
            <a:r>
              <a:rPr sz="1200" spc="-5" dirty="0">
                <a:latin typeface="Cambria"/>
                <a:cs typeface="Cambria"/>
              </a:rPr>
              <a:t>i</a:t>
            </a:r>
            <a:r>
              <a:rPr sz="1200" spc="-15" dirty="0">
                <a:latin typeface="Cambria"/>
                <a:cs typeface="Cambria"/>
              </a:rPr>
              <a:t>v</a:t>
            </a:r>
            <a:r>
              <a:rPr sz="1200" spc="-10" dirty="0">
                <a:latin typeface="Cambria"/>
                <a:cs typeface="Cambria"/>
              </a:rPr>
              <a:t>e</a:t>
            </a:r>
            <a:r>
              <a:rPr sz="1200" spc="-5" dirty="0">
                <a:latin typeface="Cambria"/>
                <a:cs typeface="Cambria"/>
              </a:rPr>
              <a:t> </a:t>
            </a:r>
            <a:r>
              <a:rPr sz="1200" spc="-15" dirty="0">
                <a:latin typeface="Cambria"/>
                <a:cs typeface="Cambria"/>
              </a:rPr>
              <a:t>c</a:t>
            </a:r>
            <a:r>
              <a:rPr sz="1200" spc="5" dirty="0">
                <a:latin typeface="Cambria"/>
                <a:cs typeface="Cambria"/>
              </a:rPr>
              <a:t>u</a:t>
            </a:r>
            <a:r>
              <a:rPr sz="1200" dirty="0">
                <a:latin typeface="Cambria"/>
                <a:cs typeface="Cambria"/>
              </a:rPr>
              <a:t>rr</a:t>
            </a:r>
            <a:r>
              <a:rPr sz="1200" spc="-5" dirty="0">
                <a:latin typeface="Cambria"/>
                <a:cs typeface="Cambria"/>
              </a:rPr>
              <a:t>i</a:t>
            </a:r>
            <a:r>
              <a:rPr sz="1200" spc="-15" dirty="0">
                <a:latin typeface="Cambria"/>
                <a:cs typeface="Cambria"/>
              </a:rPr>
              <a:t>cu</a:t>
            </a:r>
            <a:r>
              <a:rPr sz="1200" spc="10" dirty="0">
                <a:latin typeface="Cambria"/>
                <a:cs typeface="Cambria"/>
              </a:rPr>
              <a:t>l</a:t>
            </a:r>
            <a:r>
              <a:rPr sz="1200" dirty="0">
                <a:latin typeface="Cambria"/>
                <a:cs typeface="Cambria"/>
              </a:rPr>
              <a:t>a </a:t>
            </a:r>
            <a:r>
              <a:rPr sz="1200" spc="-10" dirty="0">
                <a:latin typeface="Cambria"/>
                <a:cs typeface="Cambria"/>
              </a:rPr>
              <a:t> </a:t>
            </a:r>
            <a:r>
              <a:rPr sz="1200" spc="-5" dirty="0">
                <a:latin typeface="Cambria"/>
                <a:cs typeface="Cambria"/>
              </a:rPr>
              <a:t>d</a:t>
            </a:r>
            <a:r>
              <a:rPr sz="1200" spc="-15" dirty="0">
                <a:latin typeface="Cambria"/>
                <a:cs typeface="Cambria"/>
              </a:rPr>
              <a:t>u</a:t>
            </a:r>
            <a:r>
              <a:rPr sz="1200" dirty="0">
                <a:latin typeface="Cambria"/>
                <a:cs typeface="Cambria"/>
              </a:rPr>
              <a:t>ring </a:t>
            </a:r>
            <a:r>
              <a:rPr sz="1200" spc="-20" dirty="0">
                <a:latin typeface="Cambria"/>
                <a:cs typeface="Cambria"/>
              </a:rPr>
              <a:t> </a:t>
            </a:r>
            <a:r>
              <a:rPr sz="1200" spc="-15" dirty="0">
                <a:latin typeface="Cambria"/>
                <a:cs typeface="Cambria"/>
              </a:rPr>
              <a:t>c</a:t>
            </a:r>
            <a:r>
              <a:rPr sz="1200" dirty="0">
                <a:latin typeface="Cambria"/>
                <a:cs typeface="Cambria"/>
              </a:rPr>
              <a:t>o</a:t>
            </a:r>
            <a:r>
              <a:rPr sz="1200" spc="-15" dirty="0">
                <a:latin typeface="Cambria"/>
                <a:cs typeface="Cambria"/>
              </a:rPr>
              <a:t>u</a:t>
            </a:r>
            <a:r>
              <a:rPr sz="1200" dirty="0">
                <a:latin typeface="Cambria"/>
                <a:cs typeface="Cambria"/>
              </a:rPr>
              <a:t>r</a:t>
            </a:r>
            <a:r>
              <a:rPr sz="1200" spc="-25" dirty="0">
                <a:latin typeface="Cambria"/>
                <a:cs typeface="Cambria"/>
              </a:rPr>
              <a:t>s</a:t>
            </a:r>
            <a:r>
              <a:rPr sz="1200" spc="-20" dirty="0">
                <a:latin typeface="Cambria"/>
                <a:cs typeface="Cambria"/>
              </a:rPr>
              <a:t>e</a:t>
            </a:r>
            <a:r>
              <a:rPr sz="1200" spc="5" dirty="0">
                <a:latin typeface="Cambria"/>
                <a:cs typeface="Cambria"/>
              </a:rPr>
              <a:t>w</a:t>
            </a:r>
            <a:r>
              <a:rPr sz="1200" dirty="0">
                <a:latin typeface="Cambria"/>
                <a:cs typeface="Cambria"/>
              </a:rPr>
              <a:t>or</a:t>
            </a:r>
            <a:r>
              <a:rPr sz="1200" spc="-10" dirty="0">
                <a:latin typeface="Cambria"/>
                <a:cs typeface="Cambria"/>
              </a:rPr>
              <a:t>k</a:t>
            </a:r>
            <a:r>
              <a:rPr sz="1200" dirty="0">
                <a:latin typeface="Cambria"/>
                <a:cs typeface="Cambria"/>
              </a:rPr>
              <a:t>, </a:t>
            </a:r>
            <a:r>
              <a:rPr sz="1200" spc="-10" dirty="0">
                <a:latin typeface="Cambria"/>
                <a:cs typeface="Cambria"/>
              </a:rPr>
              <a:t> </a:t>
            </a:r>
            <a:r>
              <a:rPr sz="1200" spc="-5" dirty="0">
                <a:latin typeface="Cambria"/>
                <a:cs typeface="Cambria"/>
              </a:rPr>
              <a:t>d</a:t>
            </a:r>
            <a:r>
              <a:rPr sz="1200" spc="-10" dirty="0">
                <a:latin typeface="Cambria"/>
                <a:cs typeface="Cambria"/>
              </a:rPr>
              <a:t>o</a:t>
            </a:r>
            <a:r>
              <a:rPr sz="1200" dirty="0">
                <a:latin typeface="Cambria"/>
                <a:cs typeface="Cambria"/>
              </a:rPr>
              <a:t> </a:t>
            </a:r>
            <a:r>
              <a:rPr sz="1200" spc="-15" dirty="0">
                <a:latin typeface="Cambria"/>
                <a:cs typeface="Cambria"/>
              </a:rPr>
              <a:t> </a:t>
            </a:r>
            <a:r>
              <a:rPr sz="1200" dirty="0">
                <a:latin typeface="Cambria"/>
                <a:cs typeface="Cambria"/>
              </a:rPr>
              <a:t>t</a:t>
            </a:r>
            <a:r>
              <a:rPr sz="1200" spc="5" dirty="0">
                <a:latin typeface="Cambria"/>
                <a:cs typeface="Cambria"/>
              </a:rPr>
              <a:t>h</a:t>
            </a:r>
            <a:r>
              <a:rPr sz="1200" spc="-20" dirty="0">
                <a:latin typeface="Cambria"/>
                <a:cs typeface="Cambria"/>
              </a:rPr>
              <a:t>e</a:t>
            </a:r>
            <a:r>
              <a:rPr sz="1200" spc="-10" dirty="0">
                <a:latin typeface="Cambria"/>
                <a:cs typeface="Cambria"/>
              </a:rPr>
              <a:t>y</a:t>
            </a:r>
            <a:r>
              <a:rPr sz="1200" dirty="0">
                <a:latin typeface="Cambria"/>
                <a:cs typeface="Cambria"/>
              </a:rPr>
              <a:t> </a:t>
            </a:r>
            <a:r>
              <a:rPr sz="1200" spc="-5" dirty="0">
                <a:latin typeface="Cambria"/>
                <a:cs typeface="Cambria"/>
              </a:rPr>
              <a:t> in</a:t>
            </a:r>
            <a:r>
              <a:rPr sz="1200" spc="-10" dirty="0">
                <a:latin typeface="Cambria"/>
                <a:cs typeface="Cambria"/>
              </a:rPr>
              <a:t>f</a:t>
            </a:r>
            <a:r>
              <a:rPr sz="1200" spc="5" dirty="0">
                <a:latin typeface="Cambria"/>
                <a:cs typeface="Cambria"/>
              </a:rPr>
              <a:t>u</a:t>
            </a:r>
            <a:r>
              <a:rPr sz="1200" spc="-25" dirty="0">
                <a:latin typeface="Cambria"/>
                <a:cs typeface="Cambria"/>
              </a:rPr>
              <a:t>s</a:t>
            </a:r>
            <a:r>
              <a:rPr sz="1200" spc="-10" dirty="0">
                <a:latin typeface="Cambria"/>
                <a:cs typeface="Cambria"/>
              </a:rPr>
              <a:t>e</a:t>
            </a:r>
            <a:r>
              <a:rPr sz="1200" dirty="0">
                <a:latin typeface="Cambria"/>
                <a:cs typeface="Cambria"/>
              </a:rPr>
              <a:t> </a:t>
            </a:r>
            <a:r>
              <a:rPr sz="1200" spc="-10" dirty="0">
                <a:latin typeface="Cambria"/>
                <a:cs typeface="Cambria"/>
              </a:rPr>
              <a:t> </a:t>
            </a:r>
            <a:r>
              <a:rPr sz="1200" spc="-30" dirty="0">
                <a:latin typeface="Cambria"/>
                <a:cs typeface="Cambria"/>
              </a:rPr>
              <a:t>i</a:t>
            </a:r>
            <a:r>
              <a:rPr sz="1200" dirty="0">
                <a:latin typeface="Cambria"/>
                <a:cs typeface="Cambria"/>
              </a:rPr>
              <a:t>t  </a:t>
            </a:r>
            <a:r>
              <a:rPr sz="1200" spc="-5" dirty="0">
                <a:latin typeface="Cambria"/>
                <a:cs typeface="Cambria"/>
              </a:rPr>
              <a:t>in</a:t>
            </a:r>
            <a:r>
              <a:rPr sz="1200" dirty="0">
                <a:latin typeface="Cambria"/>
                <a:cs typeface="Cambria"/>
              </a:rPr>
              <a:t>  </a:t>
            </a:r>
            <a:r>
              <a:rPr sz="1200" spc="10" dirty="0">
                <a:latin typeface="Cambria"/>
                <a:cs typeface="Cambria"/>
              </a:rPr>
              <a:t>l</a:t>
            </a:r>
            <a:r>
              <a:rPr sz="1200" spc="-20" dirty="0">
                <a:latin typeface="Cambria"/>
                <a:cs typeface="Cambria"/>
              </a:rPr>
              <a:t>e</a:t>
            </a:r>
            <a:r>
              <a:rPr sz="1200" spc="-25" dirty="0">
                <a:latin typeface="Cambria"/>
                <a:cs typeface="Cambria"/>
              </a:rPr>
              <a:t>ss</a:t>
            </a:r>
            <a:r>
              <a:rPr sz="1200" dirty="0">
                <a:latin typeface="Cambria"/>
                <a:cs typeface="Cambria"/>
              </a:rPr>
              <a:t>on  </a:t>
            </a:r>
            <a:r>
              <a:rPr sz="1200" spc="-5" dirty="0">
                <a:latin typeface="Cambria"/>
                <a:cs typeface="Cambria"/>
              </a:rPr>
              <a:t>d</a:t>
            </a:r>
            <a:r>
              <a:rPr sz="1200" spc="-20" dirty="0">
                <a:latin typeface="Cambria"/>
                <a:cs typeface="Cambria"/>
              </a:rPr>
              <a:t>e</a:t>
            </a:r>
            <a:r>
              <a:rPr sz="1200" spc="10" dirty="0">
                <a:latin typeface="Cambria"/>
                <a:cs typeface="Cambria"/>
              </a:rPr>
              <a:t>l</a:t>
            </a:r>
            <a:r>
              <a:rPr sz="1200" spc="-5" dirty="0">
                <a:latin typeface="Cambria"/>
                <a:cs typeface="Cambria"/>
              </a:rPr>
              <a:t>i</a:t>
            </a:r>
            <a:r>
              <a:rPr sz="1200" spc="-15" dirty="0">
                <a:latin typeface="Cambria"/>
                <a:cs typeface="Cambria"/>
              </a:rPr>
              <a:t>v</a:t>
            </a:r>
            <a:r>
              <a:rPr sz="1200" spc="-20" dirty="0">
                <a:latin typeface="Cambria"/>
                <a:cs typeface="Cambria"/>
              </a:rPr>
              <a:t>e</a:t>
            </a:r>
            <a:r>
              <a:rPr sz="1200" dirty="0">
                <a:latin typeface="Cambria"/>
                <a:cs typeface="Cambria"/>
              </a:rPr>
              <a:t>r</a:t>
            </a:r>
            <a:r>
              <a:rPr sz="1200" spc="-10" dirty="0">
                <a:latin typeface="Cambria"/>
                <a:cs typeface="Cambria"/>
              </a:rPr>
              <a:t>y</a:t>
            </a:r>
            <a:r>
              <a:rPr sz="1200" dirty="0">
                <a:latin typeface="Cambria"/>
                <a:cs typeface="Cambria"/>
              </a:rPr>
              <a:t> </a:t>
            </a:r>
            <a:r>
              <a:rPr sz="1200" spc="-5" dirty="0">
                <a:latin typeface="Cambria"/>
                <a:cs typeface="Cambria"/>
              </a:rPr>
              <a:t> </a:t>
            </a:r>
            <a:r>
              <a:rPr sz="1200" spc="-30" dirty="0">
                <a:latin typeface="Cambria"/>
                <a:cs typeface="Cambria"/>
              </a:rPr>
              <a:t>d</a:t>
            </a:r>
            <a:r>
              <a:rPr sz="1200" spc="5" dirty="0">
                <a:latin typeface="Cambria"/>
                <a:cs typeface="Cambria"/>
              </a:rPr>
              <a:t>u</a:t>
            </a:r>
            <a:r>
              <a:rPr sz="1200" dirty="0">
                <a:latin typeface="Cambria"/>
                <a:cs typeface="Cambria"/>
              </a:rPr>
              <a:t>ring </a:t>
            </a:r>
            <a:r>
              <a:rPr sz="1200" spc="-20" dirty="0">
                <a:latin typeface="Cambria"/>
                <a:cs typeface="Cambria"/>
              </a:rPr>
              <a:t> </a:t>
            </a:r>
            <a:r>
              <a:rPr sz="1200" spc="-10" dirty="0">
                <a:latin typeface="Cambria"/>
                <a:cs typeface="Cambria"/>
              </a:rPr>
              <a:t>f</a:t>
            </a:r>
            <a:r>
              <a:rPr sz="1200" spc="-5" dirty="0">
                <a:latin typeface="Cambria"/>
                <a:cs typeface="Cambria"/>
              </a:rPr>
              <a:t>i</a:t>
            </a:r>
            <a:r>
              <a:rPr sz="1200" spc="-20" dirty="0">
                <a:latin typeface="Cambria"/>
                <a:cs typeface="Cambria"/>
              </a:rPr>
              <a:t>e</a:t>
            </a:r>
            <a:r>
              <a:rPr sz="1200" spc="10" dirty="0">
                <a:latin typeface="Cambria"/>
                <a:cs typeface="Cambria"/>
              </a:rPr>
              <a:t>l</a:t>
            </a:r>
            <a:r>
              <a:rPr sz="1200" spc="-5" dirty="0">
                <a:latin typeface="Cambria"/>
                <a:cs typeface="Cambria"/>
              </a:rPr>
              <a:t>d</a:t>
            </a:r>
            <a:r>
              <a:rPr sz="1200" dirty="0">
                <a:latin typeface="Cambria"/>
                <a:cs typeface="Cambria"/>
              </a:rPr>
              <a:t>- </a:t>
            </a:r>
            <a:r>
              <a:rPr sz="1200" spc="-10" dirty="0">
                <a:latin typeface="Cambria"/>
                <a:cs typeface="Cambria"/>
              </a:rPr>
              <a:t>ba</a:t>
            </a:r>
            <a:r>
              <a:rPr sz="1200" dirty="0">
                <a:latin typeface="Cambria"/>
                <a:cs typeface="Cambria"/>
              </a:rPr>
              <a:t>s</a:t>
            </a:r>
            <a:r>
              <a:rPr sz="1200" spc="-20" dirty="0">
                <a:latin typeface="Cambria"/>
                <a:cs typeface="Cambria"/>
              </a:rPr>
              <a:t>e</a:t>
            </a:r>
            <a:r>
              <a:rPr sz="1200" spc="-10" dirty="0">
                <a:latin typeface="Cambria"/>
                <a:cs typeface="Cambria"/>
              </a:rPr>
              <a:t>d</a:t>
            </a:r>
            <a:r>
              <a:rPr sz="1200" spc="5" dirty="0">
                <a:latin typeface="Cambria"/>
                <a:cs typeface="Cambria"/>
              </a:rPr>
              <a:t> </a:t>
            </a:r>
            <a:r>
              <a:rPr sz="1200" dirty="0">
                <a:latin typeface="Cambria"/>
                <a:cs typeface="Cambria"/>
              </a:rPr>
              <a:t>int</a:t>
            </a:r>
            <a:r>
              <a:rPr sz="1200" spc="-15" dirty="0">
                <a:latin typeface="Cambria"/>
                <a:cs typeface="Cambria"/>
              </a:rPr>
              <a:t>e</a:t>
            </a:r>
            <a:r>
              <a:rPr sz="1200" dirty="0">
                <a:latin typeface="Cambria"/>
                <a:cs typeface="Cambria"/>
              </a:rPr>
              <a:t>r</a:t>
            </a:r>
            <a:r>
              <a:rPr sz="1200" spc="-10" dirty="0">
                <a:latin typeface="Cambria"/>
                <a:cs typeface="Cambria"/>
              </a:rPr>
              <a:t>n</a:t>
            </a:r>
            <a:r>
              <a:rPr sz="1200" spc="-25" dirty="0">
                <a:latin typeface="Cambria"/>
                <a:cs typeface="Cambria"/>
              </a:rPr>
              <a:t>s</a:t>
            </a:r>
            <a:r>
              <a:rPr sz="1200" spc="-5" dirty="0">
                <a:latin typeface="Cambria"/>
                <a:cs typeface="Cambria"/>
              </a:rPr>
              <a:t>hip</a:t>
            </a:r>
            <a:r>
              <a:rPr sz="1200" dirty="0">
                <a:latin typeface="Cambria"/>
                <a:cs typeface="Cambria"/>
              </a:rPr>
              <a:t> </a:t>
            </a:r>
            <a:r>
              <a:rPr sz="1200" spc="10" dirty="0">
                <a:latin typeface="Cambria"/>
                <a:cs typeface="Cambria"/>
              </a:rPr>
              <a:t>l</a:t>
            </a:r>
            <a:r>
              <a:rPr sz="1200" spc="-20" dirty="0">
                <a:latin typeface="Cambria"/>
                <a:cs typeface="Cambria"/>
              </a:rPr>
              <a:t>e</a:t>
            </a:r>
            <a:r>
              <a:rPr sz="1200" spc="-25" dirty="0">
                <a:latin typeface="Cambria"/>
                <a:cs typeface="Cambria"/>
              </a:rPr>
              <a:t>ss</a:t>
            </a:r>
            <a:r>
              <a:rPr sz="1200" dirty="0">
                <a:latin typeface="Cambria"/>
                <a:cs typeface="Cambria"/>
              </a:rPr>
              <a:t>on o</a:t>
            </a:r>
            <a:r>
              <a:rPr sz="1200" spc="-10" dirty="0">
                <a:latin typeface="Cambria"/>
                <a:cs typeface="Cambria"/>
              </a:rPr>
              <a:t>b</a:t>
            </a:r>
            <a:r>
              <a:rPr sz="1200" spc="-25" dirty="0">
                <a:latin typeface="Cambria"/>
                <a:cs typeface="Cambria"/>
              </a:rPr>
              <a:t>s</a:t>
            </a:r>
            <a:r>
              <a:rPr sz="1200" spc="-20" dirty="0">
                <a:latin typeface="Cambria"/>
                <a:cs typeface="Cambria"/>
              </a:rPr>
              <a:t>e</a:t>
            </a:r>
            <a:r>
              <a:rPr sz="1200" dirty="0">
                <a:latin typeface="Cambria"/>
                <a:cs typeface="Cambria"/>
              </a:rPr>
              <a:t>r</a:t>
            </a:r>
            <a:r>
              <a:rPr sz="1200" spc="-15" dirty="0">
                <a:latin typeface="Cambria"/>
                <a:cs typeface="Cambria"/>
              </a:rPr>
              <a:t>v</a:t>
            </a:r>
            <a:r>
              <a:rPr sz="1200" spc="-10" dirty="0">
                <a:latin typeface="Cambria"/>
                <a:cs typeface="Cambria"/>
              </a:rPr>
              <a:t>a</a:t>
            </a:r>
            <a:r>
              <a:rPr sz="1200" spc="-5" dirty="0">
                <a:latin typeface="Cambria"/>
                <a:cs typeface="Cambria"/>
              </a:rPr>
              <a:t>ti</a:t>
            </a:r>
            <a:r>
              <a:rPr sz="1200" dirty="0">
                <a:latin typeface="Cambria"/>
                <a:cs typeface="Cambria"/>
              </a:rPr>
              <a:t>on?</a:t>
            </a:r>
          </a:p>
          <a:p>
            <a:pPr>
              <a:lnSpc>
                <a:spcPct val="100000"/>
              </a:lnSpc>
              <a:spcBef>
                <a:spcPts val="47"/>
              </a:spcBef>
              <a:buFont typeface="Cambria"/>
              <a:buChar char="•"/>
            </a:pPr>
            <a:endParaRPr sz="1150" dirty="0">
              <a:latin typeface="Times New Roman"/>
              <a:cs typeface="Times New Roman"/>
            </a:endParaRPr>
          </a:p>
          <a:p>
            <a:pPr marL="607060" marR="5080" indent="-228600" algn="just">
              <a:lnSpc>
                <a:spcPct val="94200"/>
              </a:lnSpc>
              <a:buFont typeface="Cambria"/>
              <a:buChar char="•"/>
              <a:tabLst>
                <a:tab pos="607060" algn="l"/>
              </a:tabLst>
            </a:pPr>
            <a:r>
              <a:rPr sz="1200" spc="-5" dirty="0">
                <a:latin typeface="Cambria"/>
                <a:cs typeface="Cambria"/>
              </a:rPr>
              <a:t>Wh</a:t>
            </a:r>
            <a:r>
              <a:rPr sz="1200" spc="-20" dirty="0">
                <a:latin typeface="Cambria"/>
                <a:cs typeface="Cambria"/>
              </a:rPr>
              <a:t>e</a:t>
            </a:r>
            <a:r>
              <a:rPr sz="1200" spc="-10" dirty="0">
                <a:latin typeface="Cambria"/>
                <a:cs typeface="Cambria"/>
              </a:rPr>
              <a:t>n</a:t>
            </a:r>
            <a:r>
              <a:rPr sz="1200" dirty="0">
                <a:latin typeface="Cambria"/>
                <a:cs typeface="Cambria"/>
              </a:rPr>
              <a:t>  </a:t>
            </a:r>
            <a:r>
              <a:rPr sz="1200" spc="70" dirty="0">
                <a:latin typeface="Cambria"/>
                <a:cs typeface="Cambria"/>
              </a:rPr>
              <a:t> </a:t>
            </a:r>
            <a:r>
              <a:rPr sz="1200" dirty="0">
                <a:latin typeface="Cambria"/>
                <a:cs typeface="Cambria"/>
              </a:rPr>
              <a:t>pr</a:t>
            </a:r>
            <a:r>
              <a:rPr sz="1200" spc="-20" dirty="0">
                <a:latin typeface="Cambria"/>
                <a:cs typeface="Cambria"/>
              </a:rPr>
              <a:t>e</a:t>
            </a:r>
            <a:r>
              <a:rPr sz="1200" spc="-25" dirty="0">
                <a:latin typeface="Cambria"/>
                <a:cs typeface="Cambria"/>
              </a:rPr>
              <a:t>s</a:t>
            </a:r>
            <a:r>
              <a:rPr sz="1200" spc="-20" dirty="0">
                <a:latin typeface="Cambria"/>
                <a:cs typeface="Cambria"/>
              </a:rPr>
              <a:t>e</a:t>
            </a:r>
            <a:r>
              <a:rPr sz="1200" dirty="0">
                <a:latin typeface="Cambria"/>
                <a:cs typeface="Cambria"/>
              </a:rPr>
              <a:t>r</a:t>
            </a:r>
            <a:r>
              <a:rPr sz="1200" spc="-15" dirty="0">
                <a:latin typeface="Cambria"/>
                <a:cs typeface="Cambria"/>
              </a:rPr>
              <a:t>v</a:t>
            </a:r>
            <a:r>
              <a:rPr sz="1200" spc="-5" dirty="0">
                <a:latin typeface="Cambria"/>
                <a:cs typeface="Cambria"/>
              </a:rPr>
              <a:t>i</a:t>
            </a:r>
            <a:r>
              <a:rPr sz="1200" spc="-15" dirty="0">
                <a:latin typeface="Cambria"/>
                <a:cs typeface="Cambria"/>
              </a:rPr>
              <a:t>c</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t</a:t>
            </a:r>
            <a:r>
              <a:rPr sz="1200" spc="-20" dirty="0">
                <a:latin typeface="Cambria"/>
                <a:cs typeface="Cambria"/>
              </a:rPr>
              <a:t>ea</a:t>
            </a:r>
            <a:r>
              <a:rPr sz="1200" spc="-15" dirty="0">
                <a:latin typeface="Cambria"/>
                <a:cs typeface="Cambria"/>
              </a:rPr>
              <a:t>c</a:t>
            </a:r>
            <a:r>
              <a:rPr sz="1200" spc="-5" dirty="0">
                <a:latin typeface="Cambria"/>
                <a:cs typeface="Cambria"/>
              </a:rPr>
              <a:t>h</a:t>
            </a:r>
            <a:r>
              <a:rPr sz="1200" spc="-20" dirty="0">
                <a:latin typeface="Cambria"/>
                <a:cs typeface="Cambria"/>
              </a:rPr>
              <a:t>e</a:t>
            </a:r>
            <a:r>
              <a:rPr sz="1200" spc="-5" dirty="0">
                <a:latin typeface="Cambria"/>
                <a:cs typeface="Cambria"/>
              </a:rPr>
              <a:t>r</a:t>
            </a:r>
            <a:r>
              <a:rPr sz="1200" dirty="0">
                <a:latin typeface="Cambria"/>
                <a:cs typeface="Cambria"/>
              </a:rPr>
              <a:t>  </a:t>
            </a:r>
            <a:r>
              <a:rPr sz="1200" spc="75" dirty="0">
                <a:latin typeface="Cambria"/>
                <a:cs typeface="Cambria"/>
              </a:rPr>
              <a:t> </a:t>
            </a:r>
            <a:r>
              <a:rPr sz="1200" spc="-15" dirty="0">
                <a:latin typeface="Cambria"/>
                <a:cs typeface="Cambria"/>
              </a:rPr>
              <a:t>c</a:t>
            </a:r>
            <a:r>
              <a:rPr sz="1200" spc="-10" dirty="0">
                <a:latin typeface="Cambria"/>
                <a:cs typeface="Cambria"/>
              </a:rPr>
              <a:t>a</a:t>
            </a:r>
            <a:r>
              <a:rPr sz="1200" dirty="0">
                <a:latin typeface="Cambria"/>
                <a:cs typeface="Cambria"/>
              </a:rPr>
              <a:t>n</a:t>
            </a:r>
            <a:r>
              <a:rPr sz="1200" spc="-5" dirty="0">
                <a:latin typeface="Cambria"/>
                <a:cs typeface="Cambria"/>
              </a:rPr>
              <a:t>did</a:t>
            </a:r>
            <a:r>
              <a:rPr sz="1200" spc="-10" dirty="0">
                <a:latin typeface="Cambria"/>
                <a:cs typeface="Cambria"/>
              </a:rPr>
              <a:t>a</a:t>
            </a:r>
            <a:r>
              <a:rPr sz="1200" dirty="0">
                <a:latin typeface="Cambria"/>
                <a:cs typeface="Cambria"/>
              </a:rPr>
              <a:t>t</a:t>
            </a:r>
            <a:r>
              <a:rPr sz="1200" spc="-20" dirty="0">
                <a:latin typeface="Cambria"/>
                <a:cs typeface="Cambria"/>
              </a:rPr>
              <a:t>e</a:t>
            </a:r>
            <a:r>
              <a:rPr sz="1200" spc="-10" dirty="0">
                <a:latin typeface="Cambria"/>
                <a:cs typeface="Cambria"/>
              </a:rPr>
              <a:t>s</a:t>
            </a:r>
            <a:r>
              <a:rPr sz="1200" dirty="0">
                <a:latin typeface="Cambria"/>
                <a:cs typeface="Cambria"/>
              </a:rPr>
              <a:t>  </a:t>
            </a:r>
            <a:r>
              <a:rPr sz="1200" spc="60" dirty="0">
                <a:latin typeface="Cambria"/>
                <a:cs typeface="Cambria"/>
              </a:rPr>
              <a:t> </a:t>
            </a:r>
            <a:r>
              <a:rPr sz="1200" spc="-20" dirty="0">
                <a:latin typeface="Cambria"/>
                <a:cs typeface="Cambria"/>
              </a:rPr>
              <a:t>a</a:t>
            </a:r>
            <a:r>
              <a:rPr sz="1200" dirty="0">
                <a:latin typeface="Cambria"/>
                <a:cs typeface="Cambria"/>
              </a:rPr>
              <a:t>r</a:t>
            </a:r>
            <a:r>
              <a:rPr sz="1200" spc="-10" dirty="0">
                <a:latin typeface="Cambria"/>
                <a:cs typeface="Cambria"/>
              </a:rPr>
              <a:t>e</a:t>
            </a:r>
            <a:r>
              <a:rPr sz="1200" dirty="0">
                <a:latin typeface="Cambria"/>
                <a:cs typeface="Cambria"/>
              </a:rPr>
              <a:t>  </a:t>
            </a:r>
            <a:r>
              <a:rPr sz="1200" spc="60" dirty="0">
                <a:latin typeface="Cambria"/>
                <a:cs typeface="Cambria"/>
              </a:rPr>
              <a:t> </a:t>
            </a:r>
            <a:r>
              <a:rPr sz="1200" dirty="0">
                <a:latin typeface="Cambria"/>
                <a:cs typeface="Cambria"/>
              </a:rPr>
              <a:t>e</a:t>
            </a:r>
            <a:r>
              <a:rPr sz="1200" spc="-5" dirty="0">
                <a:latin typeface="Cambria"/>
                <a:cs typeface="Cambria"/>
              </a:rPr>
              <a:t>x</a:t>
            </a:r>
            <a:r>
              <a:rPr sz="1200" dirty="0">
                <a:latin typeface="Cambria"/>
                <a:cs typeface="Cambria"/>
              </a:rPr>
              <a:t>po</a:t>
            </a:r>
            <a:r>
              <a:rPr sz="1200" spc="-25" dirty="0">
                <a:latin typeface="Cambria"/>
                <a:cs typeface="Cambria"/>
              </a:rPr>
              <a:t>s</a:t>
            </a:r>
            <a:r>
              <a:rPr sz="1200" spc="-20" dirty="0">
                <a:latin typeface="Cambria"/>
                <a:cs typeface="Cambria"/>
              </a:rPr>
              <a:t>e</a:t>
            </a:r>
            <a:r>
              <a:rPr sz="1200" spc="-10" dirty="0">
                <a:latin typeface="Cambria"/>
                <a:cs typeface="Cambria"/>
              </a:rPr>
              <a:t>d</a:t>
            </a:r>
            <a:r>
              <a:rPr sz="1200" dirty="0">
                <a:latin typeface="Cambria"/>
                <a:cs typeface="Cambria"/>
              </a:rPr>
              <a:t>  </a:t>
            </a:r>
            <a:r>
              <a:rPr sz="1200" spc="75" dirty="0">
                <a:latin typeface="Cambria"/>
                <a:cs typeface="Cambria"/>
              </a:rPr>
              <a:t> </a:t>
            </a:r>
            <a:r>
              <a:rPr sz="1200" dirty="0">
                <a:latin typeface="Cambria"/>
                <a:cs typeface="Cambria"/>
              </a:rPr>
              <a:t>t</a:t>
            </a:r>
            <a:r>
              <a:rPr sz="1200" spc="-10" dirty="0">
                <a:latin typeface="Cambria"/>
                <a:cs typeface="Cambria"/>
              </a:rPr>
              <a:t>o</a:t>
            </a:r>
            <a:r>
              <a:rPr sz="1200" dirty="0">
                <a:latin typeface="Cambria"/>
                <a:cs typeface="Cambria"/>
              </a:rPr>
              <a:t>  </a:t>
            </a:r>
            <a:r>
              <a:rPr sz="1200" spc="80" dirty="0">
                <a:latin typeface="Cambria"/>
                <a:cs typeface="Cambria"/>
              </a:rPr>
              <a:t> </a:t>
            </a:r>
            <a:r>
              <a:rPr sz="1200" spc="-40" dirty="0">
                <a:latin typeface="Cambria"/>
                <a:cs typeface="Cambria"/>
              </a:rPr>
              <a:t>c</a:t>
            </a:r>
            <a:r>
              <a:rPr sz="1200" spc="5" dirty="0">
                <a:latin typeface="Cambria"/>
                <a:cs typeface="Cambria"/>
              </a:rPr>
              <a:t>u</a:t>
            </a:r>
            <a:r>
              <a:rPr sz="1200" spc="10" dirty="0">
                <a:latin typeface="Cambria"/>
                <a:cs typeface="Cambria"/>
              </a:rPr>
              <a:t>l</a:t>
            </a:r>
            <a:r>
              <a:rPr sz="1200" spc="-25" dirty="0">
                <a:latin typeface="Cambria"/>
                <a:cs typeface="Cambria"/>
              </a:rPr>
              <a:t>t</a:t>
            </a:r>
            <a:r>
              <a:rPr sz="1200" spc="5" dirty="0">
                <a:latin typeface="Cambria"/>
                <a:cs typeface="Cambria"/>
              </a:rPr>
              <a:t>u</a:t>
            </a:r>
            <a:r>
              <a:rPr sz="1200" dirty="0">
                <a:latin typeface="Cambria"/>
                <a:cs typeface="Cambria"/>
              </a:rPr>
              <a:t>r</a:t>
            </a:r>
            <a:r>
              <a:rPr sz="1200" spc="-10" dirty="0">
                <a:latin typeface="Cambria"/>
                <a:cs typeface="Cambria"/>
              </a:rPr>
              <a:t>a</a:t>
            </a:r>
            <a:r>
              <a:rPr sz="1200" spc="10" dirty="0">
                <a:latin typeface="Cambria"/>
                <a:cs typeface="Cambria"/>
              </a:rPr>
              <a:t>ll</a:t>
            </a:r>
            <a:r>
              <a:rPr sz="1200" spc="-10" dirty="0">
                <a:latin typeface="Cambria"/>
                <a:cs typeface="Cambria"/>
              </a:rPr>
              <a:t>y</a:t>
            </a:r>
            <a:r>
              <a:rPr sz="1200" dirty="0">
                <a:latin typeface="Cambria"/>
                <a:cs typeface="Cambria"/>
              </a:rPr>
              <a:t>  </a:t>
            </a:r>
            <a:r>
              <a:rPr sz="1200" spc="40" dirty="0">
                <a:latin typeface="Cambria"/>
                <a:cs typeface="Cambria"/>
              </a:rPr>
              <a:t> </a:t>
            </a:r>
            <a:r>
              <a:rPr sz="1200" dirty="0">
                <a:latin typeface="Cambria"/>
                <a:cs typeface="Cambria"/>
              </a:rPr>
              <a:t>r</a:t>
            </a:r>
            <a:r>
              <a:rPr sz="1200" spc="-20" dirty="0">
                <a:latin typeface="Cambria"/>
                <a:cs typeface="Cambria"/>
              </a:rPr>
              <a:t>e</a:t>
            </a:r>
            <a:r>
              <a:rPr sz="1200" spc="-25" dirty="0">
                <a:latin typeface="Cambria"/>
                <a:cs typeface="Cambria"/>
              </a:rPr>
              <a:t>s</a:t>
            </a:r>
            <a:r>
              <a:rPr sz="1200" dirty="0">
                <a:latin typeface="Cambria"/>
                <a:cs typeface="Cambria"/>
              </a:rPr>
              <a:t>pon</a:t>
            </a:r>
            <a:r>
              <a:rPr sz="1200" spc="-25" dirty="0">
                <a:latin typeface="Cambria"/>
                <a:cs typeface="Cambria"/>
              </a:rPr>
              <a:t>s</a:t>
            </a:r>
            <a:r>
              <a:rPr sz="1200" spc="-5" dirty="0">
                <a:latin typeface="Cambria"/>
                <a:cs typeface="Cambria"/>
              </a:rPr>
              <a:t>i</a:t>
            </a:r>
            <a:r>
              <a:rPr sz="1200" spc="-15" dirty="0">
                <a:latin typeface="Cambria"/>
                <a:cs typeface="Cambria"/>
              </a:rPr>
              <a:t>v</a:t>
            </a:r>
            <a:r>
              <a:rPr sz="1200" spc="-10" dirty="0">
                <a:latin typeface="Cambria"/>
                <a:cs typeface="Cambria"/>
              </a:rPr>
              <a:t>e</a:t>
            </a:r>
            <a:r>
              <a:rPr sz="1200" spc="-5" dirty="0">
                <a:latin typeface="Cambria"/>
                <a:cs typeface="Cambria"/>
              </a:rPr>
              <a:t> </a:t>
            </a:r>
            <a:r>
              <a:rPr sz="1200" spc="-15" dirty="0">
                <a:latin typeface="Cambria"/>
                <a:cs typeface="Cambria"/>
              </a:rPr>
              <a:t>c</a:t>
            </a:r>
            <a:r>
              <a:rPr sz="1200" spc="5" dirty="0">
                <a:latin typeface="Cambria"/>
                <a:cs typeface="Cambria"/>
              </a:rPr>
              <a:t>u</a:t>
            </a:r>
            <a:r>
              <a:rPr sz="1200" dirty="0">
                <a:latin typeface="Cambria"/>
                <a:cs typeface="Cambria"/>
              </a:rPr>
              <a:t>rr</a:t>
            </a:r>
            <a:r>
              <a:rPr sz="1200" spc="-5" dirty="0">
                <a:latin typeface="Cambria"/>
                <a:cs typeface="Cambria"/>
              </a:rPr>
              <a:t>i</a:t>
            </a:r>
            <a:r>
              <a:rPr sz="1200" spc="-15" dirty="0">
                <a:latin typeface="Cambria"/>
                <a:cs typeface="Cambria"/>
              </a:rPr>
              <a:t>cu</a:t>
            </a:r>
            <a:r>
              <a:rPr sz="1200" spc="10" dirty="0">
                <a:latin typeface="Cambria"/>
                <a:cs typeface="Cambria"/>
              </a:rPr>
              <a:t>l</a:t>
            </a:r>
            <a:r>
              <a:rPr sz="1200" dirty="0">
                <a:latin typeface="Cambria"/>
                <a:cs typeface="Cambria"/>
              </a:rPr>
              <a:t>a </a:t>
            </a:r>
            <a:r>
              <a:rPr sz="1200" spc="-130" dirty="0">
                <a:latin typeface="Cambria"/>
                <a:cs typeface="Cambria"/>
              </a:rPr>
              <a:t> </a:t>
            </a:r>
            <a:r>
              <a:rPr sz="1200" spc="-5" dirty="0">
                <a:latin typeface="Cambria"/>
                <a:cs typeface="Cambria"/>
              </a:rPr>
              <a:t>d</a:t>
            </a:r>
            <a:r>
              <a:rPr sz="1200" spc="5" dirty="0">
                <a:latin typeface="Cambria"/>
                <a:cs typeface="Cambria"/>
              </a:rPr>
              <a:t>u</a:t>
            </a:r>
            <a:r>
              <a:rPr sz="1200" spc="-25" dirty="0">
                <a:latin typeface="Cambria"/>
                <a:cs typeface="Cambria"/>
              </a:rPr>
              <a:t>r</a:t>
            </a:r>
            <a:r>
              <a:rPr sz="1200" spc="-5" dirty="0">
                <a:latin typeface="Cambria"/>
                <a:cs typeface="Cambria"/>
              </a:rPr>
              <a:t>i</a:t>
            </a:r>
            <a:r>
              <a:rPr sz="1200" dirty="0">
                <a:latin typeface="Cambria"/>
                <a:cs typeface="Cambria"/>
              </a:rPr>
              <a:t>ng </a:t>
            </a:r>
            <a:r>
              <a:rPr sz="1200" spc="-114" dirty="0">
                <a:latin typeface="Cambria"/>
                <a:cs typeface="Cambria"/>
              </a:rPr>
              <a:t> </a:t>
            </a:r>
            <a:r>
              <a:rPr sz="1200" spc="-15" dirty="0">
                <a:latin typeface="Cambria"/>
                <a:cs typeface="Cambria"/>
              </a:rPr>
              <a:t>c</a:t>
            </a:r>
            <a:r>
              <a:rPr sz="1200" spc="-25" dirty="0">
                <a:latin typeface="Cambria"/>
                <a:cs typeface="Cambria"/>
              </a:rPr>
              <a:t>o</a:t>
            </a:r>
            <a:r>
              <a:rPr sz="1200" spc="5" dirty="0">
                <a:latin typeface="Cambria"/>
                <a:cs typeface="Cambria"/>
              </a:rPr>
              <a:t>u</a:t>
            </a:r>
            <a:r>
              <a:rPr sz="1200" dirty="0">
                <a:latin typeface="Cambria"/>
                <a:cs typeface="Cambria"/>
              </a:rPr>
              <a:t>r</a:t>
            </a:r>
            <a:r>
              <a:rPr sz="1200" spc="-25" dirty="0">
                <a:latin typeface="Cambria"/>
                <a:cs typeface="Cambria"/>
              </a:rPr>
              <a:t>s</a:t>
            </a:r>
            <a:r>
              <a:rPr sz="1200" spc="-20" dirty="0">
                <a:latin typeface="Cambria"/>
                <a:cs typeface="Cambria"/>
              </a:rPr>
              <a:t>e</a:t>
            </a:r>
            <a:r>
              <a:rPr sz="1200" spc="5" dirty="0">
                <a:latin typeface="Cambria"/>
                <a:cs typeface="Cambria"/>
              </a:rPr>
              <a:t>w</a:t>
            </a:r>
            <a:r>
              <a:rPr sz="1200" dirty="0">
                <a:latin typeface="Cambria"/>
                <a:cs typeface="Cambria"/>
              </a:rPr>
              <a:t>or</a:t>
            </a:r>
            <a:r>
              <a:rPr sz="1200" spc="-10" dirty="0">
                <a:latin typeface="Cambria"/>
                <a:cs typeface="Cambria"/>
              </a:rPr>
              <a:t>k</a:t>
            </a:r>
            <a:r>
              <a:rPr sz="1200" dirty="0">
                <a:latin typeface="Cambria"/>
                <a:cs typeface="Cambria"/>
              </a:rPr>
              <a:t>, </a:t>
            </a:r>
            <a:r>
              <a:rPr sz="1200" spc="-130" dirty="0">
                <a:latin typeface="Cambria"/>
                <a:cs typeface="Cambria"/>
              </a:rPr>
              <a:t> </a:t>
            </a:r>
            <a:r>
              <a:rPr sz="1200" spc="-5" dirty="0">
                <a:latin typeface="Cambria"/>
                <a:cs typeface="Cambria"/>
              </a:rPr>
              <a:t>d</a:t>
            </a:r>
            <a:r>
              <a:rPr sz="1200" spc="-10" dirty="0">
                <a:latin typeface="Cambria"/>
                <a:cs typeface="Cambria"/>
              </a:rPr>
              <a:t>o</a:t>
            </a:r>
            <a:r>
              <a:rPr sz="1200" spc="130" dirty="0">
                <a:latin typeface="Cambria"/>
                <a:cs typeface="Cambria"/>
              </a:rPr>
              <a:t> </a:t>
            </a:r>
            <a:r>
              <a:rPr sz="1200" dirty="0">
                <a:latin typeface="Cambria"/>
                <a:cs typeface="Cambria"/>
              </a:rPr>
              <a:t>t</a:t>
            </a:r>
            <a:r>
              <a:rPr sz="1200" spc="5" dirty="0">
                <a:latin typeface="Cambria"/>
                <a:cs typeface="Cambria"/>
              </a:rPr>
              <a:t>h</a:t>
            </a:r>
            <a:r>
              <a:rPr sz="1200" spc="-20" dirty="0">
                <a:latin typeface="Cambria"/>
                <a:cs typeface="Cambria"/>
              </a:rPr>
              <a:t>e</a:t>
            </a:r>
            <a:r>
              <a:rPr sz="1200" spc="-10" dirty="0">
                <a:latin typeface="Cambria"/>
                <a:cs typeface="Cambria"/>
              </a:rPr>
              <a:t>y</a:t>
            </a:r>
            <a:r>
              <a:rPr sz="1200" dirty="0">
                <a:latin typeface="Cambria"/>
                <a:cs typeface="Cambria"/>
              </a:rPr>
              <a:t> </a:t>
            </a:r>
            <a:r>
              <a:rPr sz="1200" spc="-125" dirty="0">
                <a:latin typeface="Cambria"/>
                <a:cs typeface="Cambria"/>
              </a:rPr>
              <a:t> </a:t>
            </a:r>
            <a:r>
              <a:rPr sz="1200" spc="-5" dirty="0">
                <a:latin typeface="Cambria"/>
                <a:cs typeface="Cambria"/>
              </a:rPr>
              <a:t>in</a:t>
            </a:r>
            <a:r>
              <a:rPr sz="1200" spc="-10" dirty="0">
                <a:latin typeface="Cambria"/>
                <a:cs typeface="Cambria"/>
              </a:rPr>
              <a:t>f</a:t>
            </a:r>
            <a:r>
              <a:rPr sz="1200" spc="5" dirty="0">
                <a:latin typeface="Cambria"/>
                <a:cs typeface="Cambria"/>
              </a:rPr>
              <a:t>u</a:t>
            </a:r>
            <a:r>
              <a:rPr sz="1200" spc="-25" dirty="0">
                <a:latin typeface="Cambria"/>
                <a:cs typeface="Cambria"/>
              </a:rPr>
              <a:t>s</a:t>
            </a:r>
            <a:r>
              <a:rPr sz="1200" spc="-10" dirty="0">
                <a:latin typeface="Cambria"/>
                <a:cs typeface="Cambria"/>
              </a:rPr>
              <a:t>e</a:t>
            </a:r>
            <a:r>
              <a:rPr sz="1200" dirty="0">
                <a:latin typeface="Cambria"/>
                <a:cs typeface="Cambria"/>
              </a:rPr>
              <a:t> </a:t>
            </a:r>
            <a:r>
              <a:rPr sz="1200" spc="-130" dirty="0">
                <a:latin typeface="Cambria"/>
                <a:cs typeface="Cambria"/>
              </a:rPr>
              <a:t> </a:t>
            </a:r>
            <a:r>
              <a:rPr sz="1200" dirty="0">
                <a:latin typeface="Cambria"/>
                <a:cs typeface="Cambria"/>
              </a:rPr>
              <a:t>it </a:t>
            </a:r>
            <a:r>
              <a:rPr sz="1200" spc="-120" dirty="0">
                <a:latin typeface="Cambria"/>
                <a:cs typeface="Cambria"/>
              </a:rPr>
              <a:t> </a:t>
            </a:r>
            <a:r>
              <a:rPr sz="1200" spc="-5" dirty="0">
                <a:latin typeface="Cambria"/>
                <a:cs typeface="Cambria"/>
              </a:rPr>
              <a:t>in</a:t>
            </a:r>
            <a:r>
              <a:rPr sz="1200" dirty="0">
                <a:latin typeface="Cambria"/>
                <a:cs typeface="Cambria"/>
              </a:rPr>
              <a:t> </a:t>
            </a:r>
            <a:r>
              <a:rPr sz="1200" spc="-120" dirty="0">
                <a:latin typeface="Cambria"/>
                <a:cs typeface="Cambria"/>
              </a:rPr>
              <a:t> </a:t>
            </a:r>
            <a:r>
              <a:rPr sz="1200" spc="10" dirty="0">
                <a:latin typeface="Cambria"/>
                <a:cs typeface="Cambria"/>
              </a:rPr>
              <a:t>l</a:t>
            </a:r>
            <a:r>
              <a:rPr sz="1200" spc="-20" dirty="0">
                <a:latin typeface="Cambria"/>
                <a:cs typeface="Cambria"/>
              </a:rPr>
              <a:t>e</a:t>
            </a:r>
            <a:r>
              <a:rPr sz="1200" spc="-25" dirty="0">
                <a:latin typeface="Cambria"/>
                <a:cs typeface="Cambria"/>
              </a:rPr>
              <a:t>ss</a:t>
            </a:r>
            <a:r>
              <a:rPr sz="1200" dirty="0">
                <a:latin typeface="Cambria"/>
                <a:cs typeface="Cambria"/>
              </a:rPr>
              <a:t>on </a:t>
            </a:r>
            <a:r>
              <a:rPr sz="1200" spc="-120" dirty="0">
                <a:latin typeface="Cambria"/>
                <a:cs typeface="Cambria"/>
              </a:rPr>
              <a:t> </a:t>
            </a:r>
            <a:r>
              <a:rPr sz="1200" spc="-5" dirty="0">
                <a:latin typeface="Cambria"/>
                <a:cs typeface="Cambria"/>
              </a:rPr>
              <a:t>d</a:t>
            </a:r>
            <a:r>
              <a:rPr sz="1200" spc="-20" dirty="0">
                <a:latin typeface="Cambria"/>
                <a:cs typeface="Cambria"/>
              </a:rPr>
              <a:t>e</a:t>
            </a:r>
            <a:r>
              <a:rPr sz="1200" spc="10" dirty="0">
                <a:latin typeface="Cambria"/>
                <a:cs typeface="Cambria"/>
              </a:rPr>
              <a:t>l</a:t>
            </a:r>
            <a:r>
              <a:rPr sz="1200" spc="-5" dirty="0">
                <a:latin typeface="Cambria"/>
                <a:cs typeface="Cambria"/>
              </a:rPr>
              <a:t>i</a:t>
            </a:r>
            <a:r>
              <a:rPr sz="1200" spc="-15" dirty="0">
                <a:latin typeface="Cambria"/>
                <a:cs typeface="Cambria"/>
              </a:rPr>
              <a:t>v</a:t>
            </a:r>
            <a:r>
              <a:rPr sz="1200" spc="-20" dirty="0">
                <a:latin typeface="Cambria"/>
                <a:cs typeface="Cambria"/>
              </a:rPr>
              <a:t>e</a:t>
            </a:r>
            <a:r>
              <a:rPr sz="1200" dirty="0">
                <a:latin typeface="Cambria"/>
                <a:cs typeface="Cambria"/>
              </a:rPr>
              <a:t>r</a:t>
            </a:r>
            <a:r>
              <a:rPr sz="1200" spc="-10" dirty="0">
                <a:latin typeface="Cambria"/>
                <a:cs typeface="Cambria"/>
              </a:rPr>
              <a:t>y</a:t>
            </a:r>
            <a:r>
              <a:rPr sz="1200" dirty="0">
                <a:latin typeface="Cambria"/>
                <a:cs typeface="Cambria"/>
              </a:rPr>
              <a:t> </a:t>
            </a:r>
            <a:r>
              <a:rPr sz="1200" spc="-125" dirty="0">
                <a:latin typeface="Cambria"/>
                <a:cs typeface="Cambria"/>
              </a:rPr>
              <a:t> </a:t>
            </a:r>
            <a:r>
              <a:rPr sz="1200" spc="-5" dirty="0">
                <a:latin typeface="Cambria"/>
                <a:cs typeface="Cambria"/>
              </a:rPr>
              <a:t>d</a:t>
            </a:r>
            <a:r>
              <a:rPr sz="1200" spc="5" dirty="0">
                <a:latin typeface="Cambria"/>
                <a:cs typeface="Cambria"/>
              </a:rPr>
              <a:t>u</a:t>
            </a:r>
            <a:r>
              <a:rPr sz="1200" dirty="0">
                <a:latin typeface="Cambria"/>
                <a:cs typeface="Cambria"/>
              </a:rPr>
              <a:t>ring </a:t>
            </a:r>
            <a:r>
              <a:rPr sz="1200" spc="-114" dirty="0">
                <a:latin typeface="Cambria"/>
                <a:cs typeface="Cambria"/>
              </a:rPr>
              <a:t> </a:t>
            </a:r>
            <a:r>
              <a:rPr sz="1200" spc="-25" dirty="0">
                <a:latin typeface="Cambria"/>
                <a:cs typeface="Cambria"/>
              </a:rPr>
              <a:t>s</a:t>
            </a:r>
            <a:r>
              <a:rPr sz="1200" dirty="0">
                <a:latin typeface="Cambria"/>
                <a:cs typeface="Cambria"/>
              </a:rPr>
              <a:t>t</a:t>
            </a:r>
            <a:r>
              <a:rPr sz="1200" spc="5" dirty="0">
                <a:latin typeface="Cambria"/>
                <a:cs typeface="Cambria"/>
              </a:rPr>
              <a:t>u</a:t>
            </a:r>
            <a:r>
              <a:rPr sz="1200" spc="-5" dirty="0">
                <a:latin typeface="Cambria"/>
                <a:cs typeface="Cambria"/>
              </a:rPr>
              <a:t>d</a:t>
            </a:r>
            <a:r>
              <a:rPr sz="1200" spc="-20" dirty="0">
                <a:latin typeface="Cambria"/>
                <a:cs typeface="Cambria"/>
              </a:rPr>
              <a:t>e</a:t>
            </a:r>
            <a:r>
              <a:rPr sz="1200" dirty="0">
                <a:latin typeface="Cambria"/>
                <a:cs typeface="Cambria"/>
              </a:rPr>
              <a:t>nt t</a:t>
            </a:r>
            <a:r>
              <a:rPr sz="1200" spc="-10" dirty="0">
                <a:latin typeface="Cambria"/>
                <a:cs typeface="Cambria"/>
              </a:rPr>
              <a:t>ea</a:t>
            </a:r>
            <a:r>
              <a:rPr sz="1200" spc="-15" dirty="0">
                <a:latin typeface="Cambria"/>
                <a:cs typeface="Cambria"/>
              </a:rPr>
              <a:t>c</a:t>
            </a:r>
            <a:r>
              <a:rPr sz="1200" spc="-5" dirty="0">
                <a:latin typeface="Cambria"/>
                <a:cs typeface="Cambria"/>
              </a:rPr>
              <a:t>h</a:t>
            </a:r>
            <a:r>
              <a:rPr sz="1200" dirty="0">
                <a:latin typeface="Cambria"/>
                <a:cs typeface="Cambria"/>
              </a:rPr>
              <a:t>ing</a:t>
            </a:r>
            <a:r>
              <a:rPr sz="1200" spc="5" dirty="0">
                <a:latin typeface="Cambria"/>
                <a:cs typeface="Cambria"/>
              </a:rPr>
              <a:t> </a:t>
            </a:r>
            <a:r>
              <a:rPr sz="1200" spc="10" dirty="0">
                <a:latin typeface="Cambria"/>
                <a:cs typeface="Cambria"/>
              </a:rPr>
              <a:t>l</a:t>
            </a:r>
            <a:r>
              <a:rPr sz="1200" spc="-20" dirty="0">
                <a:latin typeface="Cambria"/>
                <a:cs typeface="Cambria"/>
              </a:rPr>
              <a:t>e</a:t>
            </a:r>
            <a:r>
              <a:rPr sz="1200" spc="-25" dirty="0">
                <a:latin typeface="Cambria"/>
                <a:cs typeface="Cambria"/>
              </a:rPr>
              <a:t>ss</a:t>
            </a:r>
            <a:r>
              <a:rPr sz="1200" dirty="0">
                <a:latin typeface="Cambria"/>
                <a:cs typeface="Cambria"/>
              </a:rPr>
              <a:t>on o</a:t>
            </a:r>
            <a:r>
              <a:rPr sz="1200" spc="-10" dirty="0">
                <a:latin typeface="Cambria"/>
                <a:cs typeface="Cambria"/>
              </a:rPr>
              <a:t>b</a:t>
            </a:r>
            <a:r>
              <a:rPr sz="1200" spc="-25" dirty="0">
                <a:latin typeface="Cambria"/>
                <a:cs typeface="Cambria"/>
              </a:rPr>
              <a:t>s</a:t>
            </a:r>
            <a:r>
              <a:rPr sz="1200" spc="-20" dirty="0">
                <a:latin typeface="Cambria"/>
                <a:cs typeface="Cambria"/>
              </a:rPr>
              <a:t>e</a:t>
            </a:r>
            <a:r>
              <a:rPr sz="1200" dirty="0">
                <a:latin typeface="Cambria"/>
                <a:cs typeface="Cambria"/>
              </a:rPr>
              <a:t>r</a:t>
            </a:r>
            <a:r>
              <a:rPr sz="1200" spc="-15" dirty="0">
                <a:latin typeface="Cambria"/>
                <a:cs typeface="Cambria"/>
              </a:rPr>
              <a:t>v</a:t>
            </a:r>
            <a:r>
              <a:rPr sz="1200" spc="-10" dirty="0">
                <a:latin typeface="Cambria"/>
                <a:cs typeface="Cambria"/>
              </a:rPr>
              <a:t>a</a:t>
            </a:r>
            <a:r>
              <a:rPr sz="1200" spc="-5" dirty="0">
                <a:latin typeface="Cambria"/>
                <a:cs typeface="Cambria"/>
              </a:rPr>
              <a:t>ti</a:t>
            </a:r>
            <a:r>
              <a:rPr sz="1200" dirty="0">
                <a:latin typeface="Cambria"/>
                <a:cs typeface="Cambria"/>
              </a:rPr>
              <a:t>o</a:t>
            </a:r>
            <a:r>
              <a:rPr sz="1200" spc="-10" dirty="0">
                <a:latin typeface="Cambria"/>
                <a:cs typeface="Cambria"/>
              </a:rPr>
              <a:t>n</a:t>
            </a:r>
            <a:r>
              <a:rPr sz="1200" spc="-25" dirty="0">
                <a:latin typeface="Cambria"/>
                <a:cs typeface="Cambria"/>
              </a:rPr>
              <a:t>s</a:t>
            </a:r>
            <a:r>
              <a:rPr sz="1200" dirty="0">
                <a:latin typeface="Cambria"/>
                <a:cs typeface="Cambria"/>
              </a:rPr>
              <a:t>?</a:t>
            </a:r>
          </a:p>
          <a:p>
            <a:pPr>
              <a:lnSpc>
                <a:spcPct val="100000"/>
              </a:lnSpc>
              <a:spcBef>
                <a:spcPts val="29"/>
              </a:spcBef>
            </a:pPr>
            <a:endParaRPr sz="1150" dirty="0">
              <a:latin typeface="Times New Roman"/>
              <a:cs typeface="Times New Roman"/>
            </a:endParaRPr>
          </a:p>
          <a:p>
            <a:pPr marL="12700" marR="7620" algn="just">
              <a:lnSpc>
                <a:spcPts val="1340"/>
              </a:lnSpc>
            </a:pPr>
            <a:r>
              <a:rPr sz="1200" spc="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120" dirty="0">
                <a:latin typeface="Times New Roman"/>
                <a:cs typeface="Times New Roman"/>
              </a:rPr>
              <a:t> </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spc="30"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15" dirty="0">
                <a:latin typeface="Times New Roman"/>
                <a:cs typeface="Times New Roman"/>
              </a:rPr>
              <a:t>e</a:t>
            </a:r>
            <a:r>
              <a:rPr sz="1200" spc="-20" dirty="0">
                <a:latin typeface="Times New Roman"/>
                <a:cs typeface="Times New Roman"/>
              </a:rPr>
              <a:t>ff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a:t>
            </a:r>
            <a:r>
              <a:rPr sz="1200" spc="8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40"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spc="-15" dirty="0">
                <a:latin typeface="Times New Roman"/>
                <a:cs typeface="Times New Roman"/>
              </a:rPr>
              <a:t>s.</a:t>
            </a:r>
            <a:endParaRPr sz="1200" dirty="0">
              <a:latin typeface="Times New Roman"/>
              <a:cs typeface="Times New Roman"/>
            </a:endParaRPr>
          </a:p>
          <a:p>
            <a:pPr>
              <a:lnSpc>
                <a:spcPct val="100000"/>
              </a:lnSpc>
              <a:spcBef>
                <a:spcPts val="12"/>
              </a:spcBef>
            </a:pPr>
            <a:endParaRPr sz="1050" dirty="0">
              <a:latin typeface="Times New Roman"/>
              <a:cs typeface="Times New Roman"/>
            </a:endParaRPr>
          </a:p>
          <a:p>
            <a:pPr marL="12700" algn="just">
              <a:lnSpc>
                <a:spcPct val="100000"/>
              </a:lnSpc>
            </a:pPr>
            <a:r>
              <a:rPr sz="1200" b="1" spc="-10" dirty="0">
                <a:latin typeface="Times New Roman"/>
                <a:cs typeface="Times New Roman"/>
              </a:rPr>
              <a:t>T</a:t>
            </a:r>
            <a:r>
              <a:rPr sz="1200" b="1" dirty="0">
                <a:latin typeface="Times New Roman"/>
                <a:cs typeface="Times New Roman"/>
              </a:rPr>
              <a:t>he</a:t>
            </a:r>
            <a:r>
              <a:rPr sz="1200" b="1" spc="5" dirty="0">
                <a:latin typeface="Times New Roman"/>
                <a:cs typeface="Times New Roman"/>
              </a:rPr>
              <a:t> </a:t>
            </a:r>
            <a:r>
              <a:rPr sz="1200" b="1" spc="10" dirty="0">
                <a:latin typeface="Times New Roman"/>
                <a:cs typeface="Times New Roman"/>
              </a:rPr>
              <a:t>P</a:t>
            </a:r>
            <a:r>
              <a:rPr sz="1200" b="1" spc="-30" dirty="0">
                <a:latin typeface="Times New Roman"/>
                <a:cs typeface="Times New Roman"/>
              </a:rPr>
              <a:t>r</a:t>
            </a:r>
            <a:r>
              <a:rPr sz="1200" b="1" dirty="0">
                <a:latin typeface="Times New Roman"/>
                <a:cs typeface="Times New Roman"/>
              </a:rPr>
              <a:t>o</a:t>
            </a:r>
            <a:r>
              <a:rPr sz="1200" b="1" spc="20" dirty="0">
                <a:latin typeface="Times New Roman"/>
                <a:cs typeface="Times New Roman"/>
              </a:rPr>
              <a:t>g</a:t>
            </a:r>
            <a:r>
              <a:rPr sz="1200" b="1" spc="-30" dirty="0">
                <a:latin typeface="Times New Roman"/>
                <a:cs typeface="Times New Roman"/>
              </a:rPr>
              <a:t>r</a:t>
            </a:r>
            <a:r>
              <a:rPr sz="1200" b="1" dirty="0">
                <a:latin typeface="Times New Roman"/>
                <a:cs typeface="Times New Roman"/>
              </a:rPr>
              <a:t>am</a:t>
            </a:r>
            <a:endParaRPr sz="1200" dirty="0">
              <a:latin typeface="Times New Roman"/>
              <a:cs typeface="Times New Roman"/>
            </a:endParaRPr>
          </a:p>
          <a:p>
            <a:pPr>
              <a:lnSpc>
                <a:spcPct val="100000"/>
              </a:lnSpc>
              <a:spcBef>
                <a:spcPts val="0"/>
              </a:spcBef>
            </a:pPr>
            <a:endParaRPr sz="1150" dirty="0">
              <a:latin typeface="Times New Roman"/>
              <a:cs typeface="Times New Roman"/>
            </a:endParaRPr>
          </a:p>
          <a:p>
            <a:pPr marL="12700" marR="5080" algn="just">
              <a:lnSpc>
                <a:spcPct val="93100"/>
              </a:lnSpc>
            </a:pPr>
            <a:r>
              <a:rPr sz="1200" spc="-15" dirty="0">
                <a:latin typeface="Times New Roman"/>
                <a:cs typeface="Times New Roman"/>
              </a:rPr>
              <a:t>L</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H</a:t>
            </a:r>
            <a:r>
              <a:rPr sz="1200" spc="-10" dirty="0">
                <a:latin typeface="Times New Roman"/>
                <a:cs typeface="Times New Roman"/>
              </a:rPr>
              <a:t>BC</a:t>
            </a:r>
            <a:r>
              <a:rPr sz="1200" dirty="0">
                <a:latin typeface="Times New Roman"/>
                <a:cs typeface="Times New Roman"/>
              </a:rPr>
              <a:t>U</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of</a:t>
            </a:r>
            <a:r>
              <a:rPr sz="1200" spc="90"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o</a:t>
            </a:r>
            <a:r>
              <a:rPr sz="1200" spc="-20" dirty="0">
                <a:latin typeface="Times New Roman"/>
                <a:cs typeface="Times New Roman"/>
              </a:rPr>
              <a:t>f</a:t>
            </a:r>
            <a:r>
              <a:rPr sz="1200" spc="-4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8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30"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t>
            </a:r>
            <a:r>
              <a:rPr sz="1200" spc="10"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2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Sp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n</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ca</a:t>
            </a:r>
            <a:r>
              <a:rPr sz="1200" dirty="0">
                <a:latin typeface="Times New Roman"/>
                <a:cs typeface="Times New Roman"/>
              </a:rPr>
              <a:t>d</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5" dirty="0">
                <a:latin typeface="Times New Roman"/>
                <a:cs typeface="Times New Roman"/>
              </a:rPr>
              <a:t>-</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hly </a:t>
            </a:r>
            <a:r>
              <a:rPr sz="1200" spc="-75"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15" dirty="0">
                <a:latin typeface="Times New Roman"/>
                <a:cs typeface="Times New Roman"/>
              </a:rPr>
              <a:t>ea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p>
          <a:p>
            <a:pPr>
              <a:lnSpc>
                <a:spcPct val="100000"/>
              </a:lnSpc>
              <a:spcBef>
                <a:spcPts val="0"/>
              </a:spcBef>
            </a:pPr>
            <a:endParaRPr sz="1150" dirty="0">
              <a:latin typeface="Times New Roman"/>
              <a:cs typeface="Times New Roman"/>
            </a:endParaRPr>
          </a:p>
          <a:p>
            <a:pPr marL="12700" marR="5715" algn="just">
              <a:lnSpc>
                <a:spcPct val="931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m</a:t>
            </a:r>
            <a:r>
              <a:rPr sz="1200" spc="13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ne </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20 </a:t>
            </a:r>
            <a:r>
              <a:rPr sz="1200" spc="-120"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85" dirty="0">
                <a:latin typeface="Times New Roman"/>
                <a:cs typeface="Times New Roman"/>
              </a:rPr>
              <a:t> </a:t>
            </a:r>
            <a:r>
              <a:rPr sz="1200" dirty="0">
                <a:latin typeface="Times New Roman"/>
                <a:cs typeface="Times New Roman"/>
              </a:rPr>
              <a:t>2005,</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8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us</a:t>
            </a:r>
            <a:r>
              <a:rPr sz="1200" spc="70" dirty="0">
                <a:latin typeface="Times New Roman"/>
                <a:cs typeface="Times New Roman"/>
              </a:rPr>
              <a:t> </a:t>
            </a:r>
            <a:r>
              <a:rPr sz="1200" spc="-25" dirty="0">
                <a:latin typeface="Times New Roman"/>
                <a:cs typeface="Times New Roman"/>
              </a:rPr>
              <a:t>yi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du</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 </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134</a:t>
            </a:r>
            <a:r>
              <a:rPr sz="1200" spc="10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11</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32 </a:t>
            </a:r>
            <a:r>
              <a:rPr sz="1200" spc="12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t  </a:t>
            </a:r>
            <a:r>
              <a:rPr sz="1200" spc="-13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200 </a:t>
            </a:r>
            <a:r>
              <a:rPr sz="1200" spc="12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iv</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8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6.</a:t>
            </a:r>
            <a:r>
              <a:rPr sz="1200" spc="140" dirty="0">
                <a:latin typeface="Times New Roman"/>
                <a:cs typeface="Times New Roman"/>
              </a:rPr>
              <a:t> </a:t>
            </a:r>
            <a:r>
              <a:rPr sz="1200" dirty="0">
                <a:latin typeface="Times New Roman"/>
                <a:cs typeface="Times New Roman"/>
              </a:rPr>
              <a:t>A</a:t>
            </a:r>
            <a:r>
              <a:rPr sz="1200" spc="105" dirty="0">
                <a:latin typeface="Times New Roman"/>
                <a:cs typeface="Times New Roman"/>
              </a:rPr>
              <a:t> </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hly</a:t>
            </a:r>
            <a:r>
              <a:rPr sz="1200" spc="105"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nn</a:t>
            </a:r>
            <a:r>
              <a:rPr sz="1200" spc="15" dirty="0">
                <a:latin typeface="Times New Roman"/>
                <a:cs typeface="Times New Roman"/>
              </a:rPr>
              <a:t>e</a:t>
            </a:r>
            <a:r>
              <a:rPr sz="1200" dirty="0">
                <a:latin typeface="Times New Roman"/>
                <a:cs typeface="Times New Roman"/>
              </a:rPr>
              <a:t>l</a:t>
            </a:r>
            <a:r>
              <a:rPr sz="1200" spc="1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a:t>
            </a:r>
            <a:r>
              <a:rPr sz="1200" spc="12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84</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hidden="1"/>
          <p:cNvSpPr>
            <a:spLocks noGrp="1"/>
          </p:cNvSpPr>
          <p:nvPr>
            <p:ph type="title"/>
          </p:nvPr>
        </p:nvSpPr>
        <p:spPr>
          <a:xfrm>
            <a:off x="388620" y="402335"/>
            <a:ext cx="6995159" cy="553998"/>
          </a:xfrm>
        </p:spPr>
        <p:txBody>
          <a:bodyPr/>
          <a:lstStyle/>
          <a:p>
            <a:r>
              <a:rPr lang="en-US" dirty="0" smtClean="0"/>
              <a:t>Article “Providing Culturally Responsive Teaching” - Method, Participants, and Instruments</a:t>
            </a:r>
            <a:endParaRPr lang="en-US" dirty="0"/>
          </a:p>
        </p:txBody>
      </p:sp>
      <p:sp>
        <p:nvSpPr>
          <p:cNvPr id="2" name="object 2"/>
          <p:cNvSpPr txBox="1"/>
          <p:nvPr/>
        </p:nvSpPr>
        <p:spPr>
          <a:xfrm>
            <a:off x="901700" y="910131"/>
            <a:ext cx="5972175" cy="3378200"/>
          </a:xfrm>
          <a:prstGeom prst="rect">
            <a:avLst/>
          </a:prstGeom>
        </p:spPr>
        <p:txBody>
          <a:bodyPr vert="horz" wrap="square" lIns="0" tIns="0" rIns="0" bIns="0" rtlCol="0">
            <a:spAutoFit/>
          </a:bodyPr>
          <a:lstStyle/>
          <a:p>
            <a:pPr marL="12700" marR="5080" algn="just">
              <a:lnSpc>
                <a:spcPts val="1340"/>
              </a:lnSpc>
            </a:pP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6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85"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spc="-15" dirty="0">
                <a:latin typeface="Times New Roman"/>
                <a:cs typeface="Times New Roman"/>
              </a:rPr>
              <a:t>s.</a:t>
            </a:r>
            <a:endParaRPr sz="1200" dirty="0">
              <a:latin typeface="Times New Roman"/>
              <a:cs typeface="Times New Roman"/>
            </a:endParaRPr>
          </a:p>
          <a:p>
            <a:pPr>
              <a:lnSpc>
                <a:spcPct val="100000"/>
              </a:lnSpc>
              <a:spcBef>
                <a:spcPts val="12"/>
              </a:spcBef>
            </a:pPr>
            <a:endParaRPr sz="1050" dirty="0">
              <a:latin typeface="Times New Roman"/>
              <a:cs typeface="Times New Roman"/>
            </a:endParaRPr>
          </a:p>
          <a:p>
            <a:pPr algn="ctr">
              <a:lnSpc>
                <a:spcPts val="1380"/>
              </a:lnSpc>
            </a:pPr>
            <a:r>
              <a:rPr sz="1200" b="1" spc="15" dirty="0">
                <a:latin typeface="Times New Roman"/>
                <a:cs typeface="Times New Roman"/>
              </a:rPr>
              <a:t>M</a:t>
            </a:r>
            <a:r>
              <a:rPr sz="1200" b="1" spc="-5" dirty="0">
                <a:latin typeface="Times New Roman"/>
                <a:cs typeface="Times New Roman"/>
              </a:rPr>
              <a:t>e</a:t>
            </a:r>
            <a:r>
              <a:rPr sz="1200" b="1" spc="5" dirty="0">
                <a:latin typeface="Times New Roman"/>
                <a:cs typeface="Times New Roman"/>
              </a:rPr>
              <a:t>t</a:t>
            </a:r>
            <a:r>
              <a:rPr sz="1200" b="1" dirty="0">
                <a:latin typeface="Times New Roman"/>
                <a:cs typeface="Times New Roman"/>
              </a:rPr>
              <a:t>hod</a:t>
            </a:r>
            <a:endParaRPr sz="1200" dirty="0">
              <a:latin typeface="Times New Roman"/>
              <a:cs typeface="Times New Roman"/>
            </a:endParaRPr>
          </a:p>
          <a:p>
            <a:pPr marL="12700" algn="just">
              <a:lnSpc>
                <a:spcPts val="1380"/>
              </a:lnSpc>
            </a:pPr>
            <a:r>
              <a:rPr sz="1200" b="1" spc="-15" dirty="0">
                <a:latin typeface="Times New Roman"/>
                <a:cs typeface="Times New Roman"/>
              </a:rPr>
              <a:t>P</a:t>
            </a:r>
            <a:r>
              <a:rPr sz="1200" b="1" spc="20" dirty="0">
                <a:latin typeface="Times New Roman"/>
                <a:cs typeface="Times New Roman"/>
              </a:rPr>
              <a:t>a</a:t>
            </a:r>
            <a:r>
              <a:rPr sz="1200" b="1" spc="-30" dirty="0">
                <a:latin typeface="Times New Roman"/>
                <a:cs typeface="Times New Roman"/>
              </a:rPr>
              <a:t>r</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ipan</a:t>
            </a:r>
            <a:r>
              <a:rPr sz="1200" b="1" spc="5" dirty="0">
                <a:latin typeface="Times New Roman"/>
                <a:cs typeface="Times New Roman"/>
              </a:rPr>
              <a:t>t</a:t>
            </a:r>
            <a:r>
              <a:rPr sz="1200" b="1" dirty="0">
                <a:latin typeface="Times New Roman"/>
                <a:cs typeface="Times New Roman"/>
              </a:rPr>
              <a:t>s</a:t>
            </a:r>
            <a:endParaRPr sz="1200" dirty="0">
              <a:latin typeface="Times New Roman"/>
              <a:cs typeface="Times New Roman"/>
            </a:endParaRPr>
          </a:p>
          <a:p>
            <a:pPr>
              <a:lnSpc>
                <a:spcPct val="100000"/>
              </a:lnSpc>
              <a:spcBef>
                <a:spcPts val="21"/>
              </a:spcBef>
            </a:pPr>
            <a:endParaRPr sz="1150" dirty="0">
              <a:latin typeface="Times New Roman"/>
              <a:cs typeface="Times New Roman"/>
            </a:endParaRPr>
          </a:p>
          <a:p>
            <a:pPr marL="12700" marR="6985" algn="just">
              <a:lnSpc>
                <a:spcPts val="132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27</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9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t>
            </a:r>
            <a:r>
              <a:rPr sz="1200" i="1" dirty="0">
                <a:latin typeface="Times New Roman"/>
                <a:cs typeface="Times New Roman"/>
              </a:rPr>
              <a:t>S</a:t>
            </a:r>
            <a:r>
              <a:rPr sz="1200" i="1" spc="-15" dirty="0">
                <a:latin typeface="Times New Roman"/>
                <a:cs typeface="Times New Roman"/>
              </a:rPr>
              <a:t>P</a:t>
            </a:r>
            <a:r>
              <a:rPr sz="1200" i="1" spc="10" dirty="0">
                <a:latin typeface="Times New Roman"/>
                <a:cs typeface="Times New Roman"/>
              </a:rPr>
              <a:t>E</a:t>
            </a:r>
            <a:r>
              <a:rPr sz="1200" i="1" dirty="0">
                <a:latin typeface="Times New Roman"/>
                <a:cs typeface="Times New Roman"/>
              </a:rPr>
              <a:t>D 564: </a:t>
            </a:r>
            <a:r>
              <a:rPr sz="1200" i="1" spc="55" dirty="0">
                <a:latin typeface="Times New Roman"/>
                <a:cs typeface="Times New Roman"/>
              </a:rPr>
              <a:t> </a:t>
            </a:r>
            <a:r>
              <a:rPr sz="1200" i="1" spc="5" dirty="0">
                <a:latin typeface="Times New Roman"/>
                <a:cs typeface="Times New Roman"/>
              </a:rPr>
              <a:t>M</a:t>
            </a:r>
            <a:r>
              <a:rPr sz="1200" i="1" spc="-5" dirty="0">
                <a:latin typeface="Times New Roman"/>
                <a:cs typeface="Times New Roman"/>
              </a:rPr>
              <a:t>e</a:t>
            </a:r>
            <a:r>
              <a:rPr sz="1200" i="1" dirty="0">
                <a:latin typeface="Times New Roman"/>
                <a:cs typeface="Times New Roman"/>
              </a:rPr>
              <a:t>thod</a:t>
            </a:r>
            <a:r>
              <a:rPr sz="1200" i="1" spc="-15" dirty="0">
                <a:latin typeface="Times New Roman"/>
                <a:cs typeface="Times New Roman"/>
              </a:rPr>
              <a:t>s</a:t>
            </a:r>
            <a:r>
              <a:rPr sz="1200" i="1" dirty="0">
                <a:latin typeface="Times New Roman"/>
                <a:cs typeface="Times New Roman"/>
              </a:rPr>
              <a:t>, </a:t>
            </a:r>
            <a:r>
              <a:rPr sz="1200" i="1" spc="60" dirty="0">
                <a:latin typeface="Times New Roman"/>
                <a:cs typeface="Times New Roman"/>
              </a:rPr>
              <a:t> </a:t>
            </a:r>
            <a:r>
              <a:rPr sz="1200" i="1" spc="5" dirty="0">
                <a:latin typeface="Times New Roman"/>
                <a:cs typeface="Times New Roman"/>
              </a:rPr>
              <a:t>M</a:t>
            </a:r>
            <a:r>
              <a:rPr sz="1200" i="1" dirty="0">
                <a:latin typeface="Times New Roman"/>
                <a:cs typeface="Times New Roman"/>
              </a:rPr>
              <a:t>at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ial</a:t>
            </a:r>
            <a:r>
              <a:rPr sz="1200" i="1" spc="-15" dirty="0">
                <a:latin typeface="Times New Roman"/>
                <a:cs typeface="Times New Roman"/>
              </a:rPr>
              <a:t>s</a:t>
            </a:r>
            <a:r>
              <a:rPr sz="1200" i="1" dirty="0">
                <a:latin typeface="Times New Roman"/>
                <a:cs typeface="Times New Roman"/>
              </a:rPr>
              <a:t>, </a:t>
            </a:r>
            <a:r>
              <a:rPr sz="1200" i="1" spc="60" dirty="0">
                <a:latin typeface="Times New Roman"/>
                <a:cs typeface="Times New Roman"/>
              </a:rPr>
              <a:t> </a:t>
            </a:r>
            <a:r>
              <a:rPr sz="1200" i="1" dirty="0">
                <a:latin typeface="Times New Roman"/>
                <a:cs typeface="Times New Roman"/>
              </a:rPr>
              <a:t>and </a:t>
            </a:r>
            <a:r>
              <a:rPr sz="1200" i="1" spc="45" dirty="0">
                <a:latin typeface="Times New Roman"/>
                <a:cs typeface="Times New Roman"/>
              </a:rPr>
              <a:t> </a:t>
            </a:r>
            <a:r>
              <a:rPr sz="1200" i="1" spc="-15" dirty="0">
                <a:latin typeface="Times New Roman"/>
                <a:cs typeface="Times New Roman"/>
              </a:rPr>
              <a:t>Pr</a:t>
            </a:r>
            <a:r>
              <a:rPr sz="1200" i="1" dirty="0">
                <a:latin typeface="Times New Roman"/>
                <a:cs typeface="Times New Roman"/>
              </a:rPr>
              <a:t>obl</a:t>
            </a:r>
            <a:r>
              <a:rPr sz="1200" i="1" spc="-5" dirty="0">
                <a:latin typeface="Times New Roman"/>
                <a:cs typeface="Times New Roman"/>
              </a:rPr>
              <a:t>em</a:t>
            </a:r>
            <a:r>
              <a:rPr sz="1200" i="1" dirty="0">
                <a:latin typeface="Times New Roman"/>
                <a:cs typeface="Times New Roman"/>
              </a:rPr>
              <a:t>s </a:t>
            </a:r>
            <a:r>
              <a:rPr sz="1200" i="1" spc="35" dirty="0">
                <a:latin typeface="Times New Roman"/>
                <a:cs typeface="Times New Roman"/>
              </a:rPr>
              <a:t> </a:t>
            </a:r>
            <a:r>
              <a:rPr sz="1200" i="1" dirty="0">
                <a:latin typeface="Times New Roman"/>
                <a:cs typeface="Times New Roman"/>
              </a:rPr>
              <a:t>in </a:t>
            </a:r>
            <a:r>
              <a:rPr sz="1200" i="1" spc="4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45" dirty="0">
                <a:latin typeface="Times New Roman"/>
                <a:cs typeface="Times New Roman"/>
              </a:rPr>
              <a:t> </a:t>
            </a:r>
            <a:r>
              <a:rPr sz="1200" i="1" dirty="0">
                <a:latin typeface="Times New Roman"/>
                <a:cs typeface="Times New Roman"/>
              </a:rPr>
              <a:t>the </a:t>
            </a:r>
            <a:r>
              <a:rPr sz="1200" i="1" spc="40" dirty="0">
                <a:latin typeface="Times New Roman"/>
                <a:cs typeface="Times New Roman"/>
              </a:rPr>
              <a:t> </a:t>
            </a:r>
            <a:r>
              <a:rPr sz="1200" i="1" dirty="0">
                <a:latin typeface="Times New Roman"/>
                <a:cs typeface="Times New Roman"/>
              </a:rPr>
              <a:t>Sp</a:t>
            </a:r>
            <a:r>
              <a:rPr sz="1200" i="1" spc="-5" dirty="0">
                <a:latin typeface="Times New Roman"/>
                <a:cs typeface="Times New Roman"/>
              </a:rPr>
              <a:t>ec</a:t>
            </a:r>
            <a:r>
              <a:rPr sz="1200" i="1" dirty="0">
                <a:latin typeface="Times New Roman"/>
                <a:cs typeface="Times New Roman"/>
              </a:rPr>
              <a:t>ial </a:t>
            </a:r>
            <a:r>
              <a:rPr sz="1200" i="1" spc="50"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ee</a:t>
            </a:r>
            <a:r>
              <a:rPr sz="1200" i="1" dirty="0">
                <a:latin typeface="Times New Roman"/>
                <a:cs typeface="Times New Roman"/>
              </a:rPr>
              <a:t>ds </a:t>
            </a:r>
            <a:r>
              <a:rPr sz="1200" i="1" spc="6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ll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95" dirty="0">
                <a:latin typeface="Times New Roman"/>
                <a:cs typeface="Times New Roman"/>
              </a:rPr>
              <a:t> </a:t>
            </a:r>
            <a:r>
              <a:rPr sz="1200" dirty="0">
                <a:latin typeface="Times New Roman"/>
                <a:cs typeface="Times New Roman"/>
              </a:rPr>
              <a:t>2007,</a:t>
            </a:r>
            <a:r>
              <a:rPr sz="1200" spc="95" dirty="0">
                <a:latin typeface="Times New Roman"/>
                <a:cs typeface="Times New Roman"/>
              </a:rPr>
              <a:t> </a:t>
            </a:r>
            <a:r>
              <a:rPr sz="1200" dirty="0">
                <a:latin typeface="Times New Roman"/>
                <a:cs typeface="Times New Roman"/>
              </a:rPr>
              <a:t>200</a:t>
            </a:r>
            <a:r>
              <a:rPr sz="1200" spc="-25" dirty="0">
                <a:latin typeface="Times New Roman"/>
                <a:cs typeface="Times New Roman"/>
              </a:rPr>
              <a:t>8</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a:t>
            </a:r>
            <a:r>
              <a:rPr sz="1200" spc="-25" dirty="0">
                <a:latin typeface="Times New Roman"/>
                <a:cs typeface="Times New Roman"/>
              </a:rPr>
              <a:t>9</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2010)</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Sp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Ge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60</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by</a:t>
            </a:r>
            <a:r>
              <a:rPr sz="1200" spc="1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15</a:t>
            </a:r>
            <a:r>
              <a:rPr sz="1200" spc="5" dirty="0">
                <a:latin typeface="Times New Roman"/>
                <a:cs typeface="Times New Roman"/>
              </a:rPr>
              <a:t>-</a:t>
            </a:r>
            <a:r>
              <a:rPr sz="1200" spc="-5" dirty="0">
                <a:latin typeface="Times New Roman"/>
                <a:cs typeface="Times New Roman"/>
              </a:rPr>
              <a:t>wee</a:t>
            </a:r>
            <a:r>
              <a:rPr sz="1200" dirty="0">
                <a:latin typeface="Times New Roman"/>
                <a:cs typeface="Times New Roman"/>
              </a:rPr>
              <a:t>k</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 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s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10" dirty="0">
                <a:latin typeface="Times New Roman"/>
                <a:cs typeface="Times New Roman"/>
              </a:rPr>
              <a:t>T</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1,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12 </a:t>
            </a:r>
            <a:r>
              <a:rPr sz="1200" spc="-1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3 </a:t>
            </a:r>
            <a:r>
              <a:rPr sz="1200" spc="-145" dirty="0">
                <a:latin typeface="Times New Roman"/>
                <a:cs typeface="Times New Roman"/>
              </a:rPr>
              <a:t> </a:t>
            </a:r>
            <a:r>
              <a:rPr sz="1200" spc="10" dirty="0">
                <a:latin typeface="Times New Roman"/>
                <a:cs typeface="Times New Roman"/>
              </a:rPr>
              <a:t>E</a:t>
            </a:r>
            <a:r>
              <a:rPr sz="1200" dirty="0">
                <a:latin typeface="Times New Roman"/>
                <a:cs typeface="Times New Roman"/>
              </a:rPr>
              <a:t>u</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a:t>
            </a:r>
            <a:r>
              <a:rPr sz="1200" spc="130" dirty="0">
                <a:latin typeface="Times New Roman"/>
                <a:cs typeface="Times New Roman"/>
              </a:rPr>
              <a:t> </a:t>
            </a:r>
            <a:r>
              <a:rPr sz="1200" dirty="0">
                <a:latin typeface="Times New Roman"/>
                <a:cs typeface="Times New Roman"/>
              </a:rPr>
              <a:t>25 </a:t>
            </a:r>
            <a:r>
              <a:rPr sz="1200" spc="-12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2</a:t>
            </a:r>
            <a:r>
              <a:rPr sz="1200" spc="10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ge</a:t>
            </a:r>
            <a:r>
              <a:rPr sz="1200" spc="10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22</a:t>
            </a:r>
            <a:r>
              <a:rPr sz="1200" spc="105"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20"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ge</a:t>
            </a:r>
            <a:r>
              <a:rPr sz="1200" spc="1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20</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42</a:t>
            </a:r>
            <a:r>
              <a:rPr sz="1200" spc="80"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a:t>
            </a:r>
          </a:p>
          <a:p>
            <a:pPr>
              <a:lnSpc>
                <a:spcPct val="100000"/>
              </a:lnSpc>
            </a:pPr>
            <a:endParaRPr sz="1200" dirty="0">
              <a:latin typeface="Times New Roman"/>
              <a:cs typeface="Times New Roman"/>
            </a:endParaRPr>
          </a:p>
          <a:p>
            <a:pPr>
              <a:lnSpc>
                <a:spcPct val="100000"/>
              </a:lnSpc>
              <a:spcBef>
                <a:spcPts val="14"/>
              </a:spcBef>
            </a:pPr>
            <a:endParaRPr sz="1000" dirty="0">
              <a:latin typeface="Times New Roman"/>
              <a:cs typeface="Times New Roman"/>
            </a:endParaRPr>
          </a:p>
          <a:p>
            <a:pPr marR="59055" algn="ctr">
              <a:lnSpc>
                <a:spcPts val="1370"/>
              </a:lnSpc>
            </a:pPr>
            <a:r>
              <a:rPr sz="1200" b="1" spc="-10" dirty="0">
                <a:latin typeface="Times New Roman"/>
                <a:cs typeface="Times New Roman"/>
              </a:rPr>
              <a:t>T</a:t>
            </a:r>
            <a:r>
              <a:rPr sz="1200" b="1" dirty="0">
                <a:latin typeface="Times New Roman"/>
                <a:cs typeface="Times New Roman"/>
              </a:rPr>
              <a:t>ab</a:t>
            </a:r>
            <a:r>
              <a:rPr sz="1200" b="1" spc="-25" dirty="0">
                <a:latin typeface="Times New Roman"/>
                <a:cs typeface="Times New Roman"/>
              </a:rPr>
              <a:t>l</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1</a:t>
            </a:r>
            <a:endParaRPr sz="1200" dirty="0">
              <a:latin typeface="Times New Roman"/>
              <a:cs typeface="Times New Roman"/>
            </a:endParaRPr>
          </a:p>
          <a:p>
            <a:pPr marR="60960" algn="ctr">
              <a:lnSpc>
                <a:spcPts val="1370"/>
              </a:lnSpc>
            </a:pPr>
            <a:r>
              <a:rPr sz="1200" dirty="0">
                <a:latin typeface="Times New Roman"/>
                <a:cs typeface="Times New Roman"/>
              </a:rPr>
              <a:t>SP</a:t>
            </a:r>
            <a:r>
              <a:rPr sz="1200" spc="10" dirty="0">
                <a:latin typeface="Times New Roman"/>
                <a:cs typeface="Times New Roman"/>
              </a:rPr>
              <a:t>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564</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ph</a:t>
            </a:r>
            <a:r>
              <a:rPr sz="1200" spc="-25" dirty="0">
                <a:latin typeface="Times New Roman"/>
                <a:cs typeface="Times New Roman"/>
              </a:rPr>
              <a:t>i</a:t>
            </a:r>
            <a:r>
              <a:rPr sz="1200" spc="-5" dirty="0">
                <a:latin typeface="Times New Roman"/>
                <a:cs typeface="Times New Roman"/>
              </a:rPr>
              <a:t>cs</a:t>
            </a:r>
            <a:endParaRPr sz="1200" dirty="0">
              <a:latin typeface="Times New Roman"/>
              <a:cs typeface="Times New Roman"/>
            </a:endParaRPr>
          </a:p>
        </p:txBody>
      </p:sp>
      <p:sp>
        <p:nvSpPr>
          <p:cNvPr id="6" name="object 6" title="Straight Line at the top of table"/>
          <p:cNvSpPr/>
          <p:nvPr/>
        </p:nvSpPr>
        <p:spPr>
          <a:xfrm>
            <a:off x="914400" y="4425696"/>
            <a:ext cx="5885815" cy="0"/>
          </a:xfrm>
          <a:custGeom>
            <a:avLst/>
            <a:gdLst/>
            <a:ahLst/>
            <a:cxnLst/>
            <a:rect l="l" t="t" r="r" b="b"/>
            <a:pathLst>
              <a:path w="5885815">
                <a:moveTo>
                  <a:pt x="0" y="0"/>
                </a:moveTo>
                <a:lnTo>
                  <a:pt x="5885688" y="0"/>
                </a:lnTo>
              </a:path>
            </a:pathLst>
          </a:custGeom>
          <a:ln w="7366">
            <a:solidFill>
              <a:srgbClr val="000000"/>
            </a:solidFill>
          </a:ln>
        </p:spPr>
        <p:txBody>
          <a:bodyPr wrap="square" lIns="0" tIns="0" rIns="0" bIns="0" rtlCol="0"/>
          <a:lstStyle/>
          <a:p>
            <a:endParaRPr/>
          </a:p>
        </p:txBody>
      </p:sp>
      <p:sp>
        <p:nvSpPr>
          <p:cNvPr id="3" name="object 3"/>
          <p:cNvSpPr txBox="1"/>
          <p:nvPr/>
        </p:nvSpPr>
        <p:spPr>
          <a:xfrm>
            <a:off x="1636267" y="4419712"/>
            <a:ext cx="440055"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5" dirty="0">
                <a:latin typeface="Times New Roman"/>
                <a:cs typeface="Times New Roman"/>
              </a:rPr>
              <a:t>m</a:t>
            </a:r>
            <a:r>
              <a:rPr sz="1000" spc="-25" dirty="0">
                <a:latin typeface="Times New Roman"/>
                <a:cs typeface="Times New Roman"/>
              </a:rPr>
              <a:t>b</a:t>
            </a:r>
            <a:r>
              <a:rPr sz="1000" spc="-20" dirty="0">
                <a:latin typeface="Times New Roman"/>
                <a:cs typeface="Times New Roman"/>
              </a:rPr>
              <a:t>e</a:t>
            </a:r>
            <a:r>
              <a:rPr sz="1000" dirty="0">
                <a:latin typeface="Times New Roman"/>
                <a:cs typeface="Times New Roman"/>
              </a:rPr>
              <a:t>r</a:t>
            </a:r>
            <a:endParaRPr sz="1000">
              <a:latin typeface="Times New Roman"/>
              <a:cs typeface="Times New Roman"/>
            </a:endParaRPr>
          </a:p>
        </p:txBody>
      </p:sp>
      <p:sp>
        <p:nvSpPr>
          <p:cNvPr id="4" name="object 4"/>
          <p:cNvSpPr txBox="1"/>
          <p:nvPr/>
        </p:nvSpPr>
        <p:spPr>
          <a:xfrm>
            <a:off x="2611627" y="4419712"/>
            <a:ext cx="3192780" cy="153670"/>
          </a:xfrm>
          <a:prstGeom prst="rect">
            <a:avLst/>
          </a:prstGeom>
        </p:spPr>
        <p:txBody>
          <a:bodyPr vert="horz" wrap="square" lIns="0" tIns="0" rIns="0" bIns="0" rtlCol="0">
            <a:spAutoFit/>
          </a:bodyPr>
          <a:lstStyle/>
          <a:p>
            <a:pPr marL="12700">
              <a:lnSpc>
                <a:spcPct val="100000"/>
              </a:lnSpc>
              <a:tabLst>
                <a:tab pos="1203960" algn="l"/>
                <a:tab pos="2627630" algn="l"/>
              </a:tabLst>
            </a:pPr>
            <a:r>
              <a:rPr sz="1000" spc="5" dirty="0">
                <a:latin typeface="Times New Roman"/>
                <a:cs typeface="Times New Roman"/>
              </a:rPr>
              <a:t>E</a:t>
            </a:r>
            <a:r>
              <a:rPr sz="1000" spc="-20" dirty="0">
                <a:latin typeface="Times New Roman"/>
                <a:cs typeface="Times New Roman"/>
              </a:rPr>
              <a:t>t</a:t>
            </a:r>
            <a:r>
              <a:rPr sz="1000" dirty="0">
                <a:latin typeface="Times New Roman"/>
                <a:cs typeface="Times New Roman"/>
              </a:rPr>
              <a:t>hn</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it</a:t>
            </a:r>
            <a:r>
              <a:rPr sz="1000" dirty="0">
                <a:latin typeface="Times New Roman"/>
                <a:cs typeface="Times New Roman"/>
              </a:rPr>
              <a:t>y	</a:t>
            </a:r>
            <a:r>
              <a:rPr sz="1000" spc="-10" dirty="0">
                <a:latin typeface="Times New Roman"/>
                <a:cs typeface="Times New Roman"/>
              </a:rPr>
              <a:t>G</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r	</a:t>
            </a:r>
            <a:r>
              <a:rPr sz="1000" spc="-10" dirty="0">
                <a:latin typeface="Times New Roman"/>
                <a:cs typeface="Times New Roman"/>
              </a:rPr>
              <a:t>N</a:t>
            </a:r>
            <a:r>
              <a:rPr sz="1000" dirty="0">
                <a:latin typeface="Times New Roman"/>
                <a:cs typeface="Times New Roman"/>
              </a:rPr>
              <a:t>u</a:t>
            </a:r>
            <a:r>
              <a:rPr sz="1000" spc="5" dirty="0">
                <a:latin typeface="Times New Roman"/>
                <a:cs typeface="Times New Roman"/>
              </a:rPr>
              <a:t>m</a:t>
            </a:r>
            <a:r>
              <a:rPr sz="1000" spc="-25"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spc="-25" dirty="0">
                <a:latin typeface="Times New Roman"/>
                <a:cs typeface="Times New Roman"/>
              </a:rPr>
              <a:t>of</a:t>
            </a:r>
            <a:endParaRPr sz="1000">
              <a:latin typeface="Times New Roman"/>
              <a:cs typeface="Times New Roman"/>
            </a:endParaRPr>
          </a:p>
        </p:txBody>
      </p:sp>
      <p:sp>
        <p:nvSpPr>
          <p:cNvPr id="5" name="object 5"/>
          <p:cNvSpPr txBox="1"/>
          <p:nvPr/>
        </p:nvSpPr>
        <p:spPr>
          <a:xfrm>
            <a:off x="6055867" y="4419712"/>
            <a:ext cx="577215"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5" dirty="0">
                <a:latin typeface="Times New Roman"/>
                <a:cs typeface="Times New Roman"/>
              </a:rPr>
              <a:t>m</a:t>
            </a:r>
            <a:r>
              <a:rPr sz="1000" spc="-25"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spc="-25" dirty="0">
                <a:latin typeface="Times New Roman"/>
                <a:cs typeface="Times New Roman"/>
              </a:rPr>
              <a:t>of</a:t>
            </a:r>
            <a:endParaRPr sz="1000">
              <a:latin typeface="Times New Roman"/>
              <a:cs typeface="Times New Roman"/>
            </a:endParaRPr>
          </a:p>
        </p:txBody>
      </p:sp>
      <p:sp>
        <p:nvSpPr>
          <p:cNvPr id="7" name="object 7" title="Straight line under Ethnicity and Gender"/>
          <p:cNvSpPr/>
          <p:nvPr/>
        </p:nvSpPr>
        <p:spPr>
          <a:xfrm>
            <a:off x="2173223" y="4596384"/>
            <a:ext cx="2289175" cy="0"/>
          </a:xfrm>
          <a:custGeom>
            <a:avLst/>
            <a:gdLst/>
            <a:ahLst/>
            <a:cxnLst/>
            <a:rect l="l" t="t" r="r" b="b"/>
            <a:pathLst>
              <a:path w="2289175">
                <a:moveTo>
                  <a:pt x="0" y="0"/>
                </a:moveTo>
                <a:lnTo>
                  <a:pt x="2289048" y="0"/>
                </a:lnTo>
              </a:path>
            </a:pathLst>
          </a:custGeom>
          <a:ln w="7366">
            <a:solidFill>
              <a:srgbClr val="000000"/>
            </a:solidFill>
          </a:ln>
        </p:spPr>
        <p:txBody>
          <a:bodyPr wrap="square" lIns="0" tIns="0" rIns="0" bIns="0" rtlCol="0"/>
          <a:lstStyle/>
          <a:p>
            <a:endParaRPr/>
          </a:p>
        </p:txBody>
      </p:sp>
      <p:graphicFrame>
        <p:nvGraphicFramePr>
          <p:cNvPr id="8" name="object 8" descr="The table shows the number of students, by ethnicity and gender, the class mean age, the number of lesson plans reviewed, and the number of field lesson observations reviewed for Fall 2006, Fall 2007, Fall 2008, Fall 2009, Fall 2010, and the total for all semesters." title="Table showing SPED 564 Preservice Teacher Candidates' Demographics"/>
          <p:cNvGraphicFramePr>
            <a:graphicFrameLocks noGrp="1"/>
          </p:cNvGraphicFramePr>
          <p:nvPr>
            <p:extLst>
              <p:ext uri="{D42A27DB-BD31-4B8C-83A1-F6EECF244321}">
                <p14:modId xmlns:p14="http://schemas.microsoft.com/office/powerpoint/2010/main" val="2815272056"/>
              </p:ext>
            </p:extLst>
          </p:nvPr>
        </p:nvGraphicFramePr>
        <p:xfrm>
          <a:off x="914400" y="4585829"/>
          <a:ext cx="5885685" cy="1474227"/>
        </p:xfrm>
        <a:graphic>
          <a:graphicData uri="http://schemas.openxmlformats.org/drawingml/2006/table">
            <a:tbl>
              <a:tblPr firstRow="1" bandRow="1">
                <a:tableStyleId>{2D5ABB26-0587-4C30-8999-92F81FD0307C}</a:tableStyleId>
              </a:tblPr>
              <a:tblGrid>
                <a:gridCol w="640080"/>
                <a:gridCol w="616269"/>
                <a:gridCol w="685870"/>
                <a:gridCol w="675131"/>
                <a:gridCol w="414869"/>
                <a:gridCol w="517215"/>
                <a:gridCol w="701881"/>
                <a:gridCol w="721461"/>
                <a:gridCol w="912909"/>
              </a:tblGrid>
              <a:tr h="440958">
                <a:tc>
                  <a:txBody>
                    <a:bodyPr/>
                    <a:lstStyle/>
                    <a:p>
                      <a:pPr marL="78740">
                        <a:lnSpc>
                          <a:spcPct val="100000"/>
                        </a:lnSpc>
                      </a:pPr>
                      <a:r>
                        <a:rPr sz="1000" spc="-10" dirty="0">
                          <a:latin typeface="Times New Roman"/>
                          <a:cs typeface="Times New Roman"/>
                        </a:rPr>
                        <a:t>S</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t</a:t>
                      </a:r>
                      <a:r>
                        <a:rPr sz="1000" spc="-20" dirty="0">
                          <a:latin typeface="Times New Roman"/>
                          <a:cs typeface="Times New Roman"/>
                        </a:rPr>
                        <a:t>er</a:t>
                      </a:r>
                      <a:endParaRPr sz="1000" dirty="0">
                        <a:latin typeface="Times New Roman"/>
                        <a:cs typeface="Times New Roman"/>
                      </a:endParaRPr>
                    </a:p>
                  </a:txBody>
                  <a:tcPr marL="0" marR="0" marT="0" marB="0">
                    <a:lnB w="7366">
                      <a:solidFill>
                        <a:srgbClr val="000000"/>
                      </a:solidFill>
                      <a:prstDash val="solid"/>
                    </a:lnB>
                  </a:tcPr>
                </a:tc>
                <a:tc>
                  <a:txBody>
                    <a:bodyPr/>
                    <a:lstStyle/>
                    <a:p>
                      <a:pPr marL="81915" marR="85725" indent="167640">
                        <a:lnSpc>
                          <a:spcPts val="1100"/>
                        </a:lnSpc>
                      </a:pPr>
                      <a:r>
                        <a:rPr sz="1000" dirty="0">
                          <a:latin typeface="Times New Roman"/>
                          <a:cs typeface="Times New Roman"/>
                        </a:rPr>
                        <a:t>of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a:t>
                      </a:r>
                      <a:endParaRPr sz="1000">
                        <a:latin typeface="Times New Roman"/>
                        <a:cs typeface="Times New Roman"/>
                      </a:endParaRPr>
                    </a:p>
                  </a:txBody>
                  <a:tcPr marL="0" marR="0" marT="0" marB="0">
                    <a:lnB w="7366">
                      <a:solidFill>
                        <a:srgbClr val="000000"/>
                      </a:solidFill>
                      <a:prstDash val="solid"/>
                    </a:lnB>
                  </a:tcPr>
                </a:tc>
                <a:tc>
                  <a:txBody>
                    <a:bodyPr/>
                    <a:lstStyle/>
                    <a:p>
                      <a:pPr marL="93345" marR="85725" indent="54610">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can</a:t>
                      </a:r>
                      <a:endParaRPr sz="1000">
                        <a:latin typeface="Times New Roman"/>
                        <a:cs typeface="Times New Roman"/>
                      </a:endParaRPr>
                    </a:p>
                  </a:txBody>
                  <a:tcPr marL="0" marR="0" marT="0" marB="0">
                    <a:lnB w="7366">
                      <a:solidFill>
                        <a:srgbClr val="000000"/>
                      </a:solidFill>
                      <a:prstDash val="solid"/>
                    </a:lnB>
                  </a:tcPr>
                </a:tc>
                <a:tc>
                  <a:txBody>
                    <a:bodyPr/>
                    <a:lstStyle/>
                    <a:p>
                      <a:pPr marL="93345" marR="76200" indent="5715">
                        <a:lnSpc>
                          <a:spcPts val="1100"/>
                        </a:lnSpc>
                      </a:pPr>
                      <a:r>
                        <a:rPr sz="1000" spc="5" dirty="0">
                          <a:latin typeface="Times New Roman"/>
                          <a:cs typeface="Times New Roman"/>
                        </a:rPr>
                        <a:t>E</a:t>
                      </a:r>
                      <a:r>
                        <a:rPr sz="1000" spc="-25" dirty="0">
                          <a:latin typeface="Times New Roman"/>
                          <a:cs typeface="Times New Roman"/>
                        </a:rPr>
                        <a:t>u</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p</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can</a:t>
                      </a:r>
                      <a:endParaRPr sz="1000">
                        <a:latin typeface="Times New Roman"/>
                        <a:cs typeface="Times New Roman"/>
                      </a:endParaRPr>
                    </a:p>
                  </a:txBody>
                  <a:tcPr marL="0" marR="0" marT="0" marB="0">
                    <a:lnB w="7366">
                      <a:solidFill>
                        <a:srgbClr val="000000"/>
                      </a:solidFill>
                      <a:prstDash val="solid"/>
                    </a:lnB>
                  </a:tcPr>
                </a:tc>
                <a:tc>
                  <a:txBody>
                    <a:bodyPr/>
                    <a:lstStyle/>
                    <a:p>
                      <a:pPr marL="82550">
                        <a:lnSpc>
                          <a:spcPct val="100000"/>
                        </a:lnSpc>
                      </a:pPr>
                      <a:r>
                        <a:rPr sz="1000" spc="-10" dirty="0">
                          <a:latin typeface="Times New Roman"/>
                          <a:cs typeface="Times New Roman"/>
                        </a:rPr>
                        <a:t>M</a:t>
                      </a:r>
                      <a:r>
                        <a:rPr sz="1000" spc="5" dirty="0">
                          <a:latin typeface="Times New Roman"/>
                          <a:cs typeface="Times New Roman"/>
                        </a:rPr>
                        <a:t>al</a:t>
                      </a:r>
                      <a:r>
                        <a:rPr sz="1000" dirty="0">
                          <a:latin typeface="Times New Roman"/>
                          <a:cs typeface="Times New Roman"/>
                        </a:rPr>
                        <a:t>e</a:t>
                      </a:r>
                      <a:endParaRPr sz="1000">
                        <a:latin typeface="Times New Roman"/>
                        <a:cs typeface="Times New Roman"/>
                      </a:endParaRPr>
                    </a:p>
                  </a:txBody>
                  <a:tcPr marL="0" marR="0" marT="0" marB="0">
                    <a:lnB w="7366">
                      <a:solidFill>
                        <a:srgbClr val="000000"/>
                      </a:solidFill>
                      <a:prstDash val="solid"/>
                    </a:lnB>
                  </a:tcPr>
                </a:tc>
                <a:tc>
                  <a:txBody>
                    <a:bodyPr/>
                    <a:lstStyle/>
                    <a:p>
                      <a:pPr marL="67310">
                        <a:lnSpc>
                          <a:spcPct val="100000"/>
                        </a:lnSpc>
                      </a:pPr>
                      <a:r>
                        <a:rPr sz="1000" spc="-10" dirty="0">
                          <a:latin typeface="Times New Roman"/>
                          <a:cs typeface="Times New Roman"/>
                        </a:rPr>
                        <a:t>F</a:t>
                      </a:r>
                      <a:r>
                        <a:rPr sz="1000" spc="-20" dirty="0">
                          <a:latin typeface="Times New Roman"/>
                          <a:cs typeface="Times New Roman"/>
                        </a:rPr>
                        <a:t>e</a:t>
                      </a:r>
                      <a:r>
                        <a:rPr sz="1000" spc="5" dirty="0">
                          <a:latin typeface="Times New Roman"/>
                          <a:cs typeface="Times New Roman"/>
                        </a:rPr>
                        <a:t>male</a:t>
                      </a:r>
                      <a:endParaRPr sz="1000">
                        <a:latin typeface="Times New Roman"/>
                        <a:cs typeface="Times New Roman"/>
                      </a:endParaRPr>
                    </a:p>
                  </a:txBody>
                  <a:tcPr marL="0" marR="0" marT="0" marB="0">
                    <a:lnB w="7366">
                      <a:solidFill>
                        <a:srgbClr val="000000"/>
                      </a:solidFill>
                      <a:prstDash val="solid"/>
                    </a:lnB>
                  </a:tcPr>
                </a:tc>
                <a:tc>
                  <a:txBody>
                    <a:bodyPr/>
                    <a:lstStyle/>
                    <a:p>
                      <a:pPr marL="71120" marR="86995" indent="127635">
                        <a:lnSpc>
                          <a:spcPts val="1100"/>
                        </a:lnSpc>
                      </a:pPr>
                      <a:r>
                        <a:rPr sz="1000" dirty="0">
                          <a:latin typeface="Times New Roman"/>
                          <a:cs typeface="Times New Roman"/>
                        </a:rPr>
                        <a:t>C</a:t>
                      </a:r>
                      <a:r>
                        <a:rPr sz="1000" spc="5" dirty="0">
                          <a:latin typeface="Times New Roman"/>
                          <a:cs typeface="Times New Roman"/>
                        </a:rPr>
                        <a:t>la</a:t>
                      </a:r>
                      <a:r>
                        <a:rPr sz="1000" spc="-10" dirty="0">
                          <a:latin typeface="Times New Roman"/>
                          <a:cs typeface="Times New Roman"/>
                        </a:rPr>
                        <a:t>ss M</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n</a:t>
                      </a:r>
                      <a:r>
                        <a:rPr sz="1000" spc="10" dirty="0">
                          <a:latin typeface="Times New Roman"/>
                          <a:cs typeface="Times New Roman"/>
                        </a:rPr>
                        <a:t> </a:t>
                      </a:r>
                      <a:r>
                        <a:rPr sz="1000" spc="-10" dirty="0">
                          <a:latin typeface="Times New Roman"/>
                          <a:cs typeface="Times New Roman"/>
                        </a:rPr>
                        <a:t>A</a:t>
                      </a:r>
                      <a:r>
                        <a:rPr sz="1000" dirty="0">
                          <a:latin typeface="Times New Roman"/>
                          <a:cs typeface="Times New Roman"/>
                        </a:rPr>
                        <a:t>ge</a:t>
                      </a:r>
                      <a:endParaRPr sz="1000">
                        <a:latin typeface="Times New Roman"/>
                        <a:cs typeface="Times New Roman"/>
                      </a:endParaRPr>
                    </a:p>
                  </a:txBody>
                  <a:tcPr marL="0" marR="0" marT="0" marB="0">
                    <a:lnB w="7366">
                      <a:solidFill>
                        <a:srgbClr val="000000"/>
                      </a:solidFill>
                      <a:prstDash val="solid"/>
                    </a:lnB>
                  </a:tcPr>
                </a:tc>
                <a:tc>
                  <a:txBody>
                    <a:bodyPr/>
                    <a:lstStyle/>
                    <a:p>
                      <a:pPr marL="94615" marR="112395" indent="-6350" algn="ctr">
                        <a:lnSpc>
                          <a:spcPts val="1100"/>
                        </a:lnSpc>
                      </a:pPr>
                      <a:r>
                        <a:rPr sz="1000" spc="-20" dirty="0">
                          <a:latin typeface="Times New Roman"/>
                          <a:cs typeface="Times New Roman"/>
                        </a:rPr>
                        <a:t>Le</a:t>
                      </a:r>
                      <a:r>
                        <a:rPr sz="1000" spc="-10" dirty="0">
                          <a:latin typeface="Times New Roman"/>
                          <a:cs typeface="Times New Roman"/>
                        </a:rPr>
                        <a:t>s</a:t>
                      </a:r>
                      <a:r>
                        <a:rPr sz="1000" spc="15" dirty="0">
                          <a:latin typeface="Times New Roman"/>
                          <a:cs typeface="Times New Roman"/>
                        </a:rPr>
                        <a:t>s</a:t>
                      </a:r>
                      <a:r>
                        <a:rPr sz="1000" spc="-25" dirty="0">
                          <a:latin typeface="Times New Roman"/>
                          <a:cs typeface="Times New Roman"/>
                        </a:rPr>
                        <a:t>on </a:t>
                      </a:r>
                      <a:r>
                        <a:rPr sz="1000" spc="-10" dirty="0">
                          <a:latin typeface="Times New Roman"/>
                          <a:cs typeface="Times New Roman"/>
                        </a:rPr>
                        <a:t>P</a:t>
                      </a:r>
                      <a:r>
                        <a:rPr sz="1000" spc="5" dirty="0">
                          <a:latin typeface="Times New Roman"/>
                          <a:cs typeface="Times New Roman"/>
                        </a:rPr>
                        <a:t>l</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s </a:t>
                      </a:r>
                      <a:r>
                        <a:rPr sz="1000" spc="-25" dirty="0">
                          <a:latin typeface="Times New Roman"/>
                          <a:cs typeface="Times New Roman"/>
                        </a:rPr>
                        <a:t>R</a:t>
                      </a:r>
                      <a:r>
                        <a:rPr sz="1000" spc="5" dirty="0">
                          <a:latin typeface="Times New Roman"/>
                          <a:cs typeface="Times New Roman"/>
                        </a:rPr>
                        <a:t>e</a:t>
                      </a:r>
                      <a:r>
                        <a:rPr sz="1000" spc="-25" dirty="0">
                          <a:latin typeface="Times New Roman"/>
                          <a:cs typeface="Times New Roman"/>
                        </a:rPr>
                        <a:t>v</a:t>
                      </a:r>
                      <a:r>
                        <a:rPr sz="1000" spc="5" dirty="0">
                          <a:latin typeface="Times New Roman"/>
                          <a:cs typeface="Times New Roman"/>
                        </a:rPr>
                        <a:t>ie</a:t>
                      </a:r>
                      <a:r>
                        <a:rPr sz="1000" spc="-10" dirty="0">
                          <a:latin typeface="Times New Roman"/>
                          <a:cs typeface="Times New Roman"/>
                        </a:rPr>
                        <a:t>w</a:t>
                      </a:r>
                      <a:r>
                        <a:rPr sz="1000" spc="-20" dirty="0">
                          <a:latin typeface="Times New Roman"/>
                          <a:cs typeface="Times New Roman"/>
                        </a:rPr>
                        <a:t>e</a:t>
                      </a:r>
                      <a:r>
                        <a:rPr sz="1000" dirty="0">
                          <a:latin typeface="Times New Roman"/>
                          <a:cs typeface="Times New Roman"/>
                        </a:rPr>
                        <a:t>d</a:t>
                      </a:r>
                    </a:p>
                  </a:txBody>
                  <a:tcPr marL="0" marR="0" marT="0" marB="0">
                    <a:lnB w="7366">
                      <a:solidFill>
                        <a:srgbClr val="000000"/>
                      </a:solidFill>
                      <a:prstDash val="solid"/>
                    </a:lnB>
                  </a:tcPr>
                </a:tc>
                <a:tc>
                  <a:txBody>
                    <a:bodyPr/>
                    <a:lstStyle/>
                    <a:p>
                      <a:pPr marL="120014" marR="109855" indent="-7620" algn="ctr">
                        <a:lnSpc>
                          <a:spcPts val="1100"/>
                        </a:lnSpc>
                      </a:pPr>
                      <a:r>
                        <a:rPr sz="1000" spc="-10" dirty="0">
                          <a:latin typeface="Times New Roman"/>
                          <a:cs typeface="Times New Roman"/>
                        </a:rPr>
                        <a:t>F</a:t>
                      </a:r>
                      <a:r>
                        <a:rPr sz="1000" spc="5" dirty="0">
                          <a:latin typeface="Times New Roman"/>
                          <a:cs typeface="Times New Roman"/>
                        </a:rPr>
                        <a:t>i</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Le</a:t>
                      </a:r>
                      <a:r>
                        <a:rPr sz="1000" spc="-10" dirty="0">
                          <a:latin typeface="Times New Roman"/>
                          <a:cs typeface="Times New Roman"/>
                        </a:rPr>
                        <a:t>ss</a:t>
                      </a:r>
                      <a:r>
                        <a:rPr sz="1000" spc="-25" dirty="0">
                          <a:latin typeface="Times New Roman"/>
                          <a:cs typeface="Times New Roman"/>
                        </a:rPr>
                        <a:t>o</a:t>
                      </a:r>
                      <a:r>
                        <a:rPr sz="1000" dirty="0">
                          <a:latin typeface="Times New Roman"/>
                          <a:cs typeface="Times New Roman"/>
                        </a:rPr>
                        <a:t>n </a:t>
                      </a:r>
                      <a:r>
                        <a:rPr sz="1000" spc="-10" dirty="0">
                          <a:latin typeface="Times New Roman"/>
                          <a:cs typeface="Times New Roman"/>
                        </a:rPr>
                        <a:t>O</a:t>
                      </a:r>
                      <a:r>
                        <a:rPr sz="1000" spc="-25" dirty="0">
                          <a:latin typeface="Times New Roman"/>
                          <a:cs typeface="Times New Roman"/>
                        </a:rPr>
                        <a:t>b</a:t>
                      </a:r>
                      <a:r>
                        <a:rPr sz="1000" spc="15" dirty="0">
                          <a:latin typeface="Times New Roman"/>
                          <a:cs typeface="Times New Roman"/>
                        </a:rPr>
                        <a:t>s</a:t>
                      </a:r>
                      <a:r>
                        <a:rPr sz="1000" spc="-20" dirty="0">
                          <a:latin typeface="Times New Roman"/>
                          <a:cs typeface="Times New Roman"/>
                        </a:rPr>
                        <a:t>e</a:t>
                      </a:r>
                      <a:r>
                        <a:rPr sz="1000" spc="20" dirty="0">
                          <a:latin typeface="Times New Roman"/>
                          <a:cs typeface="Times New Roman"/>
                        </a:rPr>
                        <a:t>r</a:t>
                      </a:r>
                      <a:r>
                        <a:rPr sz="1000" spc="-25" dirty="0">
                          <a:latin typeface="Times New Roman"/>
                          <a:cs typeface="Times New Roman"/>
                        </a:rPr>
                        <a:t>v</a:t>
                      </a:r>
                      <a:r>
                        <a:rPr sz="1000" spc="5" dirty="0">
                          <a:latin typeface="Times New Roman"/>
                          <a:cs typeface="Times New Roman"/>
                        </a:rPr>
                        <a:t>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25" dirty="0">
                          <a:latin typeface="Times New Roman"/>
                          <a:cs typeface="Times New Roman"/>
                        </a:rPr>
                        <a:t>R</a:t>
                      </a:r>
                      <a:r>
                        <a:rPr sz="1000" spc="5" dirty="0">
                          <a:latin typeface="Times New Roman"/>
                          <a:cs typeface="Times New Roman"/>
                        </a:rPr>
                        <a:t>e</a:t>
                      </a:r>
                      <a:r>
                        <a:rPr sz="1000" spc="-25" dirty="0">
                          <a:latin typeface="Times New Roman"/>
                          <a:cs typeface="Times New Roman"/>
                        </a:rPr>
                        <a:t>v</a:t>
                      </a:r>
                      <a:r>
                        <a:rPr sz="1000" spc="5" dirty="0">
                          <a:latin typeface="Times New Roman"/>
                          <a:cs typeface="Times New Roman"/>
                        </a:rPr>
                        <a:t>ie</a:t>
                      </a:r>
                      <a:r>
                        <a:rPr sz="1000" spc="-10" dirty="0">
                          <a:latin typeface="Times New Roman"/>
                          <a:cs typeface="Times New Roman"/>
                        </a:rPr>
                        <a:t>w</a:t>
                      </a:r>
                      <a:r>
                        <a:rPr sz="1000" spc="-20" dirty="0">
                          <a:latin typeface="Times New Roman"/>
                          <a:cs typeface="Times New Roman"/>
                        </a:rPr>
                        <a:t>e</a:t>
                      </a:r>
                      <a:r>
                        <a:rPr sz="1000" dirty="0">
                          <a:latin typeface="Times New Roman"/>
                          <a:cs typeface="Times New Roman"/>
                        </a:rPr>
                        <a:t>d</a:t>
                      </a:r>
                      <a:endParaRPr sz="1000">
                        <a:latin typeface="Times New Roman"/>
                        <a:cs typeface="Times New Roman"/>
                      </a:endParaRPr>
                    </a:p>
                  </a:txBody>
                  <a:tcPr marL="0" marR="0" marT="0" marB="0">
                    <a:lnB w="7366">
                      <a:solidFill>
                        <a:srgbClr val="000000"/>
                      </a:solidFill>
                      <a:prstDash val="solid"/>
                    </a:lnB>
                  </a:tcPr>
                </a:tc>
              </a:tr>
              <a:tr h="167625">
                <a:tc>
                  <a:txBody>
                    <a:bodyPr/>
                    <a:lstStyle/>
                    <a:p>
                      <a:pPr marL="69850">
                        <a:lnSpc>
                          <a:spcPct val="100000"/>
                        </a:lnSpc>
                      </a:pPr>
                      <a:r>
                        <a:rPr sz="1000" spc="-10" dirty="0">
                          <a:latin typeface="Times New Roman"/>
                          <a:cs typeface="Times New Roman"/>
                        </a:rPr>
                        <a:t>F</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2006</a:t>
                      </a:r>
                      <a:endParaRPr sz="1000">
                        <a:latin typeface="Times New Roman"/>
                        <a:cs typeface="Times New Roman"/>
                      </a:endParaRPr>
                    </a:p>
                  </a:txBody>
                  <a:tcPr marL="0" marR="0" marT="0" marB="0">
                    <a:lnT w="7366">
                      <a:solidFill>
                        <a:srgbClr val="000000"/>
                      </a:solidFill>
                      <a:prstDash val="solid"/>
                    </a:lnT>
                  </a:tcPr>
                </a:tc>
                <a:tc>
                  <a:txBody>
                    <a:bodyPr/>
                    <a:lstStyle/>
                    <a:p>
                      <a:pPr marR="1905" algn="ctr">
                        <a:lnSpc>
                          <a:spcPct val="100000"/>
                        </a:lnSpc>
                      </a:pPr>
                      <a:r>
                        <a:rPr sz="1000" dirty="0">
                          <a:latin typeface="Times New Roman"/>
                          <a:cs typeface="Times New Roman"/>
                        </a:rPr>
                        <a:t>1</a:t>
                      </a:r>
                      <a:endParaRPr sz="1000">
                        <a:latin typeface="Times New Roman"/>
                        <a:cs typeface="Times New Roman"/>
                      </a:endParaRPr>
                    </a:p>
                  </a:txBody>
                  <a:tcPr marL="0" marR="0" marT="0" marB="0">
                    <a:lnT w="7366">
                      <a:solidFill>
                        <a:srgbClr val="000000"/>
                      </a:solidFill>
                      <a:prstDash val="solid"/>
                    </a:lnT>
                  </a:tcPr>
                </a:tc>
                <a:tc>
                  <a:txBody>
                    <a:bodyPr/>
                    <a:lstStyle/>
                    <a:p>
                      <a:pPr algn="ctr">
                        <a:lnSpc>
                          <a:spcPct val="100000"/>
                        </a:lnSpc>
                      </a:pPr>
                      <a:r>
                        <a:rPr sz="1000" dirty="0">
                          <a:latin typeface="Times New Roman"/>
                          <a:cs typeface="Times New Roman"/>
                        </a:rPr>
                        <a:t>1</a:t>
                      </a:r>
                      <a:endParaRPr sz="1000">
                        <a:latin typeface="Times New Roman"/>
                        <a:cs typeface="Times New Roman"/>
                      </a:endParaRPr>
                    </a:p>
                  </a:txBody>
                  <a:tcPr marL="0" marR="0" marT="0" marB="0">
                    <a:lnT w="7366">
                      <a:solidFill>
                        <a:srgbClr val="000000"/>
                      </a:solidFill>
                      <a:prstDash val="solid"/>
                    </a:lnT>
                  </a:tcPr>
                </a:tc>
                <a:tc>
                  <a:txBody>
                    <a:bodyPr/>
                    <a:lstStyle/>
                    <a:p>
                      <a:pPr marL="17780" algn="ctr">
                        <a:lnSpc>
                          <a:spcPct val="100000"/>
                        </a:lnSpc>
                      </a:pPr>
                      <a:r>
                        <a:rPr sz="1000" dirty="0">
                          <a:latin typeface="Times New Roman"/>
                          <a:cs typeface="Times New Roman"/>
                        </a:rPr>
                        <a:t>----</a:t>
                      </a:r>
                      <a:endParaRPr sz="1000">
                        <a:latin typeface="Times New Roman"/>
                        <a:cs typeface="Times New Roman"/>
                      </a:endParaRPr>
                    </a:p>
                  </a:txBody>
                  <a:tcPr marL="0" marR="0" marT="0" marB="0">
                    <a:lnT w="7366">
                      <a:solidFill>
                        <a:srgbClr val="000000"/>
                      </a:solidFill>
                      <a:prstDash val="solid"/>
                    </a:lnT>
                  </a:tcPr>
                </a:tc>
                <a:tc>
                  <a:txBody>
                    <a:bodyPr/>
                    <a:lstStyle/>
                    <a:p>
                      <a:pPr marL="10160" algn="ctr">
                        <a:lnSpc>
                          <a:spcPct val="100000"/>
                        </a:lnSpc>
                      </a:pPr>
                      <a:r>
                        <a:rPr sz="1000" dirty="0">
                          <a:latin typeface="Times New Roman"/>
                          <a:cs typeface="Times New Roman"/>
                        </a:rPr>
                        <a:t>0</a:t>
                      </a:r>
                      <a:endParaRPr sz="1000">
                        <a:latin typeface="Times New Roman"/>
                        <a:cs typeface="Times New Roman"/>
                      </a:endParaRPr>
                    </a:p>
                  </a:txBody>
                  <a:tcPr marL="0" marR="0" marT="0" marB="0">
                    <a:lnT w="7366">
                      <a:solidFill>
                        <a:srgbClr val="000000"/>
                      </a:solidFill>
                      <a:prstDash val="solid"/>
                    </a:lnT>
                  </a:tcPr>
                </a:tc>
                <a:tc>
                  <a:txBody>
                    <a:bodyPr/>
                    <a:lstStyle/>
                    <a:p>
                      <a:pPr algn="ctr">
                        <a:lnSpc>
                          <a:spcPct val="100000"/>
                        </a:lnSpc>
                      </a:pPr>
                      <a:r>
                        <a:rPr sz="1000" dirty="0">
                          <a:latin typeface="Times New Roman"/>
                          <a:cs typeface="Times New Roman"/>
                        </a:rPr>
                        <a:t>1</a:t>
                      </a:r>
                      <a:endParaRPr sz="1000">
                        <a:latin typeface="Times New Roman"/>
                        <a:cs typeface="Times New Roman"/>
                      </a:endParaRPr>
                    </a:p>
                  </a:txBody>
                  <a:tcPr marL="0" marR="0" marT="0" marB="0">
                    <a:lnT w="7366">
                      <a:solidFill>
                        <a:srgbClr val="000000"/>
                      </a:solidFill>
                      <a:prstDash val="solid"/>
                    </a:lnT>
                  </a:tcPr>
                </a:tc>
                <a:tc>
                  <a:txBody>
                    <a:bodyPr/>
                    <a:lstStyle/>
                    <a:p>
                      <a:pPr marR="20320" algn="ctr">
                        <a:lnSpc>
                          <a:spcPct val="100000"/>
                        </a:lnSpc>
                      </a:pPr>
                      <a:r>
                        <a:rPr sz="1000" dirty="0">
                          <a:latin typeface="Times New Roman"/>
                          <a:cs typeface="Times New Roman"/>
                        </a:rPr>
                        <a:t>20</a:t>
                      </a:r>
                      <a:endParaRPr sz="1000">
                        <a:latin typeface="Times New Roman"/>
                        <a:cs typeface="Times New Roman"/>
                      </a:endParaRPr>
                    </a:p>
                  </a:txBody>
                  <a:tcPr marL="0" marR="0" marT="0" marB="0">
                    <a:lnT w="7366">
                      <a:solidFill>
                        <a:srgbClr val="000000"/>
                      </a:solidFill>
                      <a:prstDash val="solid"/>
                    </a:lnT>
                  </a:tcPr>
                </a:tc>
                <a:tc>
                  <a:txBody>
                    <a:bodyPr/>
                    <a:lstStyle/>
                    <a:p>
                      <a:pPr marR="13970" algn="ctr">
                        <a:lnSpc>
                          <a:spcPct val="100000"/>
                        </a:lnSpc>
                      </a:pPr>
                      <a:r>
                        <a:rPr sz="1000" dirty="0">
                          <a:latin typeface="Times New Roman"/>
                          <a:cs typeface="Times New Roman"/>
                        </a:rPr>
                        <a:t>3</a:t>
                      </a:r>
                      <a:endParaRPr sz="1000">
                        <a:latin typeface="Times New Roman"/>
                        <a:cs typeface="Times New Roman"/>
                      </a:endParaRPr>
                    </a:p>
                  </a:txBody>
                  <a:tcPr marL="0" marR="0" marT="0" marB="0">
                    <a:lnT w="7366">
                      <a:solidFill>
                        <a:srgbClr val="000000"/>
                      </a:solidFill>
                      <a:prstDash val="solid"/>
                    </a:lnT>
                  </a:tcPr>
                </a:tc>
                <a:tc>
                  <a:txBody>
                    <a:bodyPr/>
                    <a:lstStyle/>
                    <a:p>
                      <a:pPr marL="1270" algn="ctr">
                        <a:lnSpc>
                          <a:spcPct val="100000"/>
                        </a:lnSpc>
                      </a:pPr>
                      <a:r>
                        <a:rPr sz="1000" dirty="0">
                          <a:latin typeface="Times New Roman"/>
                          <a:cs typeface="Times New Roman"/>
                        </a:rPr>
                        <a:t>1</a:t>
                      </a:r>
                      <a:endParaRPr sz="1000">
                        <a:latin typeface="Times New Roman"/>
                        <a:cs typeface="Times New Roman"/>
                      </a:endParaRPr>
                    </a:p>
                  </a:txBody>
                  <a:tcPr marL="0" marR="0" marT="0" marB="0">
                    <a:lnT w="7366">
                      <a:solidFill>
                        <a:srgbClr val="000000"/>
                      </a:solidFill>
                      <a:prstDash val="solid"/>
                    </a:lnT>
                  </a:tcPr>
                </a:tc>
              </a:tr>
              <a:tr h="175259">
                <a:tc>
                  <a:txBody>
                    <a:bodyPr/>
                    <a:lstStyle/>
                    <a:p>
                      <a:pPr marL="69850">
                        <a:lnSpc>
                          <a:spcPct val="100000"/>
                        </a:lnSpc>
                      </a:pPr>
                      <a:r>
                        <a:rPr sz="1000" spc="-10" dirty="0">
                          <a:latin typeface="Times New Roman"/>
                          <a:cs typeface="Times New Roman"/>
                        </a:rPr>
                        <a:t>F</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2007</a:t>
                      </a:r>
                      <a:endParaRPr sz="1000">
                        <a:latin typeface="Times New Roman"/>
                        <a:cs typeface="Times New Roman"/>
                      </a:endParaRPr>
                    </a:p>
                  </a:txBody>
                  <a:tcPr marL="0" marR="0" marT="0" marB="0"/>
                </a:tc>
                <a:tc>
                  <a:txBody>
                    <a:bodyPr/>
                    <a:lstStyle/>
                    <a:p>
                      <a:pPr marR="1905" algn="ctr">
                        <a:lnSpc>
                          <a:spcPct val="100000"/>
                        </a:lnSpc>
                      </a:pPr>
                      <a:r>
                        <a:rPr sz="1000" dirty="0">
                          <a:latin typeface="Times New Roman"/>
                          <a:cs typeface="Times New Roman"/>
                        </a:rPr>
                        <a:t>8</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6</a:t>
                      </a:r>
                      <a:endParaRPr sz="1000">
                        <a:latin typeface="Times New Roman"/>
                        <a:cs typeface="Times New Roman"/>
                      </a:endParaRPr>
                    </a:p>
                  </a:txBody>
                  <a:tcPr marL="0" marR="0" marT="0" marB="0"/>
                </a:tc>
                <a:tc>
                  <a:txBody>
                    <a:bodyPr/>
                    <a:lstStyle/>
                    <a:p>
                      <a:pPr marL="15240" algn="ctr">
                        <a:lnSpc>
                          <a:spcPct val="100000"/>
                        </a:lnSpc>
                      </a:pPr>
                      <a:r>
                        <a:rPr sz="1000" dirty="0">
                          <a:latin typeface="Times New Roman"/>
                          <a:cs typeface="Times New Roman"/>
                        </a:rPr>
                        <a:t>2</a:t>
                      </a:r>
                      <a:endParaRPr sz="1000">
                        <a:latin typeface="Times New Roman"/>
                        <a:cs typeface="Times New Roman"/>
                      </a:endParaRPr>
                    </a:p>
                  </a:txBody>
                  <a:tcPr marL="0" marR="0" marT="0" marB="0"/>
                </a:tc>
                <a:tc>
                  <a:txBody>
                    <a:bodyPr/>
                    <a:lstStyle/>
                    <a:p>
                      <a:pPr marL="10160" algn="ctr">
                        <a:lnSpc>
                          <a:spcPct val="100000"/>
                        </a:lnSpc>
                      </a:pPr>
                      <a:r>
                        <a:rPr sz="1000" dirty="0">
                          <a:latin typeface="Times New Roman"/>
                          <a:cs typeface="Times New Roman"/>
                        </a:rPr>
                        <a:t>2</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6</a:t>
                      </a:r>
                      <a:endParaRPr sz="1000">
                        <a:latin typeface="Times New Roman"/>
                        <a:cs typeface="Times New Roman"/>
                      </a:endParaRPr>
                    </a:p>
                  </a:txBody>
                  <a:tcPr marL="0" marR="0" marT="0" marB="0"/>
                </a:tc>
                <a:tc>
                  <a:txBody>
                    <a:bodyPr/>
                    <a:lstStyle/>
                    <a:p>
                      <a:pPr marR="20320" algn="ctr">
                        <a:lnSpc>
                          <a:spcPct val="100000"/>
                        </a:lnSpc>
                      </a:pPr>
                      <a:r>
                        <a:rPr sz="1000" dirty="0">
                          <a:latin typeface="Times New Roman"/>
                          <a:cs typeface="Times New Roman"/>
                        </a:rPr>
                        <a:t>25</a:t>
                      </a:r>
                      <a:endParaRPr sz="1000">
                        <a:latin typeface="Times New Roman"/>
                        <a:cs typeface="Times New Roman"/>
                      </a:endParaRPr>
                    </a:p>
                  </a:txBody>
                  <a:tcPr marL="0" marR="0" marT="0" marB="0"/>
                </a:tc>
                <a:tc>
                  <a:txBody>
                    <a:bodyPr/>
                    <a:lstStyle/>
                    <a:p>
                      <a:pPr marR="17145" algn="ctr">
                        <a:lnSpc>
                          <a:spcPct val="100000"/>
                        </a:lnSpc>
                      </a:pPr>
                      <a:r>
                        <a:rPr sz="1000" dirty="0">
                          <a:latin typeface="Times New Roman"/>
                          <a:cs typeface="Times New Roman"/>
                        </a:rPr>
                        <a:t>21</a:t>
                      </a:r>
                      <a:endParaRPr sz="1000">
                        <a:latin typeface="Times New Roman"/>
                        <a:cs typeface="Times New Roman"/>
                      </a:endParaRPr>
                    </a:p>
                  </a:txBody>
                  <a:tcPr marL="0" marR="0" marT="0" marB="0"/>
                </a:tc>
                <a:tc>
                  <a:txBody>
                    <a:bodyPr/>
                    <a:lstStyle/>
                    <a:p>
                      <a:pPr marL="1270" algn="ctr">
                        <a:lnSpc>
                          <a:spcPct val="100000"/>
                        </a:lnSpc>
                      </a:pPr>
                      <a:r>
                        <a:rPr sz="1000" dirty="0">
                          <a:latin typeface="Times New Roman"/>
                          <a:cs typeface="Times New Roman"/>
                        </a:rPr>
                        <a:t>6</a:t>
                      </a:r>
                      <a:endParaRPr sz="1000">
                        <a:latin typeface="Times New Roman"/>
                        <a:cs typeface="Times New Roman"/>
                      </a:endParaRPr>
                    </a:p>
                  </a:txBody>
                  <a:tcPr marL="0" marR="0" marT="0" marB="0"/>
                </a:tc>
              </a:tr>
              <a:tr h="167639">
                <a:tc>
                  <a:txBody>
                    <a:bodyPr/>
                    <a:lstStyle/>
                    <a:p>
                      <a:pPr marL="69850">
                        <a:lnSpc>
                          <a:spcPct val="100000"/>
                        </a:lnSpc>
                      </a:pPr>
                      <a:r>
                        <a:rPr sz="1000" spc="-10" dirty="0">
                          <a:latin typeface="Times New Roman"/>
                          <a:cs typeface="Times New Roman"/>
                        </a:rPr>
                        <a:t>F</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2008</a:t>
                      </a:r>
                      <a:endParaRPr sz="1000">
                        <a:latin typeface="Times New Roman"/>
                        <a:cs typeface="Times New Roman"/>
                      </a:endParaRPr>
                    </a:p>
                  </a:txBody>
                  <a:tcPr marL="0" marR="0" marT="0" marB="0"/>
                </a:tc>
                <a:tc>
                  <a:txBody>
                    <a:bodyPr/>
                    <a:lstStyle/>
                    <a:p>
                      <a:pPr marR="1905" algn="ctr">
                        <a:lnSpc>
                          <a:spcPct val="100000"/>
                        </a:lnSpc>
                      </a:pPr>
                      <a:r>
                        <a:rPr sz="1000" dirty="0">
                          <a:latin typeface="Times New Roman"/>
                          <a:cs typeface="Times New Roman"/>
                        </a:rPr>
                        <a:t>2</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1</a:t>
                      </a:r>
                      <a:endParaRPr sz="1000">
                        <a:latin typeface="Times New Roman"/>
                        <a:cs typeface="Times New Roman"/>
                      </a:endParaRPr>
                    </a:p>
                  </a:txBody>
                  <a:tcPr marL="0" marR="0" marT="0" marB="0"/>
                </a:tc>
                <a:tc>
                  <a:txBody>
                    <a:bodyPr/>
                    <a:lstStyle/>
                    <a:p>
                      <a:pPr marL="15240" algn="ctr">
                        <a:lnSpc>
                          <a:spcPct val="100000"/>
                        </a:lnSpc>
                      </a:pPr>
                      <a:r>
                        <a:rPr sz="1000" dirty="0">
                          <a:latin typeface="Times New Roman"/>
                          <a:cs typeface="Times New Roman"/>
                        </a:rPr>
                        <a:t>1</a:t>
                      </a:r>
                      <a:endParaRPr sz="1000">
                        <a:latin typeface="Times New Roman"/>
                        <a:cs typeface="Times New Roman"/>
                      </a:endParaRPr>
                    </a:p>
                  </a:txBody>
                  <a:tcPr marL="0" marR="0" marT="0" marB="0"/>
                </a:tc>
                <a:tc>
                  <a:txBody>
                    <a:bodyPr/>
                    <a:lstStyle/>
                    <a:p>
                      <a:pPr marL="10160" algn="ctr">
                        <a:lnSpc>
                          <a:spcPct val="100000"/>
                        </a:lnSpc>
                      </a:pPr>
                      <a:r>
                        <a:rPr sz="1000" dirty="0">
                          <a:latin typeface="Times New Roman"/>
                          <a:cs typeface="Times New Roman"/>
                        </a:rPr>
                        <a:t>0</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2</a:t>
                      </a:r>
                      <a:endParaRPr sz="1000">
                        <a:latin typeface="Times New Roman"/>
                        <a:cs typeface="Times New Roman"/>
                      </a:endParaRPr>
                    </a:p>
                  </a:txBody>
                  <a:tcPr marL="0" marR="0" marT="0" marB="0"/>
                </a:tc>
                <a:tc>
                  <a:txBody>
                    <a:bodyPr/>
                    <a:lstStyle/>
                    <a:p>
                      <a:pPr marR="20320" algn="ctr">
                        <a:lnSpc>
                          <a:spcPct val="100000"/>
                        </a:lnSpc>
                      </a:pPr>
                      <a:r>
                        <a:rPr sz="1000" dirty="0">
                          <a:latin typeface="Times New Roman"/>
                          <a:cs typeface="Times New Roman"/>
                        </a:rPr>
                        <a:t>22</a:t>
                      </a:r>
                    </a:p>
                  </a:txBody>
                  <a:tcPr marL="0" marR="0" marT="0" marB="0"/>
                </a:tc>
                <a:tc>
                  <a:txBody>
                    <a:bodyPr/>
                    <a:lstStyle/>
                    <a:p>
                      <a:pPr marR="13970" algn="ctr">
                        <a:lnSpc>
                          <a:spcPct val="100000"/>
                        </a:lnSpc>
                      </a:pPr>
                      <a:r>
                        <a:rPr sz="1000" dirty="0">
                          <a:latin typeface="Times New Roman"/>
                          <a:cs typeface="Times New Roman"/>
                        </a:rPr>
                        <a:t>6</a:t>
                      </a:r>
                      <a:endParaRPr sz="1000">
                        <a:latin typeface="Times New Roman"/>
                        <a:cs typeface="Times New Roman"/>
                      </a:endParaRPr>
                    </a:p>
                  </a:txBody>
                  <a:tcPr marL="0" marR="0" marT="0" marB="0"/>
                </a:tc>
                <a:tc>
                  <a:txBody>
                    <a:bodyPr/>
                    <a:lstStyle/>
                    <a:p>
                      <a:pPr marL="1270" algn="ctr">
                        <a:lnSpc>
                          <a:spcPct val="100000"/>
                        </a:lnSpc>
                      </a:pPr>
                      <a:r>
                        <a:rPr sz="1000" dirty="0">
                          <a:latin typeface="Times New Roman"/>
                          <a:cs typeface="Times New Roman"/>
                        </a:rPr>
                        <a:t>2</a:t>
                      </a:r>
                      <a:endParaRPr sz="1000">
                        <a:latin typeface="Times New Roman"/>
                        <a:cs typeface="Times New Roman"/>
                      </a:endParaRPr>
                    </a:p>
                  </a:txBody>
                  <a:tcPr marL="0" marR="0" marT="0" marB="0"/>
                </a:tc>
              </a:tr>
              <a:tr h="167640">
                <a:tc>
                  <a:txBody>
                    <a:bodyPr/>
                    <a:lstStyle/>
                    <a:p>
                      <a:pPr marL="69850">
                        <a:lnSpc>
                          <a:spcPct val="100000"/>
                        </a:lnSpc>
                      </a:pPr>
                      <a:r>
                        <a:rPr sz="1000" spc="-10" dirty="0">
                          <a:latin typeface="Times New Roman"/>
                          <a:cs typeface="Times New Roman"/>
                        </a:rPr>
                        <a:t>F</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2009</a:t>
                      </a:r>
                      <a:endParaRPr sz="1000">
                        <a:latin typeface="Times New Roman"/>
                        <a:cs typeface="Times New Roman"/>
                      </a:endParaRPr>
                    </a:p>
                  </a:txBody>
                  <a:tcPr marL="0" marR="0" marT="0" marB="0"/>
                </a:tc>
                <a:tc>
                  <a:txBody>
                    <a:bodyPr/>
                    <a:lstStyle/>
                    <a:p>
                      <a:pPr marR="1905" algn="ctr">
                        <a:lnSpc>
                          <a:spcPct val="100000"/>
                        </a:lnSpc>
                      </a:pPr>
                      <a:r>
                        <a:rPr sz="1000" dirty="0">
                          <a:latin typeface="Times New Roman"/>
                          <a:cs typeface="Times New Roman"/>
                        </a:rPr>
                        <a:t>5</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5</a:t>
                      </a:r>
                      <a:endParaRPr sz="1000">
                        <a:latin typeface="Times New Roman"/>
                        <a:cs typeface="Times New Roman"/>
                      </a:endParaRPr>
                    </a:p>
                  </a:txBody>
                  <a:tcPr marL="0" marR="0" marT="0" marB="0"/>
                </a:tc>
                <a:tc>
                  <a:txBody>
                    <a:bodyPr/>
                    <a:lstStyle/>
                    <a:p>
                      <a:pPr marL="17780" algn="ctr">
                        <a:lnSpc>
                          <a:spcPct val="100000"/>
                        </a:lnSpc>
                      </a:pPr>
                      <a:r>
                        <a:rPr sz="1000" dirty="0">
                          <a:latin typeface="Times New Roman"/>
                          <a:cs typeface="Times New Roman"/>
                        </a:rPr>
                        <a:t>----</a:t>
                      </a:r>
                      <a:endParaRPr sz="1000">
                        <a:latin typeface="Times New Roman"/>
                        <a:cs typeface="Times New Roman"/>
                      </a:endParaRPr>
                    </a:p>
                  </a:txBody>
                  <a:tcPr marL="0" marR="0" marT="0" marB="0"/>
                </a:tc>
                <a:tc>
                  <a:txBody>
                    <a:bodyPr/>
                    <a:lstStyle/>
                    <a:p>
                      <a:pPr marL="10160" algn="ctr">
                        <a:lnSpc>
                          <a:spcPct val="100000"/>
                        </a:lnSpc>
                      </a:pPr>
                      <a:r>
                        <a:rPr sz="1000" dirty="0">
                          <a:latin typeface="Times New Roman"/>
                          <a:cs typeface="Times New Roman"/>
                        </a:rPr>
                        <a:t>0</a:t>
                      </a:r>
                      <a:endParaRPr sz="1000">
                        <a:latin typeface="Times New Roman"/>
                        <a:cs typeface="Times New Roman"/>
                      </a:endParaRPr>
                    </a:p>
                  </a:txBody>
                  <a:tcPr marL="0" marR="0" marT="0" marB="0"/>
                </a:tc>
                <a:tc>
                  <a:txBody>
                    <a:bodyPr/>
                    <a:lstStyle/>
                    <a:p>
                      <a:pPr algn="ctr">
                        <a:lnSpc>
                          <a:spcPct val="100000"/>
                        </a:lnSpc>
                      </a:pPr>
                      <a:r>
                        <a:rPr sz="1000" dirty="0">
                          <a:latin typeface="Times New Roman"/>
                          <a:cs typeface="Times New Roman"/>
                        </a:rPr>
                        <a:t>5</a:t>
                      </a:r>
                      <a:endParaRPr sz="1000">
                        <a:latin typeface="Times New Roman"/>
                        <a:cs typeface="Times New Roman"/>
                      </a:endParaRPr>
                    </a:p>
                  </a:txBody>
                  <a:tcPr marL="0" marR="0" marT="0" marB="0"/>
                </a:tc>
                <a:tc>
                  <a:txBody>
                    <a:bodyPr/>
                    <a:lstStyle/>
                    <a:p>
                      <a:pPr marR="20320" algn="ctr">
                        <a:lnSpc>
                          <a:spcPct val="100000"/>
                        </a:lnSpc>
                      </a:pPr>
                      <a:r>
                        <a:rPr sz="1000" dirty="0">
                          <a:latin typeface="Times New Roman"/>
                          <a:cs typeface="Times New Roman"/>
                        </a:rPr>
                        <a:t>21</a:t>
                      </a:r>
                      <a:endParaRPr sz="1000">
                        <a:latin typeface="Times New Roman"/>
                        <a:cs typeface="Times New Roman"/>
                      </a:endParaRPr>
                    </a:p>
                  </a:txBody>
                  <a:tcPr marL="0" marR="0" marT="0" marB="0"/>
                </a:tc>
                <a:tc>
                  <a:txBody>
                    <a:bodyPr/>
                    <a:lstStyle/>
                    <a:p>
                      <a:pPr marR="17145" algn="ctr">
                        <a:lnSpc>
                          <a:spcPct val="100000"/>
                        </a:lnSpc>
                      </a:pPr>
                      <a:r>
                        <a:rPr sz="1000" dirty="0">
                          <a:latin typeface="Times New Roman"/>
                          <a:cs typeface="Times New Roman"/>
                        </a:rPr>
                        <a:t>15</a:t>
                      </a:r>
                      <a:endParaRPr sz="1000">
                        <a:latin typeface="Times New Roman"/>
                        <a:cs typeface="Times New Roman"/>
                      </a:endParaRPr>
                    </a:p>
                  </a:txBody>
                  <a:tcPr marL="0" marR="0" marT="0" marB="0"/>
                </a:tc>
                <a:tc>
                  <a:txBody>
                    <a:bodyPr/>
                    <a:lstStyle/>
                    <a:p>
                      <a:pPr marL="1270" algn="ctr">
                        <a:lnSpc>
                          <a:spcPct val="100000"/>
                        </a:lnSpc>
                      </a:pPr>
                      <a:r>
                        <a:rPr sz="1000" dirty="0">
                          <a:latin typeface="Times New Roman"/>
                          <a:cs typeface="Times New Roman"/>
                        </a:rPr>
                        <a:t>5</a:t>
                      </a:r>
                      <a:endParaRPr sz="1000">
                        <a:latin typeface="Times New Roman"/>
                        <a:cs typeface="Times New Roman"/>
                      </a:endParaRPr>
                    </a:p>
                  </a:txBody>
                  <a:tcPr marL="0" marR="0" marT="0" marB="0"/>
                </a:tc>
              </a:tr>
              <a:tr h="181370">
                <a:tc>
                  <a:txBody>
                    <a:bodyPr/>
                    <a:lstStyle/>
                    <a:p>
                      <a:pPr marL="69850">
                        <a:lnSpc>
                          <a:spcPct val="100000"/>
                        </a:lnSpc>
                      </a:pPr>
                      <a:r>
                        <a:rPr sz="1000" spc="-10" dirty="0">
                          <a:latin typeface="Times New Roman"/>
                          <a:cs typeface="Times New Roman"/>
                        </a:rPr>
                        <a:t>F</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2010</a:t>
                      </a:r>
                      <a:endParaRPr sz="1000">
                        <a:latin typeface="Times New Roman"/>
                        <a:cs typeface="Times New Roman"/>
                      </a:endParaRPr>
                    </a:p>
                  </a:txBody>
                  <a:tcPr marL="0" marR="0" marT="0" marB="0">
                    <a:lnB w="7366">
                      <a:solidFill>
                        <a:srgbClr val="000000"/>
                      </a:solidFill>
                      <a:prstDash val="solid"/>
                    </a:lnB>
                  </a:tcPr>
                </a:tc>
                <a:tc>
                  <a:txBody>
                    <a:bodyPr/>
                    <a:lstStyle/>
                    <a:p>
                      <a:pPr marR="5080" algn="ctr">
                        <a:lnSpc>
                          <a:spcPct val="100000"/>
                        </a:lnSpc>
                      </a:pPr>
                      <a:r>
                        <a:rPr sz="1000" dirty="0">
                          <a:latin typeface="Times New Roman"/>
                          <a:cs typeface="Times New Roman"/>
                        </a:rPr>
                        <a:t>11</a:t>
                      </a:r>
                      <a:endParaRPr sz="1000">
                        <a:latin typeface="Times New Roman"/>
                        <a:cs typeface="Times New Roman"/>
                      </a:endParaRPr>
                    </a:p>
                  </a:txBody>
                  <a:tcPr marL="0" marR="0" marT="0" marB="0">
                    <a:lnB w="7366">
                      <a:solidFill>
                        <a:srgbClr val="000000"/>
                      </a:solidFill>
                      <a:prstDash val="solid"/>
                    </a:lnB>
                  </a:tcPr>
                </a:tc>
                <a:tc>
                  <a:txBody>
                    <a:bodyPr/>
                    <a:lstStyle/>
                    <a:p>
                      <a:pPr marL="1270" algn="ctr">
                        <a:lnSpc>
                          <a:spcPct val="100000"/>
                        </a:lnSpc>
                      </a:pPr>
                      <a:r>
                        <a:rPr sz="1000" dirty="0">
                          <a:latin typeface="Times New Roman"/>
                          <a:cs typeface="Times New Roman"/>
                        </a:rPr>
                        <a:t>11</a:t>
                      </a:r>
                      <a:endParaRPr sz="1000">
                        <a:latin typeface="Times New Roman"/>
                        <a:cs typeface="Times New Roman"/>
                      </a:endParaRPr>
                    </a:p>
                  </a:txBody>
                  <a:tcPr marL="0" marR="0" marT="0" marB="0">
                    <a:lnB w="7366">
                      <a:solidFill>
                        <a:srgbClr val="000000"/>
                      </a:solidFill>
                      <a:prstDash val="solid"/>
                    </a:lnB>
                  </a:tcPr>
                </a:tc>
                <a:tc>
                  <a:txBody>
                    <a:bodyPr/>
                    <a:lstStyle/>
                    <a:p>
                      <a:pPr marL="17780" algn="ctr">
                        <a:lnSpc>
                          <a:spcPct val="100000"/>
                        </a:lnSpc>
                      </a:pPr>
                      <a:r>
                        <a:rPr sz="1000" dirty="0">
                          <a:latin typeface="Times New Roman"/>
                          <a:cs typeface="Times New Roman"/>
                        </a:rPr>
                        <a:t>----</a:t>
                      </a:r>
                      <a:endParaRPr sz="1000">
                        <a:latin typeface="Times New Roman"/>
                        <a:cs typeface="Times New Roman"/>
                      </a:endParaRPr>
                    </a:p>
                  </a:txBody>
                  <a:tcPr marL="0" marR="0" marT="0" marB="0">
                    <a:lnB w="7366">
                      <a:solidFill>
                        <a:srgbClr val="000000"/>
                      </a:solidFill>
                      <a:prstDash val="solid"/>
                    </a:lnB>
                  </a:tcPr>
                </a:tc>
                <a:tc>
                  <a:txBody>
                    <a:bodyPr/>
                    <a:lstStyle/>
                    <a:p>
                      <a:pPr marL="10160" algn="ctr">
                        <a:lnSpc>
                          <a:spcPct val="100000"/>
                        </a:lnSpc>
                      </a:pPr>
                      <a:r>
                        <a:rPr sz="1000" dirty="0">
                          <a:latin typeface="Times New Roman"/>
                          <a:cs typeface="Times New Roman"/>
                        </a:rPr>
                        <a:t>0</a:t>
                      </a:r>
                      <a:endParaRPr sz="1000">
                        <a:latin typeface="Times New Roman"/>
                        <a:cs typeface="Times New Roman"/>
                      </a:endParaRPr>
                    </a:p>
                  </a:txBody>
                  <a:tcPr marL="0" marR="0" marT="0" marB="0">
                    <a:lnB w="7366">
                      <a:solidFill>
                        <a:srgbClr val="000000"/>
                      </a:solidFill>
                      <a:prstDash val="solid"/>
                    </a:lnB>
                  </a:tcPr>
                </a:tc>
                <a:tc>
                  <a:txBody>
                    <a:bodyPr/>
                    <a:lstStyle/>
                    <a:p>
                      <a:pPr algn="ctr">
                        <a:lnSpc>
                          <a:spcPct val="100000"/>
                        </a:lnSpc>
                      </a:pPr>
                      <a:r>
                        <a:rPr sz="1000" dirty="0">
                          <a:latin typeface="Times New Roman"/>
                          <a:cs typeface="Times New Roman"/>
                        </a:rPr>
                        <a:t>11</a:t>
                      </a:r>
                      <a:endParaRPr sz="1000">
                        <a:latin typeface="Times New Roman"/>
                        <a:cs typeface="Times New Roman"/>
                      </a:endParaRPr>
                    </a:p>
                  </a:txBody>
                  <a:tcPr marL="0" marR="0" marT="0" marB="0">
                    <a:lnB w="7366">
                      <a:solidFill>
                        <a:srgbClr val="000000"/>
                      </a:solidFill>
                      <a:prstDash val="solid"/>
                    </a:lnB>
                  </a:tcPr>
                </a:tc>
                <a:tc>
                  <a:txBody>
                    <a:bodyPr/>
                    <a:lstStyle/>
                    <a:p>
                      <a:pPr marR="20320" algn="ctr">
                        <a:lnSpc>
                          <a:spcPct val="100000"/>
                        </a:lnSpc>
                      </a:pPr>
                      <a:r>
                        <a:rPr sz="1000" dirty="0">
                          <a:latin typeface="Times New Roman"/>
                          <a:cs typeface="Times New Roman"/>
                        </a:rPr>
                        <a:t>22</a:t>
                      </a:r>
                      <a:endParaRPr sz="1000">
                        <a:latin typeface="Times New Roman"/>
                        <a:cs typeface="Times New Roman"/>
                      </a:endParaRPr>
                    </a:p>
                  </a:txBody>
                  <a:tcPr marL="0" marR="0" marT="0" marB="0">
                    <a:lnB w="7366">
                      <a:solidFill>
                        <a:srgbClr val="000000"/>
                      </a:solidFill>
                      <a:prstDash val="solid"/>
                    </a:lnB>
                  </a:tcPr>
                </a:tc>
                <a:tc>
                  <a:txBody>
                    <a:bodyPr/>
                    <a:lstStyle/>
                    <a:p>
                      <a:pPr marR="17145" algn="ctr">
                        <a:lnSpc>
                          <a:spcPct val="100000"/>
                        </a:lnSpc>
                      </a:pPr>
                      <a:r>
                        <a:rPr sz="1000" dirty="0">
                          <a:latin typeface="Times New Roman"/>
                          <a:cs typeface="Times New Roman"/>
                        </a:rPr>
                        <a:t>33</a:t>
                      </a:r>
                      <a:endParaRPr sz="1000">
                        <a:latin typeface="Times New Roman"/>
                        <a:cs typeface="Times New Roman"/>
                      </a:endParaRPr>
                    </a:p>
                  </a:txBody>
                  <a:tcPr marL="0" marR="0" marT="0" marB="0">
                    <a:lnB w="7366">
                      <a:solidFill>
                        <a:srgbClr val="000000"/>
                      </a:solidFill>
                      <a:prstDash val="solid"/>
                    </a:lnB>
                  </a:tcPr>
                </a:tc>
                <a:tc>
                  <a:txBody>
                    <a:bodyPr/>
                    <a:lstStyle/>
                    <a:p>
                      <a:pPr marL="1270" algn="ctr">
                        <a:lnSpc>
                          <a:spcPct val="100000"/>
                        </a:lnSpc>
                      </a:pPr>
                      <a:r>
                        <a:rPr sz="1000" dirty="0">
                          <a:latin typeface="Times New Roman"/>
                          <a:cs typeface="Times New Roman"/>
                        </a:rPr>
                        <a:t>9</a:t>
                      </a:r>
                      <a:endParaRPr sz="1000">
                        <a:latin typeface="Times New Roman"/>
                        <a:cs typeface="Times New Roman"/>
                      </a:endParaRPr>
                    </a:p>
                  </a:txBody>
                  <a:tcPr marL="0" marR="0" marT="0" marB="0">
                    <a:lnB w="7366">
                      <a:solidFill>
                        <a:srgbClr val="000000"/>
                      </a:solidFill>
                      <a:prstDash val="solid"/>
                    </a:lnB>
                  </a:tcPr>
                </a:tc>
              </a:tr>
              <a:tr h="173736">
                <a:tc>
                  <a:txBody>
                    <a:bodyPr/>
                    <a:lstStyle/>
                    <a:p>
                      <a:pPr marL="176530">
                        <a:lnSpc>
                          <a:spcPct val="100000"/>
                        </a:lnSpc>
                      </a:pPr>
                      <a:r>
                        <a:rPr sz="1000" spc="5" dirty="0">
                          <a:latin typeface="Times New Roman"/>
                          <a:cs typeface="Times New Roman"/>
                        </a:rPr>
                        <a:t>T</a:t>
                      </a:r>
                      <a:r>
                        <a:rPr sz="1000" spc="-25" dirty="0">
                          <a:latin typeface="Times New Roman"/>
                          <a:cs typeface="Times New Roman"/>
                        </a:rPr>
                        <a:t>o</a:t>
                      </a:r>
                      <a:r>
                        <a:rPr sz="1000" spc="5" dirty="0">
                          <a:latin typeface="Times New Roman"/>
                          <a:cs typeface="Times New Roman"/>
                        </a:rPr>
                        <a:t>tal</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R="5080" algn="ctr">
                        <a:lnSpc>
                          <a:spcPct val="100000"/>
                        </a:lnSpc>
                      </a:pPr>
                      <a:r>
                        <a:rPr sz="1000" dirty="0">
                          <a:latin typeface="Times New Roman"/>
                          <a:cs typeface="Times New Roman"/>
                        </a:rPr>
                        <a:t>27</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270" algn="ctr">
                        <a:lnSpc>
                          <a:spcPct val="100000"/>
                        </a:lnSpc>
                      </a:pPr>
                      <a:r>
                        <a:rPr sz="1000" dirty="0">
                          <a:latin typeface="Times New Roman"/>
                          <a:cs typeface="Times New Roman"/>
                        </a:rPr>
                        <a:t>24</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5240" algn="ctr">
                        <a:lnSpc>
                          <a:spcPct val="100000"/>
                        </a:lnSpc>
                      </a:pPr>
                      <a:r>
                        <a:rPr sz="1000" dirty="0">
                          <a:latin typeface="Times New Roman"/>
                          <a:cs typeface="Times New Roman"/>
                        </a:rPr>
                        <a:t>3</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0160" algn="ctr">
                        <a:lnSpc>
                          <a:spcPct val="100000"/>
                        </a:lnSpc>
                      </a:pPr>
                      <a:r>
                        <a:rPr sz="1000" dirty="0">
                          <a:latin typeface="Times New Roman"/>
                          <a:cs typeface="Times New Roman"/>
                        </a:rPr>
                        <a:t>2</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algn="ctr">
                        <a:lnSpc>
                          <a:spcPct val="100000"/>
                        </a:lnSpc>
                      </a:pPr>
                      <a:r>
                        <a:rPr sz="1000" dirty="0">
                          <a:latin typeface="Times New Roman"/>
                          <a:cs typeface="Times New Roman"/>
                        </a:rPr>
                        <a:t>25</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R="20320" algn="ctr">
                        <a:lnSpc>
                          <a:spcPct val="100000"/>
                        </a:lnSpc>
                      </a:pPr>
                      <a:r>
                        <a:rPr sz="1000" dirty="0">
                          <a:latin typeface="Times New Roman"/>
                          <a:cs typeface="Times New Roman"/>
                        </a:rPr>
                        <a:t>22</a:t>
                      </a:r>
                    </a:p>
                  </a:txBody>
                  <a:tcPr marL="0" marR="0" marT="0" marB="0">
                    <a:lnT w="7366">
                      <a:solidFill>
                        <a:srgbClr val="000000"/>
                      </a:solidFill>
                      <a:prstDash val="solid"/>
                    </a:lnT>
                    <a:lnB w="7366">
                      <a:solidFill>
                        <a:srgbClr val="000000"/>
                      </a:solidFill>
                      <a:prstDash val="solid"/>
                    </a:lnB>
                  </a:tcPr>
                </a:tc>
                <a:tc>
                  <a:txBody>
                    <a:bodyPr/>
                    <a:lstStyle/>
                    <a:p>
                      <a:pPr marR="17145" algn="ctr">
                        <a:lnSpc>
                          <a:spcPct val="100000"/>
                        </a:lnSpc>
                      </a:pPr>
                      <a:r>
                        <a:rPr sz="1000" dirty="0">
                          <a:latin typeface="Times New Roman"/>
                          <a:cs typeface="Times New Roman"/>
                        </a:rPr>
                        <a:t>78</a:t>
                      </a:r>
                    </a:p>
                  </a:txBody>
                  <a:tcPr marL="0" marR="0" marT="0" marB="0">
                    <a:lnT w="7366">
                      <a:solidFill>
                        <a:srgbClr val="000000"/>
                      </a:solidFill>
                      <a:prstDash val="solid"/>
                    </a:lnT>
                    <a:lnB w="7366">
                      <a:solidFill>
                        <a:srgbClr val="000000"/>
                      </a:solidFill>
                      <a:prstDash val="solid"/>
                    </a:lnB>
                  </a:tcPr>
                </a:tc>
                <a:tc>
                  <a:txBody>
                    <a:bodyPr/>
                    <a:lstStyle/>
                    <a:p>
                      <a:pPr algn="ctr">
                        <a:lnSpc>
                          <a:spcPct val="100000"/>
                        </a:lnSpc>
                      </a:pPr>
                      <a:r>
                        <a:rPr sz="1000" dirty="0">
                          <a:latin typeface="Times New Roman"/>
                          <a:cs typeface="Times New Roman"/>
                        </a:rPr>
                        <a:t>23</a:t>
                      </a:r>
                    </a:p>
                  </a:txBody>
                  <a:tcPr marL="0" marR="0" marT="0" marB="0">
                    <a:lnT w="7366">
                      <a:solidFill>
                        <a:srgbClr val="000000"/>
                      </a:solidFill>
                      <a:prstDash val="solid"/>
                    </a:lnT>
                    <a:lnB w="7366">
                      <a:solidFill>
                        <a:srgbClr val="000000"/>
                      </a:solidFill>
                      <a:prstDash val="solid"/>
                    </a:lnB>
                  </a:tcPr>
                </a:tc>
              </a:tr>
            </a:tbl>
          </a:graphicData>
        </a:graphic>
      </p:graphicFrame>
      <p:sp>
        <p:nvSpPr>
          <p:cNvPr id="9" name="object 9"/>
          <p:cNvSpPr txBox="1"/>
          <p:nvPr/>
        </p:nvSpPr>
        <p:spPr>
          <a:xfrm>
            <a:off x="901700" y="6228891"/>
            <a:ext cx="5972175" cy="2720340"/>
          </a:xfrm>
          <a:prstGeom prst="rect">
            <a:avLst/>
          </a:prstGeom>
        </p:spPr>
        <p:txBody>
          <a:bodyPr vert="horz" wrap="square" lIns="0" tIns="0" rIns="0" bIns="0" rtlCol="0">
            <a:spAutoFit/>
          </a:bodyPr>
          <a:lstStyle/>
          <a:p>
            <a:pPr marL="12700" algn="just">
              <a:lnSpc>
                <a:spcPct val="100000"/>
              </a:lnSpc>
            </a:pPr>
            <a:r>
              <a:rPr sz="1200" b="1" spc="-15" dirty="0">
                <a:latin typeface="Times New Roman"/>
                <a:cs typeface="Times New Roman"/>
              </a:rPr>
              <a:t>I</a:t>
            </a:r>
            <a:r>
              <a:rPr sz="1200" b="1" dirty="0">
                <a:latin typeface="Times New Roman"/>
                <a:cs typeface="Times New Roman"/>
              </a:rPr>
              <a:t>n</a:t>
            </a:r>
            <a:r>
              <a:rPr sz="1200" b="1" spc="-15" dirty="0">
                <a:latin typeface="Times New Roman"/>
                <a:cs typeface="Times New Roman"/>
              </a:rPr>
              <a:t>s</a:t>
            </a:r>
            <a:r>
              <a:rPr sz="1200" b="1" spc="30" dirty="0">
                <a:latin typeface="Times New Roman"/>
                <a:cs typeface="Times New Roman"/>
              </a:rPr>
              <a:t>t</a:t>
            </a:r>
            <a:r>
              <a:rPr sz="1200" b="1" spc="-30" dirty="0">
                <a:latin typeface="Times New Roman"/>
                <a:cs typeface="Times New Roman"/>
              </a:rPr>
              <a:t>r</a:t>
            </a:r>
            <a:r>
              <a:rPr sz="1200" b="1" dirty="0">
                <a:latin typeface="Times New Roman"/>
                <a:cs typeface="Times New Roman"/>
              </a:rPr>
              <a:t>u</a:t>
            </a:r>
            <a:r>
              <a:rPr sz="1200" b="1" spc="-20" dirty="0">
                <a:latin typeface="Times New Roman"/>
                <a:cs typeface="Times New Roman"/>
              </a:rPr>
              <a:t>m</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t</a:t>
            </a:r>
            <a:r>
              <a:rPr sz="1200" b="1" dirty="0">
                <a:latin typeface="Times New Roman"/>
                <a:cs typeface="Times New Roman"/>
              </a:rPr>
              <a:t>s</a:t>
            </a:r>
            <a:endParaRPr sz="1200">
              <a:latin typeface="Times New Roman"/>
              <a:cs typeface="Times New Roman"/>
            </a:endParaRPr>
          </a:p>
          <a:p>
            <a:pPr>
              <a:lnSpc>
                <a:spcPct val="100000"/>
              </a:lnSpc>
              <a:spcBef>
                <a:spcPts val="10"/>
              </a:spcBef>
            </a:pPr>
            <a:endParaRPr sz="1100">
              <a:latin typeface="Times New Roman"/>
              <a:cs typeface="Times New Roman"/>
            </a:endParaRPr>
          </a:p>
          <a:p>
            <a:pPr marL="12700" marR="5080" algn="just">
              <a:lnSpc>
                <a:spcPct val="93100"/>
              </a:lnSpc>
            </a:pPr>
            <a:r>
              <a:rPr sz="1200" spc="10"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bili</a:t>
            </a:r>
            <a:r>
              <a:rPr sz="1200" spc="25"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ili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5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a:t>
            </a:r>
            <a:r>
              <a:rPr sz="1200" i="1" spc="6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a:t>
            </a:r>
            <a:r>
              <a:rPr sz="1200" i="1" spc="60" dirty="0">
                <a:latin typeface="Times New Roman"/>
                <a:cs typeface="Times New Roman"/>
              </a:rPr>
              <a:t> </a:t>
            </a:r>
            <a:r>
              <a:rPr sz="1200" i="1" dirty="0">
                <a:latin typeface="Times New Roman"/>
                <a:cs typeface="Times New Roman"/>
              </a:rPr>
              <a:t>T</a:t>
            </a:r>
            <a:r>
              <a:rPr sz="1200" i="1" spc="-5" dirty="0">
                <a:latin typeface="Times New Roman"/>
                <a:cs typeface="Times New Roman"/>
              </a:rPr>
              <a:t>em</a:t>
            </a:r>
            <a:r>
              <a:rPr sz="1200" i="1" dirty="0">
                <a:latin typeface="Times New Roman"/>
                <a:cs typeface="Times New Roman"/>
              </a:rPr>
              <a:t>plat</a:t>
            </a:r>
            <a:r>
              <a:rPr sz="1200" i="1" spc="-5" dirty="0">
                <a:latin typeface="Times New Roman"/>
                <a:cs typeface="Times New Roman"/>
              </a:rPr>
              <a:t>e</a:t>
            </a:r>
            <a:r>
              <a:rPr sz="1200" spc="7" baseline="38194" dirty="0">
                <a:latin typeface="Times New Roman"/>
                <a:cs typeface="Times New Roman"/>
              </a:rPr>
              <a:t>T</a:t>
            </a:r>
            <a:r>
              <a:rPr sz="1200" spc="-15" baseline="38194" dirty="0">
                <a:latin typeface="Times New Roman"/>
                <a:cs typeface="Times New Roman"/>
              </a:rPr>
              <a:t>M</a:t>
            </a:r>
            <a:r>
              <a:rPr sz="1200" spc="-7"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7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a:t>
            </a:r>
            <a:r>
              <a:rPr sz="1200" i="1" spc="8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a:t>
            </a:r>
            <a:r>
              <a:rPr sz="1200" i="1" spc="80" dirty="0">
                <a:latin typeface="Times New Roman"/>
                <a:cs typeface="Times New Roman"/>
              </a:rPr>
              <a:t> </a:t>
            </a:r>
            <a:r>
              <a:rPr sz="1200" i="1" spc="10" dirty="0">
                <a:latin typeface="Times New Roman"/>
                <a:cs typeface="Times New Roman"/>
              </a:rPr>
              <a:t>R</a:t>
            </a:r>
            <a:r>
              <a:rPr sz="1200" i="1" dirty="0">
                <a:latin typeface="Times New Roman"/>
                <a:cs typeface="Times New Roman"/>
              </a:rPr>
              <a:t>ub</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spc="0" baseline="38194" dirty="0">
                <a:latin typeface="Times New Roman"/>
                <a:cs typeface="Times New Roman"/>
              </a:rPr>
              <a:t>T</a:t>
            </a:r>
            <a:r>
              <a:rPr sz="1200" spc="-22" baseline="38194" dirty="0">
                <a:latin typeface="Times New Roman"/>
                <a:cs typeface="Times New Roman"/>
              </a:rPr>
              <a:t>M</a:t>
            </a:r>
            <a:r>
              <a:rPr sz="1200" baseline="38194" dirty="0">
                <a:latin typeface="Times New Roman"/>
                <a:cs typeface="Times New Roman"/>
              </a:rPr>
              <a:t>  </a:t>
            </a:r>
            <a:r>
              <a:rPr sz="1200" spc="-52"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i="1" spc="-10" dirty="0">
                <a:latin typeface="Times New Roman"/>
                <a:cs typeface="Times New Roman"/>
              </a:rPr>
              <a:t>C</a:t>
            </a:r>
            <a:r>
              <a:rPr sz="1200" i="1" dirty="0">
                <a:latin typeface="Times New Roman"/>
                <a:cs typeface="Times New Roman"/>
              </a:rPr>
              <a:t>h</a:t>
            </a:r>
            <a:r>
              <a:rPr sz="1200" i="1" spc="-5" dirty="0">
                <a:latin typeface="Times New Roman"/>
                <a:cs typeface="Times New Roman"/>
              </a:rPr>
              <a:t>eck</a:t>
            </a:r>
            <a:r>
              <a:rPr sz="1200" i="1" dirty="0">
                <a:latin typeface="Times New Roman"/>
                <a:cs typeface="Times New Roman"/>
              </a:rPr>
              <a:t>li</a:t>
            </a:r>
            <a:r>
              <a:rPr sz="1200" i="1" spc="-15" dirty="0">
                <a:latin typeface="Times New Roman"/>
                <a:cs typeface="Times New Roman"/>
              </a:rPr>
              <a:t>s</a:t>
            </a:r>
            <a:r>
              <a:rPr sz="1200" i="1" dirty="0">
                <a:latin typeface="Times New Roman"/>
                <a:cs typeface="Times New Roman"/>
              </a:rPr>
              <a:t>t </a:t>
            </a:r>
            <a:r>
              <a:rPr sz="1200" i="1" spc="25" dirty="0">
                <a:latin typeface="Times New Roman"/>
                <a:cs typeface="Times New Roman"/>
              </a:rPr>
              <a:t>f</a:t>
            </a:r>
            <a:r>
              <a:rPr sz="1200" i="1" dirty="0">
                <a:latin typeface="Times New Roman"/>
                <a:cs typeface="Times New Roman"/>
              </a:rPr>
              <a:t>or </a:t>
            </a:r>
            <a:r>
              <a:rPr sz="1200" i="1" spc="-1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25"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i="1" dirty="0">
                <a:latin typeface="Times New Roman"/>
                <a:cs typeface="Times New Roman"/>
              </a:rPr>
              <a:t>s </a:t>
            </a:r>
            <a:r>
              <a:rPr sz="1200" i="1" spc="-15" dirty="0">
                <a:latin typeface="Times New Roman"/>
                <a:cs typeface="Times New Roman"/>
              </a:rPr>
              <a:t> </a:t>
            </a:r>
            <a:r>
              <a:rPr sz="1200" spc="7" baseline="38194" dirty="0">
                <a:latin typeface="Times New Roman"/>
                <a:cs typeface="Times New Roman"/>
              </a:rPr>
              <a:t>T</a:t>
            </a:r>
            <a:r>
              <a:rPr sz="1200" spc="-15" baseline="38194" dirty="0">
                <a:latin typeface="Times New Roman"/>
                <a:cs typeface="Times New Roman"/>
              </a:rPr>
              <a:t>M</a:t>
            </a:r>
            <a:r>
              <a:rPr sz="1200" baseline="38194" dirty="0">
                <a:latin typeface="Times New Roman"/>
                <a:cs typeface="Times New Roman"/>
              </a:rPr>
              <a:t> </a:t>
            </a:r>
            <a:r>
              <a:rPr sz="1200" spc="30" baseline="38194" dirty="0">
                <a:latin typeface="Times New Roman"/>
                <a:cs typeface="Times New Roman"/>
              </a:rPr>
              <a:t> </a:t>
            </a:r>
            <a:r>
              <a:rPr sz="1200" spc="5" dirty="0">
                <a:latin typeface="Times New Roman"/>
                <a:cs typeface="Times New Roman"/>
              </a:rPr>
              <a:t>(</a:t>
            </a:r>
            <a:r>
              <a:rPr sz="1200" spc="-5" dirty="0">
                <a:latin typeface="Times New Roman"/>
                <a:cs typeface="Times New Roman"/>
              </a:rPr>
              <a:t>Kea</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f</a:t>
            </a:r>
            <a:r>
              <a:rPr sz="1200"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2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dirty="0">
                <a:latin typeface="Times New Roman"/>
                <a:cs typeface="Times New Roman"/>
              </a:rPr>
              <a:t>gu</a:t>
            </a:r>
            <a:r>
              <a:rPr sz="1200" spc="-50" dirty="0">
                <a:latin typeface="Times New Roman"/>
                <a:cs typeface="Times New Roman"/>
              </a:rPr>
              <a:t>i</a:t>
            </a:r>
            <a:r>
              <a:rPr sz="1200" dirty="0">
                <a:latin typeface="Times New Roman"/>
                <a:cs typeface="Times New Roman"/>
              </a:rPr>
              <a:t>de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9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0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5" dirty="0">
                <a:latin typeface="Times New Roman"/>
                <a:cs typeface="Times New Roman"/>
              </a:rPr>
              <a:t>r</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by</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45"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4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a:t>
            </a:r>
            <a:r>
              <a:rPr sz="1200" i="1" spc="8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a:t>
            </a:r>
            <a:r>
              <a:rPr sz="1200" i="1" spc="80" dirty="0">
                <a:latin typeface="Times New Roman"/>
                <a:cs typeface="Times New Roman"/>
              </a:rPr>
              <a:t> </a:t>
            </a:r>
            <a:r>
              <a:rPr sz="1200" i="1" spc="10" dirty="0">
                <a:latin typeface="Times New Roman"/>
                <a:cs typeface="Times New Roman"/>
              </a:rPr>
              <a:t>E</a:t>
            </a:r>
            <a:r>
              <a:rPr sz="1200" i="1" spc="-5" dirty="0">
                <a:latin typeface="Times New Roman"/>
                <a:cs typeface="Times New Roman"/>
              </a:rPr>
              <a:t>v</a:t>
            </a:r>
            <a:r>
              <a:rPr sz="1200" i="1" dirty="0">
                <a:latin typeface="Times New Roman"/>
                <a:cs typeface="Times New Roman"/>
              </a:rPr>
              <a:t>aluation</a:t>
            </a:r>
            <a:r>
              <a:rPr sz="1200" i="1" spc="80" dirty="0">
                <a:latin typeface="Times New Roman"/>
                <a:cs typeface="Times New Roman"/>
              </a:rPr>
              <a:t> </a:t>
            </a:r>
            <a:r>
              <a:rPr sz="1200" i="1" spc="-5" dirty="0">
                <a:latin typeface="Times New Roman"/>
                <a:cs typeface="Times New Roman"/>
              </a:rPr>
              <a:t>D</a:t>
            </a:r>
            <a:r>
              <a:rPr sz="1200" i="1" dirty="0">
                <a:latin typeface="Times New Roman"/>
                <a:cs typeface="Times New Roman"/>
              </a:rPr>
              <a:t>ata </a:t>
            </a:r>
            <a:r>
              <a:rPr sz="1200" i="1" spc="-15" dirty="0">
                <a:latin typeface="Times New Roman"/>
                <a:cs typeface="Times New Roman"/>
              </a:rPr>
              <a:t>F</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dirty="0">
                <a:latin typeface="Times New Roman"/>
                <a:cs typeface="Times New Roman"/>
              </a:rPr>
              <a:t>:</a:t>
            </a:r>
            <a:endParaRPr sz="1200">
              <a:latin typeface="Times New Roman"/>
              <a:cs typeface="Times New Roman"/>
            </a:endParaRPr>
          </a:p>
          <a:p>
            <a:pPr>
              <a:lnSpc>
                <a:spcPct val="100000"/>
              </a:lnSpc>
              <a:spcBef>
                <a:spcPts val="5"/>
              </a:spcBef>
            </a:pPr>
            <a:endParaRPr sz="1150">
              <a:latin typeface="Times New Roman"/>
              <a:cs typeface="Times New Roman"/>
            </a:endParaRPr>
          </a:p>
          <a:p>
            <a:pPr marL="378460" marR="5080" algn="just">
              <a:lnSpc>
                <a:spcPct val="92800"/>
              </a:lnSpc>
            </a:pP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5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on </a:t>
            </a:r>
            <a:r>
              <a:rPr sz="1200" i="1" spc="-145" dirty="0">
                <a:latin typeface="Times New Roman"/>
                <a:cs typeface="Times New Roman"/>
              </a:rPr>
              <a:t> </a:t>
            </a:r>
            <a:r>
              <a:rPr sz="1200" i="1" spc="-15" dirty="0">
                <a:latin typeface="Times New Roman"/>
                <a:cs typeface="Times New Roman"/>
              </a:rPr>
              <a:t>P</a:t>
            </a:r>
            <a:r>
              <a:rPr sz="1200" i="1" dirty="0">
                <a:latin typeface="Times New Roman"/>
                <a:cs typeface="Times New Roman"/>
              </a:rPr>
              <a:t>lan </a:t>
            </a:r>
            <a:r>
              <a:rPr sz="1200" i="1" spc="-145" dirty="0">
                <a:latin typeface="Times New Roman"/>
                <a:cs typeface="Times New Roman"/>
              </a:rPr>
              <a:t> </a:t>
            </a:r>
            <a:r>
              <a:rPr sz="1200" i="1" dirty="0">
                <a:latin typeface="Times New Roman"/>
                <a:cs typeface="Times New Roman"/>
              </a:rPr>
              <a:t>T</a:t>
            </a:r>
            <a:r>
              <a:rPr sz="1200" i="1" spc="-5" dirty="0">
                <a:latin typeface="Times New Roman"/>
                <a:cs typeface="Times New Roman"/>
              </a:rPr>
              <a:t>em</a:t>
            </a:r>
            <a:r>
              <a:rPr sz="1200" i="1" dirty="0">
                <a:latin typeface="Times New Roman"/>
                <a:cs typeface="Times New Roman"/>
              </a:rPr>
              <a:t>plat</a:t>
            </a:r>
            <a:r>
              <a:rPr sz="1200" i="1" spc="-5" dirty="0">
                <a:latin typeface="Times New Roman"/>
                <a:cs typeface="Times New Roman"/>
              </a:rPr>
              <a:t>e</a:t>
            </a:r>
            <a:r>
              <a:rPr sz="1200" i="1" dirty="0">
                <a:latin typeface="Times New Roman"/>
                <a:cs typeface="Times New Roman"/>
              </a:rPr>
              <a:t>. </a:t>
            </a:r>
            <a:r>
              <a:rPr sz="1200" i="1"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13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dirty="0">
                <a:latin typeface="Times New Roman"/>
                <a:cs typeface="Times New Roman"/>
              </a:rPr>
              <a:t>10</a:t>
            </a:r>
            <a:r>
              <a:rPr sz="1200" spc="5"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10</a:t>
            </a:r>
            <a:r>
              <a:rPr sz="1200" spc="3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3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e</a:t>
            </a:r>
            <a:r>
              <a:rPr sz="1200" spc="-5" dirty="0">
                <a:latin typeface="Times New Roman"/>
                <a:cs typeface="Times New Roman"/>
              </a:rPr>
              <a:t>w</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a:t>
            </a:r>
            <a:r>
              <a:rPr sz="1200" spc="5" dirty="0">
                <a:latin typeface="Times New Roman"/>
                <a:cs typeface="Times New Roman"/>
              </a:rPr>
              <a:t>I</a:t>
            </a:r>
            <a:r>
              <a:rPr sz="1200" spc="-25" dirty="0">
                <a:latin typeface="Times New Roman"/>
                <a:cs typeface="Times New Roman"/>
              </a:rPr>
              <a:t>n</a:t>
            </a:r>
            <a:r>
              <a:rPr sz="1200" dirty="0">
                <a:latin typeface="Times New Roman"/>
                <a:cs typeface="Times New Roman"/>
              </a:rPr>
              <a:t>pu</a:t>
            </a:r>
            <a:r>
              <a:rPr sz="1200" spc="25" dirty="0">
                <a:latin typeface="Times New Roman"/>
                <a:cs typeface="Times New Roman"/>
              </a:rPr>
              <a:t>t</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G</a:t>
            </a:r>
            <a:r>
              <a:rPr sz="1200" dirty="0">
                <a:latin typeface="Times New Roman"/>
                <a:cs typeface="Times New Roman"/>
              </a:rPr>
              <a:t>u</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M</a:t>
            </a:r>
            <a:r>
              <a:rPr sz="1200" spc="20" dirty="0">
                <a:latin typeface="Times New Roman"/>
                <a:cs typeface="Times New Roman"/>
              </a:rPr>
              <a:t>od</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ec</a:t>
            </a:r>
            <a:r>
              <a:rPr sz="1200" dirty="0">
                <a:latin typeface="Times New Roman"/>
                <a:cs typeface="Times New Roman"/>
              </a:rPr>
              <a:t>h</a:t>
            </a:r>
            <a:r>
              <a:rPr sz="1200" spc="-25" dirty="0">
                <a:latin typeface="Times New Roman"/>
                <a:cs typeface="Times New Roman"/>
              </a:rPr>
              <a:t>n</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25"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il</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T</a:t>
            </a:r>
            <a:r>
              <a:rPr sz="1200" spc="-25" dirty="0">
                <a:latin typeface="Times New Roman"/>
                <a:cs typeface="Times New Roman"/>
              </a:rPr>
              <a:t>h</a:t>
            </a:r>
            <a:r>
              <a:rPr sz="1200" dirty="0">
                <a:latin typeface="Times New Roman"/>
                <a:cs typeface="Times New Roman"/>
              </a:rPr>
              <a:t>e</a:t>
            </a:r>
            <a:endParaRPr sz="1200">
              <a:latin typeface="Times New Roman"/>
              <a:cs typeface="Times New Roman"/>
            </a:endParaRPr>
          </a:p>
        </p:txBody>
      </p:sp>
      <p:sp>
        <p:nvSpPr>
          <p:cNvPr id="10" name="object 10"/>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11" name="object 11"/>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12" name="object 12"/>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13" name="object 13"/>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14" name="object 14"/>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85</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34" hidden="1"/>
          <p:cNvSpPr>
            <a:spLocks noGrp="1"/>
          </p:cNvSpPr>
          <p:nvPr>
            <p:ph type="title"/>
          </p:nvPr>
        </p:nvSpPr>
        <p:spPr>
          <a:xfrm>
            <a:off x="388620" y="402335"/>
            <a:ext cx="6995159" cy="276999"/>
          </a:xfrm>
        </p:spPr>
        <p:txBody>
          <a:bodyPr/>
          <a:lstStyle/>
          <a:p>
            <a:r>
              <a:rPr lang="en-US" dirty="0" smtClean="0"/>
              <a:t>Board of Reviewers</a:t>
            </a:r>
            <a:endParaRPr lang="en-US" dirty="0"/>
          </a:p>
        </p:txBody>
      </p:sp>
      <p:sp>
        <p:nvSpPr>
          <p:cNvPr id="2" name="object 2"/>
          <p:cNvSpPr txBox="1"/>
          <p:nvPr/>
        </p:nvSpPr>
        <p:spPr>
          <a:xfrm>
            <a:off x="3041377" y="1124178"/>
            <a:ext cx="1684655" cy="202565"/>
          </a:xfrm>
          <a:prstGeom prst="rect">
            <a:avLst/>
          </a:prstGeom>
        </p:spPr>
        <p:txBody>
          <a:bodyPr vert="horz" wrap="square" lIns="0" tIns="0" rIns="0" bIns="0" rtlCol="0">
            <a:spAutoFit/>
          </a:bodyPr>
          <a:lstStyle/>
          <a:p>
            <a:pPr marL="12700">
              <a:lnSpc>
                <a:spcPct val="100000"/>
              </a:lnSpc>
            </a:pPr>
            <a:r>
              <a:rPr sz="1400" b="1" spc="-15" dirty="0">
                <a:latin typeface="Arial"/>
                <a:cs typeface="Arial"/>
              </a:rPr>
              <a:t>B</a:t>
            </a:r>
            <a:r>
              <a:rPr sz="1400" b="1" spc="-25" dirty="0">
                <a:latin typeface="Arial"/>
                <a:cs typeface="Arial"/>
              </a:rPr>
              <a:t>o</a:t>
            </a:r>
            <a:r>
              <a:rPr sz="1400" b="1" spc="-20" dirty="0">
                <a:latin typeface="Arial"/>
                <a:cs typeface="Arial"/>
              </a:rPr>
              <a:t>a</a:t>
            </a:r>
            <a:r>
              <a:rPr sz="1400" b="1" spc="20" dirty="0">
                <a:latin typeface="Arial"/>
                <a:cs typeface="Arial"/>
              </a:rPr>
              <a:t>r</a:t>
            </a:r>
            <a:r>
              <a:rPr sz="1400" b="1" spc="-10" dirty="0">
                <a:latin typeface="Arial"/>
                <a:cs typeface="Arial"/>
              </a:rPr>
              <a:t>d</a:t>
            </a:r>
            <a:r>
              <a:rPr sz="1400" b="1" spc="-20" dirty="0">
                <a:latin typeface="Arial"/>
                <a:cs typeface="Arial"/>
              </a:rPr>
              <a:t> </a:t>
            </a:r>
            <a:r>
              <a:rPr sz="1400" b="1" dirty="0">
                <a:latin typeface="Arial"/>
                <a:cs typeface="Arial"/>
              </a:rPr>
              <a:t>o</a:t>
            </a:r>
            <a:r>
              <a:rPr sz="1400" b="1" spc="-5" dirty="0">
                <a:latin typeface="Arial"/>
                <a:cs typeface="Arial"/>
              </a:rPr>
              <a:t>f</a:t>
            </a:r>
            <a:r>
              <a:rPr sz="1400" b="1" spc="-15" dirty="0">
                <a:latin typeface="Arial"/>
                <a:cs typeface="Arial"/>
              </a:rPr>
              <a:t> </a:t>
            </a:r>
            <a:r>
              <a:rPr sz="1400" b="1" spc="10" dirty="0">
                <a:latin typeface="Arial"/>
                <a:cs typeface="Arial"/>
              </a:rPr>
              <a:t>R</a:t>
            </a:r>
            <a:r>
              <a:rPr sz="1400" b="1" spc="0" dirty="0">
                <a:latin typeface="Arial"/>
                <a:cs typeface="Arial"/>
              </a:rPr>
              <a:t>e</a:t>
            </a:r>
            <a:r>
              <a:rPr sz="1400" b="1" spc="-45" dirty="0">
                <a:latin typeface="Arial"/>
                <a:cs typeface="Arial"/>
              </a:rPr>
              <a:t>v</a:t>
            </a:r>
            <a:r>
              <a:rPr sz="1400" b="1" spc="10" dirty="0">
                <a:latin typeface="Arial"/>
                <a:cs typeface="Arial"/>
              </a:rPr>
              <a:t>i</a:t>
            </a:r>
            <a:r>
              <a:rPr sz="1400" b="1" spc="-20" dirty="0">
                <a:latin typeface="Arial"/>
                <a:cs typeface="Arial"/>
              </a:rPr>
              <a:t>ewe</a:t>
            </a:r>
            <a:r>
              <a:rPr sz="1400" b="1" spc="20" dirty="0">
                <a:latin typeface="Arial"/>
                <a:cs typeface="Arial"/>
              </a:rPr>
              <a:t>r</a:t>
            </a:r>
            <a:r>
              <a:rPr sz="1400" b="1" spc="-10" dirty="0">
                <a:latin typeface="Arial"/>
                <a:cs typeface="Arial"/>
              </a:rPr>
              <a:t>s</a:t>
            </a:r>
            <a:endParaRPr sz="1400">
              <a:latin typeface="Arial"/>
              <a:cs typeface="Arial"/>
            </a:endParaRPr>
          </a:p>
        </p:txBody>
      </p:sp>
      <p:sp>
        <p:nvSpPr>
          <p:cNvPr id="3" name="object 3"/>
          <p:cNvSpPr txBox="1"/>
          <p:nvPr/>
        </p:nvSpPr>
        <p:spPr>
          <a:xfrm>
            <a:off x="877316" y="1801480"/>
            <a:ext cx="1860550" cy="294005"/>
          </a:xfrm>
          <a:prstGeom prst="rect">
            <a:avLst/>
          </a:prstGeom>
        </p:spPr>
        <p:txBody>
          <a:bodyPr vert="horz" wrap="square" lIns="0" tIns="0" rIns="0" bIns="0" rtlCol="0">
            <a:spAutoFit/>
          </a:bodyPr>
          <a:lstStyle/>
          <a:p>
            <a:pPr marL="12700">
              <a:lnSpc>
                <a:spcPts val="1150"/>
              </a:lnSpc>
            </a:pPr>
            <a:r>
              <a:rPr sz="1000" b="1" dirty="0">
                <a:latin typeface="Times New Roman"/>
                <a:cs typeface="Times New Roman"/>
              </a:rPr>
              <a:t>B</a:t>
            </a:r>
            <a:r>
              <a:rPr sz="1000" b="1" spc="5" dirty="0">
                <a:latin typeface="Times New Roman"/>
                <a:cs typeface="Times New Roman"/>
              </a:rPr>
              <a:t>l</a:t>
            </a:r>
            <a:r>
              <a:rPr sz="1000" b="1" dirty="0">
                <a:latin typeface="Times New Roman"/>
                <a:cs typeface="Times New Roman"/>
              </a:rPr>
              <a:t>a</a:t>
            </a:r>
            <a:r>
              <a:rPr sz="1000" b="1" spc="-10" dirty="0">
                <a:latin typeface="Times New Roman"/>
                <a:cs typeface="Times New Roman"/>
              </a:rPr>
              <a:t>n</a:t>
            </a:r>
            <a:r>
              <a:rPr sz="1000" b="1" spc="5" dirty="0">
                <a:latin typeface="Times New Roman"/>
                <a:cs typeface="Times New Roman"/>
              </a:rPr>
              <a:t>c</a:t>
            </a:r>
            <a:r>
              <a:rPr sz="1000" b="1" spc="-10" dirty="0">
                <a:latin typeface="Times New Roman"/>
                <a:cs typeface="Times New Roman"/>
              </a:rPr>
              <a:t>h</a:t>
            </a:r>
            <a:r>
              <a:rPr sz="1000" b="1" dirty="0">
                <a:latin typeface="Times New Roman"/>
                <a:cs typeface="Times New Roman"/>
              </a:rPr>
              <a:t>e</a:t>
            </a:r>
            <a:r>
              <a:rPr sz="1000" b="1" spc="-5" dirty="0">
                <a:latin typeface="Times New Roman"/>
                <a:cs typeface="Times New Roman"/>
              </a:rPr>
              <a:t> </a:t>
            </a:r>
            <a:r>
              <a:rPr sz="1000" b="1" spc="-35" dirty="0">
                <a:latin typeface="Times New Roman"/>
                <a:cs typeface="Times New Roman"/>
              </a:rPr>
              <a:t>A</a:t>
            </a:r>
            <a:r>
              <a:rPr sz="1000" b="1" dirty="0">
                <a:latin typeface="Times New Roman"/>
                <a:cs typeface="Times New Roman"/>
              </a:rPr>
              <a:t>.</a:t>
            </a:r>
            <a:r>
              <a:rPr sz="1000" b="1" spc="25" dirty="0">
                <a:latin typeface="Times New Roman"/>
                <a:cs typeface="Times New Roman"/>
              </a:rPr>
              <a:t> </a:t>
            </a:r>
            <a:r>
              <a:rPr sz="1000" b="1" spc="-10" dirty="0">
                <a:latin typeface="Times New Roman"/>
                <a:cs typeface="Times New Roman"/>
              </a:rPr>
              <a:t>Ad</a:t>
            </a:r>
            <a:r>
              <a:rPr sz="1000" b="1" dirty="0">
                <a:latin typeface="Times New Roman"/>
                <a:cs typeface="Times New Roman"/>
              </a:rPr>
              <a:t>a</a:t>
            </a:r>
            <a:r>
              <a:rPr sz="1000" b="1" spc="-25" dirty="0">
                <a:latin typeface="Times New Roman"/>
                <a:cs typeface="Times New Roman"/>
              </a:rPr>
              <a:t>m</a:t>
            </a:r>
            <a:r>
              <a:rPr sz="1000" b="1" dirty="0">
                <a:latin typeface="Times New Roman"/>
                <a:cs typeface="Times New Roman"/>
              </a:rPr>
              <a:t>s</a:t>
            </a:r>
            <a:endParaRPr sz="1000">
              <a:latin typeface="Times New Roman"/>
              <a:cs typeface="Times New Roman"/>
            </a:endParaRPr>
          </a:p>
          <a:p>
            <a:pPr marL="12700">
              <a:lnSpc>
                <a:spcPts val="1150"/>
              </a:lnSpc>
            </a:pPr>
            <a:r>
              <a:rPr sz="1000" i="1" spc="-10" dirty="0">
                <a:latin typeface="Times New Roman"/>
                <a:cs typeface="Times New Roman"/>
              </a:rPr>
              <a:t>L</a:t>
            </a:r>
            <a:r>
              <a:rPr sz="1000" i="1" dirty="0">
                <a:latin typeface="Times New Roman"/>
                <a:cs typeface="Times New Roman"/>
              </a:rPr>
              <a:t>ou</a:t>
            </a:r>
            <a:r>
              <a:rPr sz="1000" i="1" spc="5" dirty="0">
                <a:latin typeface="Times New Roman"/>
                <a:cs typeface="Times New Roman"/>
              </a:rPr>
              <a:t>i</a:t>
            </a:r>
            <a:r>
              <a:rPr sz="1000" i="1" spc="-10" dirty="0">
                <a:latin typeface="Times New Roman"/>
                <a:cs typeface="Times New Roman"/>
              </a:rPr>
              <a:t>s</a:t>
            </a:r>
            <a:r>
              <a:rPr sz="1000" i="1" spc="5" dirty="0">
                <a:latin typeface="Times New Roman"/>
                <a:cs typeface="Times New Roman"/>
              </a:rPr>
              <a:t>i</a:t>
            </a:r>
            <a:r>
              <a:rPr sz="1000" i="1" dirty="0">
                <a:latin typeface="Times New Roman"/>
                <a:cs typeface="Times New Roman"/>
              </a:rPr>
              <a:t>ana</a:t>
            </a:r>
            <a:r>
              <a:rPr sz="1000" i="1" spc="-10" dirty="0">
                <a:latin typeface="Times New Roman"/>
                <a:cs typeface="Times New Roman"/>
              </a:rPr>
              <a:t> D</a:t>
            </a:r>
            <a:r>
              <a:rPr sz="1000" i="1" spc="5" dirty="0">
                <a:latin typeface="Times New Roman"/>
                <a:cs typeface="Times New Roman"/>
              </a:rPr>
              <a:t>e</a:t>
            </a:r>
            <a:r>
              <a:rPr sz="1000" i="1" spc="-25" dirty="0">
                <a:latin typeface="Times New Roman"/>
                <a:cs typeface="Times New Roman"/>
              </a:rPr>
              <a:t>p</a:t>
            </a:r>
            <a:r>
              <a:rPr sz="1000" i="1" dirty="0">
                <a:latin typeface="Times New Roman"/>
                <a:cs typeface="Times New Roman"/>
              </a:rPr>
              <a:t>a</a:t>
            </a:r>
            <a:r>
              <a:rPr sz="1000" i="1" spc="-10" dirty="0">
                <a:latin typeface="Times New Roman"/>
                <a:cs typeface="Times New Roman"/>
              </a:rPr>
              <a:t>r</a:t>
            </a:r>
            <a:r>
              <a:rPr sz="1000" i="1" spc="5" dirty="0">
                <a:latin typeface="Times New Roman"/>
                <a:cs typeface="Times New Roman"/>
              </a:rPr>
              <a:t>t</a:t>
            </a:r>
            <a:r>
              <a:rPr sz="1000" i="1" spc="-10" dirty="0">
                <a:latin typeface="Times New Roman"/>
                <a:cs typeface="Times New Roman"/>
              </a:rPr>
              <a:t>m</a:t>
            </a:r>
            <a:r>
              <a:rPr sz="1000" i="1" spc="5" dirty="0">
                <a:latin typeface="Times New Roman"/>
                <a:cs typeface="Times New Roman"/>
              </a:rPr>
              <a:t>e</a:t>
            </a:r>
            <a:r>
              <a:rPr sz="1000" i="1" spc="-25" dirty="0">
                <a:latin typeface="Times New Roman"/>
                <a:cs typeface="Times New Roman"/>
              </a:rPr>
              <a:t>n</a:t>
            </a:r>
            <a:r>
              <a:rPr sz="1000" i="1" dirty="0">
                <a:latin typeface="Times New Roman"/>
                <a:cs typeface="Times New Roman"/>
              </a:rPr>
              <a:t>t</a:t>
            </a:r>
            <a:r>
              <a:rPr sz="1000" i="1" spc="-5" dirty="0">
                <a:latin typeface="Times New Roman"/>
                <a:cs typeface="Times New Roman"/>
              </a:rPr>
              <a:t> </a:t>
            </a:r>
            <a:r>
              <a:rPr sz="1000" i="1" dirty="0">
                <a:latin typeface="Times New Roman"/>
                <a:cs typeface="Times New Roman"/>
              </a:rPr>
              <a:t>of</a:t>
            </a:r>
            <a:r>
              <a:rPr sz="1000" i="1" spc="-5" dirty="0">
                <a:latin typeface="Times New Roman"/>
                <a:cs typeface="Times New Roman"/>
              </a:rPr>
              <a:t> </a:t>
            </a:r>
            <a:r>
              <a:rPr sz="1000" i="1" spc="5" dirty="0">
                <a:latin typeface="Times New Roman"/>
                <a:cs typeface="Times New Roman"/>
              </a:rPr>
              <a:t>E</a:t>
            </a:r>
            <a:r>
              <a:rPr sz="1000" i="1" spc="-25" dirty="0">
                <a:latin typeface="Times New Roman"/>
                <a:cs typeface="Times New Roman"/>
              </a:rPr>
              <a:t>d</a:t>
            </a:r>
            <a:r>
              <a:rPr sz="1000" i="1" dirty="0">
                <a:latin typeface="Times New Roman"/>
                <a:cs typeface="Times New Roman"/>
              </a:rPr>
              <a:t>u</a:t>
            </a:r>
            <a:r>
              <a:rPr sz="1000" i="1" spc="5" dirty="0">
                <a:latin typeface="Times New Roman"/>
                <a:cs typeface="Times New Roman"/>
              </a:rPr>
              <a:t>c</a:t>
            </a:r>
            <a:r>
              <a:rPr sz="1000" i="1" spc="-25" dirty="0">
                <a:latin typeface="Times New Roman"/>
                <a:cs typeface="Times New Roman"/>
              </a:rPr>
              <a:t>a</a:t>
            </a:r>
            <a:r>
              <a:rPr sz="1000" i="1" spc="5" dirty="0">
                <a:latin typeface="Times New Roman"/>
                <a:cs typeface="Times New Roman"/>
              </a:rPr>
              <a:t>ti</a:t>
            </a:r>
            <a:r>
              <a:rPr sz="1000" i="1" dirty="0">
                <a:latin typeface="Times New Roman"/>
                <a:cs typeface="Times New Roman"/>
              </a:rPr>
              <a:t>on</a:t>
            </a:r>
            <a:endParaRPr sz="1000">
              <a:latin typeface="Times New Roman"/>
              <a:cs typeface="Times New Roman"/>
            </a:endParaRPr>
          </a:p>
        </p:txBody>
      </p:sp>
      <p:sp>
        <p:nvSpPr>
          <p:cNvPr id="4" name="object 4"/>
          <p:cNvSpPr txBox="1"/>
          <p:nvPr/>
        </p:nvSpPr>
        <p:spPr>
          <a:xfrm>
            <a:off x="877316" y="2237375"/>
            <a:ext cx="1023619"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Sh</a:t>
            </a:r>
            <a:r>
              <a:rPr sz="1000" b="1" spc="5" dirty="0">
                <a:latin typeface="Times New Roman"/>
                <a:cs typeface="Times New Roman"/>
              </a:rPr>
              <a:t>er</a:t>
            </a:r>
            <a:r>
              <a:rPr sz="1000" b="1" dirty="0">
                <a:latin typeface="Times New Roman"/>
                <a:cs typeface="Times New Roman"/>
              </a:rPr>
              <a:t>i</a:t>
            </a:r>
            <a:r>
              <a:rPr sz="1000" b="1" spc="-5" dirty="0">
                <a:latin typeface="Times New Roman"/>
                <a:cs typeface="Times New Roman"/>
              </a:rPr>
              <a:t> </a:t>
            </a:r>
            <a:r>
              <a:rPr sz="1000" b="1" dirty="0">
                <a:latin typeface="Times New Roman"/>
                <a:cs typeface="Times New Roman"/>
              </a:rPr>
              <a:t>L. </a:t>
            </a:r>
            <a:r>
              <a:rPr sz="1000" b="1" spc="-10" dirty="0">
                <a:latin typeface="Times New Roman"/>
                <a:cs typeface="Times New Roman"/>
              </a:rPr>
              <a:t>And</a:t>
            </a:r>
            <a:r>
              <a:rPr sz="1000" b="1" spc="-20" dirty="0">
                <a:latin typeface="Times New Roman"/>
                <a:cs typeface="Times New Roman"/>
              </a:rPr>
              <a:t>e</a:t>
            </a:r>
            <a:r>
              <a:rPr sz="1000" b="1" spc="5" dirty="0">
                <a:latin typeface="Times New Roman"/>
                <a:cs typeface="Times New Roman"/>
              </a:rPr>
              <a:t>r</a:t>
            </a:r>
            <a:r>
              <a:rPr sz="1000" b="1" spc="-10" dirty="0">
                <a:latin typeface="Times New Roman"/>
                <a:cs typeface="Times New Roman"/>
              </a:rPr>
              <a:t>s</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marL="12700">
              <a:lnSpc>
                <a:spcPts val="1165"/>
              </a:lnSpc>
            </a:pPr>
            <a:r>
              <a:rPr sz="1000" i="1" spc="-25" dirty="0">
                <a:latin typeface="Times New Roman"/>
                <a:cs typeface="Times New Roman"/>
              </a:rPr>
              <a:t>W</a:t>
            </a:r>
            <a:r>
              <a:rPr sz="1000" i="1" dirty="0">
                <a:latin typeface="Times New Roman"/>
                <a:cs typeface="Times New Roman"/>
              </a:rPr>
              <a:t>a</a:t>
            </a:r>
            <a:r>
              <a:rPr sz="1000" i="1" spc="5" dirty="0">
                <a:latin typeface="Times New Roman"/>
                <a:cs typeface="Times New Roman"/>
              </a:rPr>
              <a:t>l</a:t>
            </a:r>
            <a:r>
              <a:rPr sz="1000" i="1" dirty="0">
                <a:latin typeface="Times New Roman"/>
                <a:cs typeface="Times New Roman"/>
              </a:rPr>
              <a:t>d</a:t>
            </a:r>
            <a:r>
              <a:rPr sz="1000" i="1" spc="5" dirty="0">
                <a:latin typeface="Times New Roman"/>
                <a:cs typeface="Times New Roman"/>
              </a:rPr>
              <a:t>e</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5" name="object 5"/>
          <p:cNvSpPr txBox="1"/>
          <p:nvPr/>
        </p:nvSpPr>
        <p:spPr>
          <a:xfrm>
            <a:off x="877316" y="2676342"/>
            <a:ext cx="128333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R</a:t>
            </a:r>
            <a:r>
              <a:rPr sz="1000" b="1" spc="-25" dirty="0">
                <a:latin typeface="Times New Roman"/>
                <a:cs typeface="Times New Roman"/>
              </a:rPr>
              <a:t>o</a:t>
            </a:r>
            <a:r>
              <a:rPr sz="1000" b="1" spc="-10" dirty="0">
                <a:latin typeface="Times New Roman"/>
                <a:cs typeface="Times New Roman"/>
              </a:rPr>
              <a:t>n</a:t>
            </a:r>
            <a:r>
              <a:rPr sz="1000" b="1" spc="5" dirty="0">
                <a:latin typeface="Times New Roman"/>
                <a:cs typeface="Times New Roman"/>
              </a:rPr>
              <a:t>ic</a:t>
            </a:r>
            <a:r>
              <a:rPr sz="1000" b="1" dirty="0">
                <a:latin typeface="Times New Roman"/>
                <a:cs typeface="Times New Roman"/>
              </a:rPr>
              <a:t>a</a:t>
            </a:r>
            <a:r>
              <a:rPr sz="1000" b="1" spc="10" dirty="0">
                <a:latin typeface="Times New Roman"/>
                <a:cs typeface="Times New Roman"/>
              </a:rPr>
              <a:t> </a:t>
            </a:r>
            <a:r>
              <a:rPr sz="1000" b="1" spc="-10" dirty="0">
                <a:latin typeface="Times New Roman"/>
                <a:cs typeface="Times New Roman"/>
              </a:rPr>
              <a:t>A</a:t>
            </a:r>
            <a:r>
              <a:rPr sz="1000" b="1" spc="5" dirty="0">
                <a:latin typeface="Times New Roman"/>
                <a:cs typeface="Times New Roman"/>
              </a:rPr>
              <a:t>r</a:t>
            </a:r>
            <a:r>
              <a:rPr sz="1000" b="1" spc="-10" dirty="0">
                <a:latin typeface="Times New Roman"/>
                <a:cs typeface="Times New Roman"/>
              </a:rPr>
              <a:t>n</a:t>
            </a:r>
            <a:r>
              <a:rPr sz="1000" b="1" spc="-25" dirty="0">
                <a:latin typeface="Times New Roman"/>
                <a:cs typeface="Times New Roman"/>
              </a:rPr>
              <a:t>o</a:t>
            </a:r>
            <a:r>
              <a:rPr sz="1000" b="1" spc="5" dirty="0">
                <a:latin typeface="Times New Roman"/>
                <a:cs typeface="Times New Roman"/>
              </a:rPr>
              <a:t>l</a:t>
            </a:r>
            <a:r>
              <a:rPr sz="1000" b="1" dirty="0">
                <a:latin typeface="Times New Roman"/>
                <a:cs typeface="Times New Roman"/>
              </a:rPr>
              <a:t>d</a:t>
            </a:r>
            <a:endParaRPr sz="1000">
              <a:latin typeface="Times New Roman"/>
              <a:cs typeface="Times New Roman"/>
            </a:endParaRPr>
          </a:p>
          <a:p>
            <a:pPr marL="12700">
              <a:lnSpc>
                <a:spcPts val="1165"/>
              </a:lnSpc>
            </a:pPr>
            <a:r>
              <a:rPr sz="1000" i="1" spc="5" dirty="0">
                <a:latin typeface="Times New Roman"/>
                <a:cs typeface="Times New Roman"/>
              </a:rPr>
              <a:t>J</a:t>
            </a:r>
            <a:r>
              <a:rPr sz="1000" i="1" dirty="0">
                <a:latin typeface="Times New Roman"/>
                <a:cs typeface="Times New Roman"/>
              </a:rPr>
              <a:t>a</a:t>
            </a:r>
            <a:r>
              <a:rPr sz="1000" i="1" spc="-20" dirty="0">
                <a:latin typeface="Times New Roman"/>
                <a:cs typeface="Times New Roman"/>
              </a:rPr>
              <a:t>c</a:t>
            </a:r>
            <a:r>
              <a:rPr sz="1000" i="1" spc="5" dirty="0">
                <a:latin typeface="Times New Roman"/>
                <a:cs typeface="Times New Roman"/>
              </a:rPr>
              <a:t>k</a:t>
            </a:r>
            <a:r>
              <a:rPr sz="1000" i="1" spc="-10" dirty="0">
                <a:latin typeface="Times New Roman"/>
                <a:cs typeface="Times New Roman"/>
              </a:rPr>
              <a:t>s</a:t>
            </a:r>
            <a:r>
              <a:rPr sz="1000" i="1" dirty="0">
                <a:latin typeface="Times New Roman"/>
                <a:cs typeface="Times New Roman"/>
              </a:rPr>
              <a:t>on</a:t>
            </a:r>
            <a:r>
              <a:rPr sz="1000" i="1" spc="-10" dirty="0">
                <a:latin typeface="Times New Roman"/>
                <a:cs typeface="Times New Roman"/>
              </a:rPr>
              <a:t> </a:t>
            </a:r>
            <a:r>
              <a:rPr sz="1000" i="1" dirty="0">
                <a:latin typeface="Times New Roman"/>
                <a:cs typeface="Times New Roman"/>
              </a:rPr>
              <a:t>S</a:t>
            </a:r>
            <a:r>
              <a:rPr sz="1000" i="1" spc="5" dirty="0">
                <a:latin typeface="Times New Roman"/>
                <a:cs typeface="Times New Roman"/>
              </a:rPr>
              <a:t>t</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e</a:t>
            </a:r>
            <a:r>
              <a:rPr sz="1000" i="1" spc="-5"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6" name="object 6"/>
          <p:cNvSpPr txBox="1"/>
          <p:nvPr/>
        </p:nvSpPr>
        <p:spPr>
          <a:xfrm>
            <a:off x="877188" y="3115309"/>
            <a:ext cx="160147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S</a:t>
            </a:r>
            <a:r>
              <a:rPr sz="1000" b="1" spc="5" dirty="0">
                <a:latin typeface="Times New Roman"/>
                <a:cs typeface="Times New Roman"/>
              </a:rPr>
              <a:t>ele</a:t>
            </a:r>
            <a:r>
              <a:rPr sz="1000" b="1" spc="-25" dirty="0">
                <a:latin typeface="Times New Roman"/>
                <a:cs typeface="Times New Roman"/>
              </a:rPr>
              <a:t>t</a:t>
            </a:r>
            <a:r>
              <a:rPr sz="1000" b="1" dirty="0">
                <a:latin typeface="Times New Roman"/>
                <a:cs typeface="Times New Roman"/>
              </a:rPr>
              <a:t>e</a:t>
            </a:r>
            <a:r>
              <a:rPr sz="1000" b="1" spc="-5" dirty="0">
                <a:latin typeface="Times New Roman"/>
                <a:cs typeface="Times New Roman"/>
              </a:rPr>
              <a:t> </a:t>
            </a:r>
            <a:r>
              <a:rPr sz="1000" b="1" spc="5" dirty="0">
                <a:latin typeface="Times New Roman"/>
                <a:cs typeface="Times New Roman"/>
              </a:rPr>
              <a:t>K</a:t>
            </a:r>
            <a:r>
              <a:rPr sz="1000" b="1" spc="-25" dirty="0">
                <a:latin typeface="Times New Roman"/>
                <a:cs typeface="Times New Roman"/>
              </a:rPr>
              <a:t>o</a:t>
            </a:r>
            <a:r>
              <a:rPr sz="1000" b="1" dirty="0">
                <a:latin typeface="Times New Roman"/>
                <a:cs typeface="Times New Roman"/>
              </a:rPr>
              <a:t>fi</a:t>
            </a:r>
            <a:r>
              <a:rPr sz="1000" b="1" spc="20" dirty="0">
                <a:latin typeface="Times New Roman"/>
                <a:cs typeface="Times New Roman"/>
              </a:rPr>
              <a:t> </a:t>
            </a:r>
            <a:r>
              <a:rPr sz="1000" b="1" spc="-10" dirty="0">
                <a:latin typeface="Times New Roman"/>
                <a:cs typeface="Times New Roman"/>
              </a:rPr>
              <a:t>A</a:t>
            </a:r>
            <a:r>
              <a:rPr sz="1000" b="1" spc="-25" dirty="0">
                <a:latin typeface="Times New Roman"/>
                <a:cs typeface="Times New Roman"/>
              </a:rPr>
              <a:t>vo</a:t>
            </a:r>
            <a:r>
              <a:rPr sz="1000" b="1" spc="15" dirty="0">
                <a:latin typeface="Times New Roman"/>
                <a:cs typeface="Times New Roman"/>
              </a:rPr>
              <a:t>k</a:t>
            </a:r>
            <a:r>
              <a:rPr sz="1000" b="1" dirty="0">
                <a:latin typeface="Times New Roman"/>
                <a:cs typeface="Times New Roman"/>
              </a:rPr>
              <a:t>e</a:t>
            </a:r>
            <a:endParaRPr sz="1000">
              <a:latin typeface="Times New Roman"/>
              <a:cs typeface="Times New Roman"/>
            </a:endParaRPr>
          </a:p>
          <a:p>
            <a:pPr marL="12700">
              <a:lnSpc>
                <a:spcPts val="1165"/>
              </a:lnSpc>
            </a:pPr>
            <a:r>
              <a:rPr sz="1000" i="1" spc="-10" dirty="0">
                <a:latin typeface="Times New Roman"/>
                <a:cs typeface="Times New Roman"/>
              </a:rPr>
              <a:t>U</a:t>
            </a:r>
            <a:r>
              <a:rPr sz="1000" i="1" dirty="0">
                <a:latin typeface="Times New Roman"/>
                <a:cs typeface="Times New Roman"/>
              </a:rPr>
              <a:t>.</a:t>
            </a:r>
            <a:r>
              <a:rPr sz="1000" i="1" spc="25" dirty="0">
                <a:latin typeface="Times New Roman"/>
                <a:cs typeface="Times New Roman"/>
              </a:rPr>
              <a:t> </a:t>
            </a:r>
            <a:r>
              <a:rPr sz="1000" i="1" spc="-25" dirty="0">
                <a:latin typeface="Times New Roman"/>
                <a:cs typeface="Times New Roman"/>
              </a:rPr>
              <a:t>S</a:t>
            </a:r>
            <a:r>
              <a:rPr sz="1000" i="1" dirty="0">
                <a:latin typeface="Times New Roman"/>
                <a:cs typeface="Times New Roman"/>
              </a:rPr>
              <a:t>.</a:t>
            </a:r>
            <a:r>
              <a:rPr sz="1000" i="1" spc="25" dirty="0">
                <a:latin typeface="Times New Roman"/>
                <a:cs typeface="Times New Roman"/>
              </a:rPr>
              <a:t> </a:t>
            </a:r>
            <a:r>
              <a:rPr sz="1000" i="1" spc="-35" dirty="0">
                <a:latin typeface="Times New Roman"/>
                <a:cs typeface="Times New Roman"/>
              </a:rPr>
              <a:t>D</a:t>
            </a:r>
            <a:r>
              <a:rPr sz="1000" i="1" spc="5" dirty="0">
                <a:latin typeface="Times New Roman"/>
                <a:cs typeface="Times New Roman"/>
              </a:rPr>
              <a:t>e</a:t>
            </a:r>
            <a:r>
              <a:rPr sz="1000" i="1" dirty="0">
                <a:latin typeface="Times New Roman"/>
                <a:cs typeface="Times New Roman"/>
              </a:rPr>
              <a:t>pa</a:t>
            </a:r>
            <a:r>
              <a:rPr sz="1000" i="1" spc="-10" dirty="0">
                <a:latin typeface="Times New Roman"/>
                <a:cs typeface="Times New Roman"/>
              </a:rPr>
              <a:t>r</a:t>
            </a:r>
            <a:r>
              <a:rPr sz="1000" i="1" spc="5" dirty="0">
                <a:latin typeface="Times New Roman"/>
                <a:cs typeface="Times New Roman"/>
              </a:rPr>
              <a:t>t</a:t>
            </a:r>
            <a:r>
              <a:rPr sz="1000" i="1" spc="-35" dirty="0">
                <a:latin typeface="Times New Roman"/>
                <a:cs typeface="Times New Roman"/>
              </a:rPr>
              <a:t>m</a:t>
            </a:r>
            <a:r>
              <a:rPr sz="1000" i="1" spc="5" dirty="0">
                <a:latin typeface="Times New Roman"/>
                <a:cs typeface="Times New Roman"/>
              </a:rPr>
              <a:t>e</a:t>
            </a:r>
            <a:r>
              <a:rPr sz="1000" i="1" dirty="0">
                <a:latin typeface="Times New Roman"/>
                <a:cs typeface="Times New Roman"/>
              </a:rPr>
              <a:t>nt</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5"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on</a:t>
            </a:r>
            <a:endParaRPr sz="1000">
              <a:latin typeface="Times New Roman"/>
              <a:cs typeface="Times New Roman"/>
            </a:endParaRPr>
          </a:p>
        </p:txBody>
      </p:sp>
      <p:sp>
        <p:nvSpPr>
          <p:cNvPr id="7" name="object 7"/>
          <p:cNvSpPr txBox="1"/>
          <p:nvPr/>
        </p:nvSpPr>
        <p:spPr>
          <a:xfrm>
            <a:off x="877188" y="3551203"/>
            <a:ext cx="141732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spc="5" dirty="0">
                <a:latin typeface="Times New Roman"/>
                <a:cs typeface="Times New Roman"/>
              </a:rPr>
              <a:t>e</a:t>
            </a:r>
            <a:r>
              <a:rPr sz="1000" b="1" spc="-10" dirty="0">
                <a:latin typeface="Times New Roman"/>
                <a:cs typeface="Times New Roman"/>
              </a:rPr>
              <a:t>b</a:t>
            </a:r>
            <a:r>
              <a:rPr sz="1000" b="1" spc="-25" dirty="0">
                <a:latin typeface="Times New Roman"/>
                <a:cs typeface="Times New Roman"/>
              </a:rPr>
              <a:t>o</a:t>
            </a:r>
            <a:r>
              <a:rPr sz="1000" b="1" spc="5" dirty="0">
                <a:latin typeface="Times New Roman"/>
                <a:cs typeface="Times New Roman"/>
              </a:rPr>
              <a:t>r</a:t>
            </a:r>
            <a:r>
              <a:rPr sz="1000" b="1" dirty="0">
                <a:latin typeface="Times New Roman"/>
                <a:cs typeface="Times New Roman"/>
              </a:rPr>
              <a:t>ah</a:t>
            </a:r>
            <a:r>
              <a:rPr sz="1000" b="1" spc="5" dirty="0">
                <a:latin typeface="Times New Roman"/>
                <a:cs typeface="Times New Roman"/>
              </a:rPr>
              <a:t> </a:t>
            </a:r>
            <a:r>
              <a:rPr sz="1000" b="1" dirty="0">
                <a:latin typeface="Times New Roman"/>
                <a:cs typeface="Times New Roman"/>
              </a:rPr>
              <a:t>E.</a:t>
            </a:r>
            <a:r>
              <a:rPr sz="1000" b="1" spc="-25" dirty="0">
                <a:latin typeface="Times New Roman"/>
                <a:cs typeface="Times New Roman"/>
              </a:rPr>
              <a:t> </a:t>
            </a:r>
            <a:r>
              <a:rPr sz="1000" b="1" spc="20" dirty="0">
                <a:latin typeface="Times New Roman"/>
                <a:cs typeface="Times New Roman"/>
              </a:rPr>
              <a:t>B</a:t>
            </a:r>
            <a:r>
              <a:rPr sz="1000" b="1" spc="-25" dirty="0">
                <a:latin typeface="Times New Roman"/>
                <a:cs typeface="Times New Roman"/>
              </a:rPr>
              <a:t>o</a:t>
            </a:r>
            <a:r>
              <a:rPr sz="1000" b="1" spc="5" dirty="0">
                <a:latin typeface="Times New Roman"/>
                <a:cs typeface="Times New Roman"/>
              </a:rPr>
              <a:t>r</a:t>
            </a:r>
            <a:r>
              <a:rPr sz="1000" b="1" spc="-10" dirty="0">
                <a:latin typeface="Times New Roman"/>
                <a:cs typeface="Times New Roman"/>
              </a:rPr>
              <a:t>d</a:t>
            </a:r>
            <a:r>
              <a:rPr sz="1000" b="1" spc="-20" dirty="0">
                <a:latin typeface="Times New Roman"/>
                <a:cs typeface="Times New Roman"/>
              </a:rPr>
              <a:t>e</a:t>
            </a:r>
            <a:r>
              <a:rPr sz="1000" b="1" spc="5" dirty="0">
                <a:latin typeface="Times New Roman"/>
                <a:cs typeface="Times New Roman"/>
              </a:rPr>
              <a:t>l</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marL="12700">
              <a:lnSpc>
                <a:spcPts val="1165"/>
              </a:lnSpc>
            </a:pPr>
            <a:r>
              <a:rPr sz="1000" i="1" spc="-10" dirty="0">
                <a:latin typeface="Times New Roman"/>
                <a:cs typeface="Times New Roman"/>
              </a:rPr>
              <a:t>G</a:t>
            </a:r>
            <a:r>
              <a:rPr sz="1000" i="1" dirty="0">
                <a:latin typeface="Times New Roman"/>
                <a:cs typeface="Times New Roman"/>
              </a:rPr>
              <a:t>o</a:t>
            </a:r>
            <a:r>
              <a:rPr sz="1000" i="1" spc="5" dirty="0">
                <a:latin typeface="Times New Roman"/>
                <a:cs typeface="Times New Roman"/>
              </a:rPr>
              <a:t>ve</a:t>
            </a:r>
            <a:r>
              <a:rPr sz="1000" i="1" spc="-10" dirty="0">
                <a:latin typeface="Times New Roman"/>
                <a:cs typeface="Times New Roman"/>
              </a:rPr>
              <a:t>r</a:t>
            </a:r>
            <a:r>
              <a:rPr sz="1000" i="1" dirty="0">
                <a:latin typeface="Times New Roman"/>
                <a:cs typeface="Times New Roman"/>
              </a:rPr>
              <a:t>no</a:t>
            </a:r>
            <a:r>
              <a:rPr sz="1000" i="1" spc="-10" dirty="0">
                <a:latin typeface="Times New Roman"/>
                <a:cs typeface="Times New Roman"/>
              </a:rPr>
              <a:t>r</a:t>
            </a:r>
            <a:r>
              <a:rPr sz="1000" i="1" dirty="0">
                <a:latin typeface="Times New Roman"/>
                <a:cs typeface="Times New Roman"/>
              </a:rPr>
              <a:t>s</a:t>
            </a:r>
            <a:r>
              <a:rPr sz="1000" i="1" spc="-20" dirty="0">
                <a:latin typeface="Times New Roman"/>
                <a:cs typeface="Times New Roman"/>
              </a:rPr>
              <a:t> </a:t>
            </a:r>
            <a:r>
              <a:rPr sz="1000" i="1" dirty="0">
                <a:latin typeface="Times New Roman"/>
                <a:cs typeface="Times New Roman"/>
              </a:rPr>
              <a:t>S</a:t>
            </a:r>
            <a:r>
              <a:rPr sz="1000" i="1" spc="5" dirty="0">
                <a:latin typeface="Times New Roman"/>
                <a:cs typeface="Times New Roman"/>
              </a:rPr>
              <a:t>t</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e</a:t>
            </a:r>
            <a:r>
              <a:rPr sz="1000" i="1" spc="-5"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8" name="object 8"/>
          <p:cNvSpPr txBox="1"/>
          <p:nvPr/>
        </p:nvSpPr>
        <p:spPr>
          <a:xfrm>
            <a:off x="877188" y="3990170"/>
            <a:ext cx="212661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Dw</a:t>
            </a:r>
            <a:r>
              <a:rPr sz="1000" b="1" dirty="0">
                <a:latin typeface="Times New Roman"/>
                <a:cs typeface="Times New Roman"/>
              </a:rPr>
              <a:t>an</a:t>
            </a:r>
            <a:r>
              <a:rPr sz="1000" b="1" spc="5" dirty="0">
                <a:latin typeface="Times New Roman"/>
                <a:cs typeface="Times New Roman"/>
              </a:rPr>
              <a:t> </a:t>
            </a:r>
            <a:r>
              <a:rPr sz="1000" b="1" spc="-20" dirty="0">
                <a:latin typeface="Times New Roman"/>
                <a:cs typeface="Times New Roman"/>
              </a:rPr>
              <a:t>M</a:t>
            </a:r>
            <a:r>
              <a:rPr sz="1000" b="1" dirty="0">
                <a:latin typeface="Times New Roman"/>
                <a:cs typeface="Times New Roman"/>
              </a:rPr>
              <a:t>. B</a:t>
            </a:r>
            <a:r>
              <a:rPr sz="1000" b="1" spc="5" dirty="0">
                <a:latin typeface="Times New Roman"/>
                <a:cs typeface="Times New Roman"/>
              </a:rPr>
              <a:t>ri</a:t>
            </a:r>
            <a:r>
              <a:rPr sz="1000" b="1" spc="-10" dirty="0">
                <a:latin typeface="Times New Roman"/>
                <a:cs typeface="Times New Roman"/>
              </a:rPr>
              <a:t>d</a:t>
            </a:r>
            <a:r>
              <a:rPr sz="1000" b="1" spc="-25" dirty="0">
                <a:latin typeface="Times New Roman"/>
                <a:cs typeface="Times New Roman"/>
              </a:rPr>
              <a:t>g</a:t>
            </a:r>
            <a:r>
              <a:rPr sz="1000" b="1" spc="5" dirty="0">
                <a:latin typeface="Times New Roman"/>
                <a:cs typeface="Times New Roman"/>
              </a:rPr>
              <a:t>e</a:t>
            </a:r>
            <a:r>
              <a:rPr sz="1000" b="1" dirty="0">
                <a:latin typeface="Times New Roman"/>
                <a:cs typeface="Times New Roman"/>
              </a:rPr>
              <a:t>s</a:t>
            </a:r>
            <a:endParaRPr sz="1000">
              <a:latin typeface="Times New Roman"/>
              <a:cs typeface="Times New Roman"/>
            </a:endParaRPr>
          </a:p>
          <a:p>
            <a:pPr marL="12700">
              <a:lnSpc>
                <a:spcPts val="1165"/>
              </a:lnSpc>
            </a:pPr>
            <a:r>
              <a:rPr sz="1000" i="1" dirty="0">
                <a:latin typeface="Times New Roman"/>
                <a:cs typeface="Times New Roman"/>
              </a:rPr>
              <a:t>Ca</a:t>
            </a:r>
            <a:r>
              <a:rPr sz="1000" i="1" spc="5" dirty="0">
                <a:latin typeface="Times New Roman"/>
                <a:cs typeface="Times New Roman"/>
              </a:rPr>
              <a:t>l</a:t>
            </a:r>
            <a:r>
              <a:rPr sz="1000" i="1" spc="-20" dirty="0">
                <a:latin typeface="Times New Roman"/>
                <a:cs typeface="Times New Roman"/>
              </a:rPr>
              <a:t>i</a:t>
            </a:r>
            <a:r>
              <a:rPr sz="1000" i="1" spc="5" dirty="0">
                <a:latin typeface="Times New Roman"/>
                <a:cs typeface="Times New Roman"/>
              </a:rPr>
              <a:t>f</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n</a:t>
            </a:r>
            <a:r>
              <a:rPr sz="1000" i="1" spc="5" dirty="0">
                <a:latin typeface="Times New Roman"/>
                <a:cs typeface="Times New Roman"/>
              </a:rPr>
              <a:t>i</a:t>
            </a:r>
            <a:r>
              <a:rPr sz="1000" i="1" dirty="0">
                <a:latin typeface="Times New Roman"/>
                <a:cs typeface="Times New Roman"/>
              </a:rPr>
              <a:t>a</a:t>
            </a:r>
            <a:r>
              <a:rPr sz="1000" i="1" spc="-10" dirty="0">
                <a:latin typeface="Times New Roman"/>
                <a:cs typeface="Times New Roman"/>
              </a:rPr>
              <a:t> </a:t>
            </a:r>
            <a:r>
              <a:rPr sz="1000" i="1" spc="-25" dirty="0">
                <a:latin typeface="Times New Roman"/>
                <a:cs typeface="Times New Roman"/>
              </a:rPr>
              <a:t>S</a:t>
            </a:r>
            <a:r>
              <a:rPr sz="1000" i="1" spc="5" dirty="0">
                <a:latin typeface="Times New Roman"/>
                <a:cs typeface="Times New Roman"/>
              </a:rPr>
              <a:t>t</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a:t>
            </a:r>
            <a:r>
              <a:rPr sz="1000" i="1" spc="2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dirty="0">
                <a:latin typeface="Times New Roman"/>
                <a:cs typeface="Times New Roman"/>
              </a:rPr>
              <a:t>-</a:t>
            </a:r>
            <a:r>
              <a:rPr sz="1000" i="1" spc="-15" dirty="0">
                <a:latin typeface="Times New Roman"/>
                <a:cs typeface="Times New Roman"/>
              </a:rPr>
              <a:t> </a:t>
            </a:r>
            <a:r>
              <a:rPr sz="1000" i="1" spc="-10" dirty="0">
                <a:latin typeface="Times New Roman"/>
                <a:cs typeface="Times New Roman"/>
              </a:rPr>
              <a:t>L</a:t>
            </a:r>
            <a:r>
              <a:rPr sz="1000" i="1" dirty="0">
                <a:latin typeface="Times New Roman"/>
                <a:cs typeface="Times New Roman"/>
              </a:rPr>
              <a:t>os</a:t>
            </a:r>
            <a:r>
              <a:rPr sz="1000" i="1" spc="-20" dirty="0">
                <a:latin typeface="Times New Roman"/>
                <a:cs typeface="Times New Roman"/>
              </a:rPr>
              <a:t> </a:t>
            </a:r>
            <a:r>
              <a:rPr sz="1000" i="1" spc="5" dirty="0">
                <a:latin typeface="Times New Roman"/>
                <a:cs typeface="Times New Roman"/>
              </a:rPr>
              <a:t>A</a:t>
            </a:r>
            <a:r>
              <a:rPr sz="1000" i="1" dirty="0">
                <a:latin typeface="Times New Roman"/>
                <a:cs typeface="Times New Roman"/>
              </a:rPr>
              <a:t>n</a:t>
            </a:r>
            <a:r>
              <a:rPr sz="1000" i="1" spc="-25" dirty="0">
                <a:latin typeface="Times New Roman"/>
                <a:cs typeface="Times New Roman"/>
              </a:rPr>
              <a:t>g</a:t>
            </a:r>
            <a:r>
              <a:rPr sz="1000" i="1" spc="5" dirty="0">
                <a:latin typeface="Times New Roman"/>
                <a:cs typeface="Times New Roman"/>
              </a:rPr>
              <a:t>e</a:t>
            </a:r>
            <a:r>
              <a:rPr sz="1000" i="1" spc="-20" dirty="0">
                <a:latin typeface="Times New Roman"/>
                <a:cs typeface="Times New Roman"/>
              </a:rPr>
              <a:t>l</a:t>
            </a:r>
            <a:r>
              <a:rPr sz="1000" i="1" spc="5" dirty="0">
                <a:latin typeface="Times New Roman"/>
                <a:cs typeface="Times New Roman"/>
              </a:rPr>
              <a:t>e</a:t>
            </a:r>
            <a:r>
              <a:rPr sz="1000" i="1" dirty="0">
                <a:latin typeface="Times New Roman"/>
                <a:cs typeface="Times New Roman"/>
              </a:rPr>
              <a:t>s</a:t>
            </a:r>
            <a:endParaRPr sz="1000">
              <a:latin typeface="Times New Roman"/>
              <a:cs typeface="Times New Roman"/>
            </a:endParaRPr>
          </a:p>
        </p:txBody>
      </p:sp>
      <p:sp>
        <p:nvSpPr>
          <p:cNvPr id="9" name="object 9"/>
          <p:cNvSpPr txBox="1"/>
          <p:nvPr/>
        </p:nvSpPr>
        <p:spPr>
          <a:xfrm>
            <a:off x="877188" y="4429137"/>
            <a:ext cx="177800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S</a:t>
            </a:r>
            <a:r>
              <a:rPr sz="1000" b="1" spc="5" dirty="0">
                <a:latin typeface="Times New Roman"/>
                <a:cs typeface="Times New Roman"/>
              </a:rPr>
              <a:t>i</a:t>
            </a:r>
            <a:r>
              <a:rPr sz="1000" b="1" spc="-10" dirty="0">
                <a:latin typeface="Times New Roman"/>
                <a:cs typeface="Times New Roman"/>
              </a:rPr>
              <a:t>s</a:t>
            </a:r>
            <a:r>
              <a:rPr sz="1000" b="1" dirty="0">
                <a:latin typeface="Times New Roman"/>
                <a:cs typeface="Times New Roman"/>
              </a:rPr>
              <a:t>t</a:t>
            </a:r>
            <a:r>
              <a:rPr sz="1000" b="1" spc="5" dirty="0">
                <a:latin typeface="Times New Roman"/>
                <a:cs typeface="Times New Roman"/>
              </a:rPr>
              <a:t>e</a:t>
            </a:r>
            <a:r>
              <a:rPr sz="1000" b="1" dirty="0">
                <a:latin typeface="Times New Roman"/>
                <a:cs typeface="Times New Roman"/>
              </a:rPr>
              <a:t>r</a:t>
            </a:r>
            <a:r>
              <a:rPr sz="1000" b="1" spc="-5" dirty="0">
                <a:latin typeface="Times New Roman"/>
                <a:cs typeface="Times New Roman"/>
              </a:rPr>
              <a:t> </a:t>
            </a:r>
            <a:r>
              <a:rPr sz="1000" b="1" dirty="0">
                <a:latin typeface="Times New Roman"/>
                <a:cs typeface="Times New Roman"/>
              </a:rPr>
              <a:t>J</a:t>
            </a:r>
            <a:r>
              <a:rPr sz="1000" b="1" spc="-35" dirty="0">
                <a:latin typeface="Times New Roman"/>
                <a:cs typeface="Times New Roman"/>
              </a:rPr>
              <a:t>u</a:t>
            </a:r>
            <a:r>
              <a:rPr sz="1000" b="1" spc="-10" dirty="0">
                <a:latin typeface="Times New Roman"/>
                <a:cs typeface="Times New Roman"/>
              </a:rPr>
              <a:t>d</a:t>
            </a:r>
            <a:r>
              <a:rPr sz="1000" b="1" spc="5" dirty="0">
                <a:latin typeface="Times New Roman"/>
                <a:cs typeface="Times New Roman"/>
              </a:rPr>
              <a:t>i</a:t>
            </a:r>
            <a:r>
              <a:rPr sz="1000" b="1" dirty="0">
                <a:latin typeface="Times New Roman"/>
                <a:cs typeface="Times New Roman"/>
              </a:rPr>
              <a:t>th</a:t>
            </a:r>
            <a:r>
              <a:rPr sz="1000" b="1" spc="-20" dirty="0">
                <a:latin typeface="Times New Roman"/>
                <a:cs typeface="Times New Roman"/>
              </a:rPr>
              <a:t> </a:t>
            </a:r>
            <a:r>
              <a:rPr sz="1000" b="1" spc="20" dirty="0">
                <a:latin typeface="Times New Roman"/>
                <a:cs typeface="Times New Roman"/>
              </a:rPr>
              <a:t>B</a:t>
            </a:r>
            <a:r>
              <a:rPr sz="1000" b="1" spc="5" dirty="0">
                <a:latin typeface="Times New Roman"/>
                <a:cs typeface="Times New Roman"/>
              </a:rPr>
              <a:t>r</a:t>
            </a:r>
            <a:r>
              <a:rPr sz="1000" b="1" spc="-35" dirty="0">
                <a:latin typeface="Times New Roman"/>
                <a:cs typeface="Times New Roman"/>
              </a:rPr>
              <a:t>u</a:t>
            </a:r>
            <a:r>
              <a:rPr sz="1000" b="1" dirty="0">
                <a:latin typeface="Times New Roman"/>
                <a:cs typeface="Times New Roman"/>
              </a:rPr>
              <a:t>n</a:t>
            </a:r>
            <a:endParaRPr sz="1000">
              <a:latin typeface="Times New Roman"/>
              <a:cs typeface="Times New Roman"/>
            </a:endParaRPr>
          </a:p>
          <a:p>
            <a:pPr marL="12700">
              <a:lnSpc>
                <a:spcPts val="1165"/>
              </a:lnSpc>
            </a:pPr>
            <a:r>
              <a:rPr sz="1000" i="1" dirty="0">
                <a:latin typeface="Times New Roman"/>
                <a:cs typeface="Times New Roman"/>
              </a:rPr>
              <a:t>Co</a:t>
            </a:r>
            <a:r>
              <a:rPr sz="1000" i="1" spc="-10" dirty="0">
                <a:latin typeface="Times New Roman"/>
                <a:cs typeface="Times New Roman"/>
              </a:rPr>
              <a:t>mm</a:t>
            </a:r>
            <a:r>
              <a:rPr sz="1000" i="1" dirty="0">
                <a:latin typeface="Times New Roman"/>
                <a:cs typeface="Times New Roman"/>
              </a:rPr>
              <a:t>un</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5" dirty="0">
                <a:latin typeface="Times New Roman"/>
                <a:cs typeface="Times New Roman"/>
              </a:rPr>
              <a:t> </a:t>
            </a:r>
            <a:r>
              <a:rPr sz="1000" i="1" dirty="0">
                <a:latin typeface="Times New Roman"/>
                <a:cs typeface="Times New Roman"/>
              </a:rPr>
              <a:t>In</a:t>
            </a:r>
            <a:r>
              <a:rPr sz="1000" i="1" spc="-20" dirty="0">
                <a:latin typeface="Times New Roman"/>
                <a:cs typeface="Times New Roman"/>
              </a:rPr>
              <a:t>i</a:t>
            </a:r>
            <a:r>
              <a:rPr sz="1000" i="1" spc="5" dirty="0">
                <a:latin typeface="Times New Roman"/>
                <a:cs typeface="Times New Roman"/>
              </a:rPr>
              <a:t>ti</a:t>
            </a:r>
            <a:r>
              <a:rPr sz="1000" i="1" spc="-25" dirty="0">
                <a:latin typeface="Times New Roman"/>
                <a:cs typeface="Times New Roman"/>
              </a:rPr>
              <a:t>a</a:t>
            </a:r>
            <a:r>
              <a:rPr sz="1000" i="1" spc="5" dirty="0">
                <a:latin typeface="Times New Roman"/>
                <a:cs typeface="Times New Roman"/>
              </a:rPr>
              <a:t>t</a:t>
            </a:r>
            <a:r>
              <a:rPr sz="1000" i="1" spc="-20" dirty="0">
                <a:latin typeface="Times New Roman"/>
                <a:cs typeface="Times New Roman"/>
              </a:rPr>
              <a:t>i</a:t>
            </a:r>
            <a:r>
              <a:rPr sz="1000" i="1" spc="5" dirty="0">
                <a:latin typeface="Times New Roman"/>
                <a:cs typeface="Times New Roman"/>
              </a:rPr>
              <a:t>ve</a:t>
            </a:r>
            <a:r>
              <a:rPr sz="1000" i="1" dirty="0">
                <a:latin typeface="Times New Roman"/>
                <a:cs typeface="Times New Roman"/>
              </a:rPr>
              <a:t>s</a:t>
            </a:r>
            <a:r>
              <a:rPr sz="1000" i="1" spc="5" dirty="0">
                <a:latin typeface="Times New Roman"/>
                <a:cs typeface="Times New Roman"/>
              </a:rPr>
              <a:t> </a:t>
            </a:r>
            <a:r>
              <a:rPr sz="1000" i="1" spc="-20" dirty="0">
                <a:latin typeface="Times New Roman"/>
                <a:cs typeface="Times New Roman"/>
              </a:rPr>
              <a:t>F</a:t>
            </a:r>
            <a:r>
              <a:rPr sz="1000" i="1" dirty="0">
                <a:latin typeface="Times New Roman"/>
                <a:cs typeface="Times New Roman"/>
              </a:rPr>
              <a:t>o</a:t>
            </a:r>
            <a:r>
              <a:rPr sz="1000" i="1" spc="-25" dirty="0">
                <a:latin typeface="Times New Roman"/>
                <a:cs typeface="Times New Roman"/>
              </a:rPr>
              <a:t>u</a:t>
            </a:r>
            <a:r>
              <a:rPr sz="1000" i="1" dirty="0">
                <a:latin typeface="Times New Roman"/>
                <a:cs typeface="Times New Roman"/>
              </a:rPr>
              <a:t>nda</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on</a:t>
            </a:r>
            <a:endParaRPr sz="1000">
              <a:latin typeface="Times New Roman"/>
              <a:cs typeface="Times New Roman"/>
            </a:endParaRPr>
          </a:p>
        </p:txBody>
      </p:sp>
      <p:sp>
        <p:nvSpPr>
          <p:cNvPr id="10" name="object 10"/>
          <p:cNvSpPr txBox="1"/>
          <p:nvPr/>
        </p:nvSpPr>
        <p:spPr>
          <a:xfrm>
            <a:off x="877188" y="4868104"/>
            <a:ext cx="1795780" cy="294005"/>
          </a:xfrm>
          <a:prstGeom prst="rect">
            <a:avLst/>
          </a:prstGeom>
        </p:spPr>
        <p:txBody>
          <a:bodyPr vert="horz" wrap="square" lIns="0" tIns="0" rIns="0" bIns="0" rtlCol="0">
            <a:spAutoFit/>
          </a:bodyPr>
          <a:lstStyle/>
          <a:p>
            <a:pPr marL="12700">
              <a:lnSpc>
                <a:spcPts val="1150"/>
              </a:lnSpc>
            </a:pPr>
            <a:r>
              <a:rPr sz="1000" b="1" spc="-10" dirty="0">
                <a:latin typeface="Times New Roman"/>
                <a:cs typeface="Times New Roman"/>
              </a:rPr>
              <a:t>D</a:t>
            </a:r>
            <a:r>
              <a:rPr sz="1000" b="1" spc="-25" dirty="0">
                <a:latin typeface="Times New Roman"/>
                <a:cs typeface="Times New Roman"/>
              </a:rPr>
              <a:t>o</a:t>
            </a:r>
            <a:r>
              <a:rPr sz="1000" b="1" spc="20" dirty="0">
                <a:latin typeface="Times New Roman"/>
                <a:cs typeface="Times New Roman"/>
              </a:rPr>
              <a:t>g</a:t>
            </a:r>
            <a:r>
              <a:rPr sz="1000" b="1" spc="-25" dirty="0">
                <a:latin typeface="Times New Roman"/>
                <a:cs typeface="Times New Roman"/>
              </a:rPr>
              <a:t>o</a:t>
            </a:r>
            <a:r>
              <a:rPr sz="1000" b="1" spc="-10" dirty="0">
                <a:latin typeface="Times New Roman"/>
                <a:cs typeface="Times New Roman"/>
              </a:rPr>
              <a:t>n</a:t>
            </a:r>
            <a:r>
              <a:rPr sz="1000" b="1" dirty="0">
                <a:latin typeface="Times New Roman"/>
                <a:cs typeface="Times New Roman"/>
              </a:rPr>
              <a:t>i</a:t>
            </a:r>
            <a:r>
              <a:rPr sz="1000" b="1" spc="20" dirty="0">
                <a:latin typeface="Times New Roman"/>
                <a:cs typeface="Times New Roman"/>
              </a:rPr>
              <a:t> </a:t>
            </a:r>
            <a:r>
              <a:rPr sz="1000" b="1" spc="-10" dirty="0">
                <a:latin typeface="Times New Roman"/>
                <a:cs typeface="Times New Roman"/>
              </a:rPr>
              <a:t>C</a:t>
            </a:r>
            <a:r>
              <a:rPr sz="1000" b="1" spc="5" dirty="0">
                <a:latin typeface="Times New Roman"/>
                <a:cs typeface="Times New Roman"/>
              </a:rPr>
              <a:t>i</a:t>
            </a:r>
            <a:r>
              <a:rPr sz="1000" b="1" spc="-10" dirty="0">
                <a:latin typeface="Times New Roman"/>
                <a:cs typeface="Times New Roman"/>
              </a:rPr>
              <a:t>sse</a:t>
            </a:r>
            <a:endParaRPr sz="1000">
              <a:latin typeface="Times New Roman"/>
              <a:cs typeface="Times New Roman"/>
            </a:endParaRPr>
          </a:p>
          <a:p>
            <a:pPr marL="12700">
              <a:lnSpc>
                <a:spcPts val="1150"/>
              </a:lnSpc>
            </a:pPr>
            <a:r>
              <a:rPr sz="1000" i="1" dirty="0">
                <a:latin typeface="Times New Roman"/>
                <a:cs typeface="Times New Roman"/>
              </a:rPr>
              <a:t>No</a:t>
            </a:r>
            <a:r>
              <a:rPr sz="1000" i="1" spc="-10" dirty="0">
                <a:latin typeface="Times New Roman"/>
                <a:cs typeface="Times New Roman"/>
              </a:rPr>
              <a:t>r</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 </a:t>
            </a:r>
            <a:r>
              <a:rPr sz="1000" i="1" dirty="0">
                <a:latin typeface="Times New Roman"/>
                <a:cs typeface="Times New Roman"/>
              </a:rPr>
              <a:t>Ca</a:t>
            </a:r>
            <a:r>
              <a:rPr sz="1000" i="1" spc="-10" dirty="0">
                <a:latin typeface="Times New Roman"/>
                <a:cs typeface="Times New Roman"/>
              </a:rPr>
              <a:t>r</a:t>
            </a:r>
            <a:r>
              <a:rPr sz="1000" i="1" dirty="0">
                <a:latin typeface="Times New Roman"/>
                <a:cs typeface="Times New Roman"/>
              </a:rPr>
              <a:t>o</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na</a:t>
            </a:r>
            <a:r>
              <a:rPr sz="1000" i="1" spc="-10" dirty="0">
                <a:latin typeface="Times New Roman"/>
                <a:cs typeface="Times New Roman"/>
              </a:rPr>
              <a:t> </a:t>
            </a:r>
            <a:r>
              <a:rPr sz="1000" i="1" dirty="0">
                <a:latin typeface="Times New Roman"/>
                <a:cs typeface="Times New Roman"/>
              </a:rPr>
              <a:t>C</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al</a:t>
            </a:r>
            <a:r>
              <a:rPr sz="1000" i="1" spc="-5"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11" name="object 11"/>
          <p:cNvSpPr txBox="1"/>
          <p:nvPr/>
        </p:nvSpPr>
        <p:spPr>
          <a:xfrm>
            <a:off x="877188" y="5303998"/>
            <a:ext cx="1680210" cy="297180"/>
          </a:xfrm>
          <a:prstGeom prst="rect">
            <a:avLst/>
          </a:prstGeom>
        </p:spPr>
        <p:txBody>
          <a:bodyPr vert="horz" wrap="square" lIns="0" tIns="0" rIns="0" bIns="0" rtlCol="0">
            <a:spAutoFit/>
          </a:bodyPr>
          <a:lstStyle/>
          <a:p>
            <a:pPr marL="12700">
              <a:lnSpc>
                <a:spcPts val="1165"/>
              </a:lnSpc>
            </a:pPr>
            <a:r>
              <a:rPr sz="1000" b="1" dirty="0">
                <a:latin typeface="Times New Roman"/>
                <a:cs typeface="Times New Roman"/>
              </a:rPr>
              <a:t>E</a:t>
            </a:r>
            <a:r>
              <a:rPr sz="1000" b="1" spc="5" dirty="0">
                <a:latin typeface="Times New Roman"/>
                <a:cs typeface="Times New Roman"/>
              </a:rPr>
              <a:t>l</a:t>
            </a:r>
            <a:r>
              <a:rPr sz="1000" b="1" spc="-20" dirty="0">
                <a:latin typeface="Times New Roman"/>
                <a:cs typeface="Times New Roman"/>
              </a:rPr>
              <a:t>i</a:t>
            </a:r>
            <a:r>
              <a:rPr sz="1000" b="1" spc="5" dirty="0">
                <a:latin typeface="Times New Roman"/>
                <a:cs typeface="Times New Roman"/>
              </a:rPr>
              <a:t>z</a:t>
            </a:r>
            <a:r>
              <a:rPr sz="1000" b="1" dirty="0">
                <a:latin typeface="Times New Roman"/>
                <a:cs typeface="Times New Roman"/>
              </a:rPr>
              <a:t>a</a:t>
            </a:r>
            <a:r>
              <a:rPr sz="1000" b="1" spc="-10" dirty="0">
                <a:latin typeface="Times New Roman"/>
                <a:cs typeface="Times New Roman"/>
              </a:rPr>
              <a:t>b</a:t>
            </a:r>
            <a:r>
              <a:rPr sz="1000" b="1" spc="5" dirty="0">
                <a:latin typeface="Times New Roman"/>
                <a:cs typeface="Times New Roman"/>
              </a:rPr>
              <a:t>e</a:t>
            </a:r>
            <a:r>
              <a:rPr sz="1000" b="1" dirty="0">
                <a:latin typeface="Times New Roman"/>
                <a:cs typeface="Times New Roman"/>
              </a:rPr>
              <a:t>th</a:t>
            </a:r>
            <a:r>
              <a:rPr sz="1000" b="1" spc="-20" dirty="0">
                <a:latin typeface="Times New Roman"/>
                <a:cs typeface="Times New Roman"/>
              </a:rPr>
              <a:t> </a:t>
            </a:r>
            <a:r>
              <a:rPr sz="1000" b="1" spc="-10" dirty="0">
                <a:latin typeface="Times New Roman"/>
                <a:cs typeface="Times New Roman"/>
              </a:rPr>
              <a:t>C</a:t>
            </a:r>
            <a:r>
              <a:rPr sz="1000" b="1" spc="5" dirty="0">
                <a:latin typeface="Times New Roman"/>
                <a:cs typeface="Times New Roman"/>
              </a:rPr>
              <a:t>r</a:t>
            </a:r>
            <a:r>
              <a:rPr sz="1000" b="1" dirty="0">
                <a:latin typeface="Times New Roman"/>
                <a:cs typeface="Times New Roman"/>
              </a:rPr>
              <a:t>a</a:t>
            </a:r>
            <a:r>
              <a:rPr sz="1000" b="1" spc="-25" dirty="0">
                <a:latin typeface="Times New Roman"/>
                <a:cs typeface="Times New Roman"/>
              </a:rPr>
              <a:t>m</a:t>
            </a:r>
            <a:r>
              <a:rPr sz="1000" b="1" spc="-20" dirty="0">
                <a:latin typeface="Times New Roman"/>
                <a:cs typeface="Times New Roman"/>
              </a:rPr>
              <a:t>e</a:t>
            </a:r>
            <a:r>
              <a:rPr sz="1000" b="1" dirty="0">
                <a:latin typeface="Times New Roman"/>
                <a:cs typeface="Times New Roman"/>
              </a:rPr>
              <a:t>r</a:t>
            </a:r>
            <a:endParaRPr sz="1000">
              <a:latin typeface="Times New Roman"/>
              <a:cs typeface="Times New Roman"/>
            </a:endParaRPr>
          </a:p>
          <a:p>
            <a:pPr marL="12700">
              <a:lnSpc>
                <a:spcPts val="1165"/>
              </a:lnSpc>
            </a:pPr>
            <a:r>
              <a:rPr sz="1000" i="1" spc="-20" dirty="0">
                <a:latin typeface="Times New Roman"/>
                <a:cs typeface="Times New Roman"/>
              </a:rPr>
              <a:t>F</a:t>
            </a:r>
            <a:r>
              <a:rPr sz="1000" i="1" spc="5" dirty="0">
                <a:latin typeface="Times New Roman"/>
                <a:cs typeface="Times New Roman"/>
              </a:rPr>
              <a:t>l</a:t>
            </a:r>
            <a:r>
              <a:rPr sz="1000" i="1" dirty="0">
                <a:latin typeface="Times New Roman"/>
                <a:cs typeface="Times New Roman"/>
              </a:rPr>
              <a:t>o</a:t>
            </a:r>
            <a:r>
              <a:rPr sz="1000" i="1" spc="-10" dirty="0">
                <a:latin typeface="Times New Roman"/>
                <a:cs typeface="Times New Roman"/>
              </a:rPr>
              <a:t>r</a:t>
            </a:r>
            <a:r>
              <a:rPr sz="1000" i="1" spc="5" dirty="0">
                <a:latin typeface="Times New Roman"/>
                <a:cs typeface="Times New Roman"/>
              </a:rPr>
              <a:t>i</a:t>
            </a:r>
            <a:r>
              <a:rPr sz="1000" i="1" dirty="0">
                <a:latin typeface="Times New Roman"/>
                <a:cs typeface="Times New Roman"/>
              </a:rPr>
              <a:t>da</a:t>
            </a:r>
            <a:r>
              <a:rPr sz="1000" i="1" spc="10" dirty="0">
                <a:latin typeface="Times New Roman"/>
                <a:cs typeface="Times New Roman"/>
              </a:rPr>
              <a:t> </a:t>
            </a:r>
            <a:r>
              <a:rPr sz="1000" i="1" spc="-25" dirty="0">
                <a:latin typeface="Times New Roman"/>
                <a:cs typeface="Times New Roman"/>
              </a:rPr>
              <a:t>I</a:t>
            </a:r>
            <a:r>
              <a:rPr sz="1000" i="1" dirty="0">
                <a:latin typeface="Times New Roman"/>
                <a:cs typeface="Times New Roman"/>
              </a:rPr>
              <a:t>n</a:t>
            </a:r>
            <a:r>
              <a:rPr sz="1000" i="1" spc="-20" dirty="0">
                <a:latin typeface="Times New Roman"/>
                <a:cs typeface="Times New Roman"/>
              </a:rPr>
              <a:t>t</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a:t>
            </a:r>
            <a:r>
              <a:rPr sz="1000" i="1" spc="5" dirty="0">
                <a:latin typeface="Times New Roman"/>
                <a:cs typeface="Times New Roman"/>
              </a:rPr>
              <a:t>t</a:t>
            </a:r>
            <a:r>
              <a:rPr sz="1000" i="1" spc="-20" dirty="0">
                <a:latin typeface="Times New Roman"/>
                <a:cs typeface="Times New Roman"/>
              </a:rPr>
              <a:t>i</a:t>
            </a:r>
            <a:r>
              <a:rPr sz="1000" i="1" dirty="0">
                <a:latin typeface="Times New Roman"/>
                <a:cs typeface="Times New Roman"/>
              </a:rPr>
              <a:t>onal</a:t>
            </a:r>
            <a:r>
              <a:rPr sz="1000" i="1" spc="-5"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endParaRPr sz="1000">
              <a:latin typeface="Times New Roman"/>
              <a:cs typeface="Times New Roman"/>
            </a:endParaRPr>
          </a:p>
        </p:txBody>
      </p:sp>
      <p:sp>
        <p:nvSpPr>
          <p:cNvPr id="12" name="object 12"/>
          <p:cNvSpPr txBox="1"/>
          <p:nvPr/>
        </p:nvSpPr>
        <p:spPr>
          <a:xfrm>
            <a:off x="877316" y="5751688"/>
            <a:ext cx="94996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spc="5" dirty="0">
                <a:latin typeface="Times New Roman"/>
                <a:cs typeface="Times New Roman"/>
              </a:rPr>
              <a:t>el</a:t>
            </a:r>
            <a:r>
              <a:rPr sz="1000" b="1" spc="-25" dirty="0">
                <a:latin typeface="Times New Roman"/>
                <a:cs typeface="Times New Roman"/>
              </a:rPr>
              <a:t>o</a:t>
            </a:r>
            <a:r>
              <a:rPr sz="1000" b="1" spc="5" dirty="0">
                <a:latin typeface="Times New Roman"/>
                <a:cs typeface="Times New Roman"/>
              </a:rPr>
              <a:t>i</a:t>
            </a:r>
            <a:r>
              <a:rPr sz="1000" b="1" dirty="0">
                <a:latin typeface="Times New Roman"/>
                <a:cs typeface="Times New Roman"/>
              </a:rPr>
              <a:t>s</a:t>
            </a:r>
            <a:r>
              <a:rPr sz="1000" b="1" spc="5" dirty="0">
                <a:latin typeface="Times New Roman"/>
                <a:cs typeface="Times New Roman"/>
              </a:rPr>
              <a:t> </a:t>
            </a:r>
            <a:r>
              <a:rPr sz="1000" b="1" spc="-10" dirty="0">
                <a:latin typeface="Times New Roman"/>
                <a:cs typeface="Times New Roman"/>
              </a:rPr>
              <a:t>D</a:t>
            </a:r>
            <a:r>
              <a:rPr sz="1000" b="1" dirty="0">
                <a:latin typeface="Times New Roman"/>
                <a:cs typeface="Times New Roman"/>
              </a:rPr>
              <a:t>. </a:t>
            </a:r>
            <a:r>
              <a:rPr sz="1000" b="1" spc="-10" dirty="0">
                <a:latin typeface="Times New Roman"/>
                <a:cs typeface="Times New Roman"/>
              </a:rPr>
              <a:t>D</a:t>
            </a:r>
            <a:r>
              <a:rPr sz="1000" b="1" dirty="0">
                <a:latin typeface="Times New Roman"/>
                <a:cs typeface="Times New Roman"/>
              </a:rPr>
              <a:t>a</a:t>
            </a:r>
            <a:r>
              <a:rPr sz="1000" b="1" spc="-10" dirty="0">
                <a:latin typeface="Times New Roman"/>
                <a:cs typeface="Times New Roman"/>
              </a:rPr>
              <a:t>n</a:t>
            </a:r>
            <a:r>
              <a:rPr sz="1000" b="1" spc="-20" dirty="0">
                <a:latin typeface="Times New Roman"/>
                <a:cs typeface="Times New Roman"/>
              </a:rPr>
              <a:t>i</a:t>
            </a:r>
            <a:r>
              <a:rPr sz="1000" b="1" spc="5" dirty="0">
                <a:latin typeface="Times New Roman"/>
                <a:cs typeface="Times New Roman"/>
              </a:rPr>
              <a:t>el</a:t>
            </a:r>
            <a:r>
              <a:rPr sz="1000" b="1" dirty="0">
                <a:latin typeface="Times New Roman"/>
                <a:cs typeface="Times New Roman"/>
              </a:rPr>
              <a:t>s</a:t>
            </a:r>
            <a:endParaRPr sz="1000">
              <a:latin typeface="Times New Roman"/>
              <a:cs typeface="Times New Roman"/>
            </a:endParaRPr>
          </a:p>
          <a:p>
            <a:pPr marL="12700">
              <a:lnSpc>
                <a:spcPts val="1165"/>
              </a:lnSpc>
            </a:pPr>
            <a:r>
              <a:rPr sz="1000" i="1" dirty="0">
                <a:latin typeface="Times New Roman"/>
                <a:cs typeface="Times New Roman"/>
              </a:rPr>
              <a:t>S</a:t>
            </a:r>
            <a:r>
              <a:rPr sz="1000" i="1" spc="5" dirty="0">
                <a:latin typeface="Times New Roman"/>
                <a:cs typeface="Times New Roman"/>
              </a:rPr>
              <a:t>t</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a:t>
            </a:r>
            <a:r>
              <a:rPr sz="1000" i="1" spc="20"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5" dirty="0">
                <a:latin typeface="Times New Roman"/>
                <a:cs typeface="Times New Roman"/>
              </a:rPr>
              <a:t> </a:t>
            </a:r>
            <a:r>
              <a:rPr sz="1000" i="1" dirty="0">
                <a:latin typeface="Times New Roman"/>
                <a:cs typeface="Times New Roman"/>
              </a:rPr>
              <a:t>M</a:t>
            </a:r>
            <a:r>
              <a:rPr sz="1000" i="1" spc="-20" dirty="0">
                <a:latin typeface="Times New Roman"/>
                <a:cs typeface="Times New Roman"/>
              </a:rPr>
              <a:t>i</a:t>
            </a:r>
            <a:r>
              <a:rPr sz="1000" i="1" spc="5" dirty="0">
                <a:latin typeface="Times New Roman"/>
                <a:cs typeface="Times New Roman"/>
              </a:rPr>
              <a:t>c</a:t>
            </a:r>
            <a:r>
              <a:rPr sz="1000" i="1" dirty="0">
                <a:latin typeface="Times New Roman"/>
                <a:cs typeface="Times New Roman"/>
              </a:rPr>
              <a:t>h</a:t>
            </a:r>
            <a:r>
              <a:rPr sz="1000" i="1" spc="5" dirty="0">
                <a:latin typeface="Times New Roman"/>
                <a:cs typeface="Times New Roman"/>
              </a:rPr>
              <a:t>i</a:t>
            </a:r>
            <a:r>
              <a:rPr sz="1000" i="1" spc="-25" dirty="0">
                <a:latin typeface="Times New Roman"/>
                <a:cs typeface="Times New Roman"/>
              </a:rPr>
              <a:t>g</a:t>
            </a:r>
            <a:r>
              <a:rPr sz="1000" i="1" dirty="0">
                <a:latin typeface="Times New Roman"/>
                <a:cs typeface="Times New Roman"/>
              </a:rPr>
              <a:t>an</a:t>
            </a:r>
            <a:endParaRPr sz="1000">
              <a:latin typeface="Times New Roman"/>
              <a:cs typeface="Times New Roman"/>
            </a:endParaRPr>
          </a:p>
        </p:txBody>
      </p:sp>
      <p:sp>
        <p:nvSpPr>
          <p:cNvPr id="13" name="object 13"/>
          <p:cNvSpPr txBox="1"/>
          <p:nvPr/>
        </p:nvSpPr>
        <p:spPr>
          <a:xfrm>
            <a:off x="877316" y="6187551"/>
            <a:ext cx="283781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R</a:t>
            </a:r>
            <a:r>
              <a:rPr sz="1000" b="1" spc="5" dirty="0">
                <a:latin typeface="Times New Roman"/>
                <a:cs typeface="Times New Roman"/>
              </a:rPr>
              <a:t>e</a:t>
            </a:r>
            <a:r>
              <a:rPr sz="1000" b="1" dirty="0">
                <a:latin typeface="Times New Roman"/>
                <a:cs typeface="Times New Roman"/>
              </a:rPr>
              <a:t>g</a:t>
            </a:r>
            <a:r>
              <a:rPr sz="1000" b="1" spc="5" dirty="0">
                <a:latin typeface="Times New Roman"/>
                <a:cs typeface="Times New Roman"/>
              </a:rPr>
              <a:t>i</a:t>
            </a:r>
            <a:r>
              <a:rPr sz="1000" b="1" spc="-10" dirty="0">
                <a:latin typeface="Times New Roman"/>
                <a:cs typeface="Times New Roman"/>
              </a:rPr>
              <a:t>n</a:t>
            </a:r>
            <a:r>
              <a:rPr sz="1000" b="1" dirty="0">
                <a:latin typeface="Times New Roman"/>
                <a:cs typeface="Times New Roman"/>
              </a:rPr>
              <a:t>a</a:t>
            </a:r>
            <a:r>
              <a:rPr sz="1000" b="1" spc="-10" dirty="0">
                <a:latin typeface="Times New Roman"/>
                <a:cs typeface="Times New Roman"/>
              </a:rPr>
              <a:t> </a:t>
            </a:r>
            <a:r>
              <a:rPr sz="1000" b="1" dirty="0">
                <a:latin typeface="Times New Roman"/>
                <a:cs typeface="Times New Roman"/>
              </a:rPr>
              <a:t>E</a:t>
            </a:r>
            <a:r>
              <a:rPr sz="1000" b="1" spc="-10" dirty="0">
                <a:latin typeface="Times New Roman"/>
                <a:cs typeface="Times New Roman"/>
              </a:rPr>
              <a:t>nw</a:t>
            </a:r>
            <a:r>
              <a:rPr sz="1000" b="1" spc="5" dirty="0">
                <a:latin typeface="Times New Roman"/>
                <a:cs typeface="Times New Roman"/>
              </a:rPr>
              <a:t>e</a:t>
            </a:r>
            <a:r>
              <a:rPr sz="1000" b="1" dirty="0">
                <a:latin typeface="Times New Roman"/>
                <a:cs typeface="Times New Roman"/>
              </a:rPr>
              <a:t>fa</a:t>
            </a:r>
            <a:endParaRPr sz="1000">
              <a:latin typeface="Times New Roman"/>
              <a:cs typeface="Times New Roman"/>
            </a:endParaRPr>
          </a:p>
          <a:p>
            <a:pPr marL="12700">
              <a:lnSpc>
                <a:spcPts val="116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14" name="object 14"/>
          <p:cNvSpPr txBox="1"/>
          <p:nvPr/>
        </p:nvSpPr>
        <p:spPr>
          <a:xfrm>
            <a:off x="877316" y="6659992"/>
            <a:ext cx="283781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S</a:t>
            </a:r>
            <a:r>
              <a:rPr sz="1000" b="1" dirty="0">
                <a:latin typeface="Times New Roman"/>
                <a:cs typeface="Times New Roman"/>
              </a:rPr>
              <a:t>t</a:t>
            </a:r>
            <a:r>
              <a:rPr sz="1000" b="1" spc="5" dirty="0">
                <a:latin typeface="Times New Roman"/>
                <a:cs typeface="Times New Roman"/>
              </a:rPr>
              <a:t>e</a:t>
            </a:r>
            <a:r>
              <a:rPr sz="1000" b="1" spc="-10" dirty="0">
                <a:latin typeface="Times New Roman"/>
                <a:cs typeface="Times New Roman"/>
              </a:rPr>
              <a:t>ph</a:t>
            </a:r>
            <a:r>
              <a:rPr sz="1000" b="1" spc="5" dirty="0">
                <a:latin typeface="Times New Roman"/>
                <a:cs typeface="Times New Roman"/>
              </a:rPr>
              <a:t>e</a:t>
            </a:r>
            <a:r>
              <a:rPr sz="1000" b="1" dirty="0">
                <a:latin typeface="Times New Roman"/>
                <a:cs typeface="Times New Roman"/>
              </a:rPr>
              <a:t>n</a:t>
            </a:r>
            <a:r>
              <a:rPr sz="1000" b="1" spc="5" dirty="0">
                <a:latin typeface="Times New Roman"/>
                <a:cs typeface="Times New Roman"/>
              </a:rPr>
              <a:t> </a:t>
            </a:r>
            <a:r>
              <a:rPr sz="1000" b="1" spc="-35" dirty="0">
                <a:latin typeface="Times New Roman"/>
                <a:cs typeface="Times New Roman"/>
              </a:rPr>
              <a:t>C</a:t>
            </a:r>
            <a:r>
              <a:rPr sz="1000" b="1" dirty="0">
                <a:latin typeface="Times New Roman"/>
                <a:cs typeface="Times New Roman"/>
              </a:rPr>
              <a:t>.</a:t>
            </a:r>
            <a:r>
              <a:rPr sz="1000" b="1" spc="25" dirty="0">
                <a:latin typeface="Times New Roman"/>
                <a:cs typeface="Times New Roman"/>
              </a:rPr>
              <a:t> </a:t>
            </a:r>
            <a:r>
              <a:rPr sz="1000" b="1" dirty="0">
                <a:latin typeface="Times New Roman"/>
                <a:cs typeface="Times New Roman"/>
              </a:rPr>
              <a:t>E</a:t>
            </a:r>
            <a:r>
              <a:rPr sz="1000" b="1" spc="-10" dirty="0">
                <a:latin typeface="Times New Roman"/>
                <a:cs typeface="Times New Roman"/>
              </a:rPr>
              <a:t>n</a:t>
            </a:r>
            <a:r>
              <a:rPr sz="1000" b="1" spc="-35" dirty="0">
                <a:latin typeface="Times New Roman"/>
                <a:cs typeface="Times New Roman"/>
              </a:rPr>
              <a:t>w</a:t>
            </a:r>
            <a:r>
              <a:rPr sz="1000" b="1" spc="5" dirty="0">
                <a:latin typeface="Times New Roman"/>
                <a:cs typeface="Times New Roman"/>
              </a:rPr>
              <a:t>e</a:t>
            </a:r>
            <a:r>
              <a:rPr sz="1000" b="1" dirty="0">
                <a:latin typeface="Times New Roman"/>
                <a:cs typeface="Times New Roman"/>
              </a:rPr>
              <a:t>fa</a:t>
            </a:r>
            <a:endParaRPr sz="1000">
              <a:latin typeface="Times New Roman"/>
              <a:cs typeface="Times New Roman"/>
            </a:endParaRPr>
          </a:p>
          <a:p>
            <a:pPr marL="12700">
              <a:lnSpc>
                <a:spcPts val="116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15" name="object 15"/>
          <p:cNvSpPr txBox="1"/>
          <p:nvPr/>
        </p:nvSpPr>
        <p:spPr>
          <a:xfrm>
            <a:off x="877444" y="7095887"/>
            <a:ext cx="113093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spc="-25" dirty="0">
                <a:latin typeface="Times New Roman"/>
                <a:cs typeface="Times New Roman"/>
              </a:rPr>
              <a:t>o</a:t>
            </a:r>
            <a:r>
              <a:rPr sz="1000" b="1" spc="-10" dirty="0">
                <a:latin typeface="Times New Roman"/>
                <a:cs typeface="Times New Roman"/>
              </a:rPr>
              <a:t>nn</a:t>
            </a:r>
            <a:r>
              <a:rPr sz="1000" b="1" dirty="0">
                <a:latin typeface="Times New Roman"/>
                <a:cs typeface="Times New Roman"/>
              </a:rPr>
              <a:t>a</a:t>
            </a:r>
            <a:r>
              <a:rPr sz="1000" b="1" spc="10" dirty="0">
                <a:latin typeface="Times New Roman"/>
                <a:cs typeface="Times New Roman"/>
              </a:rPr>
              <a:t> </a:t>
            </a:r>
            <a:r>
              <a:rPr sz="1000" b="1" spc="15" dirty="0">
                <a:latin typeface="Times New Roman"/>
                <a:cs typeface="Times New Roman"/>
              </a:rPr>
              <a:t>Y</a:t>
            </a:r>
            <a:r>
              <a:rPr sz="1000" b="1" dirty="0">
                <a:latin typeface="Times New Roman"/>
                <a:cs typeface="Times New Roman"/>
              </a:rPr>
              <a:t>. </a:t>
            </a:r>
            <a:r>
              <a:rPr sz="1000" b="1" spc="-20" dirty="0">
                <a:latin typeface="Times New Roman"/>
                <a:cs typeface="Times New Roman"/>
              </a:rPr>
              <a:t>F</a:t>
            </a:r>
            <a:r>
              <a:rPr sz="1000" b="1" spc="-25" dirty="0">
                <a:latin typeface="Times New Roman"/>
                <a:cs typeface="Times New Roman"/>
              </a:rPr>
              <a:t>o</a:t>
            </a:r>
            <a:r>
              <a:rPr sz="1000" b="1" spc="5" dirty="0">
                <a:latin typeface="Times New Roman"/>
                <a:cs typeface="Times New Roman"/>
              </a:rPr>
              <a:t>r</a:t>
            </a:r>
            <a:r>
              <a:rPr sz="1000" b="1" dirty="0">
                <a:latin typeface="Times New Roman"/>
                <a:cs typeface="Times New Roman"/>
              </a:rPr>
              <a:t>d</a:t>
            </a:r>
            <a:endParaRPr sz="1000">
              <a:latin typeface="Times New Roman"/>
              <a:cs typeface="Times New Roman"/>
            </a:endParaRPr>
          </a:p>
          <a:p>
            <a:pPr marL="12700">
              <a:lnSpc>
                <a:spcPts val="1165"/>
              </a:lnSpc>
            </a:pPr>
            <a:r>
              <a:rPr sz="1000" i="1" spc="-20" dirty="0">
                <a:latin typeface="Times New Roman"/>
                <a:cs typeface="Times New Roman"/>
              </a:rPr>
              <a:t>V</a:t>
            </a:r>
            <a:r>
              <a:rPr sz="1000" i="1" dirty="0">
                <a:latin typeface="Times New Roman"/>
                <a:cs typeface="Times New Roman"/>
              </a:rPr>
              <a:t>and</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b</a:t>
            </a:r>
            <a:r>
              <a:rPr sz="1000" i="1" spc="5" dirty="0">
                <a:latin typeface="Times New Roman"/>
                <a:cs typeface="Times New Roman"/>
              </a:rPr>
              <a:t>i</a:t>
            </a:r>
            <a:r>
              <a:rPr sz="1000" i="1" spc="-20" dirty="0">
                <a:latin typeface="Times New Roman"/>
                <a:cs typeface="Times New Roman"/>
              </a:rPr>
              <a:t>l</a:t>
            </a:r>
            <a:r>
              <a:rPr sz="1000" i="1" dirty="0">
                <a:latin typeface="Times New Roman"/>
                <a:cs typeface="Times New Roman"/>
              </a:rPr>
              <a:t>t</a:t>
            </a:r>
            <a:r>
              <a:rPr sz="1000" i="1" spc="2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16" name="object 16"/>
          <p:cNvSpPr txBox="1"/>
          <p:nvPr/>
        </p:nvSpPr>
        <p:spPr>
          <a:xfrm>
            <a:off x="877444" y="7534854"/>
            <a:ext cx="193675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dirty="0">
                <a:latin typeface="Times New Roman"/>
                <a:cs typeface="Times New Roman"/>
              </a:rPr>
              <a:t>a</a:t>
            </a:r>
            <a:r>
              <a:rPr sz="1000" b="1" spc="-10" dirty="0">
                <a:latin typeface="Times New Roman"/>
                <a:cs typeface="Times New Roman"/>
              </a:rPr>
              <a:t>n</a:t>
            </a:r>
            <a:r>
              <a:rPr sz="1000" b="1" spc="5" dirty="0">
                <a:latin typeface="Times New Roman"/>
                <a:cs typeface="Times New Roman"/>
              </a:rPr>
              <a:t>ie</a:t>
            </a:r>
            <a:r>
              <a:rPr sz="1000" b="1" dirty="0">
                <a:latin typeface="Times New Roman"/>
                <a:cs typeface="Times New Roman"/>
              </a:rPr>
              <a:t>l</a:t>
            </a:r>
            <a:r>
              <a:rPr sz="1000" b="1" spc="-5" dirty="0">
                <a:latin typeface="Times New Roman"/>
                <a:cs typeface="Times New Roman"/>
              </a:rPr>
              <a:t> </a:t>
            </a:r>
            <a:r>
              <a:rPr sz="1000" b="1" spc="-20" dirty="0">
                <a:latin typeface="Times New Roman"/>
                <a:cs typeface="Times New Roman"/>
              </a:rPr>
              <a:t>P</a:t>
            </a:r>
            <a:r>
              <a:rPr sz="1000" b="1" dirty="0">
                <a:latin typeface="Times New Roman"/>
                <a:cs typeface="Times New Roman"/>
              </a:rPr>
              <a:t>. </a:t>
            </a:r>
            <a:r>
              <a:rPr sz="1000" b="1" spc="5" dirty="0">
                <a:latin typeface="Times New Roman"/>
                <a:cs typeface="Times New Roman"/>
              </a:rPr>
              <a:t>H</a:t>
            </a:r>
            <a:r>
              <a:rPr sz="1000" b="1" spc="-25" dirty="0">
                <a:latin typeface="Times New Roman"/>
                <a:cs typeface="Times New Roman"/>
              </a:rPr>
              <a:t>a</a:t>
            </a:r>
            <a:r>
              <a:rPr sz="1000" b="1" spc="5" dirty="0">
                <a:latin typeface="Times New Roman"/>
                <a:cs typeface="Times New Roman"/>
              </a:rPr>
              <a:t>ll</a:t>
            </a:r>
            <a:r>
              <a:rPr sz="1000" b="1" dirty="0">
                <a:latin typeface="Times New Roman"/>
                <a:cs typeface="Times New Roman"/>
              </a:rPr>
              <a:t>a</a:t>
            </a:r>
            <a:r>
              <a:rPr sz="1000" b="1" spc="-10" dirty="0">
                <a:latin typeface="Times New Roman"/>
                <a:cs typeface="Times New Roman"/>
              </a:rPr>
              <a:t>h</a:t>
            </a:r>
            <a:r>
              <a:rPr sz="1000" b="1" dirty="0">
                <a:latin typeface="Times New Roman"/>
                <a:cs typeface="Times New Roman"/>
              </a:rPr>
              <a:t>an</a:t>
            </a:r>
            <a:endParaRPr sz="1000">
              <a:latin typeface="Times New Roman"/>
              <a:cs typeface="Times New Roman"/>
            </a:endParaRPr>
          </a:p>
          <a:p>
            <a:pPr marL="12700">
              <a:lnSpc>
                <a:spcPts val="1165"/>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0" dirty="0">
                <a:latin typeface="Times New Roman"/>
                <a:cs typeface="Times New Roman"/>
              </a:rPr>
              <a:t>V</a:t>
            </a:r>
            <a:r>
              <a:rPr sz="1000" i="1" spc="5" dirty="0">
                <a:latin typeface="Times New Roman"/>
                <a:cs typeface="Times New Roman"/>
              </a:rPr>
              <a:t>i</a:t>
            </a:r>
            <a:r>
              <a:rPr sz="1000" i="1" spc="-10" dirty="0">
                <a:latin typeface="Times New Roman"/>
                <a:cs typeface="Times New Roman"/>
              </a:rPr>
              <a:t>r</a:t>
            </a:r>
            <a:r>
              <a:rPr sz="1000" i="1" spc="-25" dirty="0">
                <a:latin typeface="Times New Roman"/>
                <a:cs typeface="Times New Roman"/>
              </a:rPr>
              <a:t>g</a:t>
            </a:r>
            <a:r>
              <a:rPr sz="1000" i="1" spc="5" dirty="0">
                <a:latin typeface="Times New Roman"/>
                <a:cs typeface="Times New Roman"/>
              </a:rPr>
              <a:t>i</a:t>
            </a:r>
            <a:r>
              <a:rPr sz="1000" i="1" dirty="0">
                <a:latin typeface="Times New Roman"/>
                <a:cs typeface="Times New Roman"/>
              </a:rPr>
              <a:t>n</a:t>
            </a:r>
            <a:r>
              <a:rPr sz="1000" i="1" spc="5" dirty="0">
                <a:latin typeface="Times New Roman"/>
                <a:cs typeface="Times New Roman"/>
              </a:rPr>
              <a:t>i</a:t>
            </a:r>
            <a:r>
              <a:rPr sz="1000" i="1" spc="-5" dirty="0">
                <a:latin typeface="Times New Roman"/>
                <a:cs typeface="Times New Roman"/>
              </a:rPr>
              <a:t>a</a:t>
            </a:r>
            <a:r>
              <a:rPr sz="1000" i="1" spc="-25" dirty="0">
                <a:latin typeface="Times New Roman"/>
                <a:cs typeface="Times New Roman"/>
              </a:rPr>
              <a:t>-</a:t>
            </a:r>
            <a:r>
              <a:rPr sz="1000" i="1" dirty="0">
                <a:latin typeface="Times New Roman"/>
                <a:cs typeface="Times New Roman"/>
              </a:rPr>
              <a:t>Cha</a:t>
            </a:r>
            <a:r>
              <a:rPr sz="1000" i="1" spc="-10" dirty="0">
                <a:latin typeface="Times New Roman"/>
                <a:cs typeface="Times New Roman"/>
              </a:rPr>
              <a:t>r</a:t>
            </a:r>
            <a:r>
              <a:rPr sz="1000" i="1" spc="5" dirty="0">
                <a:latin typeface="Times New Roman"/>
                <a:cs typeface="Times New Roman"/>
              </a:rPr>
              <a:t>l</a:t>
            </a:r>
            <a:r>
              <a:rPr sz="1000" i="1" spc="-25" dirty="0">
                <a:latin typeface="Times New Roman"/>
                <a:cs typeface="Times New Roman"/>
              </a:rPr>
              <a:t>o</a:t>
            </a:r>
            <a:r>
              <a:rPr sz="1000" i="1" spc="5" dirty="0">
                <a:latin typeface="Times New Roman"/>
                <a:cs typeface="Times New Roman"/>
              </a:rPr>
              <a:t>t</a:t>
            </a:r>
            <a:r>
              <a:rPr sz="1000" i="1" spc="-20" dirty="0">
                <a:latin typeface="Times New Roman"/>
                <a:cs typeface="Times New Roman"/>
              </a:rPr>
              <a:t>t</a:t>
            </a:r>
            <a:r>
              <a:rPr sz="1000" i="1" spc="5" dirty="0">
                <a:latin typeface="Times New Roman"/>
                <a:cs typeface="Times New Roman"/>
              </a:rPr>
              <a:t>e</a:t>
            </a:r>
            <a:r>
              <a:rPr sz="1000" i="1" spc="-10" dirty="0">
                <a:latin typeface="Times New Roman"/>
                <a:cs typeface="Times New Roman"/>
              </a:rPr>
              <a:t>s</a:t>
            </a:r>
            <a:r>
              <a:rPr sz="1000" i="1" spc="5" dirty="0">
                <a:latin typeface="Times New Roman"/>
                <a:cs typeface="Times New Roman"/>
              </a:rPr>
              <a:t>v</a:t>
            </a:r>
            <a:r>
              <a:rPr sz="1000" i="1" spc="-20"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le</a:t>
            </a:r>
            <a:endParaRPr sz="1000">
              <a:latin typeface="Times New Roman"/>
              <a:cs typeface="Times New Roman"/>
            </a:endParaRPr>
          </a:p>
        </p:txBody>
      </p:sp>
      <p:sp>
        <p:nvSpPr>
          <p:cNvPr id="17" name="object 17"/>
          <p:cNvSpPr txBox="1"/>
          <p:nvPr/>
        </p:nvSpPr>
        <p:spPr>
          <a:xfrm>
            <a:off x="4077587" y="1795384"/>
            <a:ext cx="2837815" cy="294005"/>
          </a:xfrm>
          <a:prstGeom prst="rect">
            <a:avLst/>
          </a:prstGeom>
        </p:spPr>
        <p:txBody>
          <a:bodyPr vert="horz" wrap="square" lIns="0" tIns="0" rIns="0" bIns="0" rtlCol="0">
            <a:spAutoFit/>
          </a:bodyPr>
          <a:lstStyle/>
          <a:p>
            <a:pPr marL="12700">
              <a:lnSpc>
                <a:spcPts val="1150"/>
              </a:lnSpc>
            </a:pPr>
            <a:r>
              <a:rPr sz="1000" b="1" dirty="0">
                <a:latin typeface="Times New Roman"/>
                <a:cs typeface="Times New Roman"/>
              </a:rPr>
              <a:t>J</a:t>
            </a:r>
            <a:r>
              <a:rPr sz="1000" b="1" spc="-35" dirty="0">
                <a:latin typeface="Times New Roman"/>
                <a:cs typeface="Times New Roman"/>
              </a:rPr>
              <a:t>u</a:t>
            </a:r>
            <a:r>
              <a:rPr sz="1000" b="1" spc="-10" dirty="0">
                <a:latin typeface="Times New Roman"/>
                <a:cs typeface="Times New Roman"/>
              </a:rPr>
              <a:t>d</a:t>
            </a:r>
            <a:r>
              <a:rPr sz="1000" b="1" dirty="0">
                <a:latin typeface="Times New Roman"/>
                <a:cs typeface="Times New Roman"/>
              </a:rPr>
              <a:t>y</a:t>
            </a:r>
            <a:r>
              <a:rPr sz="1000" b="1" spc="10" dirty="0">
                <a:latin typeface="Times New Roman"/>
                <a:cs typeface="Times New Roman"/>
              </a:rPr>
              <a:t> </a:t>
            </a:r>
            <a:r>
              <a:rPr sz="1000" b="1" spc="-10" dirty="0">
                <a:latin typeface="Times New Roman"/>
                <a:cs typeface="Times New Roman"/>
              </a:rPr>
              <a:t>A</a:t>
            </a:r>
            <a:r>
              <a:rPr sz="1000" b="1" dirty="0">
                <a:latin typeface="Times New Roman"/>
                <a:cs typeface="Times New Roman"/>
              </a:rPr>
              <a:t>.</a:t>
            </a:r>
            <a:r>
              <a:rPr sz="1000" b="1" spc="25" dirty="0">
                <a:latin typeface="Times New Roman"/>
                <a:cs typeface="Times New Roman"/>
              </a:rPr>
              <a:t> </a:t>
            </a:r>
            <a:r>
              <a:rPr sz="1000" b="1" spc="5" dirty="0">
                <a:latin typeface="Times New Roman"/>
                <a:cs typeface="Times New Roman"/>
              </a:rPr>
              <a:t>G</a:t>
            </a:r>
            <a:r>
              <a:rPr sz="1000" b="1" spc="-35" dirty="0">
                <a:latin typeface="Times New Roman"/>
                <a:cs typeface="Times New Roman"/>
              </a:rPr>
              <a:t>u</a:t>
            </a:r>
            <a:r>
              <a:rPr sz="1000" b="1" spc="5" dirty="0">
                <a:latin typeface="Times New Roman"/>
                <a:cs typeface="Times New Roman"/>
              </a:rPr>
              <a:t>il</a:t>
            </a:r>
            <a:r>
              <a:rPr sz="1000" b="1" spc="-10" dirty="0">
                <a:latin typeface="Times New Roman"/>
                <a:cs typeface="Times New Roman"/>
              </a:rPr>
              <a:t>b</a:t>
            </a:r>
            <a:r>
              <a:rPr sz="1000" b="1" spc="5" dirty="0">
                <a:latin typeface="Times New Roman"/>
                <a:cs typeface="Times New Roman"/>
              </a:rPr>
              <a:t>e</a:t>
            </a:r>
            <a:r>
              <a:rPr sz="1000" b="1" dirty="0">
                <a:latin typeface="Times New Roman"/>
                <a:cs typeface="Times New Roman"/>
              </a:rPr>
              <a:t>a</a:t>
            </a:r>
            <a:r>
              <a:rPr sz="1000" b="1" spc="-35" dirty="0">
                <a:latin typeface="Times New Roman"/>
                <a:cs typeface="Times New Roman"/>
              </a:rPr>
              <a:t>u</a:t>
            </a:r>
            <a:r>
              <a:rPr sz="1000" b="1" spc="-30" dirty="0">
                <a:latin typeface="Times New Roman"/>
                <a:cs typeface="Times New Roman"/>
              </a:rPr>
              <a:t>x</a:t>
            </a:r>
            <a:r>
              <a:rPr sz="1000" b="1" dirty="0">
                <a:latin typeface="Times New Roman"/>
                <a:cs typeface="Times New Roman"/>
              </a:rPr>
              <a:t>-Ja</a:t>
            </a:r>
            <a:r>
              <a:rPr sz="1000" b="1" spc="-25" dirty="0">
                <a:latin typeface="Times New Roman"/>
                <a:cs typeface="Times New Roman"/>
              </a:rPr>
              <a:t>m</a:t>
            </a:r>
            <a:r>
              <a:rPr sz="1000" b="1" spc="5" dirty="0">
                <a:latin typeface="Times New Roman"/>
                <a:cs typeface="Times New Roman"/>
              </a:rPr>
              <a:t>e</a:t>
            </a:r>
            <a:r>
              <a:rPr sz="1000" b="1" dirty="0">
                <a:latin typeface="Times New Roman"/>
                <a:cs typeface="Times New Roman"/>
              </a:rPr>
              <a:t>s</a:t>
            </a:r>
            <a:endParaRPr sz="1000">
              <a:latin typeface="Times New Roman"/>
              <a:cs typeface="Times New Roman"/>
            </a:endParaRPr>
          </a:p>
          <a:p>
            <a:pPr marL="12700">
              <a:lnSpc>
                <a:spcPts val="1150"/>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18" name="object 18"/>
          <p:cNvSpPr txBox="1"/>
          <p:nvPr/>
        </p:nvSpPr>
        <p:spPr>
          <a:xfrm>
            <a:off x="4077715" y="2231279"/>
            <a:ext cx="100647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An</a:t>
            </a:r>
            <a:r>
              <a:rPr sz="1000" b="1" dirty="0">
                <a:latin typeface="Times New Roman"/>
                <a:cs typeface="Times New Roman"/>
              </a:rPr>
              <a:t>t</a:t>
            </a:r>
            <a:r>
              <a:rPr sz="1000" b="1" spc="-10" dirty="0">
                <a:latin typeface="Times New Roman"/>
                <a:cs typeface="Times New Roman"/>
              </a:rPr>
              <a:t>h</a:t>
            </a:r>
            <a:r>
              <a:rPr sz="1000" b="1" spc="-25" dirty="0">
                <a:latin typeface="Times New Roman"/>
                <a:cs typeface="Times New Roman"/>
              </a:rPr>
              <a:t>o</a:t>
            </a:r>
            <a:r>
              <a:rPr sz="1000" b="1" spc="-10" dirty="0">
                <a:latin typeface="Times New Roman"/>
                <a:cs typeface="Times New Roman"/>
              </a:rPr>
              <a:t>n</a:t>
            </a:r>
            <a:r>
              <a:rPr sz="1000" b="1" dirty="0">
                <a:latin typeface="Times New Roman"/>
                <a:cs typeface="Times New Roman"/>
              </a:rPr>
              <a:t>y</a:t>
            </a:r>
            <a:r>
              <a:rPr sz="1000" b="1" spc="10" dirty="0">
                <a:latin typeface="Times New Roman"/>
                <a:cs typeface="Times New Roman"/>
              </a:rPr>
              <a:t> </a:t>
            </a:r>
            <a:r>
              <a:rPr sz="1000" b="1" dirty="0">
                <a:latin typeface="Times New Roman"/>
                <a:cs typeface="Times New Roman"/>
              </a:rPr>
              <a:t>J</a:t>
            </a:r>
            <a:r>
              <a:rPr sz="1000" b="1" spc="-25" dirty="0">
                <a:latin typeface="Times New Roman"/>
                <a:cs typeface="Times New Roman"/>
              </a:rPr>
              <a:t>o</a:t>
            </a:r>
            <a:r>
              <a:rPr sz="1000" b="1" spc="15" dirty="0">
                <a:latin typeface="Times New Roman"/>
                <a:cs typeface="Times New Roman"/>
              </a:rPr>
              <a:t>h</a:t>
            </a:r>
            <a:r>
              <a:rPr sz="1000" b="1" spc="-10" dirty="0">
                <a:latin typeface="Times New Roman"/>
                <a:cs typeface="Times New Roman"/>
              </a:rPr>
              <a:t>n</a:t>
            </a:r>
            <a:r>
              <a:rPr sz="1000" b="1" spc="15" dirty="0">
                <a:latin typeface="Times New Roman"/>
                <a:cs typeface="Times New Roman"/>
              </a:rPr>
              <a:t>s</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marL="12700">
              <a:lnSpc>
                <a:spcPts val="1165"/>
              </a:lnSpc>
            </a:pPr>
            <a:r>
              <a:rPr sz="1000" i="1" spc="-10" dirty="0">
                <a:latin typeface="Times New Roman"/>
                <a:cs typeface="Times New Roman"/>
              </a:rPr>
              <a:t>H</a:t>
            </a:r>
            <a:r>
              <a:rPr sz="1000" i="1" spc="20" dirty="0">
                <a:latin typeface="Times New Roman"/>
                <a:cs typeface="Times New Roman"/>
              </a:rPr>
              <a:t>o</a:t>
            </a:r>
            <a:r>
              <a:rPr sz="1000" i="1" spc="-50" dirty="0">
                <a:latin typeface="Times New Roman"/>
                <a:cs typeface="Times New Roman"/>
              </a:rPr>
              <a:t>w</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d</a:t>
            </a:r>
            <a:r>
              <a:rPr sz="1000" i="1" spc="10"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endParaRPr sz="1000">
              <a:latin typeface="Times New Roman"/>
              <a:cs typeface="Times New Roman"/>
            </a:endParaRPr>
          </a:p>
        </p:txBody>
      </p:sp>
      <p:sp>
        <p:nvSpPr>
          <p:cNvPr id="19" name="object 19"/>
          <p:cNvSpPr txBox="1"/>
          <p:nvPr/>
        </p:nvSpPr>
        <p:spPr>
          <a:xfrm>
            <a:off x="4077715" y="2670246"/>
            <a:ext cx="140525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An</a:t>
            </a:r>
            <a:r>
              <a:rPr sz="1000" b="1" dirty="0">
                <a:latin typeface="Times New Roman"/>
                <a:cs typeface="Times New Roman"/>
              </a:rPr>
              <a:t>g</a:t>
            </a:r>
            <a:r>
              <a:rPr sz="1000" b="1" spc="5" dirty="0">
                <a:latin typeface="Times New Roman"/>
                <a:cs typeface="Times New Roman"/>
              </a:rPr>
              <a:t>el</a:t>
            </a:r>
            <a:r>
              <a:rPr sz="1000" b="1" dirty="0">
                <a:latin typeface="Times New Roman"/>
                <a:cs typeface="Times New Roman"/>
              </a:rPr>
              <a:t>a</a:t>
            </a:r>
            <a:r>
              <a:rPr sz="1000" b="1" spc="-10" dirty="0">
                <a:latin typeface="Times New Roman"/>
                <a:cs typeface="Times New Roman"/>
              </a:rPr>
              <a:t> S</a:t>
            </a:r>
            <a:r>
              <a:rPr sz="1000" b="1" dirty="0">
                <a:latin typeface="Times New Roman"/>
                <a:cs typeface="Times New Roman"/>
              </a:rPr>
              <a:t>. </a:t>
            </a:r>
            <a:r>
              <a:rPr sz="1000" b="1" spc="-20" dirty="0">
                <a:latin typeface="Times New Roman"/>
                <a:cs typeface="Times New Roman"/>
              </a:rPr>
              <a:t>M</a:t>
            </a:r>
            <a:r>
              <a:rPr sz="1000" b="1" spc="5" dirty="0">
                <a:latin typeface="Times New Roman"/>
                <a:cs typeface="Times New Roman"/>
              </a:rPr>
              <a:t>c</a:t>
            </a:r>
            <a:r>
              <a:rPr sz="1000" b="1" spc="-10" dirty="0">
                <a:latin typeface="Times New Roman"/>
                <a:cs typeface="Times New Roman"/>
              </a:rPr>
              <a:t>In</a:t>
            </a:r>
            <a:r>
              <a:rPr sz="1000" b="1" dirty="0">
                <a:latin typeface="Times New Roman"/>
                <a:cs typeface="Times New Roman"/>
              </a:rPr>
              <a:t>t</a:t>
            </a:r>
            <a:r>
              <a:rPr sz="1000" b="1" spc="-25" dirty="0">
                <a:latin typeface="Times New Roman"/>
                <a:cs typeface="Times New Roman"/>
              </a:rPr>
              <a:t>o</a:t>
            </a:r>
            <a:r>
              <a:rPr sz="1000" b="1" spc="-10" dirty="0">
                <a:latin typeface="Times New Roman"/>
                <a:cs typeface="Times New Roman"/>
              </a:rPr>
              <a:t>sh</a:t>
            </a:r>
            <a:endParaRPr sz="1000">
              <a:latin typeface="Times New Roman"/>
              <a:cs typeface="Times New Roman"/>
            </a:endParaRPr>
          </a:p>
          <a:p>
            <a:pPr marL="12700">
              <a:lnSpc>
                <a:spcPts val="1165"/>
              </a:lnSpc>
            </a:pPr>
            <a:r>
              <a:rPr sz="1000" i="1" dirty="0">
                <a:latin typeface="Times New Roman"/>
                <a:cs typeface="Times New Roman"/>
              </a:rPr>
              <a:t>San</a:t>
            </a:r>
            <a:r>
              <a:rPr sz="1000" i="1" spc="10" dirty="0">
                <a:latin typeface="Times New Roman"/>
                <a:cs typeface="Times New Roman"/>
              </a:rPr>
              <a:t> </a:t>
            </a:r>
            <a:r>
              <a:rPr sz="1000" i="1" spc="-10" dirty="0">
                <a:latin typeface="Times New Roman"/>
                <a:cs typeface="Times New Roman"/>
              </a:rPr>
              <a:t>D</a:t>
            </a:r>
            <a:r>
              <a:rPr sz="1000" i="1" spc="-20" dirty="0">
                <a:latin typeface="Times New Roman"/>
                <a:cs typeface="Times New Roman"/>
              </a:rPr>
              <a:t>i</a:t>
            </a:r>
            <a:r>
              <a:rPr sz="1000" i="1" spc="5" dirty="0">
                <a:latin typeface="Times New Roman"/>
                <a:cs typeface="Times New Roman"/>
              </a:rPr>
              <a:t>e</a:t>
            </a:r>
            <a:r>
              <a:rPr sz="1000" i="1" dirty="0">
                <a:latin typeface="Times New Roman"/>
                <a:cs typeface="Times New Roman"/>
              </a:rPr>
              <a:t>go</a:t>
            </a:r>
            <a:r>
              <a:rPr sz="1000" i="1" spc="-10" dirty="0">
                <a:latin typeface="Times New Roman"/>
                <a:cs typeface="Times New Roman"/>
              </a:rPr>
              <a:t> </a:t>
            </a:r>
            <a:r>
              <a:rPr sz="1000" i="1" dirty="0">
                <a:latin typeface="Times New Roman"/>
                <a:cs typeface="Times New Roman"/>
              </a:rPr>
              <a:t>S</a:t>
            </a:r>
            <a:r>
              <a:rPr sz="1000" i="1" spc="-20" dirty="0">
                <a:latin typeface="Times New Roman"/>
                <a:cs typeface="Times New Roman"/>
              </a:rPr>
              <a:t>t</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a:t>
            </a:r>
            <a:r>
              <a:rPr sz="1000" i="1" spc="2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20" name="object 20"/>
          <p:cNvSpPr txBox="1"/>
          <p:nvPr/>
        </p:nvSpPr>
        <p:spPr>
          <a:xfrm>
            <a:off x="4077715" y="3109213"/>
            <a:ext cx="283781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spc="-25" dirty="0">
                <a:latin typeface="Times New Roman"/>
                <a:cs typeface="Times New Roman"/>
              </a:rPr>
              <a:t>o</a:t>
            </a:r>
            <a:r>
              <a:rPr sz="1000" b="1" spc="5" dirty="0">
                <a:latin typeface="Times New Roman"/>
                <a:cs typeface="Times New Roman"/>
              </a:rPr>
              <a:t>ree</a:t>
            </a:r>
            <a:r>
              <a:rPr sz="1000" b="1" dirty="0">
                <a:latin typeface="Times New Roman"/>
                <a:cs typeface="Times New Roman"/>
              </a:rPr>
              <a:t>n</a:t>
            </a:r>
            <a:r>
              <a:rPr sz="1000" b="1" spc="-20" dirty="0">
                <a:latin typeface="Times New Roman"/>
                <a:cs typeface="Times New Roman"/>
              </a:rPr>
              <a:t> </a:t>
            </a:r>
            <a:r>
              <a:rPr sz="1000" b="1" spc="5" dirty="0">
                <a:latin typeface="Times New Roman"/>
                <a:cs typeface="Times New Roman"/>
              </a:rPr>
              <a:t>M</a:t>
            </a:r>
            <a:r>
              <a:rPr sz="1000" b="1" spc="-20" dirty="0">
                <a:latin typeface="Times New Roman"/>
                <a:cs typeface="Times New Roman"/>
              </a:rPr>
              <a:t>i</a:t>
            </a:r>
            <a:r>
              <a:rPr sz="1000" b="1" spc="5" dirty="0">
                <a:latin typeface="Times New Roman"/>
                <a:cs typeface="Times New Roman"/>
              </a:rPr>
              <a:t>ll</a:t>
            </a:r>
            <a:r>
              <a:rPr sz="1000" b="1" spc="-20" dirty="0">
                <a:latin typeface="Times New Roman"/>
                <a:cs typeface="Times New Roman"/>
              </a:rPr>
              <a:t>e</a:t>
            </a:r>
            <a:r>
              <a:rPr sz="1000" b="1" dirty="0">
                <a:latin typeface="Times New Roman"/>
                <a:cs typeface="Times New Roman"/>
              </a:rPr>
              <a:t>r</a:t>
            </a:r>
            <a:endParaRPr sz="1000">
              <a:latin typeface="Times New Roman"/>
              <a:cs typeface="Times New Roman"/>
            </a:endParaRPr>
          </a:p>
          <a:p>
            <a:pPr marL="12700">
              <a:lnSpc>
                <a:spcPts val="116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21" name="object 21"/>
          <p:cNvSpPr txBox="1"/>
          <p:nvPr/>
        </p:nvSpPr>
        <p:spPr>
          <a:xfrm>
            <a:off x="4077844" y="3545107"/>
            <a:ext cx="1923414" cy="297180"/>
          </a:xfrm>
          <a:prstGeom prst="rect">
            <a:avLst/>
          </a:prstGeom>
        </p:spPr>
        <p:txBody>
          <a:bodyPr vert="horz" wrap="square" lIns="0" tIns="0" rIns="0" bIns="0" rtlCol="0">
            <a:spAutoFit/>
          </a:bodyPr>
          <a:lstStyle/>
          <a:p>
            <a:pPr marL="12700">
              <a:lnSpc>
                <a:spcPts val="1165"/>
              </a:lnSpc>
            </a:pPr>
            <a:r>
              <a:rPr sz="1000" b="1" spc="-20" dirty="0">
                <a:latin typeface="Times New Roman"/>
                <a:cs typeface="Times New Roman"/>
              </a:rPr>
              <a:t>F</a:t>
            </a:r>
            <a:r>
              <a:rPr sz="1000" b="1" spc="5" dirty="0">
                <a:latin typeface="Times New Roman"/>
                <a:cs typeface="Times New Roman"/>
              </a:rPr>
              <a:t>e</a:t>
            </a:r>
            <a:r>
              <a:rPr sz="1000" b="1" spc="-10" dirty="0">
                <a:latin typeface="Times New Roman"/>
                <a:cs typeface="Times New Roman"/>
              </a:rPr>
              <a:t>s</a:t>
            </a:r>
            <a:r>
              <a:rPr sz="1000" b="1" dirty="0">
                <a:latin typeface="Times New Roman"/>
                <a:cs typeface="Times New Roman"/>
              </a:rPr>
              <a:t>t</a:t>
            </a:r>
            <a:r>
              <a:rPr sz="1000" b="1" spc="-35" dirty="0">
                <a:latin typeface="Times New Roman"/>
                <a:cs typeface="Times New Roman"/>
              </a:rPr>
              <a:t>u</a:t>
            </a:r>
            <a:r>
              <a:rPr sz="1000" b="1" dirty="0">
                <a:latin typeface="Times New Roman"/>
                <a:cs typeface="Times New Roman"/>
              </a:rPr>
              <a:t>s</a:t>
            </a:r>
            <a:r>
              <a:rPr sz="1000" b="1" spc="5" dirty="0">
                <a:latin typeface="Times New Roman"/>
                <a:cs typeface="Times New Roman"/>
              </a:rPr>
              <a:t> </a:t>
            </a:r>
            <a:r>
              <a:rPr sz="1000" b="1" dirty="0">
                <a:latin typeface="Times New Roman"/>
                <a:cs typeface="Times New Roman"/>
              </a:rPr>
              <a:t>E.</a:t>
            </a:r>
            <a:r>
              <a:rPr sz="1000" b="1" spc="25" dirty="0">
                <a:latin typeface="Times New Roman"/>
                <a:cs typeface="Times New Roman"/>
              </a:rPr>
              <a:t> </a:t>
            </a:r>
            <a:r>
              <a:rPr sz="1000" b="1" spc="5" dirty="0">
                <a:latin typeface="Times New Roman"/>
                <a:cs typeface="Times New Roman"/>
              </a:rPr>
              <a:t>O</a:t>
            </a:r>
            <a:r>
              <a:rPr sz="1000" b="1" spc="-10" dirty="0">
                <a:latin typeface="Times New Roman"/>
                <a:cs typeface="Times New Roman"/>
              </a:rPr>
              <a:t>b</a:t>
            </a:r>
            <a:r>
              <a:rPr sz="1000" b="1" spc="-20" dirty="0">
                <a:latin typeface="Times New Roman"/>
                <a:cs typeface="Times New Roman"/>
              </a:rPr>
              <a:t>i</a:t>
            </a:r>
            <a:r>
              <a:rPr sz="1000" b="1" dirty="0">
                <a:latin typeface="Times New Roman"/>
                <a:cs typeface="Times New Roman"/>
              </a:rPr>
              <a:t>a</a:t>
            </a:r>
            <a:r>
              <a:rPr sz="1000" b="1" spc="15" dirty="0">
                <a:latin typeface="Times New Roman"/>
                <a:cs typeface="Times New Roman"/>
              </a:rPr>
              <a:t>k</a:t>
            </a:r>
            <a:r>
              <a:rPr sz="1000" b="1" spc="-25" dirty="0">
                <a:latin typeface="Times New Roman"/>
                <a:cs typeface="Times New Roman"/>
              </a:rPr>
              <a:t>o</a:t>
            </a:r>
            <a:r>
              <a:rPr sz="1000" b="1" dirty="0">
                <a:latin typeface="Times New Roman"/>
                <a:cs typeface="Times New Roman"/>
              </a:rPr>
              <a:t>r</a:t>
            </a:r>
            <a:endParaRPr sz="1000">
              <a:latin typeface="Times New Roman"/>
              <a:cs typeface="Times New Roman"/>
            </a:endParaRPr>
          </a:p>
          <a:p>
            <a:pPr marL="12700">
              <a:lnSpc>
                <a:spcPts val="1165"/>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W</a:t>
            </a:r>
            <a:r>
              <a:rPr sz="1000" i="1" spc="5" dirty="0">
                <a:latin typeface="Times New Roman"/>
                <a:cs typeface="Times New Roman"/>
              </a:rPr>
              <a:t>i</a:t>
            </a:r>
            <a:r>
              <a:rPr sz="1000" i="1" spc="-10" dirty="0">
                <a:latin typeface="Times New Roman"/>
                <a:cs typeface="Times New Roman"/>
              </a:rPr>
              <a:t>s</a:t>
            </a:r>
            <a:r>
              <a:rPr sz="1000" i="1" spc="5" dirty="0">
                <a:latin typeface="Times New Roman"/>
                <a:cs typeface="Times New Roman"/>
              </a:rPr>
              <a:t>c</a:t>
            </a:r>
            <a:r>
              <a:rPr sz="1000" i="1" spc="-25" dirty="0">
                <a:latin typeface="Times New Roman"/>
                <a:cs typeface="Times New Roman"/>
              </a:rPr>
              <a:t>o</a:t>
            </a:r>
            <a:r>
              <a:rPr sz="1000" i="1" dirty="0">
                <a:latin typeface="Times New Roman"/>
                <a:cs typeface="Times New Roman"/>
              </a:rPr>
              <a:t>n</a:t>
            </a:r>
            <a:r>
              <a:rPr sz="1000" i="1" spc="-10" dirty="0">
                <a:latin typeface="Times New Roman"/>
                <a:cs typeface="Times New Roman"/>
              </a:rPr>
              <a:t>s</a:t>
            </a:r>
            <a:r>
              <a:rPr sz="1000" i="1" spc="5" dirty="0">
                <a:latin typeface="Times New Roman"/>
                <a:cs typeface="Times New Roman"/>
              </a:rPr>
              <a:t>i</a:t>
            </a:r>
            <a:r>
              <a:rPr sz="1000" i="1" dirty="0">
                <a:latin typeface="Times New Roman"/>
                <a:cs typeface="Times New Roman"/>
              </a:rPr>
              <a:t>n</a:t>
            </a:r>
            <a:r>
              <a:rPr sz="1000" i="1" spc="-10" dirty="0">
                <a:latin typeface="Times New Roman"/>
                <a:cs typeface="Times New Roman"/>
              </a:rPr>
              <a:t> </a:t>
            </a:r>
            <a:r>
              <a:rPr sz="1000" i="1" dirty="0">
                <a:latin typeface="Times New Roman"/>
                <a:cs typeface="Times New Roman"/>
              </a:rPr>
              <a:t>–</a:t>
            </a:r>
            <a:r>
              <a:rPr sz="1000" i="1" spc="-15" dirty="0">
                <a:latin typeface="Times New Roman"/>
                <a:cs typeface="Times New Roman"/>
              </a:rPr>
              <a:t> </a:t>
            </a:r>
            <a:r>
              <a:rPr sz="1000" i="1" dirty="0">
                <a:latin typeface="Times New Roman"/>
                <a:cs typeface="Times New Roman"/>
              </a:rPr>
              <a:t>M</a:t>
            </a:r>
            <a:r>
              <a:rPr sz="1000" i="1" spc="5" dirty="0">
                <a:latin typeface="Times New Roman"/>
                <a:cs typeface="Times New Roman"/>
              </a:rPr>
              <a:t>il</a:t>
            </a:r>
            <a:r>
              <a:rPr sz="1000" i="1" spc="-50" dirty="0">
                <a:latin typeface="Times New Roman"/>
                <a:cs typeface="Times New Roman"/>
              </a:rPr>
              <a:t>w</a:t>
            </a:r>
            <a:r>
              <a:rPr sz="1000" i="1" dirty="0">
                <a:latin typeface="Times New Roman"/>
                <a:cs typeface="Times New Roman"/>
              </a:rPr>
              <a:t>au</a:t>
            </a:r>
            <a:r>
              <a:rPr sz="1000" i="1" spc="5" dirty="0">
                <a:latin typeface="Times New Roman"/>
                <a:cs typeface="Times New Roman"/>
              </a:rPr>
              <a:t>k</a:t>
            </a:r>
            <a:r>
              <a:rPr sz="1000" i="1" spc="-20" dirty="0">
                <a:latin typeface="Times New Roman"/>
                <a:cs typeface="Times New Roman"/>
              </a:rPr>
              <a:t>e</a:t>
            </a:r>
            <a:r>
              <a:rPr sz="1000" i="1" dirty="0">
                <a:latin typeface="Times New Roman"/>
                <a:cs typeface="Times New Roman"/>
              </a:rPr>
              <a:t>e</a:t>
            </a:r>
            <a:endParaRPr sz="1000">
              <a:latin typeface="Times New Roman"/>
              <a:cs typeface="Times New Roman"/>
            </a:endParaRPr>
          </a:p>
        </p:txBody>
      </p:sp>
      <p:sp>
        <p:nvSpPr>
          <p:cNvPr id="22" name="object 22"/>
          <p:cNvSpPr txBox="1"/>
          <p:nvPr/>
        </p:nvSpPr>
        <p:spPr>
          <a:xfrm>
            <a:off x="4077715" y="3984074"/>
            <a:ext cx="1795780" cy="297180"/>
          </a:xfrm>
          <a:prstGeom prst="rect">
            <a:avLst/>
          </a:prstGeom>
        </p:spPr>
        <p:txBody>
          <a:bodyPr vert="horz" wrap="square" lIns="0" tIns="0" rIns="0" bIns="0" rtlCol="0">
            <a:spAutoFit/>
          </a:bodyPr>
          <a:lstStyle/>
          <a:p>
            <a:pPr marL="12700">
              <a:lnSpc>
                <a:spcPts val="1165"/>
              </a:lnSpc>
            </a:pPr>
            <a:r>
              <a:rPr sz="1000" b="1" dirty="0">
                <a:latin typeface="Times New Roman"/>
                <a:cs typeface="Times New Roman"/>
              </a:rPr>
              <a:t>Ja</a:t>
            </a:r>
            <a:r>
              <a:rPr sz="1000" b="1" spc="-25" dirty="0">
                <a:latin typeface="Times New Roman"/>
                <a:cs typeface="Times New Roman"/>
              </a:rPr>
              <a:t>m</a:t>
            </a:r>
            <a:r>
              <a:rPr sz="1000" b="1" spc="5" dirty="0">
                <a:latin typeface="Times New Roman"/>
                <a:cs typeface="Times New Roman"/>
              </a:rPr>
              <a:t>e</a:t>
            </a:r>
            <a:r>
              <a:rPr sz="1000" b="1" dirty="0">
                <a:latin typeface="Times New Roman"/>
                <a:cs typeface="Times New Roman"/>
              </a:rPr>
              <a:t>s</a:t>
            </a:r>
            <a:r>
              <a:rPr sz="1000" b="1" spc="5" dirty="0">
                <a:latin typeface="Times New Roman"/>
                <a:cs typeface="Times New Roman"/>
              </a:rPr>
              <a:t> </a:t>
            </a:r>
            <a:r>
              <a:rPr sz="1000" b="1" dirty="0">
                <a:latin typeface="Times New Roman"/>
                <a:cs typeface="Times New Roman"/>
              </a:rPr>
              <a:t>E. </a:t>
            </a:r>
            <a:r>
              <a:rPr sz="1000" b="1" spc="5" dirty="0">
                <a:latin typeface="Times New Roman"/>
                <a:cs typeface="Times New Roman"/>
              </a:rPr>
              <a:t>O</a:t>
            </a:r>
            <a:r>
              <a:rPr sz="1000" b="1" spc="-35" dirty="0">
                <a:latin typeface="Times New Roman"/>
                <a:cs typeface="Times New Roman"/>
              </a:rPr>
              <a:t>s</a:t>
            </a:r>
            <a:r>
              <a:rPr sz="1000" b="1" spc="5" dirty="0">
                <a:latin typeface="Times New Roman"/>
                <a:cs typeface="Times New Roman"/>
              </a:rPr>
              <a:t>l</a:t>
            </a:r>
            <a:r>
              <a:rPr sz="1000" b="1" spc="-20" dirty="0">
                <a:latin typeface="Times New Roman"/>
                <a:cs typeface="Times New Roman"/>
              </a:rPr>
              <a:t>e</a:t>
            </a:r>
            <a:r>
              <a:rPr sz="1000" b="1" dirty="0">
                <a:latin typeface="Times New Roman"/>
                <a:cs typeface="Times New Roman"/>
              </a:rPr>
              <a:t>r</a:t>
            </a:r>
            <a:r>
              <a:rPr sz="1000" b="1" spc="20" dirty="0">
                <a:latin typeface="Times New Roman"/>
                <a:cs typeface="Times New Roman"/>
              </a:rPr>
              <a:t> </a:t>
            </a:r>
            <a:r>
              <a:rPr sz="1000" b="1" spc="-10" dirty="0">
                <a:latin typeface="Times New Roman"/>
                <a:cs typeface="Times New Roman"/>
              </a:rPr>
              <a:t>I</a:t>
            </a:r>
            <a:r>
              <a:rPr sz="1000" b="1" dirty="0">
                <a:latin typeface="Times New Roman"/>
                <a:cs typeface="Times New Roman"/>
              </a:rPr>
              <a:t>I</a:t>
            </a:r>
            <a:endParaRPr sz="1000">
              <a:latin typeface="Times New Roman"/>
              <a:cs typeface="Times New Roman"/>
            </a:endParaRPr>
          </a:p>
          <a:p>
            <a:pPr marL="12700">
              <a:lnSpc>
                <a:spcPts val="1165"/>
              </a:lnSpc>
            </a:pPr>
            <a:r>
              <a:rPr sz="1000" i="1" dirty="0">
                <a:latin typeface="Times New Roman"/>
                <a:cs typeface="Times New Roman"/>
              </a:rPr>
              <a:t>No</a:t>
            </a:r>
            <a:r>
              <a:rPr sz="1000" i="1" spc="-10" dirty="0">
                <a:latin typeface="Times New Roman"/>
                <a:cs typeface="Times New Roman"/>
              </a:rPr>
              <a:t>r</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 </a:t>
            </a:r>
            <a:r>
              <a:rPr sz="1000" i="1" dirty="0">
                <a:latin typeface="Times New Roman"/>
                <a:cs typeface="Times New Roman"/>
              </a:rPr>
              <a:t>Ca</a:t>
            </a:r>
            <a:r>
              <a:rPr sz="1000" i="1" spc="-10" dirty="0">
                <a:latin typeface="Times New Roman"/>
                <a:cs typeface="Times New Roman"/>
              </a:rPr>
              <a:t>r</a:t>
            </a:r>
            <a:r>
              <a:rPr sz="1000" i="1" dirty="0">
                <a:latin typeface="Times New Roman"/>
                <a:cs typeface="Times New Roman"/>
              </a:rPr>
              <a:t>o</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na</a:t>
            </a:r>
            <a:r>
              <a:rPr sz="1000" i="1" spc="-10" dirty="0">
                <a:latin typeface="Times New Roman"/>
                <a:cs typeface="Times New Roman"/>
              </a:rPr>
              <a:t> </a:t>
            </a:r>
            <a:r>
              <a:rPr sz="1000" i="1" dirty="0">
                <a:latin typeface="Times New Roman"/>
                <a:cs typeface="Times New Roman"/>
              </a:rPr>
              <a:t>C</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al</a:t>
            </a:r>
            <a:r>
              <a:rPr sz="1000" i="1" spc="-5"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endParaRPr sz="1000">
              <a:latin typeface="Times New Roman"/>
              <a:cs typeface="Times New Roman"/>
            </a:endParaRPr>
          </a:p>
        </p:txBody>
      </p:sp>
      <p:sp>
        <p:nvSpPr>
          <p:cNvPr id="23" name="object 23"/>
          <p:cNvSpPr txBox="1"/>
          <p:nvPr/>
        </p:nvSpPr>
        <p:spPr>
          <a:xfrm>
            <a:off x="4077715" y="4423041"/>
            <a:ext cx="283781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R</a:t>
            </a:r>
            <a:r>
              <a:rPr sz="1000" b="1" spc="5" dirty="0">
                <a:latin typeface="Times New Roman"/>
                <a:cs typeface="Times New Roman"/>
              </a:rPr>
              <a:t>e</a:t>
            </a:r>
            <a:r>
              <a:rPr sz="1000" b="1" dirty="0">
                <a:latin typeface="Times New Roman"/>
                <a:cs typeface="Times New Roman"/>
              </a:rPr>
              <a:t>g</a:t>
            </a:r>
            <a:r>
              <a:rPr sz="1000" b="1" spc="5" dirty="0">
                <a:latin typeface="Times New Roman"/>
                <a:cs typeface="Times New Roman"/>
              </a:rPr>
              <a:t>i</a:t>
            </a:r>
            <a:r>
              <a:rPr sz="1000" b="1" spc="-10" dirty="0">
                <a:latin typeface="Times New Roman"/>
                <a:cs typeface="Times New Roman"/>
              </a:rPr>
              <a:t>n</a:t>
            </a:r>
            <a:r>
              <a:rPr sz="1000" b="1" dirty="0">
                <a:latin typeface="Times New Roman"/>
                <a:cs typeface="Times New Roman"/>
              </a:rPr>
              <a:t>a</a:t>
            </a:r>
            <a:r>
              <a:rPr sz="1000" b="1" spc="5" dirty="0">
                <a:latin typeface="Times New Roman"/>
                <a:cs typeface="Times New Roman"/>
              </a:rPr>
              <a:t>l</a:t>
            </a:r>
            <a:r>
              <a:rPr sz="1000" b="1" dirty="0">
                <a:latin typeface="Times New Roman"/>
                <a:cs typeface="Times New Roman"/>
              </a:rPr>
              <a:t>d</a:t>
            </a:r>
            <a:r>
              <a:rPr sz="1000" b="1" spc="-20" dirty="0">
                <a:latin typeface="Times New Roman"/>
                <a:cs typeface="Times New Roman"/>
              </a:rPr>
              <a:t> </a:t>
            </a:r>
            <a:r>
              <a:rPr sz="1000" b="1" spc="-10" dirty="0">
                <a:latin typeface="Times New Roman"/>
                <a:cs typeface="Times New Roman"/>
              </a:rPr>
              <a:t>R</a:t>
            </a:r>
            <a:r>
              <a:rPr sz="1000" b="1" dirty="0">
                <a:latin typeface="Times New Roman"/>
                <a:cs typeface="Times New Roman"/>
              </a:rPr>
              <a:t>a</a:t>
            </a:r>
            <a:r>
              <a:rPr sz="1000" b="1" spc="-20" dirty="0">
                <a:latin typeface="Times New Roman"/>
                <a:cs typeface="Times New Roman"/>
              </a:rPr>
              <a:t>c</a:t>
            </a:r>
            <a:r>
              <a:rPr sz="1000" b="1" spc="-10" dirty="0">
                <a:latin typeface="Times New Roman"/>
                <a:cs typeface="Times New Roman"/>
              </a:rPr>
              <a:t>k</a:t>
            </a:r>
            <a:r>
              <a:rPr sz="1000" b="1" spc="5" dirty="0">
                <a:latin typeface="Times New Roman"/>
                <a:cs typeface="Times New Roman"/>
              </a:rPr>
              <a:t>le</a:t>
            </a:r>
            <a:r>
              <a:rPr sz="1000" b="1" dirty="0">
                <a:latin typeface="Times New Roman"/>
                <a:cs typeface="Times New Roman"/>
              </a:rPr>
              <a:t>y</a:t>
            </a:r>
            <a:endParaRPr sz="1000">
              <a:latin typeface="Times New Roman"/>
              <a:cs typeface="Times New Roman"/>
            </a:endParaRPr>
          </a:p>
          <a:p>
            <a:pPr marL="12700">
              <a:lnSpc>
                <a:spcPts val="1165"/>
              </a:lnSpc>
            </a:pPr>
            <a:r>
              <a:rPr sz="1000" i="1" dirty="0">
                <a:latin typeface="Times New Roman"/>
                <a:cs typeface="Times New Roman"/>
              </a:rPr>
              <a:t>Sou</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U</a:t>
            </a:r>
            <a:r>
              <a:rPr sz="1000" i="1" spc="-25"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a:t>
            </a:r>
            <a:r>
              <a:rPr sz="1000" i="1" spc="-20" dirty="0">
                <a:latin typeface="Times New Roman"/>
                <a:cs typeface="Times New Roman"/>
              </a:rPr>
              <a:t>t</a:t>
            </a:r>
            <a:r>
              <a:rPr sz="1000" i="1" dirty="0">
                <a:latin typeface="Times New Roman"/>
                <a:cs typeface="Times New Roman"/>
              </a:rPr>
              <a:t>y</a:t>
            </a:r>
            <a:r>
              <a:rPr sz="1000" i="1" spc="20" dirty="0">
                <a:latin typeface="Times New Roman"/>
                <a:cs typeface="Times New Roman"/>
              </a:rPr>
              <a:t> </a:t>
            </a:r>
            <a:r>
              <a:rPr sz="1000" i="1" spc="-25" dirty="0">
                <a:latin typeface="Times New Roman"/>
                <a:cs typeface="Times New Roman"/>
              </a:rPr>
              <a:t>a</a:t>
            </a:r>
            <a:r>
              <a:rPr sz="1000" i="1" dirty="0">
                <a:latin typeface="Times New Roman"/>
                <a:cs typeface="Times New Roman"/>
              </a:rPr>
              <a:t>nd</a:t>
            </a:r>
            <a:r>
              <a:rPr sz="1000" i="1" spc="-10" dirty="0">
                <a:latin typeface="Times New Roman"/>
                <a:cs typeface="Times New Roman"/>
              </a:rPr>
              <a:t> </a:t>
            </a:r>
            <a:r>
              <a:rPr sz="1000" i="1" dirty="0">
                <a:latin typeface="Times New Roman"/>
                <a:cs typeface="Times New Roman"/>
              </a:rPr>
              <a:t>A</a:t>
            </a:r>
            <a:r>
              <a:rPr sz="1000" i="1" spc="20" dirty="0">
                <a:latin typeface="Times New Roman"/>
                <a:cs typeface="Times New Roman"/>
              </a:rPr>
              <a:t> </a:t>
            </a:r>
            <a:r>
              <a:rPr sz="1000" i="1" dirty="0">
                <a:latin typeface="Times New Roman"/>
                <a:cs typeface="Times New Roman"/>
              </a:rPr>
              <a:t>&amp;</a:t>
            </a:r>
            <a:r>
              <a:rPr sz="1000" i="1" spc="-30" dirty="0">
                <a:latin typeface="Times New Roman"/>
                <a:cs typeface="Times New Roman"/>
              </a:rPr>
              <a:t> </a:t>
            </a:r>
            <a:r>
              <a:rPr sz="1000" i="1" dirty="0">
                <a:latin typeface="Times New Roman"/>
                <a:cs typeface="Times New Roman"/>
              </a:rPr>
              <a:t>M</a:t>
            </a:r>
            <a:r>
              <a:rPr sz="1000" i="1" spc="-1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a:t>
            </a:r>
            <a:r>
              <a:rPr sz="1000" i="1" spc="-10" dirty="0">
                <a:latin typeface="Times New Roman"/>
                <a:cs typeface="Times New Roman"/>
              </a:rPr>
              <a:t> </a:t>
            </a:r>
            <a:r>
              <a:rPr sz="1000" i="1" spc="5" dirty="0">
                <a:latin typeface="Times New Roman"/>
                <a:cs typeface="Times New Roman"/>
              </a:rPr>
              <a:t>B</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on</a:t>
            </a:r>
            <a:r>
              <a:rPr sz="1000" i="1" spc="-10" dirty="0">
                <a:latin typeface="Times New Roman"/>
                <a:cs typeface="Times New Roman"/>
              </a:rPr>
              <a:t> </a:t>
            </a:r>
            <a:r>
              <a:rPr sz="1000" i="1" spc="5" dirty="0">
                <a:latin typeface="Times New Roman"/>
                <a:cs typeface="Times New Roman"/>
              </a:rPr>
              <a:t>R</a:t>
            </a:r>
            <a:r>
              <a:rPr sz="1000" i="1" dirty="0">
                <a:latin typeface="Times New Roman"/>
                <a:cs typeface="Times New Roman"/>
              </a:rPr>
              <a:t>ou</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24" name="object 24"/>
          <p:cNvSpPr txBox="1"/>
          <p:nvPr/>
        </p:nvSpPr>
        <p:spPr>
          <a:xfrm>
            <a:off x="4077844" y="4862008"/>
            <a:ext cx="125222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R</a:t>
            </a:r>
            <a:r>
              <a:rPr sz="1000" b="1" spc="-25" dirty="0">
                <a:latin typeface="Times New Roman"/>
                <a:cs typeface="Times New Roman"/>
              </a:rPr>
              <a:t>o</a:t>
            </a:r>
            <a:r>
              <a:rPr sz="1000" b="1" spc="-10" dirty="0">
                <a:latin typeface="Times New Roman"/>
                <a:cs typeface="Times New Roman"/>
              </a:rPr>
              <a:t>s</a:t>
            </a:r>
            <a:r>
              <a:rPr sz="1000" b="1" dirty="0">
                <a:latin typeface="Times New Roman"/>
                <a:cs typeface="Times New Roman"/>
              </a:rPr>
              <a:t>a</a:t>
            </a:r>
            <a:r>
              <a:rPr sz="1000" b="1" spc="-10" dirty="0">
                <a:latin typeface="Times New Roman"/>
                <a:cs typeface="Times New Roman"/>
              </a:rPr>
              <a:t>nn</a:t>
            </a:r>
            <a:r>
              <a:rPr sz="1000" b="1" dirty="0">
                <a:latin typeface="Times New Roman"/>
                <a:cs typeface="Times New Roman"/>
              </a:rPr>
              <a:t>e</a:t>
            </a:r>
            <a:r>
              <a:rPr sz="1000" b="1" spc="20" dirty="0">
                <a:latin typeface="Times New Roman"/>
                <a:cs typeface="Times New Roman"/>
              </a:rPr>
              <a:t> </a:t>
            </a:r>
            <a:r>
              <a:rPr sz="1000" b="1" spc="5" dirty="0">
                <a:latin typeface="Times New Roman"/>
                <a:cs typeface="Times New Roman"/>
              </a:rPr>
              <a:t>K</a:t>
            </a:r>
            <a:r>
              <a:rPr sz="1000" b="1" dirty="0">
                <a:latin typeface="Times New Roman"/>
                <a:cs typeface="Times New Roman"/>
              </a:rPr>
              <a:t>. </a:t>
            </a:r>
            <a:r>
              <a:rPr sz="1000" b="1" spc="-10" dirty="0">
                <a:latin typeface="Times New Roman"/>
                <a:cs typeface="Times New Roman"/>
              </a:rPr>
              <a:t>S</a:t>
            </a:r>
            <a:r>
              <a:rPr sz="1000" b="1" spc="5" dirty="0">
                <a:latin typeface="Times New Roman"/>
                <a:cs typeface="Times New Roman"/>
              </a:rPr>
              <a:t>il</a:t>
            </a:r>
            <a:r>
              <a:rPr sz="1000" b="1" spc="-35" dirty="0">
                <a:latin typeface="Times New Roman"/>
                <a:cs typeface="Times New Roman"/>
              </a:rPr>
              <a:t>b</a:t>
            </a:r>
            <a:r>
              <a:rPr sz="1000" b="1" spc="5" dirty="0">
                <a:latin typeface="Times New Roman"/>
                <a:cs typeface="Times New Roman"/>
              </a:rPr>
              <a:t>er</a:t>
            </a:r>
            <a:r>
              <a:rPr sz="1000" b="1" spc="-25" dirty="0">
                <a:latin typeface="Times New Roman"/>
                <a:cs typeface="Times New Roman"/>
              </a:rPr>
              <a:t>m</a:t>
            </a:r>
            <a:r>
              <a:rPr sz="1000" b="1" dirty="0">
                <a:latin typeface="Times New Roman"/>
                <a:cs typeface="Times New Roman"/>
              </a:rPr>
              <a:t>an</a:t>
            </a:r>
            <a:endParaRPr sz="1000">
              <a:latin typeface="Times New Roman"/>
              <a:cs typeface="Times New Roman"/>
            </a:endParaRPr>
          </a:p>
          <a:p>
            <a:pPr marL="12700">
              <a:lnSpc>
                <a:spcPts val="1165"/>
              </a:lnSpc>
            </a:pPr>
            <a:r>
              <a:rPr sz="1000" i="1" spc="-10" dirty="0">
                <a:latin typeface="Times New Roman"/>
                <a:cs typeface="Times New Roman"/>
              </a:rPr>
              <a:t>H</a:t>
            </a:r>
            <a:r>
              <a:rPr sz="1000" i="1" dirty="0">
                <a:latin typeface="Times New Roman"/>
                <a:cs typeface="Times New Roman"/>
              </a:rPr>
              <a:t>un</a:t>
            </a:r>
            <a:r>
              <a:rPr sz="1000" i="1" spc="5" dirty="0">
                <a:latin typeface="Times New Roman"/>
                <a:cs typeface="Times New Roman"/>
              </a:rPr>
              <a:t>te</a:t>
            </a:r>
            <a:r>
              <a:rPr sz="1000" i="1" dirty="0">
                <a:latin typeface="Times New Roman"/>
                <a:cs typeface="Times New Roman"/>
              </a:rPr>
              <a:t>r</a:t>
            </a:r>
            <a:r>
              <a:rPr sz="1000" i="1" spc="-20" dirty="0">
                <a:latin typeface="Times New Roman"/>
                <a:cs typeface="Times New Roman"/>
              </a:rPr>
              <a:t> </a:t>
            </a:r>
            <a:r>
              <a:rPr sz="1000" i="1" dirty="0">
                <a:latin typeface="Times New Roman"/>
                <a:cs typeface="Times New Roman"/>
              </a:rPr>
              <a:t>Co</a:t>
            </a:r>
            <a:r>
              <a:rPr sz="1000" i="1" spc="-20" dirty="0">
                <a:latin typeface="Times New Roman"/>
                <a:cs typeface="Times New Roman"/>
              </a:rPr>
              <a:t>l</a:t>
            </a:r>
            <a:r>
              <a:rPr sz="1000" i="1" spc="5" dirty="0">
                <a:latin typeface="Times New Roman"/>
                <a:cs typeface="Times New Roman"/>
              </a:rPr>
              <a:t>le</a:t>
            </a:r>
            <a:r>
              <a:rPr sz="1000" i="1" spc="-25" dirty="0">
                <a:latin typeface="Times New Roman"/>
                <a:cs typeface="Times New Roman"/>
              </a:rPr>
              <a:t>g</a:t>
            </a:r>
            <a:r>
              <a:rPr sz="1000" i="1" dirty="0">
                <a:latin typeface="Times New Roman"/>
                <a:cs typeface="Times New Roman"/>
              </a:rPr>
              <a:t>e</a:t>
            </a:r>
            <a:endParaRPr sz="1000">
              <a:latin typeface="Times New Roman"/>
              <a:cs typeface="Times New Roman"/>
            </a:endParaRPr>
          </a:p>
        </p:txBody>
      </p:sp>
      <p:sp>
        <p:nvSpPr>
          <p:cNvPr id="25" name="object 25"/>
          <p:cNvSpPr txBox="1"/>
          <p:nvPr/>
        </p:nvSpPr>
        <p:spPr>
          <a:xfrm>
            <a:off x="4077844" y="5297902"/>
            <a:ext cx="1905000"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D</a:t>
            </a:r>
            <a:r>
              <a:rPr sz="1000" b="1" spc="5" dirty="0">
                <a:latin typeface="Times New Roman"/>
                <a:cs typeface="Times New Roman"/>
              </a:rPr>
              <a:t>el</a:t>
            </a:r>
            <a:r>
              <a:rPr sz="1000" b="1" spc="-25" dirty="0">
                <a:latin typeface="Times New Roman"/>
                <a:cs typeface="Times New Roman"/>
              </a:rPr>
              <a:t>a</a:t>
            </a:r>
            <a:r>
              <a:rPr sz="1000" b="1" spc="5" dirty="0">
                <a:latin typeface="Times New Roman"/>
                <a:cs typeface="Times New Roman"/>
              </a:rPr>
              <a:t>ri</a:t>
            </a:r>
            <a:r>
              <a:rPr sz="1000" b="1" spc="-25" dirty="0">
                <a:latin typeface="Times New Roman"/>
                <a:cs typeface="Times New Roman"/>
              </a:rPr>
              <a:t>o</a:t>
            </a:r>
            <a:r>
              <a:rPr sz="1000" b="1" spc="-35" dirty="0">
                <a:latin typeface="Times New Roman"/>
                <a:cs typeface="Times New Roman"/>
              </a:rPr>
              <a:t>u</a:t>
            </a:r>
            <a:r>
              <a:rPr sz="1000" b="1" dirty="0">
                <a:latin typeface="Times New Roman"/>
                <a:cs typeface="Times New Roman"/>
              </a:rPr>
              <a:t>s</a:t>
            </a:r>
            <a:r>
              <a:rPr sz="1000" b="1" spc="5" dirty="0">
                <a:latin typeface="Times New Roman"/>
                <a:cs typeface="Times New Roman"/>
              </a:rPr>
              <a:t> O</a:t>
            </a:r>
            <a:r>
              <a:rPr sz="1000" b="1" dirty="0">
                <a:latin typeface="Times New Roman"/>
                <a:cs typeface="Times New Roman"/>
              </a:rPr>
              <a:t>.</a:t>
            </a:r>
            <a:r>
              <a:rPr sz="1000" b="1" spc="25" dirty="0">
                <a:latin typeface="Times New Roman"/>
                <a:cs typeface="Times New Roman"/>
              </a:rPr>
              <a:t> </a:t>
            </a:r>
            <a:r>
              <a:rPr sz="1000" b="1" spc="-10" dirty="0">
                <a:latin typeface="Times New Roman"/>
                <a:cs typeface="Times New Roman"/>
              </a:rPr>
              <a:t>S</a:t>
            </a:r>
            <a:r>
              <a:rPr sz="1000" b="1" spc="-25" dirty="0">
                <a:latin typeface="Times New Roman"/>
                <a:cs typeface="Times New Roman"/>
              </a:rPr>
              <a:t>t</a:t>
            </a:r>
            <a:r>
              <a:rPr sz="1000" b="1" spc="5" dirty="0">
                <a:latin typeface="Times New Roman"/>
                <a:cs typeface="Times New Roman"/>
              </a:rPr>
              <a:t>e</a:t>
            </a:r>
            <a:r>
              <a:rPr sz="1000" b="1" spc="-10" dirty="0">
                <a:latin typeface="Times New Roman"/>
                <a:cs typeface="Times New Roman"/>
              </a:rPr>
              <a:t>w</a:t>
            </a:r>
            <a:r>
              <a:rPr sz="1000" b="1" dirty="0">
                <a:latin typeface="Times New Roman"/>
                <a:cs typeface="Times New Roman"/>
              </a:rPr>
              <a:t>a</a:t>
            </a:r>
            <a:r>
              <a:rPr sz="1000" b="1" spc="5" dirty="0">
                <a:latin typeface="Times New Roman"/>
                <a:cs typeface="Times New Roman"/>
              </a:rPr>
              <a:t>r</a:t>
            </a:r>
            <a:r>
              <a:rPr sz="1000" b="1" dirty="0">
                <a:latin typeface="Times New Roman"/>
                <a:cs typeface="Times New Roman"/>
              </a:rPr>
              <a:t>t</a:t>
            </a:r>
            <a:endParaRPr sz="1000">
              <a:latin typeface="Times New Roman"/>
              <a:cs typeface="Times New Roman"/>
            </a:endParaRPr>
          </a:p>
          <a:p>
            <a:pPr marL="12700">
              <a:lnSpc>
                <a:spcPts val="1165"/>
              </a:lnSpc>
            </a:pPr>
            <a:r>
              <a:rPr sz="1000" i="1" spc="-10" dirty="0">
                <a:solidFill>
                  <a:srgbClr val="212121"/>
                </a:solidFill>
                <a:latin typeface="Times New Roman"/>
                <a:cs typeface="Times New Roman"/>
              </a:rPr>
              <a:t>U</a:t>
            </a:r>
            <a:r>
              <a:rPr sz="1000" i="1" dirty="0">
                <a:solidFill>
                  <a:srgbClr val="212121"/>
                </a:solidFill>
                <a:latin typeface="Times New Roman"/>
                <a:cs typeface="Times New Roman"/>
              </a:rPr>
              <a:t>n</a:t>
            </a:r>
            <a:r>
              <a:rPr sz="1000" i="1" spc="5" dirty="0">
                <a:solidFill>
                  <a:srgbClr val="212121"/>
                </a:solidFill>
                <a:latin typeface="Times New Roman"/>
                <a:cs typeface="Times New Roman"/>
              </a:rPr>
              <a:t>i</a:t>
            </a:r>
            <a:r>
              <a:rPr sz="1000" i="1" spc="-20" dirty="0">
                <a:solidFill>
                  <a:srgbClr val="212121"/>
                </a:solidFill>
                <a:latin typeface="Times New Roman"/>
                <a:cs typeface="Times New Roman"/>
              </a:rPr>
              <a:t>v</a:t>
            </a:r>
            <a:r>
              <a:rPr sz="1000" i="1" spc="5" dirty="0">
                <a:solidFill>
                  <a:srgbClr val="212121"/>
                </a:solidFill>
                <a:latin typeface="Times New Roman"/>
                <a:cs typeface="Times New Roman"/>
              </a:rPr>
              <a:t>e</a:t>
            </a:r>
            <a:r>
              <a:rPr sz="1000" i="1" spc="-10" dirty="0">
                <a:solidFill>
                  <a:srgbClr val="212121"/>
                </a:solidFill>
                <a:latin typeface="Times New Roman"/>
                <a:cs typeface="Times New Roman"/>
              </a:rPr>
              <a:t>rs</a:t>
            </a:r>
            <a:r>
              <a:rPr sz="1000" i="1" spc="5" dirty="0">
                <a:solidFill>
                  <a:srgbClr val="212121"/>
                </a:solidFill>
                <a:latin typeface="Times New Roman"/>
                <a:cs typeface="Times New Roman"/>
              </a:rPr>
              <a:t>it</a:t>
            </a:r>
            <a:r>
              <a:rPr sz="1000" i="1" dirty="0">
                <a:solidFill>
                  <a:srgbClr val="212121"/>
                </a:solidFill>
                <a:latin typeface="Times New Roman"/>
                <a:cs typeface="Times New Roman"/>
              </a:rPr>
              <a:t>y</a:t>
            </a:r>
            <a:r>
              <a:rPr sz="1000" i="1" spc="-5" dirty="0">
                <a:solidFill>
                  <a:srgbClr val="212121"/>
                </a:solidFill>
                <a:latin typeface="Times New Roman"/>
                <a:cs typeface="Times New Roman"/>
              </a:rPr>
              <a:t> </a:t>
            </a:r>
            <a:r>
              <a:rPr sz="1000" i="1" spc="-25" dirty="0">
                <a:solidFill>
                  <a:srgbClr val="212121"/>
                </a:solidFill>
                <a:latin typeface="Times New Roman"/>
                <a:cs typeface="Times New Roman"/>
              </a:rPr>
              <a:t>o</a:t>
            </a:r>
            <a:r>
              <a:rPr sz="1000" i="1" dirty="0">
                <a:solidFill>
                  <a:srgbClr val="212121"/>
                </a:solidFill>
                <a:latin typeface="Times New Roman"/>
                <a:cs typeface="Times New Roman"/>
              </a:rPr>
              <a:t>f</a:t>
            </a:r>
            <a:r>
              <a:rPr sz="1000" i="1" spc="20" dirty="0">
                <a:solidFill>
                  <a:srgbClr val="212121"/>
                </a:solidFill>
                <a:latin typeface="Times New Roman"/>
                <a:cs typeface="Times New Roman"/>
              </a:rPr>
              <a:t> </a:t>
            </a:r>
            <a:r>
              <a:rPr sz="1000" i="1" spc="-25" dirty="0">
                <a:solidFill>
                  <a:srgbClr val="212121"/>
                </a:solidFill>
                <a:latin typeface="Times New Roman"/>
                <a:cs typeface="Times New Roman"/>
              </a:rPr>
              <a:t>W</a:t>
            </a:r>
            <a:r>
              <a:rPr sz="1000" i="1" spc="5" dirty="0">
                <a:solidFill>
                  <a:srgbClr val="212121"/>
                </a:solidFill>
                <a:latin typeface="Times New Roman"/>
                <a:cs typeface="Times New Roman"/>
              </a:rPr>
              <a:t>i</a:t>
            </a:r>
            <a:r>
              <a:rPr sz="1000" i="1" spc="-10" dirty="0">
                <a:solidFill>
                  <a:srgbClr val="212121"/>
                </a:solidFill>
                <a:latin typeface="Times New Roman"/>
                <a:cs typeface="Times New Roman"/>
              </a:rPr>
              <a:t>s</a:t>
            </a:r>
            <a:r>
              <a:rPr sz="1000" i="1" spc="5" dirty="0">
                <a:solidFill>
                  <a:srgbClr val="212121"/>
                </a:solidFill>
                <a:latin typeface="Times New Roman"/>
                <a:cs typeface="Times New Roman"/>
              </a:rPr>
              <a:t>c</a:t>
            </a:r>
            <a:r>
              <a:rPr sz="1000" i="1" spc="-25" dirty="0">
                <a:solidFill>
                  <a:srgbClr val="212121"/>
                </a:solidFill>
                <a:latin typeface="Times New Roman"/>
                <a:cs typeface="Times New Roman"/>
              </a:rPr>
              <a:t>o</a:t>
            </a:r>
            <a:r>
              <a:rPr sz="1000" i="1" dirty="0">
                <a:solidFill>
                  <a:srgbClr val="212121"/>
                </a:solidFill>
                <a:latin typeface="Times New Roman"/>
                <a:cs typeface="Times New Roman"/>
              </a:rPr>
              <a:t>n</a:t>
            </a:r>
            <a:r>
              <a:rPr sz="1000" i="1" spc="-10" dirty="0">
                <a:solidFill>
                  <a:srgbClr val="212121"/>
                </a:solidFill>
                <a:latin typeface="Times New Roman"/>
                <a:cs typeface="Times New Roman"/>
              </a:rPr>
              <a:t>s</a:t>
            </a:r>
            <a:r>
              <a:rPr sz="1000" i="1" spc="5" dirty="0">
                <a:solidFill>
                  <a:srgbClr val="212121"/>
                </a:solidFill>
                <a:latin typeface="Times New Roman"/>
                <a:cs typeface="Times New Roman"/>
              </a:rPr>
              <a:t>i</a:t>
            </a:r>
            <a:r>
              <a:rPr sz="1000" i="1" dirty="0">
                <a:solidFill>
                  <a:srgbClr val="212121"/>
                </a:solidFill>
                <a:latin typeface="Times New Roman"/>
                <a:cs typeface="Times New Roman"/>
              </a:rPr>
              <a:t>n</a:t>
            </a:r>
            <a:r>
              <a:rPr sz="1000" i="1" spc="-10" dirty="0">
                <a:solidFill>
                  <a:srgbClr val="212121"/>
                </a:solidFill>
                <a:latin typeface="Times New Roman"/>
                <a:cs typeface="Times New Roman"/>
              </a:rPr>
              <a:t> </a:t>
            </a:r>
            <a:r>
              <a:rPr sz="1000" i="1" dirty="0">
                <a:solidFill>
                  <a:srgbClr val="212121"/>
                </a:solidFill>
                <a:latin typeface="Times New Roman"/>
                <a:cs typeface="Times New Roman"/>
              </a:rPr>
              <a:t>-</a:t>
            </a:r>
            <a:r>
              <a:rPr sz="1000" i="1" spc="-15" dirty="0">
                <a:solidFill>
                  <a:srgbClr val="212121"/>
                </a:solidFill>
                <a:latin typeface="Times New Roman"/>
                <a:cs typeface="Times New Roman"/>
              </a:rPr>
              <a:t> </a:t>
            </a:r>
            <a:r>
              <a:rPr sz="1000" i="1" dirty="0">
                <a:solidFill>
                  <a:srgbClr val="212121"/>
                </a:solidFill>
                <a:latin typeface="Times New Roman"/>
                <a:cs typeface="Times New Roman"/>
              </a:rPr>
              <a:t>M</a:t>
            </a:r>
            <a:r>
              <a:rPr sz="1000" i="1" spc="5" dirty="0">
                <a:solidFill>
                  <a:srgbClr val="212121"/>
                </a:solidFill>
                <a:latin typeface="Times New Roman"/>
                <a:cs typeface="Times New Roman"/>
              </a:rPr>
              <a:t>il</a:t>
            </a:r>
            <a:r>
              <a:rPr sz="1000" i="1" spc="-50" dirty="0">
                <a:solidFill>
                  <a:srgbClr val="212121"/>
                </a:solidFill>
                <a:latin typeface="Times New Roman"/>
                <a:cs typeface="Times New Roman"/>
              </a:rPr>
              <a:t>w</a:t>
            </a:r>
            <a:r>
              <a:rPr sz="1000" i="1" dirty="0">
                <a:solidFill>
                  <a:srgbClr val="212121"/>
                </a:solidFill>
                <a:latin typeface="Times New Roman"/>
                <a:cs typeface="Times New Roman"/>
              </a:rPr>
              <a:t>au</a:t>
            </a:r>
            <a:r>
              <a:rPr sz="1000" i="1" spc="5" dirty="0">
                <a:solidFill>
                  <a:srgbClr val="212121"/>
                </a:solidFill>
                <a:latin typeface="Times New Roman"/>
                <a:cs typeface="Times New Roman"/>
              </a:rPr>
              <a:t>ke</a:t>
            </a:r>
            <a:r>
              <a:rPr sz="1000" i="1" dirty="0">
                <a:solidFill>
                  <a:srgbClr val="212121"/>
                </a:solidFill>
                <a:latin typeface="Times New Roman"/>
                <a:cs typeface="Times New Roman"/>
              </a:rPr>
              <a:t>e</a:t>
            </a:r>
            <a:endParaRPr sz="1000">
              <a:latin typeface="Times New Roman"/>
              <a:cs typeface="Times New Roman"/>
            </a:endParaRPr>
          </a:p>
        </p:txBody>
      </p:sp>
      <p:sp>
        <p:nvSpPr>
          <p:cNvPr id="26" name="object 26"/>
          <p:cNvSpPr txBox="1"/>
          <p:nvPr/>
        </p:nvSpPr>
        <p:spPr>
          <a:xfrm>
            <a:off x="4077844" y="5736869"/>
            <a:ext cx="1006475" cy="297180"/>
          </a:xfrm>
          <a:prstGeom prst="rect">
            <a:avLst/>
          </a:prstGeom>
        </p:spPr>
        <p:txBody>
          <a:bodyPr vert="horz" wrap="square" lIns="0" tIns="0" rIns="0" bIns="0" rtlCol="0">
            <a:spAutoFit/>
          </a:bodyPr>
          <a:lstStyle/>
          <a:p>
            <a:pPr marL="12700">
              <a:lnSpc>
                <a:spcPts val="1165"/>
              </a:lnSpc>
            </a:pPr>
            <a:r>
              <a:rPr sz="1000" b="1" spc="-10" dirty="0">
                <a:latin typeface="Times New Roman"/>
                <a:cs typeface="Times New Roman"/>
              </a:rPr>
              <a:t>I</a:t>
            </a:r>
            <a:r>
              <a:rPr sz="1000" b="1" dirty="0">
                <a:latin typeface="Times New Roman"/>
                <a:cs typeface="Times New Roman"/>
              </a:rPr>
              <a:t>v</a:t>
            </a:r>
            <a:r>
              <a:rPr sz="1000" b="1" spc="-25" dirty="0">
                <a:latin typeface="Times New Roman"/>
                <a:cs typeface="Times New Roman"/>
              </a:rPr>
              <a:t>o</a:t>
            </a:r>
            <a:r>
              <a:rPr sz="1000" b="1" spc="5" dirty="0">
                <a:latin typeface="Times New Roman"/>
                <a:cs typeface="Times New Roman"/>
              </a:rPr>
              <a:t>r</a:t>
            </a:r>
            <a:r>
              <a:rPr sz="1000" b="1" dirty="0">
                <a:latin typeface="Times New Roman"/>
                <a:cs typeface="Times New Roman"/>
              </a:rPr>
              <a:t>y</a:t>
            </a:r>
            <a:r>
              <a:rPr sz="1000" b="1" spc="10" dirty="0">
                <a:latin typeface="Times New Roman"/>
                <a:cs typeface="Times New Roman"/>
              </a:rPr>
              <a:t> </a:t>
            </a:r>
            <a:r>
              <a:rPr sz="1000" b="1" spc="-10" dirty="0">
                <a:latin typeface="Times New Roman"/>
                <a:cs typeface="Times New Roman"/>
              </a:rPr>
              <a:t>A</a:t>
            </a:r>
            <a:r>
              <a:rPr sz="1000" b="1" dirty="0">
                <a:latin typeface="Times New Roman"/>
                <a:cs typeface="Times New Roman"/>
              </a:rPr>
              <a:t>. T</a:t>
            </a:r>
            <a:r>
              <a:rPr sz="1000" b="1" spc="-25" dirty="0">
                <a:latin typeface="Times New Roman"/>
                <a:cs typeface="Times New Roman"/>
              </a:rPr>
              <a:t>o</a:t>
            </a:r>
            <a:r>
              <a:rPr sz="1000" b="1" spc="5" dirty="0">
                <a:latin typeface="Times New Roman"/>
                <a:cs typeface="Times New Roman"/>
              </a:rPr>
              <a:t>l</a:t>
            </a:r>
            <a:r>
              <a:rPr sz="1000" b="1" spc="-10" dirty="0">
                <a:latin typeface="Times New Roman"/>
                <a:cs typeface="Times New Roman"/>
              </a:rPr>
              <a:t>ds</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p>
            <a:pPr marL="12700">
              <a:lnSpc>
                <a:spcPts val="1165"/>
              </a:lnSpc>
            </a:pPr>
            <a:r>
              <a:rPr sz="1000" i="1" spc="-10" dirty="0">
                <a:latin typeface="Times New Roman"/>
                <a:cs typeface="Times New Roman"/>
              </a:rPr>
              <a:t>H</a:t>
            </a:r>
            <a:r>
              <a:rPr sz="1000" i="1" spc="20" dirty="0">
                <a:latin typeface="Times New Roman"/>
                <a:cs typeface="Times New Roman"/>
              </a:rPr>
              <a:t>o</a:t>
            </a:r>
            <a:r>
              <a:rPr sz="1000" i="1" spc="-50" dirty="0">
                <a:latin typeface="Times New Roman"/>
                <a:cs typeface="Times New Roman"/>
              </a:rPr>
              <a:t>w</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d</a:t>
            </a:r>
            <a:r>
              <a:rPr sz="1000" i="1" spc="10" dirty="0">
                <a:latin typeface="Times New Roman"/>
                <a:cs typeface="Times New Roman"/>
              </a:rPr>
              <a:t> </a:t>
            </a: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endParaRPr sz="1000">
              <a:latin typeface="Times New Roman"/>
              <a:cs typeface="Times New Roman"/>
            </a:endParaRPr>
          </a:p>
        </p:txBody>
      </p:sp>
      <p:sp>
        <p:nvSpPr>
          <p:cNvPr id="27" name="object 27"/>
          <p:cNvSpPr txBox="1"/>
          <p:nvPr/>
        </p:nvSpPr>
        <p:spPr>
          <a:xfrm>
            <a:off x="4077844" y="6175836"/>
            <a:ext cx="2055495" cy="297180"/>
          </a:xfrm>
          <a:prstGeom prst="rect">
            <a:avLst/>
          </a:prstGeom>
        </p:spPr>
        <p:txBody>
          <a:bodyPr vert="horz" wrap="square" lIns="0" tIns="0" rIns="0" bIns="0" rtlCol="0">
            <a:spAutoFit/>
          </a:bodyPr>
          <a:lstStyle/>
          <a:p>
            <a:pPr marL="12700">
              <a:lnSpc>
                <a:spcPts val="1165"/>
              </a:lnSpc>
            </a:pPr>
            <a:r>
              <a:rPr sz="1000" b="1" dirty="0">
                <a:latin typeface="Times New Roman"/>
                <a:cs typeface="Times New Roman"/>
              </a:rPr>
              <a:t>J</a:t>
            </a:r>
            <a:r>
              <a:rPr sz="1000" b="1" spc="-25" dirty="0">
                <a:latin typeface="Times New Roman"/>
                <a:cs typeface="Times New Roman"/>
              </a:rPr>
              <a:t>o</a:t>
            </a:r>
            <a:r>
              <a:rPr sz="1000" b="1" spc="-10" dirty="0">
                <a:latin typeface="Times New Roman"/>
                <a:cs typeface="Times New Roman"/>
              </a:rPr>
              <a:t>h</a:t>
            </a:r>
            <a:r>
              <a:rPr sz="1000" b="1" dirty="0">
                <a:latin typeface="Times New Roman"/>
                <a:cs typeface="Times New Roman"/>
              </a:rPr>
              <a:t>an</a:t>
            </a:r>
            <a:r>
              <a:rPr sz="1000" b="1" spc="5" dirty="0">
                <a:latin typeface="Times New Roman"/>
                <a:cs typeface="Times New Roman"/>
              </a:rPr>
              <a:t> </a:t>
            </a:r>
            <a:r>
              <a:rPr sz="1000" b="1" dirty="0">
                <a:latin typeface="Times New Roman"/>
                <a:cs typeface="Times New Roman"/>
              </a:rPr>
              <a:t>W.</a:t>
            </a:r>
            <a:r>
              <a:rPr sz="1000" b="1" spc="25" dirty="0">
                <a:latin typeface="Times New Roman"/>
                <a:cs typeface="Times New Roman"/>
              </a:rPr>
              <a:t> </a:t>
            </a:r>
            <a:r>
              <a:rPr sz="1000" b="1" spc="-25" dirty="0">
                <a:latin typeface="Times New Roman"/>
                <a:cs typeface="Times New Roman"/>
              </a:rPr>
              <a:t>v</a:t>
            </a:r>
            <a:r>
              <a:rPr sz="1000" b="1" dirty="0">
                <a:latin typeface="Times New Roman"/>
                <a:cs typeface="Times New Roman"/>
              </a:rPr>
              <a:t>an</a:t>
            </a:r>
            <a:r>
              <a:rPr sz="1000" b="1" spc="5" dirty="0">
                <a:latin typeface="Times New Roman"/>
                <a:cs typeface="Times New Roman"/>
              </a:rPr>
              <a:t> </a:t>
            </a:r>
            <a:r>
              <a:rPr sz="1000" b="1" spc="-10" dirty="0">
                <a:latin typeface="Times New Roman"/>
                <a:cs typeface="Times New Roman"/>
              </a:rPr>
              <a:t>d</a:t>
            </a:r>
            <a:r>
              <a:rPr sz="1000" b="1" spc="-20" dirty="0">
                <a:latin typeface="Times New Roman"/>
                <a:cs typeface="Times New Roman"/>
              </a:rPr>
              <a:t>e</a:t>
            </a:r>
            <a:r>
              <a:rPr sz="1000" b="1" dirty="0">
                <a:latin typeface="Times New Roman"/>
                <a:cs typeface="Times New Roman"/>
              </a:rPr>
              <a:t>r</a:t>
            </a:r>
            <a:r>
              <a:rPr sz="1000" b="1" spc="-5" dirty="0">
                <a:latin typeface="Times New Roman"/>
                <a:cs typeface="Times New Roman"/>
              </a:rPr>
              <a:t> </a:t>
            </a:r>
            <a:r>
              <a:rPr sz="1000" b="1" dirty="0">
                <a:latin typeface="Times New Roman"/>
                <a:cs typeface="Times New Roman"/>
              </a:rPr>
              <a:t>Jagt</a:t>
            </a:r>
            <a:endParaRPr sz="1000">
              <a:latin typeface="Times New Roman"/>
              <a:cs typeface="Times New Roman"/>
            </a:endParaRPr>
          </a:p>
          <a:p>
            <a:pPr marL="12700">
              <a:lnSpc>
                <a:spcPts val="1165"/>
              </a:lnSpc>
            </a:pPr>
            <a:r>
              <a:rPr sz="1000" i="1" spc="5" dirty="0">
                <a:latin typeface="Times New Roman"/>
                <a:cs typeface="Times New Roman"/>
              </a:rPr>
              <a:t>Bl</a:t>
            </a:r>
            <a:r>
              <a:rPr sz="1000" i="1" dirty="0">
                <a:latin typeface="Times New Roman"/>
                <a:cs typeface="Times New Roman"/>
              </a:rPr>
              <a:t>oo</a:t>
            </a:r>
            <a:r>
              <a:rPr sz="1000" i="1" spc="-10" dirty="0">
                <a:latin typeface="Times New Roman"/>
                <a:cs typeface="Times New Roman"/>
              </a:rPr>
              <a:t>ms</a:t>
            </a:r>
            <a:r>
              <a:rPr sz="1000" i="1" dirty="0">
                <a:latin typeface="Times New Roman"/>
                <a:cs typeface="Times New Roman"/>
              </a:rPr>
              <a:t>bu</a:t>
            </a:r>
            <a:r>
              <a:rPr sz="1000" i="1" spc="-10" dirty="0">
                <a:latin typeface="Times New Roman"/>
                <a:cs typeface="Times New Roman"/>
              </a:rPr>
              <a:t>r</a:t>
            </a:r>
            <a:r>
              <a:rPr sz="1000" i="1" dirty="0">
                <a:latin typeface="Times New Roman"/>
                <a:cs typeface="Times New Roman"/>
              </a:rPr>
              <a:t>g</a:t>
            </a:r>
            <a:r>
              <a:rPr sz="1000" i="1" spc="-10" dirty="0">
                <a:latin typeface="Times New Roman"/>
                <a:cs typeface="Times New Roman"/>
              </a:rPr>
              <a:t> U</a:t>
            </a:r>
            <a:r>
              <a:rPr sz="1000" i="1" dirty="0">
                <a:latin typeface="Times New Roman"/>
                <a:cs typeface="Times New Roman"/>
              </a:rPr>
              <a:t>n</a:t>
            </a:r>
            <a:r>
              <a:rPr sz="1000" i="1" spc="-20" dirty="0">
                <a:latin typeface="Times New Roman"/>
                <a:cs typeface="Times New Roman"/>
              </a:rPr>
              <a:t>i</a:t>
            </a:r>
            <a:r>
              <a:rPr sz="1000" i="1" spc="5" dirty="0">
                <a:latin typeface="Times New Roman"/>
                <a:cs typeface="Times New Roman"/>
              </a:rPr>
              <a:t>ve</a:t>
            </a:r>
            <a:r>
              <a:rPr sz="1000" i="1" spc="-10" dirty="0">
                <a:latin typeface="Times New Roman"/>
                <a:cs typeface="Times New Roman"/>
              </a:rPr>
              <a:t>rs</a:t>
            </a:r>
            <a:r>
              <a:rPr sz="1000" i="1" spc="-20" dirty="0">
                <a:latin typeface="Times New Roman"/>
                <a:cs typeface="Times New Roman"/>
              </a:rPr>
              <a:t>i</a:t>
            </a:r>
            <a:r>
              <a:rPr sz="1000" i="1" spc="5" dirty="0">
                <a:latin typeface="Times New Roman"/>
                <a:cs typeface="Times New Roman"/>
              </a:rPr>
              <a:t>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0" dirty="0">
                <a:latin typeface="Times New Roman"/>
                <a:cs typeface="Times New Roman"/>
              </a:rPr>
              <a:t>P</a:t>
            </a:r>
            <a:r>
              <a:rPr sz="1000" i="1" spc="5" dirty="0">
                <a:latin typeface="Times New Roman"/>
                <a:cs typeface="Times New Roman"/>
              </a:rPr>
              <a:t>e</a:t>
            </a:r>
            <a:r>
              <a:rPr sz="1000" i="1" spc="-25" dirty="0">
                <a:latin typeface="Times New Roman"/>
                <a:cs typeface="Times New Roman"/>
              </a:rPr>
              <a:t>n</a:t>
            </a:r>
            <a:r>
              <a:rPr sz="1000" i="1" dirty="0">
                <a:latin typeface="Times New Roman"/>
                <a:cs typeface="Times New Roman"/>
              </a:rPr>
              <a:t>n</a:t>
            </a:r>
            <a:r>
              <a:rPr sz="1000" i="1" spc="-10" dirty="0">
                <a:latin typeface="Times New Roman"/>
                <a:cs typeface="Times New Roman"/>
              </a:rPr>
              <a:t>s</a:t>
            </a:r>
            <a:r>
              <a:rPr sz="1000" i="1" spc="5" dirty="0">
                <a:latin typeface="Times New Roman"/>
                <a:cs typeface="Times New Roman"/>
              </a:rPr>
              <a:t>y</a:t>
            </a:r>
            <a:r>
              <a:rPr sz="1000" i="1" spc="-20" dirty="0">
                <a:latin typeface="Times New Roman"/>
                <a:cs typeface="Times New Roman"/>
              </a:rPr>
              <a:t>l</a:t>
            </a:r>
            <a:r>
              <a:rPr sz="1000" i="1" spc="5" dirty="0">
                <a:latin typeface="Times New Roman"/>
                <a:cs typeface="Times New Roman"/>
              </a:rPr>
              <a:t>v</a:t>
            </a:r>
            <a:r>
              <a:rPr sz="1000" i="1" dirty="0">
                <a:latin typeface="Times New Roman"/>
                <a:cs typeface="Times New Roman"/>
              </a:rPr>
              <a:t>a</a:t>
            </a:r>
            <a:r>
              <a:rPr sz="1000" i="1" spc="-25" dirty="0">
                <a:latin typeface="Times New Roman"/>
                <a:cs typeface="Times New Roman"/>
              </a:rPr>
              <a:t>n</a:t>
            </a:r>
            <a:r>
              <a:rPr sz="1000" i="1" spc="5" dirty="0">
                <a:latin typeface="Times New Roman"/>
                <a:cs typeface="Times New Roman"/>
              </a:rPr>
              <a:t>i</a:t>
            </a:r>
            <a:r>
              <a:rPr sz="1000" i="1" dirty="0">
                <a:latin typeface="Times New Roman"/>
                <a:cs typeface="Times New Roman"/>
              </a:rPr>
              <a:t>a</a:t>
            </a:r>
            <a:endParaRPr sz="1000">
              <a:latin typeface="Times New Roman"/>
              <a:cs typeface="Times New Roman"/>
            </a:endParaRPr>
          </a:p>
        </p:txBody>
      </p:sp>
      <p:sp>
        <p:nvSpPr>
          <p:cNvPr id="28" name="object 28"/>
          <p:cNvSpPr txBox="1"/>
          <p:nvPr/>
        </p:nvSpPr>
        <p:spPr>
          <a:xfrm>
            <a:off x="4077715" y="6614803"/>
            <a:ext cx="1579245" cy="297180"/>
          </a:xfrm>
          <a:prstGeom prst="rect">
            <a:avLst/>
          </a:prstGeom>
        </p:spPr>
        <p:txBody>
          <a:bodyPr vert="horz" wrap="square" lIns="0" tIns="0" rIns="0" bIns="0" rtlCol="0">
            <a:spAutoFit/>
          </a:bodyPr>
          <a:lstStyle/>
          <a:p>
            <a:pPr marL="12700">
              <a:lnSpc>
                <a:spcPts val="1165"/>
              </a:lnSpc>
            </a:pPr>
            <a:r>
              <a:rPr sz="1000" b="1" dirty="0">
                <a:latin typeface="Times New Roman"/>
                <a:cs typeface="Times New Roman"/>
              </a:rPr>
              <a:t>E</a:t>
            </a:r>
            <a:r>
              <a:rPr sz="1000" b="1" spc="-35" dirty="0">
                <a:latin typeface="Times New Roman"/>
                <a:cs typeface="Times New Roman"/>
              </a:rPr>
              <a:t>u</a:t>
            </a:r>
            <a:r>
              <a:rPr sz="1000" b="1" dirty="0">
                <a:latin typeface="Times New Roman"/>
                <a:cs typeface="Times New Roman"/>
              </a:rPr>
              <a:t>g</a:t>
            </a:r>
            <a:r>
              <a:rPr sz="1000" b="1" spc="5" dirty="0">
                <a:latin typeface="Times New Roman"/>
                <a:cs typeface="Times New Roman"/>
              </a:rPr>
              <a:t>e</a:t>
            </a:r>
            <a:r>
              <a:rPr sz="1000" b="1" spc="-10" dirty="0">
                <a:latin typeface="Times New Roman"/>
                <a:cs typeface="Times New Roman"/>
              </a:rPr>
              <a:t>n</a:t>
            </a:r>
            <a:r>
              <a:rPr sz="1000" b="1" spc="5" dirty="0">
                <a:latin typeface="Times New Roman"/>
                <a:cs typeface="Times New Roman"/>
              </a:rPr>
              <a:t>i</a:t>
            </a:r>
            <a:r>
              <a:rPr sz="1000" b="1" dirty="0">
                <a:latin typeface="Times New Roman"/>
                <a:cs typeface="Times New Roman"/>
              </a:rPr>
              <a:t>a</a:t>
            </a:r>
            <a:r>
              <a:rPr sz="1000" b="1" spc="-10" dirty="0">
                <a:latin typeface="Times New Roman"/>
                <a:cs typeface="Times New Roman"/>
              </a:rPr>
              <a:t> </a:t>
            </a:r>
            <a:r>
              <a:rPr sz="1000" b="1" spc="-105" dirty="0">
                <a:latin typeface="Times New Roman"/>
                <a:cs typeface="Times New Roman"/>
              </a:rPr>
              <a:t>V</a:t>
            </a:r>
            <a:r>
              <a:rPr sz="1000" b="1" spc="-25" dirty="0">
                <a:latin typeface="Times New Roman"/>
                <a:cs typeface="Times New Roman"/>
              </a:rPr>
              <a:t>o</a:t>
            </a:r>
            <a:r>
              <a:rPr sz="1000" b="1" dirty="0">
                <a:latin typeface="Times New Roman"/>
                <a:cs typeface="Times New Roman"/>
              </a:rPr>
              <a:t>mv</a:t>
            </a:r>
            <a:r>
              <a:rPr sz="1000" b="1" spc="-25" dirty="0">
                <a:latin typeface="Times New Roman"/>
                <a:cs typeface="Times New Roman"/>
              </a:rPr>
              <a:t>o</a:t>
            </a:r>
            <a:r>
              <a:rPr sz="1000" b="1" spc="5" dirty="0">
                <a:latin typeface="Times New Roman"/>
                <a:cs typeface="Times New Roman"/>
              </a:rPr>
              <a:t>ri</a:t>
            </a:r>
            <a:r>
              <a:rPr sz="1000" b="1" spc="-10" dirty="0">
                <a:latin typeface="Times New Roman"/>
                <a:cs typeface="Times New Roman"/>
              </a:rPr>
              <a:t>d</a:t>
            </a:r>
            <a:r>
              <a:rPr sz="1000" b="1" spc="5" dirty="0">
                <a:latin typeface="Times New Roman"/>
                <a:cs typeface="Times New Roman"/>
              </a:rPr>
              <a:t>i</a:t>
            </a:r>
            <a:r>
              <a:rPr sz="1000" b="1" dirty="0">
                <a:latin typeface="Times New Roman"/>
                <a:cs typeface="Times New Roman"/>
              </a:rPr>
              <a:t>-</a:t>
            </a:r>
            <a:r>
              <a:rPr sz="1000" b="1" spc="-10" dirty="0">
                <a:latin typeface="Times New Roman"/>
                <a:cs typeface="Times New Roman"/>
              </a:rPr>
              <a:t>I</a:t>
            </a:r>
            <a:r>
              <a:rPr sz="1000" b="1" spc="-25" dirty="0">
                <a:latin typeface="Times New Roman"/>
                <a:cs typeface="Times New Roman"/>
              </a:rPr>
              <a:t>v</a:t>
            </a:r>
            <a:r>
              <a:rPr sz="1000" b="1" dirty="0">
                <a:latin typeface="Times New Roman"/>
                <a:cs typeface="Times New Roman"/>
              </a:rPr>
              <a:t>a</a:t>
            </a:r>
            <a:r>
              <a:rPr sz="1000" b="1" spc="15" dirty="0">
                <a:latin typeface="Times New Roman"/>
                <a:cs typeface="Times New Roman"/>
              </a:rPr>
              <a:t>n</a:t>
            </a:r>
            <a:r>
              <a:rPr sz="1000" b="1" spc="-25" dirty="0">
                <a:latin typeface="Times New Roman"/>
                <a:cs typeface="Times New Roman"/>
              </a:rPr>
              <a:t>ov</a:t>
            </a:r>
            <a:r>
              <a:rPr sz="1000" b="1" spc="5" dirty="0">
                <a:latin typeface="Times New Roman"/>
                <a:cs typeface="Times New Roman"/>
              </a:rPr>
              <a:t>i</a:t>
            </a:r>
            <a:r>
              <a:rPr sz="1000" b="1" dirty="0">
                <a:latin typeface="Times New Roman"/>
                <a:cs typeface="Times New Roman"/>
              </a:rPr>
              <a:t>ć</a:t>
            </a:r>
            <a:endParaRPr sz="1000">
              <a:latin typeface="Times New Roman"/>
              <a:cs typeface="Times New Roman"/>
            </a:endParaRPr>
          </a:p>
          <a:p>
            <a:pPr marL="12700">
              <a:lnSpc>
                <a:spcPts val="1165"/>
              </a:lnSpc>
            </a:pPr>
            <a:r>
              <a:rPr sz="1000" i="1" spc="-10" dirty="0">
                <a:latin typeface="Times New Roman"/>
                <a:cs typeface="Times New Roman"/>
              </a:rPr>
              <a:t>U</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v</a:t>
            </a:r>
            <a:r>
              <a:rPr sz="1000" i="1" spc="5" dirty="0">
                <a:latin typeface="Times New Roman"/>
                <a:cs typeface="Times New Roman"/>
              </a:rPr>
              <a:t>e</a:t>
            </a:r>
            <a:r>
              <a:rPr sz="1000" i="1" spc="-10" dirty="0">
                <a:latin typeface="Times New Roman"/>
                <a:cs typeface="Times New Roman"/>
              </a:rPr>
              <a:t>rs</a:t>
            </a:r>
            <a:r>
              <a:rPr sz="1000" i="1" spc="5" dirty="0">
                <a:latin typeface="Times New Roman"/>
                <a:cs typeface="Times New Roman"/>
              </a:rPr>
              <a:t>it</a:t>
            </a:r>
            <a:r>
              <a:rPr sz="1000" i="1" dirty="0">
                <a:latin typeface="Times New Roman"/>
                <a:cs typeface="Times New Roman"/>
              </a:rPr>
              <a:t>y</a:t>
            </a:r>
            <a:r>
              <a:rPr sz="1000" i="1" spc="-5"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S</a:t>
            </a:r>
            <a:r>
              <a:rPr sz="1000" i="1" dirty="0">
                <a:latin typeface="Times New Roman"/>
                <a:cs typeface="Times New Roman"/>
              </a:rPr>
              <a:t>ou</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 </a:t>
            </a:r>
            <a:r>
              <a:rPr sz="1000" i="1" spc="-20" dirty="0">
                <a:latin typeface="Times New Roman"/>
                <a:cs typeface="Times New Roman"/>
              </a:rPr>
              <a:t>F</a:t>
            </a:r>
            <a:r>
              <a:rPr sz="1000" i="1" spc="5" dirty="0">
                <a:latin typeface="Times New Roman"/>
                <a:cs typeface="Times New Roman"/>
              </a:rPr>
              <a:t>l</a:t>
            </a:r>
            <a:r>
              <a:rPr sz="1000" i="1" dirty="0">
                <a:latin typeface="Times New Roman"/>
                <a:cs typeface="Times New Roman"/>
              </a:rPr>
              <a:t>o</a:t>
            </a:r>
            <a:r>
              <a:rPr sz="1000" i="1" spc="-10" dirty="0">
                <a:latin typeface="Times New Roman"/>
                <a:cs typeface="Times New Roman"/>
              </a:rPr>
              <a:t>r</a:t>
            </a:r>
            <a:r>
              <a:rPr sz="1000" i="1" spc="5" dirty="0">
                <a:latin typeface="Times New Roman"/>
                <a:cs typeface="Times New Roman"/>
              </a:rPr>
              <a:t>i</a:t>
            </a:r>
            <a:r>
              <a:rPr sz="1000" i="1" spc="-25" dirty="0">
                <a:latin typeface="Times New Roman"/>
                <a:cs typeface="Times New Roman"/>
              </a:rPr>
              <a:t>d</a:t>
            </a:r>
            <a:r>
              <a:rPr sz="1000" i="1" dirty="0">
                <a:latin typeface="Times New Roman"/>
                <a:cs typeface="Times New Roman"/>
              </a:rPr>
              <a:t>a</a:t>
            </a:r>
            <a:endParaRPr sz="1000">
              <a:latin typeface="Times New Roman"/>
              <a:cs typeface="Times New Roman"/>
            </a:endParaRPr>
          </a:p>
        </p:txBody>
      </p:sp>
      <p:sp>
        <p:nvSpPr>
          <p:cNvPr id="29" name="object 29"/>
          <p:cNvSpPr txBox="1"/>
          <p:nvPr/>
        </p:nvSpPr>
        <p:spPr>
          <a:xfrm>
            <a:off x="4077715" y="7050697"/>
            <a:ext cx="1737360" cy="297180"/>
          </a:xfrm>
          <a:prstGeom prst="rect">
            <a:avLst/>
          </a:prstGeom>
        </p:spPr>
        <p:txBody>
          <a:bodyPr vert="horz" wrap="square" lIns="0" tIns="0" rIns="0" bIns="0" rtlCol="0">
            <a:spAutoFit/>
          </a:bodyPr>
          <a:lstStyle/>
          <a:p>
            <a:pPr marL="12700">
              <a:lnSpc>
                <a:spcPts val="1165"/>
              </a:lnSpc>
            </a:pPr>
            <a:r>
              <a:rPr sz="1000" b="1" dirty="0">
                <a:latin typeface="Times New Roman"/>
                <a:cs typeface="Times New Roman"/>
              </a:rPr>
              <a:t>B</a:t>
            </a:r>
            <a:r>
              <a:rPr sz="1000" b="1" spc="5" dirty="0">
                <a:latin typeface="Times New Roman"/>
                <a:cs typeface="Times New Roman"/>
              </a:rPr>
              <a:t>re</a:t>
            </a:r>
            <a:r>
              <a:rPr sz="1000" b="1" spc="-10" dirty="0">
                <a:latin typeface="Times New Roman"/>
                <a:cs typeface="Times New Roman"/>
              </a:rPr>
              <a:t>nd</a:t>
            </a:r>
            <a:r>
              <a:rPr sz="1000" b="1" dirty="0">
                <a:latin typeface="Times New Roman"/>
                <a:cs typeface="Times New Roman"/>
              </a:rPr>
              <a:t>a</a:t>
            </a:r>
            <a:r>
              <a:rPr sz="1000" b="1" spc="-10" dirty="0">
                <a:latin typeface="Times New Roman"/>
                <a:cs typeface="Times New Roman"/>
              </a:rPr>
              <a:t> </a:t>
            </a:r>
            <a:r>
              <a:rPr sz="1000" b="1" dirty="0">
                <a:latin typeface="Times New Roman"/>
                <a:cs typeface="Times New Roman"/>
              </a:rPr>
              <a:t>T. </a:t>
            </a:r>
            <a:r>
              <a:rPr sz="1000" b="1" spc="-25" dirty="0">
                <a:latin typeface="Times New Roman"/>
                <a:cs typeface="Times New Roman"/>
              </a:rPr>
              <a:t>W</a:t>
            </a:r>
            <a:r>
              <a:rPr sz="1000" b="1" spc="5" dirty="0">
                <a:latin typeface="Times New Roman"/>
                <a:cs typeface="Times New Roman"/>
              </a:rPr>
              <a:t>i</a:t>
            </a:r>
            <a:r>
              <a:rPr sz="1000" b="1" spc="-20" dirty="0">
                <a:latin typeface="Times New Roman"/>
                <a:cs typeface="Times New Roman"/>
              </a:rPr>
              <a:t>l</a:t>
            </a:r>
            <a:r>
              <a:rPr sz="1000" b="1" spc="5" dirty="0">
                <a:latin typeface="Times New Roman"/>
                <a:cs typeface="Times New Roman"/>
              </a:rPr>
              <a:t>li</a:t>
            </a:r>
            <a:r>
              <a:rPr sz="1000" b="1" dirty="0">
                <a:latin typeface="Times New Roman"/>
                <a:cs typeface="Times New Roman"/>
              </a:rPr>
              <a:t>a</a:t>
            </a:r>
            <a:r>
              <a:rPr sz="1000" b="1" spc="-25" dirty="0">
                <a:latin typeface="Times New Roman"/>
                <a:cs typeface="Times New Roman"/>
              </a:rPr>
              <a:t>m</a:t>
            </a:r>
            <a:r>
              <a:rPr sz="1000" b="1" dirty="0">
                <a:latin typeface="Times New Roman"/>
                <a:cs typeface="Times New Roman"/>
              </a:rPr>
              <a:t>s</a:t>
            </a:r>
            <a:endParaRPr sz="1000">
              <a:latin typeface="Times New Roman"/>
              <a:cs typeface="Times New Roman"/>
            </a:endParaRPr>
          </a:p>
          <a:p>
            <a:pPr marL="12700">
              <a:lnSpc>
                <a:spcPts val="1165"/>
              </a:lnSpc>
            </a:pPr>
            <a:r>
              <a:rPr sz="1000" i="1" spc="-10" dirty="0">
                <a:latin typeface="Times New Roman"/>
                <a:cs typeface="Times New Roman"/>
              </a:rPr>
              <a:t>T</a:t>
            </a:r>
            <a:r>
              <a:rPr sz="1000" i="1" dirty="0">
                <a:latin typeface="Times New Roman"/>
                <a:cs typeface="Times New Roman"/>
              </a:rPr>
              <a:t>he</a:t>
            </a:r>
            <a:r>
              <a:rPr sz="1000" i="1" spc="20" dirty="0">
                <a:latin typeface="Times New Roman"/>
                <a:cs typeface="Times New Roman"/>
              </a:rPr>
              <a:t> </a:t>
            </a:r>
            <a:r>
              <a:rPr sz="1000" i="1" dirty="0">
                <a:latin typeface="Times New Roman"/>
                <a:cs typeface="Times New Roman"/>
              </a:rPr>
              <a:t>C</a:t>
            </a:r>
            <a:r>
              <a:rPr sz="1000" i="1" spc="-25" dirty="0">
                <a:latin typeface="Times New Roman"/>
                <a:cs typeface="Times New Roman"/>
              </a:rPr>
              <a:t>o</a:t>
            </a:r>
            <a:r>
              <a:rPr sz="1000" i="1" spc="5" dirty="0">
                <a:latin typeface="Times New Roman"/>
                <a:cs typeface="Times New Roman"/>
              </a:rPr>
              <a:t>l</a:t>
            </a:r>
            <a:r>
              <a:rPr sz="1000" i="1" spc="-20" dirty="0">
                <a:latin typeface="Times New Roman"/>
                <a:cs typeface="Times New Roman"/>
              </a:rPr>
              <a:t>l</a:t>
            </a:r>
            <a:r>
              <a:rPr sz="1000" i="1" spc="5" dirty="0">
                <a:latin typeface="Times New Roman"/>
                <a:cs typeface="Times New Roman"/>
              </a:rPr>
              <a:t>e</a:t>
            </a:r>
            <a:r>
              <a:rPr sz="1000" i="1" spc="-25" dirty="0">
                <a:latin typeface="Times New Roman"/>
                <a:cs typeface="Times New Roman"/>
              </a:rPr>
              <a:t>g</a:t>
            </a:r>
            <a:r>
              <a:rPr sz="1000" i="1" dirty="0">
                <a:latin typeface="Times New Roman"/>
                <a:cs typeface="Times New Roman"/>
              </a:rPr>
              <a:t>e</a:t>
            </a:r>
            <a:r>
              <a:rPr sz="1000" i="1" spc="20" dirty="0">
                <a:latin typeface="Times New Roman"/>
                <a:cs typeface="Times New Roman"/>
              </a:rPr>
              <a:t> </a:t>
            </a:r>
            <a:r>
              <a:rPr sz="1000" i="1" spc="-25" dirty="0">
                <a:latin typeface="Times New Roman"/>
                <a:cs typeface="Times New Roman"/>
              </a:rPr>
              <a:t>o</a:t>
            </a:r>
            <a:r>
              <a:rPr sz="1000" i="1" dirty="0">
                <a:latin typeface="Times New Roman"/>
                <a:cs typeface="Times New Roman"/>
              </a:rPr>
              <a:t>f</a:t>
            </a:r>
            <a:r>
              <a:rPr sz="1000" i="1" spc="20" dirty="0">
                <a:latin typeface="Times New Roman"/>
                <a:cs typeface="Times New Roman"/>
              </a:rPr>
              <a:t> </a:t>
            </a:r>
            <a:r>
              <a:rPr sz="1000" i="1" spc="-25" dirty="0">
                <a:latin typeface="Times New Roman"/>
                <a:cs typeface="Times New Roman"/>
              </a:rPr>
              <a:t>W</a:t>
            </a:r>
            <a:r>
              <a:rPr sz="1000" i="1" spc="5" dirty="0">
                <a:latin typeface="Times New Roman"/>
                <a:cs typeface="Times New Roman"/>
              </a:rPr>
              <a:t>i</a:t>
            </a:r>
            <a:r>
              <a:rPr sz="1000" i="1" spc="-20" dirty="0">
                <a:latin typeface="Times New Roman"/>
                <a:cs typeface="Times New Roman"/>
              </a:rPr>
              <a:t>l</a:t>
            </a:r>
            <a:r>
              <a:rPr sz="1000" i="1" spc="5" dirty="0">
                <a:latin typeface="Times New Roman"/>
                <a:cs typeface="Times New Roman"/>
              </a:rPr>
              <a:t>li</a:t>
            </a:r>
            <a:r>
              <a:rPr sz="1000" i="1" dirty="0">
                <a:latin typeface="Times New Roman"/>
                <a:cs typeface="Times New Roman"/>
              </a:rPr>
              <a:t>am</a:t>
            </a:r>
            <a:r>
              <a:rPr sz="1000" i="1" spc="-20" dirty="0">
                <a:latin typeface="Times New Roman"/>
                <a:cs typeface="Times New Roman"/>
              </a:rPr>
              <a:t> </a:t>
            </a:r>
            <a:r>
              <a:rPr sz="1000" i="1" dirty="0">
                <a:latin typeface="Times New Roman"/>
                <a:cs typeface="Times New Roman"/>
              </a:rPr>
              <a:t>and</a:t>
            </a:r>
            <a:r>
              <a:rPr sz="1000" i="1" spc="-10" dirty="0">
                <a:latin typeface="Times New Roman"/>
                <a:cs typeface="Times New Roman"/>
              </a:rPr>
              <a:t> </a:t>
            </a:r>
            <a:r>
              <a:rPr sz="1000" i="1" spc="-25" dirty="0">
                <a:latin typeface="Times New Roman"/>
                <a:cs typeface="Times New Roman"/>
              </a:rPr>
              <a:t>M</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y</a:t>
            </a:r>
            <a:endParaRPr sz="1000">
              <a:latin typeface="Times New Roman"/>
              <a:cs typeface="Times New Roman"/>
            </a:endParaRPr>
          </a:p>
        </p:txBody>
      </p:sp>
      <p:sp>
        <p:nvSpPr>
          <p:cNvPr id="30" name="object 30"/>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31" name="object 31"/>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32" name="object 32"/>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33" name="object 33"/>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34" name="object 34"/>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59</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276999"/>
          </a:xfrm>
        </p:spPr>
        <p:txBody>
          <a:bodyPr/>
          <a:lstStyle/>
          <a:p>
            <a:r>
              <a:rPr lang="en-US" dirty="0" smtClean="0"/>
              <a:t>Article “Providing Culturally Responsive Teaching” – Data Collection</a:t>
            </a:r>
            <a:endParaRPr lang="en-US" dirty="0"/>
          </a:p>
        </p:txBody>
      </p:sp>
      <p:sp>
        <p:nvSpPr>
          <p:cNvPr id="2" name="object 2" title="Line before footnote"/>
          <p:cNvSpPr/>
          <p:nvPr/>
        </p:nvSpPr>
        <p:spPr>
          <a:xfrm>
            <a:off x="914400" y="8610600"/>
            <a:ext cx="1828800" cy="0"/>
          </a:xfrm>
          <a:custGeom>
            <a:avLst/>
            <a:gdLst/>
            <a:ahLst/>
            <a:cxnLst/>
            <a:rect l="l" t="t" r="r" b="b"/>
            <a:pathLst>
              <a:path w="1828800">
                <a:moveTo>
                  <a:pt x="0" y="0"/>
                </a:moveTo>
                <a:lnTo>
                  <a:pt x="1828800" y="0"/>
                </a:lnTo>
              </a:path>
            </a:pathLst>
          </a:custGeom>
          <a:ln w="7366">
            <a:solidFill>
              <a:srgbClr val="000000"/>
            </a:solidFill>
          </a:ln>
        </p:spPr>
        <p:txBody>
          <a:bodyPr wrap="square" lIns="0" tIns="0" rIns="0" bIns="0" rtlCol="0"/>
          <a:lstStyle/>
          <a:p>
            <a:endParaRPr/>
          </a:p>
        </p:txBody>
      </p:sp>
      <p:sp>
        <p:nvSpPr>
          <p:cNvPr id="3" name="object 3"/>
          <p:cNvSpPr txBox="1"/>
          <p:nvPr/>
        </p:nvSpPr>
        <p:spPr>
          <a:xfrm>
            <a:off x="901663" y="910131"/>
            <a:ext cx="5972175" cy="8094980"/>
          </a:xfrm>
          <a:prstGeom prst="rect">
            <a:avLst/>
          </a:prstGeom>
        </p:spPr>
        <p:txBody>
          <a:bodyPr vert="horz" wrap="square" lIns="0" tIns="0" rIns="0" bIns="0" rtlCol="0">
            <a:spAutoFit/>
          </a:bodyPr>
          <a:lstStyle/>
          <a:p>
            <a:pPr marL="378460" marR="7620" algn="just">
              <a:lnSpc>
                <a:spcPts val="1340"/>
              </a:lnSpc>
            </a:pPr>
            <a:r>
              <a:rPr sz="1200" spc="25" dirty="0">
                <a:latin typeface="Times New Roman"/>
                <a:cs typeface="Times New Roman"/>
              </a:rPr>
              <a:t>t</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a </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dirty="0">
                <a:latin typeface="Times New Roman"/>
                <a:cs typeface="Times New Roman"/>
              </a:rPr>
              <a:t>f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30"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eac</a:t>
            </a:r>
            <a:r>
              <a:rPr sz="1200" dirty="0">
                <a:latin typeface="Times New Roman"/>
                <a:cs typeface="Times New Roman"/>
              </a:rPr>
              <a:t>h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 </a:t>
            </a:r>
            <a:r>
              <a:rPr sz="1200" spc="20" dirty="0">
                <a:latin typeface="Times New Roman"/>
                <a:cs typeface="Times New Roman"/>
              </a:rPr>
              <a:t> o</a:t>
            </a:r>
            <a:r>
              <a:rPr sz="1200" dirty="0">
                <a:latin typeface="Times New Roman"/>
                <a:cs typeface="Times New Roman"/>
              </a:rPr>
              <a:t>f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60" dirty="0">
                <a:latin typeface="Times New Roman"/>
                <a:cs typeface="Times New Roman"/>
              </a:rPr>
              <a:t>.</a:t>
            </a:r>
            <a:r>
              <a:rPr sz="1200" spc="-15" baseline="38194" dirty="0">
                <a:latin typeface="Times New Roman"/>
                <a:cs typeface="Times New Roman"/>
                <a:hlinkClick r:id="rId3" action="ppaction://hlinksldjump"/>
              </a:rPr>
              <a:t>1</a:t>
            </a:r>
            <a:r>
              <a:rPr sz="1200" baseline="38194" dirty="0">
                <a:latin typeface="Times New Roman"/>
                <a:cs typeface="Times New Roman"/>
              </a:rPr>
              <a:t> </a:t>
            </a:r>
            <a:r>
              <a:rPr sz="1200" spc="-120" baseline="38194"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x</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a:t>
            </a:r>
            <a:endParaRPr sz="1200">
              <a:latin typeface="Times New Roman"/>
              <a:cs typeface="Times New Roman"/>
            </a:endParaRPr>
          </a:p>
          <a:p>
            <a:pPr marL="378460" marR="5080" algn="just">
              <a:lnSpc>
                <a:spcPct val="93000"/>
              </a:lnSpc>
              <a:spcBef>
                <a:spcPts val="1080"/>
              </a:spcBef>
            </a:pP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4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4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  </a:t>
            </a:r>
            <a:r>
              <a:rPr sz="1200" i="1" spc="-135" dirty="0">
                <a:latin typeface="Times New Roman"/>
                <a:cs typeface="Times New Roman"/>
              </a:rPr>
              <a:t> </a:t>
            </a:r>
            <a:r>
              <a:rPr sz="1200" i="1" spc="-15" dirty="0">
                <a:latin typeface="Times New Roman"/>
                <a:cs typeface="Times New Roman"/>
              </a:rPr>
              <a:t>P</a:t>
            </a:r>
            <a:r>
              <a:rPr sz="1200" i="1" dirty="0">
                <a:latin typeface="Times New Roman"/>
                <a:cs typeface="Times New Roman"/>
              </a:rPr>
              <a:t>lan  </a:t>
            </a:r>
            <a:r>
              <a:rPr sz="1200" i="1" spc="-135" dirty="0">
                <a:latin typeface="Times New Roman"/>
                <a:cs typeface="Times New Roman"/>
              </a:rPr>
              <a:t> </a:t>
            </a:r>
            <a:r>
              <a:rPr sz="1200" i="1" spc="10" dirty="0">
                <a:latin typeface="Times New Roman"/>
                <a:cs typeface="Times New Roman"/>
              </a:rPr>
              <a:t>R</a:t>
            </a:r>
            <a:r>
              <a:rPr sz="1200" i="1" dirty="0">
                <a:latin typeface="Times New Roman"/>
                <a:cs typeface="Times New Roman"/>
              </a:rPr>
              <a:t>ub</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45" dirty="0">
                <a:latin typeface="Times New Roman"/>
                <a:cs typeface="Times New Roman"/>
              </a:rPr>
              <a:t> </a:t>
            </a:r>
            <a:r>
              <a:rPr sz="1200" spc="5" dirty="0">
                <a:latin typeface="Times New Roman"/>
                <a:cs typeface="Times New Roman"/>
              </a:rPr>
              <a:t>r</a:t>
            </a:r>
            <a:r>
              <a:rPr sz="1200" dirty="0">
                <a:latin typeface="Times New Roman"/>
                <a:cs typeface="Times New Roman"/>
              </a:rPr>
              <a:t>u</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c  </a:t>
            </a:r>
            <a:r>
              <a:rPr sz="1200" spc="-14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1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10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a:t>
            </a:r>
            <a:r>
              <a:rPr sz="1200" i="1" spc="105" dirty="0">
                <a:latin typeface="Times New Roman"/>
                <a:cs typeface="Times New Roman"/>
              </a:rPr>
              <a:t> </a:t>
            </a:r>
            <a:r>
              <a:rPr sz="1200" i="1" spc="-15" dirty="0">
                <a:latin typeface="Times New Roman"/>
                <a:cs typeface="Times New Roman"/>
              </a:rPr>
              <a:t>P</a:t>
            </a:r>
            <a:r>
              <a:rPr sz="1200" i="1" dirty="0">
                <a:latin typeface="Times New Roman"/>
                <a:cs typeface="Times New Roman"/>
              </a:rPr>
              <a:t>lan</a:t>
            </a:r>
            <a:r>
              <a:rPr sz="1200" i="1" spc="105" dirty="0">
                <a:latin typeface="Times New Roman"/>
                <a:cs typeface="Times New Roman"/>
              </a:rPr>
              <a:t> </a:t>
            </a:r>
            <a:r>
              <a:rPr sz="1200" i="1" dirty="0">
                <a:latin typeface="Times New Roman"/>
                <a:cs typeface="Times New Roman"/>
              </a:rPr>
              <a:t>T</a:t>
            </a:r>
            <a:r>
              <a:rPr sz="1200" i="1" spc="-5" dirty="0">
                <a:latin typeface="Times New Roman"/>
                <a:cs typeface="Times New Roman"/>
              </a:rPr>
              <a:t>em</a:t>
            </a:r>
            <a:r>
              <a:rPr sz="1200" i="1" dirty="0">
                <a:latin typeface="Times New Roman"/>
                <a:cs typeface="Times New Roman"/>
              </a:rPr>
              <a:t>plate</a:t>
            </a:r>
            <a:r>
              <a:rPr sz="1200" i="1"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x</a:t>
            </a:r>
            <a:r>
              <a:rPr sz="1200" spc="35" dirty="0">
                <a:latin typeface="Times New Roman"/>
                <a:cs typeface="Times New Roman"/>
              </a:rPr>
              <a:t> </a:t>
            </a:r>
            <a:r>
              <a:rPr sz="1200" spc="-10" dirty="0">
                <a:latin typeface="Times New Roman"/>
                <a:cs typeface="Times New Roman"/>
              </a:rPr>
              <a:t>B</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20" dirty="0">
                <a:latin typeface="Times New Roman"/>
                <a:cs typeface="Times New Roman"/>
              </a:rPr>
              <a:t>g</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a:t>
            </a:r>
            <a:r>
              <a:rPr sz="1200" spc="6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 </a:t>
            </a:r>
            <a:r>
              <a:rPr sz="1200" spc="-3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 </a:t>
            </a:r>
            <a:r>
              <a:rPr sz="1200" spc="-75" dirty="0">
                <a:latin typeface="Times New Roman"/>
                <a:cs typeface="Times New Roman"/>
              </a:rPr>
              <a:t> </a:t>
            </a:r>
            <a:r>
              <a:rPr sz="1200" dirty="0">
                <a:latin typeface="Times New Roman"/>
                <a:cs typeface="Times New Roman"/>
              </a:rPr>
              <a:t>4</a:t>
            </a:r>
            <a:r>
              <a:rPr sz="1200" spc="5" dirty="0">
                <a:latin typeface="Times New Roman"/>
                <a:cs typeface="Times New Roman"/>
              </a:rPr>
              <a:t>-</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 </a:t>
            </a:r>
            <a:r>
              <a:rPr sz="1200" spc="-25"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1</a:t>
            </a:r>
            <a:r>
              <a:rPr sz="1200" spc="15" dirty="0">
                <a:latin typeface="Times New Roman"/>
                <a:cs typeface="Times New Roman"/>
              </a:rPr>
              <a:t>=</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45" dirty="0">
                <a:latin typeface="Times New Roman"/>
                <a:cs typeface="Times New Roman"/>
              </a:rPr>
              <a:t> </a:t>
            </a:r>
            <a:r>
              <a:rPr sz="1200" dirty="0">
                <a:latin typeface="Times New Roman"/>
                <a:cs typeface="Times New Roman"/>
              </a:rPr>
              <a:t>4</a:t>
            </a:r>
            <a:r>
              <a:rPr sz="1200" spc="-5" dirty="0">
                <a:latin typeface="Times New Roman"/>
                <a:cs typeface="Times New Roman"/>
              </a:rPr>
              <a:t>=</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55"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ss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10" dirty="0">
                <a:latin typeface="Times New Roman"/>
                <a:cs typeface="Times New Roman"/>
              </a:rPr>
              <a:t>s</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2002) </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14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1</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 </a:t>
            </a:r>
            <a:r>
              <a:rPr sz="1200" dirty="0">
                <a:latin typeface="Times New Roman"/>
                <a:cs typeface="Times New Roman"/>
              </a:rPr>
              <a:t>2</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3</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4</a:t>
            </a:r>
            <a:r>
              <a:rPr sz="1200" spc="-5" dirty="0">
                <a:latin typeface="Times New Roman"/>
                <a:cs typeface="Times New Roman"/>
              </a:rPr>
              <a:t>=</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30" dirty="0">
                <a:latin typeface="Times New Roman"/>
                <a:cs typeface="Times New Roman"/>
              </a:rPr>
              <a:t>A</a:t>
            </a:r>
            <a:r>
              <a:rPr sz="1200" spc="-5" dirty="0">
                <a:latin typeface="Times New Roman"/>
                <a:cs typeface="Times New Roman"/>
              </a:rPr>
              <a:t>cc</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ks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1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70" dirty="0">
                <a:latin typeface="Times New Roman"/>
                <a:cs typeface="Times New Roman"/>
              </a:rPr>
              <a:t>t</a:t>
            </a:r>
            <a:r>
              <a:rPr sz="1200" dirty="0">
                <a:latin typeface="Times New Roman"/>
                <a:cs typeface="Times New Roman"/>
              </a:rPr>
              <a:t>y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25" dirty="0">
                <a:latin typeface="Times New Roman"/>
                <a:cs typeface="Times New Roman"/>
              </a:rPr>
              <a:t>li</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y</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dds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8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spc="-25"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0" dirty="0">
                <a:latin typeface="Times New Roman"/>
                <a:cs typeface="Times New Roman"/>
              </a:rPr>
              <a:t>C</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a </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ach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95"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a:t>
            </a:r>
            <a:r>
              <a:rPr sz="1200" spc="125" dirty="0">
                <a:latin typeface="Times New Roman"/>
                <a:cs typeface="Times New Roman"/>
              </a:rPr>
              <a:t> </a:t>
            </a:r>
            <a:r>
              <a:rPr sz="1200" dirty="0">
                <a:latin typeface="Times New Roman"/>
                <a:cs typeface="Times New Roman"/>
              </a:rPr>
              <a:t>un</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ll</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li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nx</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Ne</a:t>
            </a:r>
            <a:r>
              <a:rPr sz="1200" dirty="0">
                <a:latin typeface="Times New Roman"/>
                <a:cs typeface="Times New Roman"/>
              </a:rPr>
              <a:t>w </a:t>
            </a:r>
            <a:r>
              <a:rPr sz="1200" spc="-150"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m</a:t>
            </a:r>
            <a:r>
              <a:rPr sz="1200" dirty="0">
                <a:latin typeface="Times New Roman"/>
                <a:cs typeface="Times New Roman"/>
              </a:rPr>
              <a:t>a </a:t>
            </a:r>
            <a:r>
              <a:rPr sz="1200" spc="-5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5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U</a:t>
            </a:r>
            <a:r>
              <a:rPr sz="1200" spc="10" dirty="0">
                <a:latin typeface="Times New Roman"/>
                <a:cs typeface="Times New Roman"/>
              </a:rPr>
              <a:t>.</a:t>
            </a:r>
            <a:r>
              <a:rPr sz="1200" dirty="0">
                <a:latin typeface="Times New Roman"/>
                <a:cs typeface="Times New Roman"/>
              </a:rPr>
              <a:t>S. </a:t>
            </a:r>
            <a:r>
              <a:rPr sz="1200" spc="-4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z</a:t>
            </a:r>
            <a:r>
              <a:rPr sz="1200" spc="-50" dirty="0">
                <a:latin typeface="Times New Roman"/>
                <a:cs typeface="Times New Roman"/>
              </a:rPr>
              <a:t>i</a:t>
            </a:r>
            <a:r>
              <a:rPr sz="1200" dirty="0">
                <a:latin typeface="Times New Roman"/>
                <a:cs typeface="Times New Roman"/>
              </a:rPr>
              <a:t>p </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12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p</a:t>
            </a:r>
            <a:r>
              <a:rPr sz="1200" spc="20" dirty="0">
                <a:latin typeface="Times New Roman"/>
                <a:cs typeface="Times New Roman"/>
              </a:rPr>
              <a:t>o</a:t>
            </a:r>
            <a:r>
              <a:rPr sz="1200" spc="-25" dirty="0">
                <a:latin typeface="Times New Roman"/>
                <a:cs typeface="Times New Roman"/>
              </a:rPr>
              <a:t>ll</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F</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30" dirty="0">
                <a:latin typeface="Times New Roman"/>
                <a:cs typeface="Times New Roman"/>
              </a:rPr>
              <a:t>a</a:t>
            </a:r>
            <a:r>
              <a:rPr sz="1200" spc="-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 </a:t>
            </a:r>
            <a:r>
              <a:rPr sz="1200" spc="-5" dirty="0">
                <a:latin typeface="Times New Roman"/>
                <a:cs typeface="Times New Roman"/>
              </a:rPr>
              <a:t> 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p </a:t>
            </a:r>
            <a:r>
              <a:rPr sz="1200" spc="2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25" dirty="0">
                <a:latin typeface="Times New Roman"/>
                <a:cs typeface="Times New Roman"/>
              </a:rPr>
              <a:t>lv</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dirty="0">
                <a:latin typeface="Times New Roman"/>
                <a:cs typeface="Times New Roman"/>
              </a:rPr>
              <a:t>m </a:t>
            </a:r>
            <a:r>
              <a:rPr sz="1200" spc="-50"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25" dirty="0">
                <a:latin typeface="Times New Roman"/>
                <a:cs typeface="Times New Roman"/>
              </a:rPr>
              <a:t>tt</a:t>
            </a:r>
            <a:r>
              <a:rPr sz="1200" spc="-30"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to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40"/>
              </a:spcBef>
            </a:pPr>
            <a:endParaRPr sz="950">
              <a:latin typeface="Times New Roman"/>
              <a:cs typeface="Times New Roman"/>
            </a:endParaRPr>
          </a:p>
          <a:p>
            <a:pPr marL="378460" marR="5080" algn="just">
              <a:lnSpc>
                <a:spcPct val="93000"/>
              </a:lnSpc>
            </a:pPr>
            <a:r>
              <a:rPr sz="1200" i="1" spc="-10" dirty="0">
                <a:latin typeface="Times New Roman"/>
                <a:cs typeface="Times New Roman"/>
              </a:rPr>
              <a:t>C</a:t>
            </a:r>
            <a:r>
              <a:rPr sz="1200" i="1" dirty="0">
                <a:latin typeface="Times New Roman"/>
                <a:cs typeface="Times New Roman"/>
              </a:rPr>
              <a:t>h</a:t>
            </a:r>
            <a:r>
              <a:rPr sz="1200" i="1" spc="-5" dirty="0">
                <a:latin typeface="Times New Roman"/>
                <a:cs typeface="Times New Roman"/>
              </a:rPr>
              <a:t>eck</a:t>
            </a:r>
            <a:r>
              <a:rPr sz="1200" i="1" dirty="0">
                <a:latin typeface="Times New Roman"/>
                <a:cs typeface="Times New Roman"/>
              </a:rPr>
              <a:t>li</a:t>
            </a:r>
            <a:r>
              <a:rPr sz="1200" i="1" spc="-15" dirty="0">
                <a:latin typeface="Times New Roman"/>
                <a:cs typeface="Times New Roman"/>
              </a:rPr>
              <a:t>s</a:t>
            </a:r>
            <a:r>
              <a:rPr sz="1200" i="1" dirty="0">
                <a:latin typeface="Times New Roman"/>
                <a:cs typeface="Times New Roman"/>
              </a:rPr>
              <a:t>t </a:t>
            </a:r>
            <a:r>
              <a:rPr sz="1200" i="1" spc="-145"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14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145"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15" dirty="0">
                <a:latin typeface="Times New Roman"/>
                <a:cs typeface="Times New Roman"/>
              </a:rPr>
              <a:t>c</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 </a:t>
            </a:r>
            <a:r>
              <a:rPr sz="1200" i="1" spc="-135"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5" dirty="0">
                <a:latin typeface="Times New Roman"/>
                <a:cs typeface="Times New Roman"/>
              </a:rPr>
              <a:t>ec</a:t>
            </a:r>
            <a:r>
              <a:rPr sz="1200" spc="20" dirty="0">
                <a:latin typeface="Times New Roman"/>
                <a:cs typeface="Times New Roman"/>
              </a:rPr>
              <a:t>k</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a:t>
            </a:r>
            <a:r>
              <a:rPr sz="1200" spc="11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 4</a:t>
            </a:r>
            <a:r>
              <a:rPr sz="1200" spc="-5" dirty="0">
                <a:latin typeface="Times New Roman"/>
                <a:cs typeface="Times New Roman"/>
              </a:rPr>
              <a:t>=</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15" dirty="0">
                <a:latin typeface="Times New Roman"/>
                <a:cs typeface="Times New Roman"/>
              </a:rPr>
              <a:t> </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2</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1</a:t>
            </a:r>
            <a:r>
              <a:rPr sz="1200" spc="15" dirty="0">
                <a:latin typeface="Times New Roman"/>
                <a:cs typeface="Times New Roman"/>
              </a:rPr>
              <a:t>=</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55" dirty="0">
                <a:latin typeface="Times New Roman"/>
                <a:cs typeface="Times New Roman"/>
              </a:rPr>
              <a:t>r</a:t>
            </a:r>
            <a:r>
              <a:rPr sz="1200" dirty="0">
                <a:latin typeface="Times New Roman"/>
                <a:cs typeface="Times New Roman"/>
              </a:rPr>
              <a:t>y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45" dirty="0">
                <a:latin typeface="Times New Roman"/>
                <a:cs typeface="Times New Roman"/>
              </a:rPr>
              <a:t>o</a:t>
            </a:r>
            <a:r>
              <a:rPr sz="1200" dirty="0">
                <a:latin typeface="Times New Roman"/>
                <a:cs typeface="Times New Roman"/>
              </a:rPr>
              <a:t>n 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w</a:t>
            </a:r>
            <a:r>
              <a:rPr sz="1200" spc="-5" dirty="0">
                <a:latin typeface="Times New Roman"/>
                <a:cs typeface="Times New Roman"/>
              </a:rPr>
              <a:t>a</a:t>
            </a:r>
            <a:r>
              <a:rPr sz="1200" dirty="0">
                <a:latin typeface="Times New Roman"/>
                <a:cs typeface="Times New Roman"/>
              </a:rPr>
              <a:t>s d</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x</a:t>
            </a:r>
            <a:r>
              <a:rPr sz="1200" spc="10" dirty="0">
                <a:latin typeface="Times New Roman"/>
                <a:cs typeface="Times New Roman"/>
              </a:rPr>
              <a:t> </a:t>
            </a:r>
            <a:r>
              <a:rPr sz="1200" spc="-10" dirty="0">
                <a:latin typeface="Times New Roman"/>
                <a:cs typeface="Times New Roman"/>
              </a:rPr>
              <a:t>C</a:t>
            </a:r>
            <a:r>
              <a:rPr sz="1200" dirty="0">
                <a:latin typeface="Times New Roman"/>
                <a:cs typeface="Times New Roman"/>
              </a:rPr>
              <a:t>)</a:t>
            </a:r>
            <a:endParaRPr sz="1200">
              <a:latin typeface="Times New Roman"/>
              <a:cs typeface="Times New Roman"/>
            </a:endParaRPr>
          </a:p>
          <a:p>
            <a:pPr>
              <a:lnSpc>
                <a:spcPct val="100000"/>
              </a:lnSpc>
              <a:spcBef>
                <a:spcPts val="40"/>
              </a:spcBef>
            </a:pPr>
            <a:endParaRPr sz="1050">
              <a:latin typeface="Times New Roman"/>
              <a:cs typeface="Times New Roman"/>
            </a:endParaRPr>
          </a:p>
          <a:p>
            <a:pPr marL="12700" algn="just">
              <a:lnSpc>
                <a:spcPct val="100000"/>
              </a:lnSpc>
            </a:pPr>
            <a:r>
              <a:rPr sz="1200" b="1" spc="-5" dirty="0">
                <a:latin typeface="Times New Roman"/>
                <a:cs typeface="Times New Roman"/>
              </a:rPr>
              <a:t>D</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a</a:t>
            </a:r>
            <a:r>
              <a:rPr sz="1200" b="1" spc="10" dirty="0">
                <a:latin typeface="Times New Roman"/>
                <a:cs typeface="Times New Roman"/>
              </a:rPr>
              <a:t> </a:t>
            </a:r>
            <a:r>
              <a:rPr sz="1200" b="1" spc="-5" dirty="0">
                <a:latin typeface="Times New Roman"/>
                <a:cs typeface="Times New Roman"/>
              </a:rPr>
              <a:t>C</a:t>
            </a:r>
            <a:r>
              <a:rPr sz="1200" b="1" dirty="0">
                <a:latin typeface="Times New Roman"/>
                <a:cs typeface="Times New Roman"/>
              </a:rPr>
              <a:t>o</a:t>
            </a:r>
            <a:r>
              <a:rPr sz="1200" b="1" spc="-25" dirty="0">
                <a:latin typeface="Times New Roman"/>
                <a:cs typeface="Times New Roman"/>
              </a:rPr>
              <a:t>ll</a:t>
            </a:r>
            <a:r>
              <a:rPr sz="1200" b="1" spc="-5" dirty="0">
                <a:latin typeface="Times New Roman"/>
                <a:cs typeface="Times New Roman"/>
              </a:rPr>
              <a:t>ec</a:t>
            </a:r>
            <a:r>
              <a:rPr sz="1200" b="1" spc="5" dirty="0">
                <a:latin typeface="Times New Roman"/>
                <a:cs typeface="Times New Roman"/>
              </a:rPr>
              <a:t>t</a:t>
            </a:r>
            <a:r>
              <a:rPr sz="1200" b="1" dirty="0">
                <a:latin typeface="Times New Roman"/>
                <a:cs typeface="Times New Roman"/>
              </a:rPr>
              <a:t>ion</a:t>
            </a:r>
            <a:endParaRPr sz="1200">
              <a:latin typeface="Times New Roman"/>
              <a:cs typeface="Times New Roman"/>
            </a:endParaRPr>
          </a:p>
          <a:p>
            <a:pPr>
              <a:lnSpc>
                <a:spcPct val="100000"/>
              </a:lnSpc>
              <a:spcBef>
                <a:spcPts val="17"/>
              </a:spcBef>
            </a:pPr>
            <a:endParaRPr sz="950">
              <a:latin typeface="Times New Roman"/>
              <a:cs typeface="Times New Roman"/>
            </a:endParaRPr>
          </a:p>
          <a:p>
            <a:pPr marL="12700" marR="6350" algn="just">
              <a:lnSpc>
                <a:spcPct val="92900"/>
              </a:lnSpc>
            </a:pP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ndu</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2011</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wa</a:t>
            </a:r>
            <a:r>
              <a:rPr sz="1200" dirty="0">
                <a:latin typeface="Times New Roman"/>
                <a:cs typeface="Times New Roman"/>
              </a:rPr>
              <a:t>s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3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3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7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spc="-25" dirty="0">
                <a:latin typeface="Times New Roman"/>
                <a:cs typeface="Times New Roman"/>
              </a:rPr>
              <a:t>b</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i="1" spc="20" dirty="0">
                <a:latin typeface="Times New Roman"/>
                <a:cs typeface="Times New Roman"/>
              </a:rPr>
              <a:t>S</a:t>
            </a:r>
            <a:r>
              <a:rPr sz="1200" i="1" spc="-15" dirty="0">
                <a:latin typeface="Times New Roman"/>
                <a:cs typeface="Times New Roman"/>
              </a:rPr>
              <a:t>P</a:t>
            </a:r>
            <a:r>
              <a:rPr sz="1200" i="1" spc="10" dirty="0">
                <a:latin typeface="Times New Roman"/>
                <a:cs typeface="Times New Roman"/>
              </a:rPr>
              <a:t>E</a:t>
            </a:r>
            <a:r>
              <a:rPr sz="1200" i="1" dirty="0">
                <a:latin typeface="Times New Roman"/>
                <a:cs typeface="Times New Roman"/>
              </a:rPr>
              <a:t>D </a:t>
            </a:r>
            <a:r>
              <a:rPr sz="1200" i="1" spc="45" dirty="0">
                <a:latin typeface="Times New Roman"/>
                <a:cs typeface="Times New Roman"/>
              </a:rPr>
              <a:t> </a:t>
            </a:r>
            <a:r>
              <a:rPr sz="1200" i="1" dirty="0">
                <a:latin typeface="Times New Roman"/>
                <a:cs typeface="Times New Roman"/>
              </a:rPr>
              <a:t>564: </a:t>
            </a:r>
            <a:r>
              <a:rPr sz="1200" i="1" spc="5" dirty="0">
                <a:latin typeface="Times New Roman"/>
                <a:cs typeface="Times New Roman"/>
              </a:rPr>
              <a:t>M</a:t>
            </a:r>
            <a:r>
              <a:rPr sz="1200" i="1" spc="-5" dirty="0">
                <a:latin typeface="Times New Roman"/>
                <a:cs typeface="Times New Roman"/>
              </a:rPr>
              <a:t>e</a:t>
            </a:r>
            <a:r>
              <a:rPr sz="1200" i="1" dirty="0">
                <a:latin typeface="Times New Roman"/>
                <a:cs typeface="Times New Roman"/>
              </a:rPr>
              <a:t>thod</a:t>
            </a:r>
            <a:r>
              <a:rPr sz="1200" i="1" spc="-15" dirty="0">
                <a:latin typeface="Times New Roman"/>
                <a:cs typeface="Times New Roman"/>
              </a:rPr>
              <a:t>s</a:t>
            </a:r>
            <a:r>
              <a:rPr sz="1200" i="1" dirty="0">
                <a:latin typeface="Times New Roman"/>
                <a:cs typeface="Times New Roman"/>
              </a:rPr>
              <a:t>,</a:t>
            </a:r>
            <a:r>
              <a:rPr sz="1200" i="1" spc="95" dirty="0">
                <a:latin typeface="Times New Roman"/>
                <a:cs typeface="Times New Roman"/>
              </a:rPr>
              <a:t> </a:t>
            </a:r>
            <a:r>
              <a:rPr sz="1200" i="1" spc="5" dirty="0">
                <a:latin typeface="Times New Roman"/>
                <a:cs typeface="Times New Roman"/>
              </a:rPr>
              <a:t>M</a:t>
            </a:r>
            <a:r>
              <a:rPr sz="1200" i="1" dirty="0">
                <a:latin typeface="Times New Roman"/>
                <a:cs typeface="Times New Roman"/>
              </a:rPr>
              <a:t>at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ial</a:t>
            </a:r>
            <a:r>
              <a:rPr sz="1200" i="1" spc="-15" dirty="0">
                <a:latin typeface="Times New Roman"/>
                <a:cs typeface="Times New Roman"/>
              </a:rPr>
              <a:t>s</a:t>
            </a:r>
            <a:r>
              <a:rPr sz="1200" i="1" dirty="0">
                <a:latin typeface="Times New Roman"/>
                <a:cs typeface="Times New Roman"/>
              </a:rPr>
              <a:t>,</a:t>
            </a:r>
            <a:r>
              <a:rPr sz="1200" i="1" spc="95" dirty="0">
                <a:latin typeface="Times New Roman"/>
                <a:cs typeface="Times New Roman"/>
              </a:rPr>
              <a:t> </a:t>
            </a:r>
            <a:r>
              <a:rPr sz="1200" i="1" dirty="0">
                <a:latin typeface="Times New Roman"/>
                <a:cs typeface="Times New Roman"/>
              </a:rPr>
              <a:t>and</a:t>
            </a:r>
            <a:r>
              <a:rPr sz="1200" i="1" spc="60" dirty="0">
                <a:latin typeface="Times New Roman"/>
                <a:cs typeface="Times New Roman"/>
              </a:rPr>
              <a:t> </a:t>
            </a:r>
            <a:r>
              <a:rPr sz="1200" i="1" spc="-15" dirty="0">
                <a:latin typeface="Times New Roman"/>
                <a:cs typeface="Times New Roman"/>
              </a:rPr>
              <a:t>Pr</a:t>
            </a:r>
            <a:r>
              <a:rPr sz="1200" i="1" dirty="0">
                <a:latin typeface="Times New Roman"/>
                <a:cs typeface="Times New Roman"/>
              </a:rPr>
              <a:t>obl</a:t>
            </a:r>
            <a:r>
              <a:rPr sz="1200" i="1" spc="-5" dirty="0">
                <a:latin typeface="Times New Roman"/>
                <a:cs typeface="Times New Roman"/>
              </a:rPr>
              <a:t>em</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in</a:t>
            </a:r>
            <a:r>
              <a:rPr sz="1200" i="1"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80" dirty="0">
                <a:latin typeface="Times New Roman"/>
                <a:cs typeface="Times New Roman"/>
              </a:rPr>
              <a:t> </a:t>
            </a:r>
            <a:r>
              <a:rPr sz="1200" i="1" dirty="0">
                <a:latin typeface="Times New Roman"/>
                <a:cs typeface="Times New Roman"/>
              </a:rPr>
              <a:t>the</a:t>
            </a:r>
            <a:r>
              <a:rPr sz="1200" i="1" spc="75" dirty="0">
                <a:latin typeface="Times New Roman"/>
                <a:cs typeface="Times New Roman"/>
              </a:rPr>
              <a:t> </a:t>
            </a:r>
            <a:r>
              <a:rPr sz="1200" i="1" dirty="0">
                <a:latin typeface="Times New Roman"/>
                <a:cs typeface="Times New Roman"/>
              </a:rPr>
              <a:t>Sp</a:t>
            </a:r>
            <a:r>
              <a:rPr sz="1200" i="1" spc="-5" dirty="0">
                <a:latin typeface="Times New Roman"/>
                <a:cs typeface="Times New Roman"/>
              </a:rPr>
              <a:t>ec</a:t>
            </a:r>
            <a:r>
              <a:rPr sz="1200" i="1" dirty="0">
                <a:latin typeface="Times New Roman"/>
                <a:cs typeface="Times New Roman"/>
              </a:rPr>
              <a:t>ial</a:t>
            </a:r>
            <a:r>
              <a:rPr sz="1200" i="1" spc="85"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ee</a:t>
            </a:r>
            <a:r>
              <a:rPr sz="1200" i="1" dirty="0">
                <a:latin typeface="Times New Roman"/>
                <a:cs typeface="Times New Roman"/>
              </a:rPr>
              <a:t>ds</a:t>
            </a:r>
            <a:r>
              <a:rPr sz="1200" i="1" spc="7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8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2006,</a:t>
            </a:r>
            <a:r>
              <a:rPr sz="1200" spc="95" dirty="0">
                <a:latin typeface="Times New Roman"/>
                <a:cs typeface="Times New Roman"/>
              </a:rPr>
              <a:t> </a:t>
            </a:r>
            <a:r>
              <a:rPr sz="1200" dirty="0">
                <a:latin typeface="Times New Roman"/>
                <a:cs typeface="Times New Roman"/>
              </a:rPr>
              <a:t>2007, 2008,</a:t>
            </a:r>
            <a:r>
              <a:rPr sz="1200" spc="120" dirty="0">
                <a:latin typeface="Times New Roman"/>
                <a:cs typeface="Times New Roman"/>
              </a:rPr>
              <a:t> </a:t>
            </a:r>
            <a:r>
              <a:rPr sz="1200" dirty="0">
                <a:latin typeface="Times New Roman"/>
                <a:cs typeface="Times New Roman"/>
              </a:rPr>
              <a:t>2009</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201</a:t>
            </a:r>
            <a:r>
              <a:rPr sz="1200" spc="-25" dirty="0">
                <a:latin typeface="Times New Roman"/>
                <a:cs typeface="Times New Roman"/>
              </a:rPr>
              <a:t>0</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30" dirty="0">
                <a:latin typeface="Times New Roman"/>
                <a:cs typeface="Times New Roman"/>
              </a:rPr>
              <a:t>c</a:t>
            </a:r>
            <a:r>
              <a:rPr sz="1200" dirty="0">
                <a:latin typeface="Times New Roman"/>
                <a:cs typeface="Times New Roman"/>
              </a:rPr>
              <a:t>o</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a:t>
            </a:r>
            <a:r>
              <a:rPr sz="1200" dirty="0">
                <a:latin typeface="Times New Roman"/>
                <a:cs typeface="Times New Roman"/>
              </a:rPr>
              <a:t>, </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7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dirty="0">
                <a:latin typeface="Times New Roman"/>
                <a:cs typeface="Times New Roman"/>
              </a:rPr>
              <a:t>to</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27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114"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acc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mi</a:t>
            </a:r>
            <a:r>
              <a:rPr sz="1200" spc="10" dirty="0">
                <a:latin typeface="Times New Roman"/>
                <a:cs typeface="Times New Roman"/>
              </a:rPr>
              <a:t>ss</a:t>
            </a:r>
            <a:r>
              <a:rPr sz="1200" spc="-25" dirty="0">
                <a:latin typeface="Times New Roman"/>
                <a:cs typeface="Times New Roman"/>
              </a:rPr>
              <a:t>i</a:t>
            </a:r>
            <a:r>
              <a:rPr sz="1200" dirty="0">
                <a:latin typeface="Times New Roman"/>
                <a:cs typeface="Times New Roman"/>
              </a:rPr>
              <a:t>ng 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eac</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ee</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40"/>
              </a:spcBef>
            </a:pPr>
            <a:endParaRPr sz="1450">
              <a:latin typeface="Times New Roman"/>
              <a:cs typeface="Times New Roman"/>
            </a:endParaRPr>
          </a:p>
          <a:p>
            <a:pPr marL="12700" marR="6350" algn="just">
              <a:lnSpc>
                <a:spcPts val="1180"/>
              </a:lnSpc>
            </a:pPr>
            <a:r>
              <a:rPr sz="1200" spc="-7" baseline="38194" dirty="0">
                <a:latin typeface="Times New Roman"/>
                <a:cs typeface="Times New Roman"/>
              </a:rPr>
              <a:t>1  </a:t>
            </a:r>
            <a:r>
              <a:rPr sz="1000" spc="-10" dirty="0">
                <a:latin typeface="Times New Roman"/>
                <a:cs typeface="Times New Roman"/>
              </a:rPr>
              <a:t>F</a:t>
            </a:r>
            <a:r>
              <a:rPr sz="1000" spc="-25" dirty="0">
                <a:latin typeface="Times New Roman"/>
                <a:cs typeface="Times New Roman"/>
              </a:rPr>
              <a:t>o</a:t>
            </a:r>
            <a:r>
              <a:rPr sz="1000" dirty="0">
                <a:latin typeface="Times New Roman"/>
                <a:cs typeface="Times New Roman"/>
              </a:rPr>
              <a:t>r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60" dirty="0">
                <a:latin typeface="Times New Roman"/>
                <a:cs typeface="Times New Roman"/>
              </a:rPr>
              <a:t> </a:t>
            </a:r>
            <a:r>
              <a:rPr sz="1000" dirty="0">
                <a:latin typeface="Times New Roman"/>
                <a:cs typeface="Times New Roman"/>
              </a:rPr>
              <a:t>p</a:t>
            </a:r>
            <a:r>
              <a:rPr sz="1000" spc="-25" dirty="0">
                <a:latin typeface="Times New Roman"/>
                <a:cs typeface="Times New Roman"/>
              </a:rPr>
              <a:t>u</a:t>
            </a:r>
            <a:r>
              <a:rPr sz="1000" spc="20" dirty="0">
                <a:latin typeface="Times New Roman"/>
                <a:cs typeface="Times New Roman"/>
              </a:rPr>
              <a:t>r</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s</a:t>
            </a:r>
            <a:r>
              <a:rPr sz="1000" spc="-20" dirty="0">
                <a:latin typeface="Times New Roman"/>
                <a:cs typeface="Times New Roman"/>
              </a:rPr>
              <a:t>e</a:t>
            </a:r>
            <a:r>
              <a:rPr sz="1000" dirty="0">
                <a:latin typeface="Times New Roman"/>
                <a:cs typeface="Times New Roman"/>
              </a:rPr>
              <a:t>s </a:t>
            </a:r>
            <a:r>
              <a:rPr sz="1000" spc="-30" dirty="0">
                <a:latin typeface="Times New Roman"/>
                <a:cs typeface="Times New Roman"/>
              </a:rPr>
              <a:t> </a:t>
            </a:r>
            <a:r>
              <a:rPr sz="1000" dirty="0">
                <a:latin typeface="Times New Roman"/>
                <a:cs typeface="Times New Roman"/>
              </a:rPr>
              <a:t>of </a:t>
            </a:r>
            <a:r>
              <a:rPr sz="1000" spc="-45" dirty="0">
                <a:latin typeface="Times New Roman"/>
                <a:cs typeface="Times New Roman"/>
              </a:rPr>
              <a:t> </a:t>
            </a:r>
            <a:r>
              <a:rPr sz="1000" spc="5"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3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udy </a:t>
            </a:r>
            <a:r>
              <a:rPr sz="1000" spc="-70" dirty="0">
                <a:latin typeface="Times New Roman"/>
                <a:cs typeface="Times New Roman"/>
              </a:rPr>
              <a:t> </a:t>
            </a:r>
            <a:r>
              <a:rPr sz="1000" spc="-10" dirty="0">
                <a:latin typeface="Times New Roman"/>
                <a:cs typeface="Times New Roman"/>
              </a:rPr>
              <a:t>w</a:t>
            </a:r>
            <a:r>
              <a:rPr sz="1000" dirty="0">
                <a:latin typeface="Times New Roman"/>
                <a:cs typeface="Times New Roman"/>
              </a:rPr>
              <a:t>e </a:t>
            </a:r>
            <a:r>
              <a:rPr sz="1000" spc="-40" dirty="0">
                <a:latin typeface="Times New Roman"/>
                <a:cs typeface="Times New Roman"/>
              </a:rPr>
              <a:t> </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l</a:t>
            </a:r>
            <a:r>
              <a:rPr sz="1000" dirty="0">
                <a:latin typeface="Times New Roman"/>
                <a:cs typeface="Times New Roman"/>
              </a:rPr>
              <a:t>y </a:t>
            </a:r>
            <a:r>
              <a:rPr sz="1000" spc="-70" dirty="0">
                <a:latin typeface="Times New Roman"/>
                <a:cs typeface="Times New Roman"/>
              </a:rPr>
              <a:t> </a:t>
            </a:r>
            <a:r>
              <a:rPr sz="1000" dirty="0">
                <a:latin typeface="Times New Roman"/>
                <a:cs typeface="Times New Roman"/>
              </a:rPr>
              <a:t>p</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40" dirty="0">
                <a:latin typeface="Times New Roman"/>
                <a:cs typeface="Times New Roman"/>
              </a:rPr>
              <a:t> </a:t>
            </a:r>
            <a:r>
              <a:rPr sz="1000" dirty="0">
                <a:latin typeface="Times New Roman"/>
                <a:cs typeface="Times New Roman"/>
              </a:rPr>
              <a:t>d</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a </a:t>
            </a:r>
            <a:r>
              <a:rPr sz="1000" spc="-15" dirty="0">
                <a:latin typeface="Times New Roman"/>
                <a:cs typeface="Times New Roman"/>
              </a:rPr>
              <a:t> </a:t>
            </a:r>
            <a:r>
              <a:rPr sz="1000" spc="-50" dirty="0">
                <a:latin typeface="Times New Roman"/>
                <a:cs typeface="Times New Roman"/>
              </a:rPr>
              <a:t>o</a:t>
            </a:r>
            <a:r>
              <a:rPr sz="1000" dirty="0">
                <a:latin typeface="Times New Roman"/>
                <a:cs typeface="Times New Roman"/>
              </a:rPr>
              <a:t>n </a:t>
            </a:r>
            <a:r>
              <a:rPr sz="1000" spc="-25" dirty="0">
                <a:latin typeface="Times New Roman"/>
                <a:cs typeface="Times New Roman"/>
              </a:rPr>
              <a:t> </a:t>
            </a:r>
            <a:r>
              <a:rPr sz="1000" spc="5" dirty="0">
                <a:latin typeface="Times New Roman"/>
                <a:cs typeface="Times New Roman"/>
              </a:rPr>
              <a:t>l</a:t>
            </a:r>
            <a:r>
              <a:rPr sz="1000" spc="-20" dirty="0">
                <a:latin typeface="Times New Roman"/>
                <a:cs typeface="Times New Roman"/>
              </a:rPr>
              <a:t>e</a:t>
            </a:r>
            <a:r>
              <a:rPr sz="1000" spc="-10" dirty="0">
                <a:latin typeface="Times New Roman"/>
                <a:cs typeface="Times New Roman"/>
              </a:rPr>
              <a:t>ss</a:t>
            </a:r>
            <a:r>
              <a:rPr sz="1000" spc="-25" dirty="0">
                <a:latin typeface="Times New Roman"/>
                <a:cs typeface="Times New Roman"/>
              </a:rPr>
              <a:t>o</a:t>
            </a:r>
            <a:r>
              <a:rPr sz="1000" dirty="0">
                <a:latin typeface="Times New Roman"/>
                <a:cs typeface="Times New Roman"/>
              </a:rPr>
              <a:t>n  d</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g</a:t>
            </a:r>
            <a:r>
              <a:rPr sz="1000" dirty="0">
                <a:latin typeface="Times New Roman"/>
                <a:cs typeface="Times New Roman"/>
              </a:rPr>
              <a:t>n  </a:t>
            </a:r>
            <a:r>
              <a:rPr sz="1000" spc="-20" dirty="0">
                <a:latin typeface="Times New Roman"/>
                <a:cs typeface="Times New Roman"/>
              </a:rPr>
              <a:t>e</a:t>
            </a:r>
            <a:r>
              <a:rPr sz="1000" spc="-25" dirty="0">
                <a:latin typeface="Times New Roman"/>
                <a:cs typeface="Times New Roman"/>
              </a:rPr>
              <a:t>ff</a:t>
            </a:r>
            <a:r>
              <a:rPr sz="1000" spc="5" dirty="0">
                <a:latin typeface="Times New Roman"/>
                <a:cs typeface="Times New Roman"/>
              </a:rPr>
              <a:t>e</a:t>
            </a:r>
            <a:r>
              <a:rPr sz="1000" spc="-20" dirty="0">
                <a:latin typeface="Times New Roman"/>
                <a:cs typeface="Times New Roman"/>
              </a:rPr>
              <a:t>c</a:t>
            </a:r>
            <a:r>
              <a:rPr sz="1000" spc="5" dirty="0">
                <a:latin typeface="Times New Roman"/>
                <a:cs typeface="Times New Roman"/>
              </a:rPr>
              <a:t>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 </a:t>
            </a:r>
            <a:r>
              <a:rPr sz="1000" spc="-30" dirty="0">
                <a:latin typeface="Times New Roman"/>
                <a:cs typeface="Times New Roman"/>
              </a:rPr>
              <a:t> </a:t>
            </a:r>
            <a:r>
              <a:rPr sz="1000" spc="5"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4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f</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 </a:t>
            </a:r>
            <a:r>
              <a:rPr sz="1000" spc="-25" dirty="0">
                <a:latin typeface="Times New Roman"/>
                <a:cs typeface="Times New Roman"/>
              </a:rPr>
              <a:t> o</a:t>
            </a:r>
            <a:r>
              <a:rPr sz="1000" dirty="0">
                <a:latin typeface="Times New Roman"/>
                <a:cs typeface="Times New Roman"/>
              </a:rPr>
              <a:t>f </a:t>
            </a:r>
            <a:r>
              <a:rPr sz="1000" spc="-4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dirty="0">
                <a:latin typeface="Times New Roman"/>
                <a:cs typeface="Times New Roman"/>
              </a:rPr>
              <a:t>ur</a:t>
            </a:r>
            <a:r>
              <a:rPr sz="1000" spc="5" dirty="0">
                <a:latin typeface="Times New Roman"/>
                <a:cs typeface="Times New Roman"/>
              </a:rPr>
              <a:t>a</a:t>
            </a:r>
            <a:r>
              <a:rPr sz="1000" dirty="0">
                <a:latin typeface="Times New Roman"/>
                <a:cs typeface="Times New Roman"/>
              </a:rPr>
              <a:t>l d</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5" dirty="0">
                <a:latin typeface="Times New Roman"/>
                <a:cs typeface="Times New Roman"/>
              </a:rPr>
              <a:t>it</a:t>
            </a:r>
            <a:r>
              <a:rPr sz="1000" spc="-50" dirty="0">
                <a:latin typeface="Times New Roman"/>
                <a:cs typeface="Times New Roman"/>
              </a:rPr>
              <a:t>y</a:t>
            </a:r>
            <a:r>
              <a:rPr sz="1000" dirty="0">
                <a:latin typeface="Times New Roman"/>
                <a:cs typeface="Times New Roman"/>
              </a:rPr>
              <a:t>.</a:t>
            </a:r>
            <a:endParaRPr sz="1000">
              <a:latin typeface="Times New Roman"/>
              <a:cs typeface="Times New Roman"/>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object 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object 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86</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“Providing Culturally Responsive Teaching” - Treatment</a:t>
            </a:r>
            <a:endParaRPr lang="en-US" dirty="0"/>
          </a:p>
        </p:txBody>
      </p:sp>
      <p:sp>
        <p:nvSpPr>
          <p:cNvPr id="2" name="object 2"/>
          <p:cNvSpPr txBox="1"/>
          <p:nvPr/>
        </p:nvSpPr>
        <p:spPr>
          <a:xfrm>
            <a:off x="901700" y="910131"/>
            <a:ext cx="5972175" cy="8117840"/>
          </a:xfrm>
          <a:prstGeom prst="rect">
            <a:avLst/>
          </a:prstGeom>
        </p:spPr>
        <p:txBody>
          <a:bodyPr vert="horz" wrap="square" lIns="0" tIns="0" rIns="0" bIns="0" rtlCol="0">
            <a:spAutoFit/>
          </a:bodyPr>
          <a:lstStyle/>
          <a:p>
            <a:pPr marL="12700" marR="6985" algn="just">
              <a:lnSpc>
                <a:spcPct val="92800"/>
              </a:lnSpc>
            </a:pP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8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w</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dirty="0">
                <a:latin typeface="Times New Roman"/>
                <a:cs typeface="Times New Roman"/>
              </a:rPr>
              <a:t>78 </a:t>
            </a:r>
            <a:r>
              <a:rPr sz="1200" spc="9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23 </a:t>
            </a:r>
            <a:r>
              <a:rPr sz="1200" spc="9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45</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5" dirty="0">
                <a:latin typeface="Times New Roman"/>
                <a:cs typeface="Times New Roman"/>
              </a:rPr>
              <a:t>e</a:t>
            </a:r>
            <a:r>
              <a:rPr sz="1200" dirty="0">
                <a:latin typeface="Times New Roman"/>
                <a:cs typeface="Times New Roman"/>
              </a:rPr>
              <a:t>d.</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55"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 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to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 </a:t>
            </a:r>
            <a:r>
              <a:rPr sz="1200" i="1" spc="2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 </a:t>
            </a:r>
            <a:r>
              <a:rPr sz="1200" i="1" spc="10" dirty="0">
                <a:latin typeface="Times New Roman"/>
                <a:cs typeface="Times New Roman"/>
              </a:rPr>
              <a:t>E</a:t>
            </a:r>
            <a:r>
              <a:rPr sz="1200" i="1" spc="-5" dirty="0">
                <a:latin typeface="Times New Roman"/>
                <a:cs typeface="Times New Roman"/>
              </a:rPr>
              <a:t>v</a:t>
            </a:r>
            <a:r>
              <a:rPr sz="1200" i="1" dirty="0">
                <a:latin typeface="Times New Roman"/>
                <a:cs typeface="Times New Roman"/>
              </a:rPr>
              <a:t>aluation</a:t>
            </a:r>
            <a:r>
              <a:rPr sz="1200" i="1" spc="10" dirty="0">
                <a:latin typeface="Times New Roman"/>
                <a:cs typeface="Times New Roman"/>
              </a:rPr>
              <a:t> </a:t>
            </a:r>
            <a:r>
              <a:rPr sz="1200" i="1" spc="-5" dirty="0">
                <a:latin typeface="Times New Roman"/>
                <a:cs typeface="Times New Roman"/>
              </a:rPr>
              <a:t>D</a:t>
            </a:r>
            <a:r>
              <a:rPr sz="1200" i="1" dirty="0">
                <a:latin typeface="Times New Roman"/>
                <a:cs typeface="Times New Roman"/>
              </a:rPr>
              <a:t>ata</a:t>
            </a:r>
            <a:r>
              <a:rPr sz="1200" i="1" spc="-15" dirty="0">
                <a:latin typeface="Times New Roman"/>
                <a:cs typeface="Times New Roman"/>
              </a:rPr>
              <a:t> F</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m</a:t>
            </a:r>
            <a:r>
              <a:rPr sz="1200" dirty="0">
                <a:latin typeface="Times New Roman"/>
                <a:cs typeface="Times New Roman"/>
              </a:rPr>
              <a:t>.</a:t>
            </a:r>
          </a:p>
          <a:p>
            <a:pPr marL="12700" algn="just">
              <a:lnSpc>
                <a:spcPct val="100000"/>
              </a:lnSpc>
              <a:spcBef>
                <a:spcPts val="1080"/>
              </a:spcBef>
            </a:pPr>
            <a:r>
              <a:rPr sz="1200" b="1" spc="15" dirty="0">
                <a:latin typeface="Times New Roman"/>
                <a:cs typeface="Times New Roman"/>
              </a:rPr>
              <a:t>T</a:t>
            </a:r>
            <a:r>
              <a:rPr sz="1200" b="1" spc="-30" dirty="0">
                <a:latin typeface="Times New Roman"/>
                <a:cs typeface="Times New Roman"/>
              </a:rPr>
              <a:t>r</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t</a:t>
            </a:r>
            <a:r>
              <a:rPr sz="1200" b="1" spc="-20" dirty="0">
                <a:latin typeface="Times New Roman"/>
                <a:cs typeface="Times New Roman"/>
              </a:rPr>
              <a:t>m</a:t>
            </a:r>
            <a:r>
              <a:rPr sz="1200" b="1" spc="-5" dirty="0">
                <a:latin typeface="Times New Roman"/>
                <a:cs typeface="Times New Roman"/>
              </a:rPr>
              <a:t>e</a:t>
            </a:r>
            <a:r>
              <a:rPr sz="1200" b="1" dirty="0">
                <a:latin typeface="Times New Roman"/>
                <a:cs typeface="Times New Roman"/>
              </a:rPr>
              <a:t>nt</a:t>
            </a:r>
            <a:endParaRPr sz="1200" dirty="0">
              <a:latin typeface="Times New Roman"/>
              <a:cs typeface="Times New Roman"/>
            </a:endParaRPr>
          </a:p>
          <a:p>
            <a:pPr>
              <a:lnSpc>
                <a:spcPct val="100000"/>
              </a:lnSpc>
              <a:spcBef>
                <a:spcPts val="48"/>
              </a:spcBef>
            </a:pPr>
            <a:endParaRPr sz="950" dirty="0">
              <a:latin typeface="Times New Roman"/>
              <a:cs typeface="Times New Roman"/>
            </a:endParaRPr>
          </a:p>
          <a:p>
            <a:pPr marL="12700" marR="5080" algn="just">
              <a:lnSpc>
                <a:spcPct val="95800"/>
              </a:lnSpc>
            </a:pPr>
            <a:r>
              <a:rPr sz="1200" spc="-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6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a:t>
            </a:r>
            <a:r>
              <a:rPr sz="1200" spc="7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bm</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dirty="0">
                <a:latin typeface="Times New Roman"/>
                <a:cs typeface="Times New Roman"/>
              </a:rPr>
              <a:t>to </a:t>
            </a:r>
            <a:r>
              <a:rPr sz="1200" spc="-50" dirty="0">
                <a:latin typeface="Times New Roman"/>
                <a:cs typeface="Times New Roman"/>
              </a:rPr>
              <a:t> 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3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ze</a:t>
            </a:r>
            <a:r>
              <a:rPr sz="1200" dirty="0">
                <a:latin typeface="Times New Roman"/>
                <a:cs typeface="Times New Roman"/>
              </a:rPr>
              <a:t>d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op</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7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on</a:t>
            </a:r>
            <a:r>
              <a:rPr sz="1200" i="1" spc="8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a:t>
            </a:r>
            <a:r>
              <a:rPr sz="1200" i="1"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em</a:t>
            </a:r>
            <a:r>
              <a:rPr sz="1200" i="1" dirty="0">
                <a:latin typeface="Times New Roman"/>
                <a:cs typeface="Times New Roman"/>
              </a:rPr>
              <a:t>plat</a:t>
            </a:r>
            <a:r>
              <a:rPr sz="1200" i="1" spc="-5" dirty="0">
                <a:latin typeface="Times New Roman"/>
                <a:cs typeface="Times New Roman"/>
              </a:rPr>
              <a:t>e</a:t>
            </a:r>
            <a:r>
              <a:rPr sz="1200" spc="0" baseline="38194" dirty="0">
                <a:latin typeface="Times New Roman"/>
                <a:cs typeface="Times New Roman"/>
              </a:rPr>
              <a:t>T</a:t>
            </a:r>
            <a:r>
              <a:rPr sz="1200" spc="-22" baseline="38194" dirty="0">
                <a:latin typeface="Times New Roman"/>
                <a:cs typeface="Times New Roman"/>
              </a:rPr>
              <a:t>M</a:t>
            </a:r>
            <a:r>
              <a:rPr sz="1200" baseline="38194" dirty="0">
                <a:latin typeface="Times New Roman"/>
                <a:cs typeface="Times New Roman"/>
              </a:rPr>
              <a:t> </a:t>
            </a:r>
            <a:r>
              <a:rPr sz="1200" spc="-37"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a:t>
            </a:r>
            <a:r>
              <a:rPr sz="1200" spc="20" dirty="0">
                <a:latin typeface="Times New Roman"/>
                <a:cs typeface="Times New Roman"/>
              </a:rPr>
              <a:t>8</a:t>
            </a:r>
            <a:r>
              <a:rPr sz="1200" spc="-25" dirty="0">
                <a:latin typeface="Times New Roman"/>
                <a:cs typeface="Times New Roman"/>
              </a:rPr>
              <a:t>b</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7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a:t>
            </a:r>
            <a:r>
              <a:rPr sz="1200" i="1" spc="20" dirty="0">
                <a:latin typeface="Times New Roman"/>
                <a:cs typeface="Times New Roman"/>
              </a:rPr>
              <a:t>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7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on </a:t>
            </a:r>
            <a:r>
              <a:rPr sz="1200" i="1" spc="-15" dirty="0">
                <a:latin typeface="Times New Roman"/>
                <a:cs typeface="Times New Roman"/>
              </a:rPr>
              <a:t>P</a:t>
            </a:r>
            <a:r>
              <a:rPr sz="1200" i="1" dirty="0">
                <a:latin typeface="Times New Roman"/>
                <a:cs typeface="Times New Roman"/>
              </a:rPr>
              <a:t>lan</a:t>
            </a:r>
            <a:r>
              <a:rPr sz="1200" i="1" spc="80" dirty="0">
                <a:latin typeface="Times New Roman"/>
                <a:cs typeface="Times New Roman"/>
              </a:rPr>
              <a:t> </a:t>
            </a:r>
            <a:r>
              <a:rPr sz="1200" i="1" spc="10" dirty="0">
                <a:latin typeface="Times New Roman"/>
                <a:cs typeface="Times New Roman"/>
              </a:rPr>
              <a:t>R</a:t>
            </a:r>
            <a:r>
              <a:rPr sz="1200" i="1" dirty="0">
                <a:latin typeface="Times New Roman"/>
                <a:cs typeface="Times New Roman"/>
              </a:rPr>
              <a:t>ub</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spc="0" baseline="38194" dirty="0">
                <a:latin typeface="Times New Roman"/>
                <a:cs typeface="Times New Roman"/>
              </a:rPr>
              <a:t>T</a:t>
            </a:r>
            <a:r>
              <a:rPr sz="1200" spc="-22" baseline="38194" dirty="0">
                <a:latin typeface="Times New Roman"/>
                <a:cs typeface="Times New Roman"/>
              </a:rPr>
              <a:t>M</a:t>
            </a:r>
            <a:r>
              <a:rPr sz="1200" baseline="38194" dirty="0">
                <a:latin typeface="Times New Roman"/>
                <a:cs typeface="Times New Roman"/>
              </a:rPr>
              <a:t> </a:t>
            </a:r>
            <a:r>
              <a:rPr sz="1200" spc="-37"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acc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10" dirty="0">
                <a:latin typeface="Times New Roman"/>
                <a:cs typeface="Times New Roman"/>
              </a:rPr>
              <a:t>s</a:t>
            </a:r>
            <a:r>
              <a:rPr sz="1200" dirty="0">
                <a:latin typeface="Times New Roman"/>
                <a:cs typeface="Times New Roman"/>
              </a:rPr>
              <a:t>ix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1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 </a:t>
            </a:r>
            <a:r>
              <a:rPr sz="1200" spc="-15" dirty="0">
                <a:latin typeface="Times New Roman"/>
                <a:cs typeface="Times New Roman"/>
              </a:rPr>
              <a:t> 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O</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dirty="0">
                <a:latin typeface="Times New Roman"/>
                <a:cs typeface="Times New Roman"/>
              </a:rPr>
              <a:t>pu</a:t>
            </a:r>
            <a:r>
              <a:rPr sz="1200" spc="25" dirty="0">
                <a:latin typeface="Times New Roman"/>
                <a:cs typeface="Times New Roman"/>
              </a:rPr>
              <a:t>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G</a:t>
            </a:r>
            <a:r>
              <a:rPr sz="1200" dirty="0">
                <a:latin typeface="Times New Roman"/>
                <a:cs typeface="Times New Roman"/>
              </a:rPr>
              <a:t>u</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45" dirty="0">
                <a:latin typeface="Times New Roman"/>
                <a:cs typeface="Times New Roman"/>
              </a:rPr>
              <a:t>o</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1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a:t>
            </a:r>
            <a:r>
              <a:rPr sz="1200" spc="12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g</a:t>
            </a:r>
            <a:r>
              <a:rPr sz="1200" spc="-25" dirty="0">
                <a:latin typeface="Times New Roman"/>
                <a:cs typeface="Times New Roman"/>
              </a:rPr>
              <a:t>ui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ed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a:t>
            </a:r>
            <a:r>
              <a:rPr sz="1200" spc="7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ace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to </a:t>
            </a:r>
            <a:r>
              <a:rPr sz="1200" spc="-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a:t>
            </a:r>
            <a:r>
              <a:rPr sz="1200" dirty="0">
                <a:latin typeface="Times New Roman"/>
                <a:cs typeface="Times New Roman"/>
              </a:rPr>
              <a:t>gu</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5" dirty="0">
                <a:latin typeface="Times New Roman"/>
                <a:cs typeface="Times New Roman"/>
              </a:rPr>
              <a:t> </a:t>
            </a:r>
            <a:r>
              <a:rPr sz="1200" dirty="0">
                <a:latin typeface="Times New Roman"/>
                <a:cs typeface="Times New Roman"/>
              </a:rPr>
              <a:t>2007;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2013)</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p</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35" dirty="0">
                <a:latin typeface="Times New Roman"/>
                <a:cs typeface="Times New Roman"/>
              </a:rPr>
              <a:t> </a:t>
            </a:r>
            <a:r>
              <a:rPr sz="1200" spc="-25" dirty="0">
                <a:latin typeface="Times New Roman"/>
                <a:cs typeface="Times New Roman"/>
              </a:rPr>
              <a:t>li</a:t>
            </a:r>
            <a:r>
              <a:rPr sz="1200" dirty="0">
                <a:latin typeface="Times New Roman"/>
                <a:cs typeface="Times New Roman"/>
              </a:rPr>
              <a:t>ke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ea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ly </a:t>
            </a:r>
            <a:r>
              <a:rPr sz="1200" spc="-50"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d</a:t>
            </a:r>
            <a:r>
              <a:rPr sz="1200" spc="40" dirty="0">
                <a:latin typeface="Times New Roman"/>
                <a:cs typeface="Times New Roman"/>
              </a:rPr>
              <a:t>a</a:t>
            </a:r>
            <a:r>
              <a:rPr sz="1200" dirty="0">
                <a:latin typeface="Times New Roman"/>
                <a:cs typeface="Times New Roman"/>
              </a:rPr>
              <a:t>y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  </a:t>
            </a:r>
            <a:r>
              <a:rPr sz="1200" spc="-2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u</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u,</a:t>
            </a:r>
            <a:r>
              <a:rPr sz="1200" spc="4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30" dirty="0">
                <a:latin typeface="Times New Roman"/>
                <a:cs typeface="Times New Roman"/>
              </a:rPr>
              <a: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a:t>
            </a:r>
            <a:r>
              <a:rPr sz="1200" spc="35" dirty="0">
                <a:latin typeface="Times New Roman"/>
                <a:cs typeface="Times New Roman"/>
              </a:rPr>
              <a:t> </a:t>
            </a:r>
            <a:r>
              <a:rPr sz="1200" spc="-5" dirty="0">
                <a:latin typeface="Times New Roman"/>
                <a:cs typeface="Times New Roman"/>
              </a:rPr>
              <a:t>ce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or</a:t>
            </a:r>
            <a:r>
              <a:rPr sz="1200" spc="20"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li</a:t>
            </a:r>
            <a:r>
              <a:rPr sz="1200"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l</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m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d </a:t>
            </a:r>
            <a:r>
              <a:rPr sz="1200" spc="7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each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spc="-40" dirty="0">
                <a:latin typeface="Times New Roman"/>
                <a:cs typeface="Times New Roman"/>
              </a:rPr>
              <a:t>f</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ne </a:t>
            </a:r>
            <a:r>
              <a:rPr sz="1200" spc="-15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ee</a:t>
            </a:r>
            <a:r>
              <a:rPr sz="1200" spc="20" dirty="0">
                <a:latin typeface="Times New Roman"/>
                <a:cs typeface="Times New Roman"/>
              </a:rPr>
              <a:t>d</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a:t>
            </a:r>
            <a:r>
              <a:rPr sz="1200" spc="13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ps </a:t>
            </a:r>
            <a:r>
              <a:rPr sz="1200" spc="10"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p</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&amp;  </a:t>
            </a:r>
            <a:r>
              <a:rPr sz="1200" spc="-15" dirty="0">
                <a:latin typeface="Times New Roman"/>
                <a:cs typeface="Times New Roman"/>
              </a:rPr>
              <a:t>M</a:t>
            </a:r>
            <a:r>
              <a:rPr sz="1200" spc="20" dirty="0">
                <a:latin typeface="Times New Roman"/>
                <a:cs typeface="Times New Roman"/>
              </a:rPr>
              <a:t>od</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 dirty="0">
                <a:latin typeface="Times New Roman"/>
                <a:cs typeface="Times New Roman"/>
              </a:rPr>
              <a:t> </a:t>
            </a:r>
            <a:r>
              <a:rPr sz="1200" spc="10" dirty="0">
                <a:latin typeface="Times New Roman"/>
                <a:cs typeface="Times New Roman"/>
              </a:rPr>
              <a:t>T</a:t>
            </a:r>
            <a:r>
              <a:rPr sz="1200" spc="-5" dirty="0">
                <a:latin typeface="Times New Roman"/>
                <a:cs typeface="Times New Roman"/>
              </a:rPr>
              <a:t>ec</a:t>
            </a:r>
            <a:r>
              <a:rPr sz="1200" dirty="0">
                <a:latin typeface="Times New Roman"/>
                <a:cs typeface="Times New Roman"/>
              </a:rPr>
              <a:t>h</a:t>
            </a:r>
            <a:r>
              <a:rPr sz="1200" spc="-25" dirty="0">
                <a:latin typeface="Times New Roman"/>
                <a:cs typeface="Times New Roman"/>
              </a:rPr>
              <a:t>n</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3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14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mil</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3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3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 </a:t>
            </a:r>
            <a:r>
              <a:rPr sz="1200" i="1" spc="14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 T</a:t>
            </a:r>
            <a:r>
              <a:rPr sz="1200" i="1" spc="-5" dirty="0">
                <a:latin typeface="Times New Roman"/>
                <a:cs typeface="Times New Roman"/>
              </a:rPr>
              <a:t>em</a:t>
            </a:r>
            <a:r>
              <a:rPr sz="1200" i="1" dirty="0">
                <a:latin typeface="Times New Roman"/>
                <a:cs typeface="Times New Roman"/>
              </a:rPr>
              <a:t>plat</a:t>
            </a:r>
            <a:r>
              <a:rPr sz="1200" i="1" spc="-5" dirty="0">
                <a:latin typeface="Times New Roman"/>
                <a:cs typeface="Times New Roman"/>
              </a:rPr>
              <a:t>e</a:t>
            </a:r>
            <a:r>
              <a:rPr sz="1200" spc="0" baseline="38194" dirty="0">
                <a:latin typeface="Times New Roman"/>
                <a:cs typeface="Times New Roman"/>
              </a:rPr>
              <a:t>T</a:t>
            </a:r>
            <a:r>
              <a:rPr sz="1200" spc="-22" baseline="38194" dirty="0">
                <a:latin typeface="Times New Roman"/>
                <a:cs typeface="Times New Roman"/>
              </a:rPr>
              <a:t>M</a:t>
            </a:r>
            <a:r>
              <a:rPr sz="1200" baseline="38194" dirty="0">
                <a:latin typeface="Times New Roman"/>
                <a:cs typeface="Times New Roman"/>
              </a:rPr>
              <a:t> </a:t>
            </a:r>
            <a:r>
              <a:rPr sz="1200" spc="-37"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ed 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8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 </a:t>
            </a:r>
            <a:r>
              <a:rPr sz="1200" spc="5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er 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ve </a:t>
            </a:r>
            <a:r>
              <a:rPr sz="1200" spc="13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3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by </a:t>
            </a:r>
            <a:r>
              <a:rPr sz="1200" spc="95"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K</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1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we</a:t>
            </a:r>
            <a:r>
              <a:rPr sz="1200" spc="30" dirty="0">
                <a:latin typeface="Times New Roman"/>
                <a:cs typeface="Times New Roman"/>
              </a:rPr>
              <a:t>r</a:t>
            </a:r>
            <a:r>
              <a:rPr sz="1200" dirty="0">
                <a:latin typeface="Times New Roman"/>
                <a:cs typeface="Times New Roman"/>
              </a:rPr>
              <a:t>e </a:t>
            </a:r>
            <a:r>
              <a:rPr sz="1200" spc="-5" dirty="0">
                <a:latin typeface="Times New Roman"/>
                <a:cs typeface="Times New Roman"/>
              </a:rPr>
              <a:t>D</a:t>
            </a:r>
            <a:r>
              <a:rPr sz="1200" spc="1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125" dirty="0">
                <a:latin typeface="Times New Roman"/>
                <a:cs typeface="Times New Roman"/>
              </a:rPr>
              <a:t> </a:t>
            </a:r>
            <a:r>
              <a:rPr sz="1200" spc="30" dirty="0">
                <a:latin typeface="Times New Roman"/>
                <a:cs typeface="Times New Roman"/>
              </a:rPr>
              <a:t>(</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F</a:t>
            </a:r>
            <a:r>
              <a:rPr sz="1200" spc="-30" dirty="0">
                <a:latin typeface="Times New Roman"/>
                <a:cs typeface="Times New Roman"/>
              </a:rPr>
              <a:t>A</a:t>
            </a:r>
            <a:r>
              <a:rPr sz="1200" dirty="0">
                <a:latin typeface="Times New Roman"/>
                <a:cs typeface="Times New Roman"/>
              </a:rPr>
              <a:t>S</a:t>
            </a:r>
            <a:r>
              <a:rPr sz="1200" spc="10" dirty="0">
                <a:latin typeface="Times New Roman"/>
                <a:cs typeface="Times New Roman"/>
              </a:rPr>
              <a:t>T</a:t>
            </a:r>
            <a:r>
              <a:rPr sz="1200" spc="-5" dirty="0">
                <a:latin typeface="Times New Roman"/>
                <a:cs typeface="Times New Roman"/>
              </a:rPr>
              <a:t>D</a:t>
            </a:r>
            <a:r>
              <a:rPr sz="1200" spc="1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125" dirty="0">
                <a:latin typeface="Times New Roman"/>
                <a:cs typeface="Times New Roman"/>
              </a:rPr>
              <a:t> </a:t>
            </a:r>
            <a:r>
              <a:rPr sz="1200" spc="30" dirty="0">
                <a:latin typeface="Times New Roman"/>
                <a:cs typeface="Times New Roman"/>
              </a:rPr>
              <a:t>(</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D</a:t>
            </a:r>
            <a:r>
              <a:rPr sz="1200" spc="5" dirty="0">
                <a:latin typeface="Times New Roman"/>
                <a:cs typeface="Times New Roman"/>
              </a:rPr>
              <a:t>I</a:t>
            </a:r>
            <a:r>
              <a:rPr sz="1200" dirty="0">
                <a:latin typeface="Times New Roman"/>
                <a:cs typeface="Times New Roman"/>
              </a:rPr>
              <a:t>SS</a:t>
            </a:r>
            <a:r>
              <a:rPr sz="1200" spc="10" dirty="0">
                <a:latin typeface="Times New Roman"/>
                <a:cs typeface="Times New Roman"/>
              </a:rPr>
              <a:t>E</a:t>
            </a:r>
            <a:r>
              <a:rPr sz="1200" spc="-10" dirty="0">
                <a:latin typeface="Times New Roman"/>
                <a:cs typeface="Times New Roman"/>
              </a:rPr>
              <a:t>C</a:t>
            </a:r>
            <a:r>
              <a:rPr sz="1200" dirty="0">
                <a:latin typeface="Times New Roman"/>
                <a:cs typeface="Times New Roman"/>
              </a:rPr>
              <a:t>T</a:t>
            </a:r>
            <a:r>
              <a:rPr sz="1200" spc="114" dirty="0">
                <a:latin typeface="Times New Roman"/>
                <a:cs typeface="Times New Roman"/>
              </a:rPr>
              <a:t> </a:t>
            </a:r>
            <a:r>
              <a:rPr sz="1200" spc="5" dirty="0">
                <a:latin typeface="Times New Roman"/>
                <a:cs typeface="Times New Roman"/>
              </a:rPr>
              <a:t>(</a:t>
            </a:r>
            <a:r>
              <a:rPr sz="1200" dirty="0">
                <a:latin typeface="Times New Roman"/>
                <a:cs typeface="Times New Roman"/>
              </a:rPr>
              <a:t>d</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spc="-30" dirty="0">
                <a:latin typeface="Times New Roman"/>
                <a:cs typeface="Times New Roman"/>
              </a:rPr>
              <a:t>A</a:t>
            </a:r>
            <a:r>
              <a:rPr sz="1200" dirty="0">
                <a:latin typeface="Times New Roman"/>
                <a:cs typeface="Times New Roman"/>
              </a:rPr>
              <a:t>P </a:t>
            </a:r>
            <a:r>
              <a:rPr sz="1200" spc="-140"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P</a:t>
            </a:r>
            <a:r>
              <a:rPr sz="1200" spc="10" dirty="0">
                <a:latin typeface="Times New Roman"/>
                <a:cs typeface="Times New Roman"/>
              </a:rPr>
              <a:t>E</a:t>
            </a:r>
            <a:r>
              <a:rPr sz="1200" spc="-5" dirty="0">
                <a:latin typeface="Times New Roman"/>
                <a:cs typeface="Times New Roman"/>
              </a:rPr>
              <a:t>N</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w</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p>
          <a:p>
            <a:pPr marL="12700" marR="5715" algn="just">
              <a:lnSpc>
                <a:spcPct val="95900"/>
              </a:lnSpc>
              <a:spcBef>
                <a:spcPts val="1040"/>
              </a:spcBef>
            </a:pP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bm</a:t>
            </a:r>
            <a:r>
              <a:rPr sz="1200" spc="-25" dirty="0">
                <a:latin typeface="Times New Roman"/>
                <a:cs typeface="Times New Roman"/>
              </a:rPr>
              <a:t>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b</a:t>
            </a:r>
            <a:r>
              <a:rPr sz="1200" dirty="0">
                <a:latin typeface="Times New Roman"/>
                <a:cs typeface="Times New Roman"/>
              </a:rPr>
              <a:t>ut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35" dirty="0">
                <a:latin typeface="Times New Roman"/>
                <a:cs typeface="Times New Roman"/>
              </a:rPr>
              <a:t> </a:t>
            </a:r>
            <a:r>
              <a:rPr sz="120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a</a:t>
            </a:r>
            <a:r>
              <a:rPr sz="1200" spc="-40" dirty="0">
                <a:latin typeface="Times New Roman"/>
                <a:cs typeface="Times New Roman"/>
              </a:rPr>
              <a:t>f</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s</a:t>
            </a:r>
            <a:r>
              <a:rPr sz="1200" spc="20" dirty="0">
                <a:latin typeface="Times New Roman"/>
                <a:cs typeface="Times New Roman"/>
              </a:rPr>
              <a:t>u</a:t>
            </a:r>
            <a:r>
              <a:rPr sz="1200" dirty="0">
                <a:latin typeface="Times New Roman"/>
                <a:cs typeface="Times New Roman"/>
              </a:rPr>
              <a:t>bm</a:t>
            </a:r>
            <a:r>
              <a:rPr sz="1200" spc="-25" dirty="0">
                <a:latin typeface="Times New Roman"/>
                <a:cs typeface="Times New Roman"/>
              </a:rPr>
              <a:t>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30"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 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db</a:t>
            </a:r>
            <a:r>
              <a:rPr sz="1200" spc="-5" dirty="0">
                <a:latin typeface="Times New Roman"/>
                <a:cs typeface="Times New Roman"/>
              </a:rPr>
              <a:t>ac</a:t>
            </a:r>
            <a:r>
              <a:rPr sz="1200" dirty="0">
                <a:latin typeface="Times New Roman"/>
                <a:cs typeface="Times New Roman"/>
              </a:rPr>
              <a:t>k </a:t>
            </a:r>
            <a:r>
              <a:rPr sz="1200" spc="-10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y</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w</a:t>
            </a:r>
            <a:r>
              <a:rPr sz="1200" spc="-5" dirty="0">
                <a:latin typeface="Times New Roman"/>
                <a:cs typeface="Times New Roman"/>
              </a:rPr>
              <a:t>as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U</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ns</a:t>
            </a:r>
            <a:r>
              <a:rPr sz="1200" spc="145" dirty="0">
                <a:latin typeface="Times New Roman"/>
                <a:cs typeface="Times New Roman"/>
              </a:rPr>
              <a:t> </a:t>
            </a:r>
            <a:r>
              <a:rPr sz="1200" spc="30" dirty="0">
                <a:latin typeface="Times New Roman"/>
                <a:cs typeface="Times New Roman"/>
              </a:rPr>
              <a:t>(</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d </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at 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up</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0"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a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15"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8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py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a:t>
            </a: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87</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“Providing Culturally Responsive Teaching” – Data Analysis</a:t>
            </a:r>
            <a:endParaRPr lang="en-US" dirty="0"/>
          </a:p>
        </p:txBody>
      </p:sp>
      <p:sp>
        <p:nvSpPr>
          <p:cNvPr id="2" name="object 2"/>
          <p:cNvSpPr txBox="1"/>
          <p:nvPr/>
        </p:nvSpPr>
        <p:spPr>
          <a:xfrm>
            <a:off x="901700" y="887818"/>
            <a:ext cx="5972175" cy="8198484"/>
          </a:xfrm>
          <a:prstGeom prst="rect">
            <a:avLst/>
          </a:prstGeom>
        </p:spPr>
        <p:txBody>
          <a:bodyPr vert="horz" wrap="square" lIns="0" tIns="0" rIns="0" bIns="0" rtlCol="0">
            <a:spAutoFit/>
          </a:bodyPr>
          <a:lstStyle/>
          <a:p>
            <a:pPr marL="12700" marR="10160" algn="just">
              <a:lnSpc>
                <a:spcPts val="1370"/>
              </a:lnSpc>
            </a:pP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i="1" spc="-10" dirty="0">
                <a:latin typeface="Times New Roman"/>
                <a:cs typeface="Times New Roman"/>
              </a:rPr>
              <a:t>C</a:t>
            </a:r>
            <a:r>
              <a:rPr sz="1200" i="1" dirty="0">
                <a:latin typeface="Times New Roman"/>
                <a:cs typeface="Times New Roman"/>
              </a:rPr>
              <a:t>h</a:t>
            </a:r>
            <a:r>
              <a:rPr sz="1200" i="1" spc="-5" dirty="0">
                <a:latin typeface="Times New Roman"/>
                <a:cs typeface="Times New Roman"/>
              </a:rPr>
              <a:t>eck</a:t>
            </a:r>
            <a:r>
              <a:rPr sz="1200" i="1" dirty="0">
                <a:latin typeface="Times New Roman"/>
                <a:cs typeface="Times New Roman"/>
              </a:rPr>
              <a:t>li</a:t>
            </a:r>
            <a:r>
              <a:rPr sz="1200" i="1" spc="-15" dirty="0">
                <a:latin typeface="Times New Roman"/>
                <a:cs typeface="Times New Roman"/>
              </a:rPr>
              <a:t>s</a:t>
            </a:r>
            <a:r>
              <a:rPr sz="1200" i="1" dirty="0">
                <a:latin typeface="Times New Roman"/>
                <a:cs typeface="Times New Roman"/>
              </a:rPr>
              <a:t>t </a:t>
            </a:r>
            <a:r>
              <a:rPr sz="1200" i="1" spc="-12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1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120"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i="1" dirty="0">
                <a:latin typeface="Times New Roman"/>
                <a:cs typeface="Times New Roman"/>
              </a:rPr>
              <a:t>s</a:t>
            </a:r>
            <a:r>
              <a:rPr sz="1200" i="1" spc="-25" dirty="0">
                <a:latin typeface="Times New Roman"/>
                <a:cs typeface="Times New Roman"/>
              </a:rPr>
              <a:t> </a:t>
            </a:r>
            <a:r>
              <a:rPr sz="1200" spc="7" baseline="38194" dirty="0">
                <a:latin typeface="Times New Roman"/>
                <a:cs typeface="Times New Roman"/>
              </a:rPr>
              <a:t>T</a:t>
            </a:r>
            <a:r>
              <a:rPr sz="1200" spc="-15" baseline="38194" dirty="0">
                <a:latin typeface="Times New Roman"/>
                <a:cs typeface="Times New Roman"/>
              </a:rPr>
              <a:t>M</a:t>
            </a:r>
            <a:r>
              <a:rPr sz="1200" baseline="38194" dirty="0">
                <a:latin typeface="Times New Roman"/>
                <a:cs typeface="Times New Roman"/>
              </a:rPr>
              <a:t> </a:t>
            </a:r>
            <a:r>
              <a:rPr sz="1200" spc="-150" baseline="38194" dirty="0">
                <a:latin typeface="Times New Roman"/>
                <a:cs typeface="Times New Roman"/>
              </a:rPr>
              <a:t> </a:t>
            </a:r>
            <a:r>
              <a:rPr sz="1200" spc="5" dirty="0">
                <a:latin typeface="Times New Roman"/>
                <a:cs typeface="Times New Roman"/>
              </a:rPr>
              <a:t>(</a:t>
            </a:r>
            <a:r>
              <a:rPr sz="1200" spc="-5" dirty="0">
                <a:latin typeface="Times New Roman"/>
                <a:cs typeface="Times New Roman"/>
              </a:rPr>
              <a:t>Kea</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2008</a:t>
            </a:r>
            <a:r>
              <a:rPr sz="1200" spc="-25" dirty="0">
                <a:latin typeface="Times New Roman"/>
                <a:cs typeface="Times New Roman"/>
              </a:rPr>
              <a:t>b</a:t>
            </a:r>
            <a:r>
              <a:rPr sz="1200" spc="5" dirty="0">
                <a:latin typeface="Times New Roman"/>
                <a:cs typeface="Times New Roman"/>
              </a:rPr>
              <a:t>)</a:t>
            </a:r>
            <a:r>
              <a:rPr sz="1200" i="1" dirty="0">
                <a:latin typeface="Times New Roman"/>
                <a:cs typeface="Times New Roman"/>
              </a:rPr>
              <a:t>. </a:t>
            </a:r>
            <a:r>
              <a:rPr sz="1200" i="1" spc="-110" dirty="0">
                <a:latin typeface="Times New Roman"/>
                <a:cs typeface="Times New Roman"/>
              </a:rPr>
              <a:t> </a:t>
            </a:r>
            <a:r>
              <a:rPr sz="1200" spc="-5" dirty="0">
                <a:latin typeface="Times New Roman"/>
                <a:cs typeface="Times New Roman"/>
              </a:rPr>
              <a:t>U</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a d</a:t>
            </a:r>
            <a:r>
              <a:rPr sz="1200" spc="-5" dirty="0">
                <a:latin typeface="Times New Roman"/>
                <a:cs typeface="Times New Roman"/>
              </a:rPr>
              <a:t>e</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s</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wa</a:t>
            </a:r>
            <a:r>
              <a:rPr sz="1200" dirty="0">
                <a:latin typeface="Times New Roman"/>
                <a:cs typeface="Times New Roman"/>
              </a:rPr>
              <a:t>s 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d.</a:t>
            </a:r>
          </a:p>
          <a:p>
            <a:pPr>
              <a:lnSpc>
                <a:spcPct val="100000"/>
              </a:lnSpc>
              <a:spcBef>
                <a:spcPts val="16"/>
              </a:spcBef>
            </a:pPr>
            <a:endParaRPr sz="1000" dirty="0">
              <a:latin typeface="Times New Roman"/>
              <a:cs typeface="Times New Roman"/>
            </a:endParaRPr>
          </a:p>
          <a:p>
            <a:pPr marL="12700" marR="5080" algn="just">
              <a:lnSpc>
                <a:spcPts val="1320"/>
              </a:lnSpc>
            </a:pP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dirty="0">
                <a:latin typeface="Times New Roman"/>
                <a:cs typeface="Times New Roman"/>
              </a:rPr>
              <a:t>60 </a:t>
            </a:r>
            <a:r>
              <a:rPr sz="1200" spc="-5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ur </a:t>
            </a:r>
            <a:r>
              <a:rPr sz="1200" spc="-4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i</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0" dirty="0">
                <a:latin typeface="Times New Roman"/>
                <a:cs typeface="Times New Roman"/>
              </a:rPr>
              <a:t>y</a:t>
            </a:r>
            <a:r>
              <a:rPr sz="1200" spc="15" dirty="0">
                <a:latin typeface="Times New Roman"/>
                <a:cs typeface="Times New Roman"/>
              </a:rPr>
              <a:t>e</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15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O</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a:t>
            </a:r>
            <a:r>
              <a:rPr sz="1200" spc="60" dirty="0">
                <a:latin typeface="Times New Roman"/>
                <a:cs typeface="Times New Roman"/>
              </a:rPr>
              <a:t> </a:t>
            </a:r>
            <a:r>
              <a:rPr sz="1200" dirty="0">
                <a:latin typeface="Times New Roman"/>
                <a:cs typeface="Times New Roman"/>
              </a:rPr>
              <a:t>or</a:t>
            </a:r>
            <a:r>
              <a:rPr sz="1200" spc="65" dirty="0">
                <a:latin typeface="Times New Roman"/>
                <a:cs typeface="Times New Roman"/>
              </a:rPr>
              <a:t> </a:t>
            </a:r>
            <a:r>
              <a:rPr sz="1200" dirty="0">
                <a:latin typeface="Times New Roman"/>
                <a:cs typeface="Times New Roman"/>
              </a:rPr>
              <a:t>3</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du</a:t>
            </a:r>
            <a:r>
              <a:rPr sz="1200" spc="-5" dirty="0">
                <a:latin typeface="Times New Roman"/>
                <a:cs typeface="Times New Roman"/>
              </a:rPr>
              <a:t>c</a:t>
            </a:r>
            <a:r>
              <a:rPr sz="1200" spc="25" dirty="0">
                <a:latin typeface="Times New Roman"/>
                <a:cs typeface="Times New Roman"/>
              </a:rPr>
              <a:t>t</a:t>
            </a:r>
            <a:r>
              <a:rPr sz="1200" spc="-30"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a:t>
            </a:r>
            <a:r>
              <a:rPr sz="1200" spc="6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nd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45" dirty="0">
                <a:latin typeface="Times New Roman"/>
                <a:cs typeface="Times New Roman"/>
              </a:rPr>
              <a:t> </a:t>
            </a:r>
            <a:r>
              <a:rPr sz="1200" spc="-30" dirty="0">
                <a:latin typeface="Times New Roman"/>
                <a:cs typeface="Times New Roman"/>
              </a:rPr>
              <a:t>A</a:t>
            </a:r>
            <a:r>
              <a:rPr sz="1200" spc="20" dirty="0">
                <a:latin typeface="Times New Roman"/>
                <a:cs typeface="Times New Roman"/>
              </a:rPr>
              <a:t>g</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p>
          <a:p>
            <a:pPr>
              <a:lnSpc>
                <a:spcPct val="100000"/>
              </a:lnSpc>
              <a:spcBef>
                <a:spcPts val="16"/>
              </a:spcBef>
            </a:pPr>
            <a:endParaRPr sz="1050" dirty="0">
              <a:latin typeface="Times New Roman"/>
              <a:cs typeface="Times New Roman"/>
            </a:endParaRPr>
          </a:p>
          <a:p>
            <a:pPr marL="12700" algn="just">
              <a:lnSpc>
                <a:spcPct val="100000"/>
              </a:lnSpc>
            </a:pPr>
            <a:r>
              <a:rPr sz="1200" b="1" spc="-5" dirty="0">
                <a:latin typeface="Times New Roman"/>
                <a:cs typeface="Times New Roman"/>
              </a:rPr>
              <a:t>D</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a</a:t>
            </a:r>
            <a:r>
              <a:rPr sz="1200" b="1" spc="10" dirty="0">
                <a:latin typeface="Times New Roman"/>
                <a:cs typeface="Times New Roman"/>
              </a:rPr>
              <a:t> </a:t>
            </a:r>
            <a:r>
              <a:rPr sz="1200" b="1" spc="-5" dirty="0">
                <a:latin typeface="Times New Roman"/>
                <a:cs typeface="Times New Roman"/>
              </a:rPr>
              <a:t>A</a:t>
            </a:r>
            <a:r>
              <a:rPr sz="1200" b="1" dirty="0">
                <a:latin typeface="Times New Roman"/>
                <a:cs typeface="Times New Roman"/>
              </a:rPr>
              <a:t>na</a:t>
            </a:r>
            <a:r>
              <a:rPr sz="1200" b="1" spc="-25" dirty="0">
                <a:latin typeface="Times New Roman"/>
                <a:cs typeface="Times New Roman"/>
              </a:rPr>
              <a:t>l</a:t>
            </a:r>
            <a:r>
              <a:rPr sz="1200" b="1" dirty="0">
                <a:latin typeface="Times New Roman"/>
                <a:cs typeface="Times New Roman"/>
              </a:rPr>
              <a:t>y</a:t>
            </a:r>
            <a:r>
              <a:rPr sz="1200" b="1" spc="-15" dirty="0">
                <a:latin typeface="Times New Roman"/>
                <a:cs typeface="Times New Roman"/>
              </a:rPr>
              <a:t>s</a:t>
            </a:r>
            <a:r>
              <a:rPr sz="1200" b="1" dirty="0">
                <a:latin typeface="Times New Roman"/>
                <a:cs typeface="Times New Roman"/>
              </a:rPr>
              <a:t>is</a:t>
            </a:r>
            <a:endParaRPr sz="1200" dirty="0">
              <a:latin typeface="Times New Roman"/>
              <a:cs typeface="Times New Roman"/>
            </a:endParaRPr>
          </a:p>
          <a:p>
            <a:pPr>
              <a:lnSpc>
                <a:spcPct val="100000"/>
              </a:lnSpc>
              <a:spcBef>
                <a:spcPts val="55"/>
              </a:spcBef>
            </a:pPr>
            <a:endParaRPr sz="1100" dirty="0">
              <a:latin typeface="Times New Roman"/>
              <a:cs typeface="Times New Roman"/>
            </a:endParaRPr>
          </a:p>
          <a:p>
            <a:pPr marL="12700" marR="6985" algn="just">
              <a:lnSpc>
                <a:spcPts val="1320"/>
              </a:lnSpc>
            </a:pP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7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ze</a:t>
            </a:r>
            <a:r>
              <a:rPr sz="1200" dirty="0">
                <a:latin typeface="Times New Roman"/>
                <a:cs typeface="Times New Roman"/>
              </a:rPr>
              <a:t>d.</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ee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60" dirty="0">
                <a:latin typeface="Times New Roman"/>
                <a:cs typeface="Times New Roman"/>
              </a:rPr>
              <a:t> </a:t>
            </a:r>
            <a:r>
              <a:rPr sz="1200" spc="30" dirty="0">
                <a:latin typeface="Times New Roman"/>
                <a:cs typeface="Times New Roman"/>
              </a:rPr>
              <a:t>(</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2  or </a:t>
            </a:r>
            <a:r>
              <a:rPr sz="1200" spc="30" dirty="0">
                <a:latin typeface="Times New Roman"/>
                <a:cs typeface="Times New Roman"/>
              </a:rPr>
              <a:t> </a:t>
            </a:r>
            <a:r>
              <a:rPr sz="1200" dirty="0">
                <a:latin typeface="Times New Roman"/>
                <a:cs typeface="Times New Roman"/>
              </a:rPr>
              <a:t>3 </a:t>
            </a:r>
            <a:r>
              <a:rPr sz="1200" spc="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5" dirty="0">
                <a:latin typeface="Times New Roman"/>
                <a:cs typeface="Times New Roman"/>
              </a:rPr>
              <a:t>ec</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2006,</a:t>
            </a:r>
            <a:r>
              <a:rPr sz="1200" spc="45" dirty="0">
                <a:latin typeface="Times New Roman"/>
                <a:cs typeface="Times New Roman"/>
              </a:rPr>
              <a:t> </a:t>
            </a:r>
            <a:r>
              <a:rPr sz="1200" dirty="0">
                <a:latin typeface="Times New Roman"/>
                <a:cs typeface="Times New Roman"/>
              </a:rPr>
              <a:t>2007, 2008, 2009</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2010</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p>
          <a:p>
            <a:pPr>
              <a:lnSpc>
                <a:spcPct val="100000"/>
              </a:lnSpc>
              <a:spcBef>
                <a:spcPts val="29"/>
              </a:spcBef>
            </a:pPr>
            <a:endParaRPr sz="1100" dirty="0">
              <a:latin typeface="Times New Roman"/>
              <a:cs typeface="Times New Roman"/>
            </a:endParaRPr>
          </a:p>
          <a:p>
            <a:pPr marL="12700" marR="5080" algn="just">
              <a:lnSpc>
                <a:spcPct val="91800"/>
              </a:lnSpc>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10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10</a:t>
            </a:r>
            <a:r>
              <a:rPr sz="1200" spc="5"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 </a:t>
            </a:r>
            <a:r>
              <a:rPr sz="1200" spc="-14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g</a:t>
            </a:r>
            <a:r>
              <a:rPr sz="1200" dirty="0">
                <a:latin typeface="Times New Roman"/>
                <a:cs typeface="Times New Roman"/>
              </a:rPr>
              <a:t>n </a:t>
            </a:r>
            <a:r>
              <a:rPr sz="1200" spc="10"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30"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b</a:t>
            </a:r>
            <a:r>
              <a:rPr sz="1200" spc="1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5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5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 </a:t>
            </a:r>
            <a:r>
              <a:rPr sz="1200" i="1" spc="-50" dirty="0">
                <a:latin typeface="Times New Roman"/>
                <a:cs typeface="Times New Roman"/>
              </a:rPr>
              <a:t> </a:t>
            </a:r>
            <a:r>
              <a:rPr sz="1200" i="1" spc="-15" dirty="0">
                <a:latin typeface="Times New Roman"/>
                <a:cs typeface="Times New Roman"/>
              </a:rPr>
              <a:t>P</a:t>
            </a:r>
            <a:r>
              <a:rPr sz="1200" i="1" dirty="0">
                <a:latin typeface="Times New Roman"/>
                <a:cs typeface="Times New Roman"/>
              </a:rPr>
              <a:t>lan </a:t>
            </a:r>
            <a:r>
              <a:rPr sz="1200" i="1" spc="10" dirty="0">
                <a:latin typeface="Times New Roman"/>
                <a:cs typeface="Times New Roman"/>
              </a:rPr>
              <a:t>R</a:t>
            </a:r>
            <a:r>
              <a:rPr sz="1200" i="1" dirty="0">
                <a:latin typeface="Times New Roman"/>
                <a:cs typeface="Times New Roman"/>
              </a:rPr>
              <a:t>ub</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spc="7" baseline="38194" dirty="0">
                <a:latin typeface="Times New Roman"/>
                <a:cs typeface="Times New Roman"/>
              </a:rPr>
              <a:t>T</a:t>
            </a:r>
            <a:r>
              <a:rPr sz="1200" spc="-15" baseline="38194" dirty="0">
                <a:latin typeface="Times New Roman"/>
                <a:cs typeface="Times New Roman"/>
              </a:rPr>
              <a:t>M</a:t>
            </a:r>
            <a:r>
              <a:rPr sz="1200" spc="82" baseline="38194" dirty="0">
                <a:latin typeface="Times New Roman"/>
                <a:cs typeface="Times New Roman"/>
              </a:rPr>
              <a:t> </a:t>
            </a:r>
            <a:r>
              <a:rPr sz="1200" spc="5" dirty="0">
                <a:latin typeface="Times New Roman"/>
                <a:cs typeface="Times New Roman"/>
              </a:rPr>
              <a:t>(</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a:t>
            </a:r>
            <a:r>
              <a:rPr sz="1200" spc="20" dirty="0">
                <a:latin typeface="Times New Roman"/>
                <a:cs typeface="Times New Roman"/>
              </a:rPr>
              <a:t>8</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ze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es 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45" dirty="0">
                <a:latin typeface="Times New Roman"/>
                <a:cs typeface="Times New Roman"/>
              </a:rPr>
              <a:t>g</a:t>
            </a:r>
            <a:r>
              <a:rPr sz="1200" dirty="0">
                <a:latin typeface="Times New Roman"/>
                <a:cs typeface="Times New Roman"/>
              </a:rPr>
              <a:t>n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u</a:t>
            </a:r>
            <a:r>
              <a:rPr sz="1200" spc="50" dirty="0">
                <a:latin typeface="Times New Roman"/>
                <a:cs typeface="Times New Roman"/>
              </a:rPr>
              <a:t>t</a:t>
            </a:r>
            <a:r>
              <a:rPr sz="1200" spc="-25" dirty="0">
                <a:latin typeface="Times New Roman"/>
                <a:cs typeface="Times New Roman"/>
              </a:rPr>
              <a:t>ili</a:t>
            </a:r>
            <a:r>
              <a:rPr sz="1200" spc="15" dirty="0">
                <a:latin typeface="Times New Roman"/>
                <a:cs typeface="Times New Roman"/>
              </a:rPr>
              <a:t>z</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2002) </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14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10" dirty="0">
                <a:latin typeface="Times New Roman"/>
                <a:cs typeface="Times New Roman"/>
              </a:rPr>
              <a:t>C</a:t>
            </a:r>
            <a:r>
              <a:rPr sz="1200" spc="10" dirty="0">
                <a:latin typeface="Times New Roman"/>
                <a:cs typeface="Times New Roman"/>
              </a:rPr>
              <a:t>.</a:t>
            </a:r>
            <a:r>
              <a:rPr sz="1200" spc="-30" dirty="0">
                <a:latin typeface="Times New Roman"/>
                <a:cs typeface="Times New Roman"/>
              </a:rPr>
              <a:t>A</a:t>
            </a:r>
            <a:r>
              <a:rPr sz="1200" spc="10"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 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spc="15" dirty="0">
                <a:latin typeface="Times New Roman"/>
                <a:cs typeface="Times New Roman"/>
              </a:rPr>
              <a:t>e</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li</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du</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7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30" dirty="0">
                <a:latin typeface="Times New Roman"/>
                <a:cs typeface="Times New Roman"/>
              </a:rPr>
              <a:t>a</a:t>
            </a:r>
            <a:r>
              <a:rPr sz="1200"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0" dirty="0">
                <a:latin typeface="Times New Roman"/>
                <a:cs typeface="Times New Roman"/>
              </a:rPr>
              <a:t>.</a:t>
            </a:r>
            <a:r>
              <a:rPr sz="1200" dirty="0">
                <a:latin typeface="Times New Roman"/>
                <a:cs typeface="Times New Roman"/>
              </a:rPr>
              <a:t>98</a:t>
            </a:r>
            <a:r>
              <a:rPr sz="1200" spc="1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p>
          <a:p>
            <a:pPr>
              <a:lnSpc>
                <a:spcPct val="100000"/>
              </a:lnSpc>
              <a:spcBef>
                <a:spcPts val="40"/>
              </a:spcBef>
            </a:pPr>
            <a:endParaRPr sz="1050" dirty="0">
              <a:latin typeface="Times New Roman"/>
              <a:cs typeface="Times New Roman"/>
            </a:endParaRPr>
          </a:p>
          <a:p>
            <a:pPr marL="1828800">
              <a:lnSpc>
                <a:spcPct val="100000"/>
              </a:lnSpc>
            </a:pPr>
            <a:r>
              <a:rPr sz="1200" b="1" spc="-10" dirty="0">
                <a:latin typeface="Times New Roman"/>
                <a:cs typeface="Times New Roman"/>
              </a:rPr>
              <a:t>L</a:t>
            </a:r>
            <a:r>
              <a:rPr sz="1200" b="1" spc="-5" dirty="0">
                <a:latin typeface="Times New Roman"/>
                <a:cs typeface="Times New Roman"/>
              </a:rPr>
              <a:t>e</a:t>
            </a:r>
            <a:r>
              <a:rPr sz="1200" b="1" spc="-15" dirty="0">
                <a:latin typeface="Times New Roman"/>
                <a:cs typeface="Times New Roman"/>
              </a:rPr>
              <a:t>ss</a:t>
            </a:r>
            <a:r>
              <a:rPr sz="1200" b="1" dirty="0">
                <a:latin typeface="Times New Roman"/>
                <a:cs typeface="Times New Roman"/>
              </a:rPr>
              <a:t>on</a:t>
            </a:r>
            <a:r>
              <a:rPr sz="1200" b="1" spc="15" dirty="0">
                <a:latin typeface="Times New Roman"/>
                <a:cs typeface="Times New Roman"/>
              </a:rPr>
              <a:t> </a:t>
            </a:r>
            <a:r>
              <a:rPr sz="1200" b="1" spc="-5" dirty="0">
                <a:latin typeface="Times New Roman"/>
                <a:cs typeface="Times New Roman"/>
              </a:rPr>
              <a:t>De</a:t>
            </a:r>
            <a:r>
              <a:rPr sz="1200" b="1" spc="-15" dirty="0">
                <a:latin typeface="Times New Roman"/>
                <a:cs typeface="Times New Roman"/>
              </a:rPr>
              <a:t>s</a:t>
            </a:r>
            <a:r>
              <a:rPr sz="1200" b="1" dirty="0">
                <a:latin typeface="Times New Roman"/>
                <a:cs typeface="Times New Roman"/>
              </a:rPr>
              <a:t>ign</a:t>
            </a:r>
            <a:r>
              <a:rPr sz="1200" b="1" spc="15" dirty="0">
                <a:latin typeface="Times New Roman"/>
                <a:cs typeface="Times New Roman"/>
              </a:rPr>
              <a:t> </a:t>
            </a:r>
            <a:r>
              <a:rPr sz="1200" b="1" dirty="0">
                <a:latin typeface="Times New Roman"/>
                <a:cs typeface="Times New Roman"/>
              </a:rPr>
              <a:t>and</a:t>
            </a:r>
            <a:r>
              <a:rPr sz="1200" b="1" spc="15" dirty="0">
                <a:latin typeface="Times New Roman"/>
                <a:cs typeface="Times New Roman"/>
              </a:rPr>
              <a:t> </a:t>
            </a:r>
            <a:r>
              <a:rPr sz="1200" b="1" spc="-5" dirty="0">
                <a:latin typeface="Times New Roman"/>
                <a:cs typeface="Times New Roman"/>
              </a:rPr>
              <a:t>De</a:t>
            </a:r>
            <a:r>
              <a:rPr sz="1200" b="1" spc="-25" dirty="0">
                <a:latin typeface="Times New Roman"/>
                <a:cs typeface="Times New Roman"/>
              </a:rPr>
              <a:t>l</a:t>
            </a:r>
            <a:r>
              <a:rPr sz="1200" b="1" dirty="0">
                <a:latin typeface="Times New Roman"/>
                <a:cs typeface="Times New Roman"/>
              </a:rPr>
              <a:t>iv</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spc="25"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s</a:t>
            </a:r>
            <a:endParaRPr sz="1200" dirty="0">
              <a:latin typeface="Times New Roman"/>
              <a:cs typeface="Times New Roman"/>
            </a:endParaRPr>
          </a:p>
          <a:p>
            <a:pPr>
              <a:lnSpc>
                <a:spcPct val="100000"/>
              </a:lnSpc>
              <a:spcBef>
                <a:spcPts val="55"/>
              </a:spcBef>
            </a:pPr>
            <a:endParaRPr sz="1100" dirty="0">
              <a:latin typeface="Times New Roman"/>
              <a:cs typeface="Times New Roman"/>
            </a:endParaRPr>
          </a:p>
          <a:p>
            <a:pPr marL="12700" marR="5080" algn="just">
              <a:lnSpc>
                <a:spcPts val="1320"/>
              </a:lnSpc>
            </a:pPr>
            <a:r>
              <a:rPr sz="1200" b="1" i="1" spc="10" dirty="0">
                <a:latin typeface="Times New Roman"/>
                <a:cs typeface="Times New Roman"/>
              </a:rPr>
              <a:t>T</a:t>
            </a:r>
            <a:r>
              <a:rPr sz="1200" b="1" i="1" dirty="0">
                <a:latin typeface="Times New Roman"/>
                <a:cs typeface="Times New Roman"/>
              </a:rPr>
              <a:t>he</a:t>
            </a:r>
            <a:r>
              <a:rPr sz="1200" b="1" i="1" spc="55" dirty="0">
                <a:latin typeface="Times New Roman"/>
                <a:cs typeface="Times New Roman"/>
              </a:rPr>
              <a:t> </a:t>
            </a:r>
            <a:r>
              <a:rPr sz="1200" b="1" i="1" spc="-10" dirty="0">
                <a:latin typeface="Times New Roman"/>
                <a:cs typeface="Times New Roman"/>
              </a:rPr>
              <a:t>C</a:t>
            </a:r>
            <a:r>
              <a:rPr sz="1200" b="1" i="1" dirty="0">
                <a:latin typeface="Times New Roman"/>
                <a:cs typeface="Times New Roman"/>
              </a:rPr>
              <a:t>ou</a:t>
            </a:r>
            <a:r>
              <a:rPr sz="1200" b="1" i="1" spc="-15" dirty="0">
                <a:latin typeface="Times New Roman"/>
                <a:cs typeface="Times New Roman"/>
              </a:rPr>
              <a:t>rs</a:t>
            </a:r>
            <a:r>
              <a:rPr sz="1200" b="1" i="1" spc="-5" dirty="0">
                <a:latin typeface="Times New Roman"/>
                <a:cs typeface="Times New Roman"/>
              </a:rPr>
              <a:t>e</a:t>
            </a:r>
            <a:r>
              <a:rPr sz="1200" b="1" i="1" dirty="0">
                <a:latin typeface="Times New Roman"/>
                <a:cs typeface="Times New Roman"/>
              </a:rPr>
              <a:t>.</a:t>
            </a:r>
            <a:r>
              <a:rPr sz="1200" b="1" i="1" spc="70" dirty="0">
                <a:latin typeface="Times New Roman"/>
                <a:cs typeface="Times New Roman"/>
              </a:rPr>
              <a:t> </a:t>
            </a:r>
            <a:r>
              <a:rPr sz="1200" spc="-5"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27</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2006,</a:t>
            </a:r>
            <a:r>
              <a:rPr sz="1200" spc="140" dirty="0">
                <a:latin typeface="Times New Roman"/>
                <a:cs typeface="Times New Roman"/>
              </a:rPr>
              <a:t> </a:t>
            </a:r>
            <a:r>
              <a:rPr sz="1200" dirty="0">
                <a:latin typeface="Times New Roman"/>
                <a:cs typeface="Times New Roman"/>
              </a:rPr>
              <a:t>2007,</a:t>
            </a:r>
            <a:r>
              <a:rPr sz="1200" spc="140" dirty="0">
                <a:latin typeface="Times New Roman"/>
                <a:cs typeface="Times New Roman"/>
              </a:rPr>
              <a:t> </a:t>
            </a:r>
            <a:r>
              <a:rPr sz="1200" dirty="0">
                <a:latin typeface="Times New Roman"/>
                <a:cs typeface="Times New Roman"/>
              </a:rPr>
              <a:t>200</a:t>
            </a:r>
            <a:r>
              <a:rPr sz="1200" spc="-25" dirty="0">
                <a:latin typeface="Times New Roman"/>
                <a:cs typeface="Times New Roman"/>
              </a:rPr>
              <a:t>8</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2009</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2010</a:t>
            </a:r>
            <a:r>
              <a:rPr sz="1200" spc="10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y</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2,</a:t>
            </a:r>
            <a:r>
              <a:rPr sz="1200" spc="140" dirty="0">
                <a:latin typeface="Times New Roman"/>
                <a:cs typeface="Times New Roman"/>
              </a:rPr>
              <a:t> </a:t>
            </a:r>
            <a:r>
              <a:rPr sz="1200" dirty="0">
                <a:latin typeface="Times New Roman"/>
                <a:cs typeface="Times New Roman"/>
              </a:rPr>
              <a:t>3,</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4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65</a:t>
            </a:r>
            <a:r>
              <a:rPr sz="1200" spc="10" dirty="0">
                <a:latin typeface="Times New Roman"/>
                <a:cs typeface="Times New Roman"/>
              </a:rPr>
              <a:t>.</a:t>
            </a:r>
            <a:r>
              <a:rPr sz="1200" dirty="0">
                <a:latin typeface="Times New Roman"/>
                <a:cs typeface="Times New Roman"/>
              </a:rPr>
              <a:t>5</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51)</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7</a:t>
            </a:r>
            <a:r>
              <a:rPr sz="1200" dirty="0">
                <a:latin typeface="Times New Roman"/>
                <a:cs typeface="Times New Roman"/>
              </a:rPr>
              <a:t>8</a:t>
            </a:r>
            <a:r>
              <a:rPr sz="1200" spc="6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nd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64</a:t>
            </a:r>
            <a:r>
              <a:rPr sz="1200" spc="10" dirty="0">
                <a:latin typeface="Times New Roman"/>
                <a:cs typeface="Times New Roman"/>
              </a:rPr>
              <a:t>.</a:t>
            </a:r>
            <a:r>
              <a:rPr sz="1200" dirty="0">
                <a:latin typeface="Times New Roman"/>
                <a:cs typeface="Times New Roman"/>
              </a:rPr>
              <a:t>1%</a:t>
            </a:r>
            <a:r>
              <a:rPr sz="1200" spc="4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50)</a:t>
            </a:r>
            <a:r>
              <a:rPr sz="1200" spc="65"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i</a:t>
            </a:r>
            <a:r>
              <a:rPr sz="1200" spc="25"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a:t>
            </a:r>
            <a:r>
              <a:rPr sz="1200" spc="10" dirty="0">
                <a:latin typeface="Times New Roman"/>
                <a:cs typeface="Times New Roman"/>
              </a:rPr>
              <a:t>.</a:t>
            </a:r>
            <a:r>
              <a:rPr sz="1200" dirty="0">
                <a:latin typeface="Times New Roman"/>
                <a:cs typeface="Times New Roman"/>
              </a:rPr>
              <a:t>6%</a:t>
            </a:r>
            <a:r>
              <a:rPr sz="1200" spc="4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2)</a:t>
            </a:r>
            <a:r>
              <a:rPr sz="1200" spc="6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33</a:t>
            </a:r>
            <a:r>
              <a:rPr sz="1200" spc="10" dirty="0">
                <a:latin typeface="Times New Roman"/>
                <a:cs typeface="Times New Roman"/>
              </a:rPr>
              <a:t>.</a:t>
            </a:r>
            <a:r>
              <a:rPr sz="1200" dirty="0">
                <a:latin typeface="Times New Roman"/>
                <a:cs typeface="Times New Roman"/>
              </a:rPr>
              <a:t>3%</a:t>
            </a:r>
            <a:r>
              <a:rPr sz="1200" spc="2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26)</a:t>
            </a:r>
            <a:r>
              <a:rPr sz="1200" spc="2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di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p>
          <a:p>
            <a:pPr marL="12700" marR="7620" algn="just">
              <a:lnSpc>
                <a:spcPct val="92000"/>
              </a:lnSpc>
              <a:spcBef>
                <a:spcPts val="1075"/>
              </a:spcBef>
            </a:pPr>
            <a:r>
              <a:rPr sz="1200" b="1" i="1" spc="-10" dirty="0">
                <a:latin typeface="Times New Roman"/>
                <a:cs typeface="Times New Roman"/>
              </a:rPr>
              <a:t>F</a:t>
            </a:r>
            <a:r>
              <a:rPr sz="1200" b="1" i="1" dirty="0">
                <a:latin typeface="Times New Roman"/>
                <a:cs typeface="Times New Roman"/>
              </a:rPr>
              <a:t>i</a:t>
            </a:r>
            <a:r>
              <a:rPr sz="1200" b="1" i="1" spc="-5" dirty="0">
                <a:latin typeface="Times New Roman"/>
                <a:cs typeface="Times New Roman"/>
              </a:rPr>
              <a:t>e</a:t>
            </a:r>
            <a:r>
              <a:rPr sz="1200" b="1" i="1" dirty="0">
                <a:latin typeface="Times New Roman"/>
                <a:cs typeface="Times New Roman"/>
              </a:rPr>
              <a:t>ld</a:t>
            </a:r>
            <a:r>
              <a:rPr sz="1200" b="1" i="1" spc="5" dirty="0">
                <a:latin typeface="Times New Roman"/>
                <a:cs typeface="Times New Roman"/>
              </a:rPr>
              <a:t>-</a:t>
            </a:r>
            <a:r>
              <a:rPr sz="1200" b="1" i="1" dirty="0">
                <a:latin typeface="Times New Roman"/>
                <a:cs typeface="Times New Roman"/>
              </a:rPr>
              <a:t>ba</a:t>
            </a:r>
            <a:r>
              <a:rPr sz="1200" b="1" i="1" spc="-15" dirty="0">
                <a:latin typeface="Times New Roman"/>
                <a:cs typeface="Times New Roman"/>
              </a:rPr>
              <a:t>s</a:t>
            </a:r>
            <a:r>
              <a:rPr sz="1200" b="1" i="1" spc="-5" dirty="0">
                <a:latin typeface="Times New Roman"/>
                <a:cs typeface="Times New Roman"/>
              </a:rPr>
              <a:t>e</a:t>
            </a:r>
            <a:r>
              <a:rPr sz="1200" b="1" i="1" dirty="0">
                <a:latin typeface="Times New Roman"/>
                <a:cs typeface="Times New Roman"/>
              </a:rPr>
              <a:t>d  </a:t>
            </a:r>
            <a:r>
              <a:rPr sz="1200" b="1" i="1" spc="10" dirty="0">
                <a:latin typeface="Times New Roman"/>
                <a:cs typeface="Times New Roman"/>
              </a:rPr>
              <a:t>P</a:t>
            </a:r>
            <a:r>
              <a:rPr sz="1200" b="1" i="1" dirty="0">
                <a:latin typeface="Times New Roman"/>
                <a:cs typeface="Times New Roman"/>
              </a:rPr>
              <a:t>la</a:t>
            </a:r>
            <a:r>
              <a:rPr sz="1200" b="1" i="1" spc="-5" dirty="0">
                <a:latin typeface="Times New Roman"/>
                <a:cs typeface="Times New Roman"/>
              </a:rPr>
              <a:t>ce</a:t>
            </a:r>
            <a:r>
              <a:rPr sz="1200" b="1" i="1" spc="25" dirty="0">
                <a:latin typeface="Times New Roman"/>
                <a:cs typeface="Times New Roman"/>
              </a:rPr>
              <a:t>m</a:t>
            </a:r>
            <a:r>
              <a:rPr sz="1200" b="1" i="1" spc="-5" dirty="0">
                <a:latin typeface="Times New Roman"/>
                <a:cs typeface="Times New Roman"/>
              </a:rPr>
              <a:t>e</a:t>
            </a:r>
            <a:r>
              <a:rPr sz="1200" b="1" i="1" dirty="0">
                <a:latin typeface="Times New Roman"/>
                <a:cs typeface="Times New Roman"/>
              </a:rPr>
              <a:t>n</a:t>
            </a:r>
            <a:r>
              <a:rPr sz="1200" b="1" i="1" spc="-25" dirty="0">
                <a:latin typeface="Times New Roman"/>
                <a:cs typeface="Times New Roman"/>
              </a:rPr>
              <a:t>t</a:t>
            </a:r>
            <a:r>
              <a:rPr sz="1200" b="1" i="1" dirty="0">
                <a:latin typeface="Times New Roman"/>
                <a:cs typeface="Times New Roman"/>
              </a:rPr>
              <a:t>. </a:t>
            </a:r>
            <a:r>
              <a:rPr sz="1200" b="1" i="1" spc="-15" dirty="0">
                <a:latin typeface="Times New Roman"/>
                <a:cs typeface="Times New Roman"/>
              </a:rPr>
              <a:t> </a:t>
            </a:r>
            <a:r>
              <a:rPr sz="1200" spc="10" dirty="0">
                <a:latin typeface="Times New Roman"/>
                <a:cs typeface="Times New Roman"/>
              </a:rPr>
              <a:t>E</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0" dirty="0">
                <a:latin typeface="Times New Roman"/>
                <a:cs typeface="Times New Roman"/>
              </a:rPr>
              <a:t>t</a:t>
            </a:r>
            <a:r>
              <a:rPr sz="1200" spc="-50" dirty="0">
                <a:latin typeface="Times New Roman"/>
                <a:cs typeface="Times New Roman"/>
              </a:rPr>
              <a:t>y</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p</a:t>
            </a:r>
            <a:r>
              <a:rPr sz="1200" spc="-30"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19) </a:t>
            </a:r>
            <a:r>
              <a:rPr sz="1200" spc="-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23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he 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4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4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2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25" dirty="0">
                <a:latin typeface="Times New Roman"/>
                <a:cs typeface="Times New Roman"/>
              </a:rPr>
              <a:t> </a:t>
            </a:r>
            <a:r>
              <a:rPr sz="1200" dirty="0">
                <a:latin typeface="Times New Roman"/>
                <a:cs typeface="Times New Roman"/>
              </a:rPr>
              <a:t>16</a:t>
            </a:r>
            <a:r>
              <a:rPr sz="1200" spc="10" dirty="0">
                <a:latin typeface="Times New Roman"/>
                <a:cs typeface="Times New Roman"/>
              </a:rPr>
              <a:t>.</a:t>
            </a:r>
            <a:r>
              <a:rPr sz="1200" dirty="0">
                <a:latin typeface="Times New Roman"/>
                <a:cs typeface="Times New Roman"/>
              </a:rPr>
              <a:t>5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dirty="0">
                <a:latin typeface="Times New Roman"/>
                <a:cs typeface="Times New Roman"/>
              </a:rPr>
              <a:t>20 </a:t>
            </a:r>
            <a:r>
              <a:rPr sz="1200" spc="5" dirty="0">
                <a:latin typeface="Times New Roman"/>
                <a:cs typeface="Times New Roman"/>
              </a:rPr>
              <a:t>(</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23</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52%</a:t>
            </a:r>
            <a:r>
              <a:rPr sz="1200" spc="14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12)</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23</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14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endParaRPr sz="1200" dirty="0">
              <a:latin typeface="Times New Roman"/>
              <a:cs typeface="Times New Roman"/>
            </a:endParaRPr>
          </a:p>
          <a:p>
            <a:pPr>
              <a:lnSpc>
                <a:spcPct val="100000"/>
              </a:lnSpc>
              <a:spcBef>
                <a:spcPts val="35"/>
              </a:spcBef>
            </a:pPr>
            <a:endParaRPr sz="950" dirty="0">
              <a:latin typeface="Times New Roman"/>
              <a:cs typeface="Times New Roman"/>
            </a:endParaRPr>
          </a:p>
          <a:p>
            <a:pPr marL="12700" marR="6985" algn="just">
              <a:lnSpc>
                <a:spcPts val="1320"/>
              </a:lnSpc>
            </a:pPr>
            <a:r>
              <a:rPr sz="1200" b="1" i="1" dirty="0">
                <a:latin typeface="Times New Roman"/>
                <a:cs typeface="Times New Roman"/>
              </a:rPr>
              <a:t>Stud</a:t>
            </a:r>
            <a:r>
              <a:rPr sz="1200" b="1" i="1" spc="-5" dirty="0">
                <a:latin typeface="Times New Roman"/>
                <a:cs typeface="Times New Roman"/>
              </a:rPr>
              <a:t>e</a:t>
            </a:r>
            <a:r>
              <a:rPr sz="1200" b="1" i="1" dirty="0">
                <a:latin typeface="Times New Roman"/>
                <a:cs typeface="Times New Roman"/>
              </a:rPr>
              <a:t>nt</a:t>
            </a:r>
            <a:r>
              <a:rPr sz="1200" b="1" i="1" spc="85" dirty="0">
                <a:latin typeface="Times New Roman"/>
                <a:cs typeface="Times New Roman"/>
              </a:rPr>
              <a:t> </a:t>
            </a:r>
            <a:r>
              <a:rPr sz="1200" b="1" i="1" spc="10" dirty="0">
                <a:latin typeface="Times New Roman"/>
                <a:cs typeface="Times New Roman"/>
              </a:rPr>
              <a:t>T</a:t>
            </a:r>
            <a:r>
              <a:rPr sz="1200" b="1" i="1" spc="-5" dirty="0">
                <a:latin typeface="Times New Roman"/>
                <a:cs typeface="Times New Roman"/>
              </a:rPr>
              <a:t>e</a:t>
            </a:r>
            <a:r>
              <a:rPr sz="1200" b="1" i="1" dirty="0">
                <a:latin typeface="Times New Roman"/>
                <a:cs typeface="Times New Roman"/>
              </a:rPr>
              <a:t>a</a:t>
            </a:r>
            <a:r>
              <a:rPr sz="1200" b="1" i="1" spc="-5" dirty="0">
                <a:latin typeface="Times New Roman"/>
                <a:cs typeface="Times New Roman"/>
              </a:rPr>
              <a:t>c</a:t>
            </a:r>
            <a:r>
              <a:rPr sz="1200" b="1" i="1" dirty="0">
                <a:latin typeface="Times New Roman"/>
                <a:cs typeface="Times New Roman"/>
              </a:rPr>
              <a:t>hing.</a:t>
            </a:r>
            <a:r>
              <a:rPr sz="1200" b="1" i="1"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5" dirty="0">
                <a:latin typeface="Times New Roman"/>
                <a:cs typeface="Times New Roman"/>
              </a:rPr>
              <a:t>s</a:t>
            </a:r>
            <a:r>
              <a:rPr sz="1200" spc="-5" dirty="0">
                <a:latin typeface="Times New Roman"/>
                <a:cs typeface="Times New Roman"/>
              </a:rPr>
              <a:t>ee</a:t>
            </a:r>
            <a:r>
              <a:rPr sz="1200" dirty="0">
                <a:latin typeface="Times New Roman"/>
                <a:cs typeface="Times New Roman"/>
              </a:rPr>
              <a:t>k </a:t>
            </a:r>
            <a:r>
              <a:rPr sz="1200" spc="-75" dirty="0">
                <a:latin typeface="Times New Roman"/>
                <a:cs typeface="Times New Roman"/>
              </a:rPr>
              <a:t> </a:t>
            </a:r>
            <a:r>
              <a:rPr sz="1200" spc="-25" dirty="0">
                <a:latin typeface="Times New Roman"/>
                <a:cs typeface="Times New Roman"/>
              </a:rPr>
              <a:t>li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14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85"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f</a:t>
            </a:r>
            <a:r>
              <a:rPr sz="1200" spc="-25" dirty="0">
                <a:latin typeface="Times New Roman"/>
                <a:cs typeface="Times New Roman"/>
              </a:rPr>
              <a:t>iv</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10)</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due</a:t>
            </a:r>
            <a:r>
              <a:rPr sz="1200" spc="3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a:t>
            </a:r>
            <a:r>
              <a:rPr sz="1200" spc="3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88</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hidden="1"/>
          <p:cNvSpPr>
            <a:spLocks noGrp="1"/>
          </p:cNvSpPr>
          <p:nvPr>
            <p:ph type="title"/>
          </p:nvPr>
        </p:nvSpPr>
        <p:spPr>
          <a:xfrm>
            <a:off x="388620" y="402335"/>
            <a:ext cx="6995159" cy="553998"/>
          </a:xfrm>
        </p:spPr>
        <p:txBody>
          <a:bodyPr/>
          <a:lstStyle/>
          <a:p>
            <a:r>
              <a:rPr lang="en-US" dirty="0" smtClean="0"/>
              <a:t>Article “Providing Culturally Responsive Teaching” - Lesson </a:t>
            </a:r>
            <a:r>
              <a:rPr lang="en-US" dirty="0"/>
              <a:t>Design and Delivery Results</a:t>
            </a:r>
          </a:p>
        </p:txBody>
      </p:sp>
      <p:sp>
        <p:nvSpPr>
          <p:cNvPr id="2" name="object 2"/>
          <p:cNvSpPr txBox="1"/>
          <p:nvPr/>
        </p:nvSpPr>
        <p:spPr>
          <a:xfrm>
            <a:off x="901700" y="910131"/>
            <a:ext cx="5972175" cy="3689350"/>
          </a:xfrm>
          <a:prstGeom prst="rect">
            <a:avLst/>
          </a:prstGeom>
        </p:spPr>
        <p:txBody>
          <a:bodyPr vert="horz" wrap="square" lIns="0" tIns="0" rIns="0" bIns="0" rtlCol="0">
            <a:spAutoFit/>
          </a:bodyPr>
          <a:lstStyle/>
          <a:p>
            <a:pPr marL="12700" marR="5715" algn="just">
              <a:lnSpc>
                <a:spcPct val="91900"/>
              </a:lnSpc>
            </a:pP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P</a:t>
            </a:r>
            <a:r>
              <a:rPr sz="1200" spc="-10" dirty="0">
                <a:latin typeface="Times New Roman"/>
                <a:cs typeface="Times New Roman"/>
              </a:rPr>
              <a:t>R</a:t>
            </a:r>
            <a:r>
              <a:rPr sz="1200" spc="-30" dirty="0">
                <a:latin typeface="Times New Roman"/>
                <a:cs typeface="Times New Roman"/>
              </a:rPr>
              <a:t>A</a:t>
            </a:r>
            <a:r>
              <a:rPr sz="1200" spc="-5" dirty="0">
                <a:latin typeface="Times New Roman"/>
                <a:cs typeface="Times New Roman"/>
              </a:rPr>
              <a:t>X</a:t>
            </a:r>
            <a:r>
              <a:rPr sz="1200" spc="5" dirty="0">
                <a:latin typeface="Times New Roman"/>
                <a:cs typeface="Times New Roman"/>
              </a:rPr>
              <a:t>I</a:t>
            </a:r>
            <a:r>
              <a:rPr sz="1200" dirty="0">
                <a:latin typeface="Times New Roman"/>
                <a:cs typeface="Times New Roman"/>
              </a:rPr>
              <a:t>S </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I </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za</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e</a:t>
            </a:r>
            <a:r>
              <a:rPr sz="1200" spc="-5" dirty="0">
                <a:latin typeface="Times New Roman"/>
                <a:cs typeface="Times New Roman"/>
              </a:rPr>
              <a:t>we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ca</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dirty="0">
                <a:latin typeface="Times New Roman"/>
                <a:cs typeface="Times New Roman"/>
              </a:rPr>
              <a:t>og</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o</a:t>
            </a:r>
            <a:r>
              <a:rPr sz="1200" dirty="0">
                <a:latin typeface="Times New Roman"/>
                <a:cs typeface="Times New Roman"/>
              </a:rPr>
              <a:t>du</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4,</a:t>
            </a:r>
            <a:r>
              <a:rPr sz="1200" spc="4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dirty="0">
                <a:latin typeface="Times New Roman"/>
                <a:cs typeface="Times New Roman"/>
              </a:rPr>
              <a:t>to</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17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u</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dirty="0">
                <a:latin typeface="Times New Roman"/>
                <a:cs typeface="Times New Roman"/>
              </a:rPr>
              <a:t>2007, 2008,</a:t>
            </a:r>
            <a:r>
              <a:rPr sz="1200" spc="140" dirty="0">
                <a:latin typeface="Times New Roman"/>
                <a:cs typeface="Times New Roman"/>
              </a:rPr>
              <a:t> </a:t>
            </a:r>
            <a:r>
              <a:rPr sz="1200" dirty="0">
                <a:latin typeface="Times New Roman"/>
                <a:cs typeface="Times New Roman"/>
              </a:rPr>
              <a:t>200</a:t>
            </a:r>
            <a:r>
              <a:rPr sz="1200" spc="-25" dirty="0">
                <a:latin typeface="Times New Roman"/>
                <a:cs typeface="Times New Roman"/>
              </a:rPr>
              <a:t>9</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2010</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2011.</a:t>
            </a:r>
            <a:r>
              <a:rPr sz="1200" spc="12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y</a:t>
            </a:r>
            <a:r>
              <a:rPr sz="1200" spc="30" dirty="0">
                <a:latin typeface="Times New Roman"/>
                <a:cs typeface="Times New Roman"/>
              </a:rPr>
              <a:t>-</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du</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y</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45"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li</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O</a:t>
            </a:r>
            <a:r>
              <a:rPr sz="1200" dirty="0">
                <a:latin typeface="Times New Roman"/>
                <a:cs typeface="Times New Roman"/>
              </a:rPr>
              <a:t>nly</a:t>
            </a:r>
            <a:r>
              <a:rPr sz="1200" spc="-15" dirty="0">
                <a:latin typeface="Times New Roman"/>
                <a:cs typeface="Times New Roman"/>
              </a:rPr>
              <a:t> </a:t>
            </a:r>
            <a:r>
              <a:rPr sz="1200" dirty="0">
                <a:latin typeface="Times New Roman"/>
                <a:cs typeface="Times New Roman"/>
              </a:rPr>
              <a:t>16%</a:t>
            </a:r>
            <a:r>
              <a:rPr sz="1200" spc="2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7)</a:t>
            </a:r>
            <a:r>
              <a:rPr sz="1200" spc="20" dirty="0">
                <a:latin typeface="Times New Roman"/>
                <a:cs typeface="Times New Roman"/>
              </a:rPr>
              <a:t> o</a:t>
            </a:r>
            <a:r>
              <a:rPr sz="1200" dirty="0">
                <a:latin typeface="Times New Roman"/>
                <a:cs typeface="Times New Roman"/>
              </a:rPr>
              <a:t>f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45 </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spc="2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4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3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spc="-50" dirty="0">
                <a:latin typeface="Times New Roman"/>
                <a:cs typeface="Times New Roman"/>
              </a:rPr>
              <a:t>i</a:t>
            </a:r>
            <a:r>
              <a:rPr sz="1200" spc="-5" dirty="0">
                <a:latin typeface="Times New Roman"/>
                <a:cs typeface="Times New Roman"/>
              </a:rPr>
              <a:t>ce.</a:t>
            </a:r>
            <a:endParaRPr sz="1200">
              <a:latin typeface="Times New Roman"/>
              <a:cs typeface="Times New Roman"/>
            </a:endParaRPr>
          </a:p>
          <a:p>
            <a:pPr marL="12700" marR="5080" algn="just">
              <a:lnSpc>
                <a:spcPct val="93000"/>
              </a:lnSpc>
              <a:spcBef>
                <a:spcPts val="985"/>
              </a:spcBef>
            </a:pPr>
            <a:r>
              <a:rPr sz="1200" dirty="0">
                <a:latin typeface="Times New Roman"/>
                <a:cs typeface="Times New Roman"/>
              </a:rPr>
              <a:t>A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 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5.</a:t>
            </a:r>
            <a:r>
              <a:rPr sz="1200" spc="45" dirty="0">
                <a:latin typeface="Times New Roman"/>
                <a:cs typeface="Times New Roman"/>
              </a:rPr>
              <a:t> </a:t>
            </a:r>
            <a:r>
              <a:rPr sz="1200" spc="10" dirty="0">
                <a:latin typeface="Times New Roman"/>
                <a:cs typeface="Times New Roman"/>
              </a:rPr>
              <a:t>T</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lv</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nt</a:t>
            </a:r>
            <a:r>
              <a:rPr sz="1200" spc="6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6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30" dirty="0">
                <a:latin typeface="Times New Roman"/>
                <a:cs typeface="Times New Roman"/>
              </a:rPr>
              <a:t>w</a:t>
            </a:r>
            <a:r>
              <a:rPr sz="1200" dirty="0">
                <a:latin typeface="Times New Roman"/>
                <a:cs typeface="Times New Roman"/>
              </a:rPr>
              <a:t>o </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78</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n</a:t>
            </a:r>
            <a:r>
              <a:rPr sz="1200" spc="15" dirty="0">
                <a:latin typeface="Times New Roman"/>
                <a:cs typeface="Times New Roman"/>
              </a:rPr>
              <a:t>=</a:t>
            </a:r>
            <a:r>
              <a:rPr sz="1200" dirty="0">
                <a:latin typeface="Times New Roman"/>
                <a:cs typeface="Times New Roman"/>
              </a:rPr>
              <a:t>14) </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18 </a:t>
            </a:r>
            <a:r>
              <a:rPr sz="1200" spc="-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Sp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13 </a:t>
            </a:r>
            <a:r>
              <a:rPr sz="1200" spc="4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3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4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by</a:t>
            </a:r>
            <a:r>
              <a:rPr sz="1200" spc="3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55" dirty="0">
                <a:latin typeface="Times New Roman"/>
                <a:cs typeface="Times New Roman"/>
              </a:rPr>
              <a:t>r</a:t>
            </a:r>
            <a:r>
              <a:rPr sz="1200" dirty="0">
                <a:latin typeface="Times New Roman"/>
                <a:cs typeface="Times New Roman"/>
              </a:rPr>
              <a:t>y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18</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9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20</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ugg</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S</a:t>
            </a:r>
            <a:r>
              <a:rPr sz="1200" spc="-25" dirty="0">
                <a:latin typeface="Times New Roman"/>
                <a:cs typeface="Times New Roman"/>
              </a:rPr>
              <a:t>i</a:t>
            </a:r>
            <a:r>
              <a:rPr sz="1200" dirty="0">
                <a:latin typeface="Times New Roman"/>
                <a:cs typeface="Times New Roman"/>
              </a:rPr>
              <a:t>mi</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ly</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39%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7)</a:t>
            </a:r>
            <a:r>
              <a:rPr sz="1200" spc="20" dirty="0">
                <a:latin typeface="Times New Roman"/>
                <a:cs typeface="Times New Roman"/>
              </a:rPr>
              <a:t> 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18</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4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3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3)</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6)</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endParaRPr sz="1200">
              <a:latin typeface="Times New Roman"/>
              <a:cs typeface="Times New Roman"/>
            </a:endParaRPr>
          </a:p>
        </p:txBody>
      </p:sp>
      <p:sp>
        <p:nvSpPr>
          <p:cNvPr id="3" name="object 3"/>
          <p:cNvSpPr txBox="1"/>
          <p:nvPr/>
        </p:nvSpPr>
        <p:spPr>
          <a:xfrm>
            <a:off x="1358900" y="4756707"/>
            <a:ext cx="1253490" cy="177800"/>
          </a:xfrm>
          <a:prstGeom prst="rect">
            <a:avLst/>
          </a:prstGeom>
        </p:spPr>
        <p:txBody>
          <a:bodyPr vert="horz" wrap="square" lIns="0" tIns="0" rIns="0" bIns="0" rtlCol="0">
            <a:spAutoFit/>
          </a:bodyPr>
          <a:lstStyle/>
          <a:p>
            <a:pPr marL="12700">
              <a:lnSpc>
                <a:spcPct val="100000"/>
              </a:lnSpc>
            </a:pP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#2:</a:t>
            </a:r>
            <a:endParaRPr sz="1200">
              <a:latin typeface="Times New Roman"/>
              <a:cs typeface="Times New Roman"/>
            </a:endParaRPr>
          </a:p>
        </p:txBody>
      </p:sp>
      <p:sp>
        <p:nvSpPr>
          <p:cNvPr id="4" name="object 4"/>
          <p:cNvSpPr txBox="1"/>
          <p:nvPr/>
        </p:nvSpPr>
        <p:spPr>
          <a:xfrm>
            <a:off x="2730500" y="4756707"/>
            <a:ext cx="4144010" cy="2588895"/>
          </a:xfrm>
          <a:prstGeom prst="rect">
            <a:avLst/>
          </a:prstGeom>
        </p:spPr>
        <p:txBody>
          <a:bodyPr vert="horz" wrap="square" lIns="0" tIns="0" rIns="0" bIns="0" rtlCol="0">
            <a:spAutoFit/>
          </a:bodyPr>
          <a:lstStyle/>
          <a:p>
            <a:pPr marL="12700" marR="5080" algn="just">
              <a:lnSpc>
                <a:spcPct val="96000"/>
              </a:lnSpc>
            </a:pP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30" dirty="0">
                <a:latin typeface="Times New Roman"/>
                <a:cs typeface="Times New Roman"/>
              </a:rPr>
              <a:t>“</a:t>
            </a:r>
            <a:r>
              <a:rPr sz="1200" spc="-20" dirty="0">
                <a:latin typeface="Times New Roman"/>
                <a:cs typeface="Times New Roman"/>
              </a:rPr>
              <a:t>F</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ou</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5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h</a:t>
            </a:r>
            <a:r>
              <a:rPr sz="1200" spc="-5" dirty="0">
                <a:latin typeface="Times New Roman"/>
                <a:cs typeface="Times New Roman"/>
              </a:rPr>
              <a:t>ee</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li</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w</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k. </a:t>
            </a:r>
            <a:r>
              <a:rPr sz="1200" spc="10" dirty="0">
                <a:latin typeface="Times New Roman"/>
                <a:cs typeface="Times New Roman"/>
              </a:rPr>
              <a:t> </a:t>
            </a: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80" dirty="0">
                <a:latin typeface="Times New Roman"/>
                <a:cs typeface="Times New Roman"/>
              </a:rPr>
              <a:t> </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n</a:t>
            </a:r>
            <a:r>
              <a:rPr sz="120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y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 </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c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ze</a:t>
            </a:r>
            <a:r>
              <a:rPr sz="1200" dirty="0">
                <a:latin typeface="Times New Roman"/>
                <a:cs typeface="Times New Roman"/>
              </a:rPr>
              <a:t>r</a:t>
            </a:r>
            <a:r>
              <a:rPr sz="1200" spc="20" dirty="0">
                <a:latin typeface="Times New Roman"/>
                <a:cs typeface="Times New Roman"/>
              </a:rPr>
              <a:t> 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pu</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in</a:t>
            </a:r>
            <a:r>
              <a:rPr sz="1200" spc="10"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4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o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y.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tt</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8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in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2700" marR="5080" algn="just">
              <a:lnSpc>
                <a:spcPct val="96000"/>
              </a:lnSpc>
              <a:spcBef>
                <a:spcPts val="1015"/>
              </a:spcBef>
            </a:pPr>
            <a:r>
              <a:rPr sz="1200" spc="-5"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 </a:t>
            </a:r>
            <a:r>
              <a:rPr sz="1200" spc="-9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1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each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 </a:t>
            </a:r>
            <a:r>
              <a:rPr sz="1200" spc="95"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95"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to </a:t>
            </a:r>
            <a:r>
              <a:rPr sz="1200" spc="9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 </a:t>
            </a:r>
            <a:r>
              <a:rPr sz="1200" spc="9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dirty="0">
                <a:latin typeface="Times New Roman"/>
                <a:cs typeface="Times New Roman"/>
              </a:rPr>
              <a:t>5</a:t>
            </a:r>
            <a:r>
              <a:rPr sz="1200" spc="-15" baseline="38194" dirty="0">
                <a:latin typeface="Times New Roman"/>
                <a:cs typeface="Times New Roman"/>
              </a:rPr>
              <a:t>t</a:t>
            </a:r>
            <a:r>
              <a:rPr sz="1200" spc="-7" baseline="38194" dirty="0">
                <a:latin typeface="Times New Roman"/>
                <a:cs typeface="Times New Roman"/>
              </a:rPr>
              <a:t>h</a:t>
            </a:r>
            <a:r>
              <a:rPr sz="1200" baseline="38194" dirty="0">
                <a:latin typeface="Times New Roman"/>
                <a:cs typeface="Times New Roman"/>
              </a:rPr>
              <a:t>  </a:t>
            </a:r>
            <a:r>
              <a:rPr sz="1200" spc="120" baseline="38194"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c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0"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 </a:t>
            </a:r>
            <a:r>
              <a:rPr sz="1200" spc="-100"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5"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3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  </a:t>
            </a:r>
            <a:r>
              <a:rPr sz="1200" spc="10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p:txBody>
      </p:sp>
      <p:sp>
        <p:nvSpPr>
          <p:cNvPr id="5" name="object 5"/>
          <p:cNvSpPr txBox="1"/>
          <p:nvPr/>
        </p:nvSpPr>
        <p:spPr>
          <a:xfrm>
            <a:off x="1358900" y="6289851"/>
            <a:ext cx="1253490" cy="177800"/>
          </a:xfrm>
          <a:prstGeom prst="rect">
            <a:avLst/>
          </a:prstGeom>
        </p:spPr>
        <p:txBody>
          <a:bodyPr vert="horz" wrap="square" lIns="0" tIns="0" rIns="0" bIns="0" rtlCol="0">
            <a:spAutoFit/>
          </a:bodyPr>
          <a:lstStyle/>
          <a:p>
            <a:pPr marL="12700">
              <a:lnSpc>
                <a:spcPct val="100000"/>
              </a:lnSpc>
            </a:pP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#4:</a:t>
            </a:r>
            <a:endParaRPr sz="1200">
              <a:latin typeface="Times New Roman"/>
              <a:cs typeface="Times New Roman"/>
            </a:endParaRPr>
          </a:p>
        </p:txBody>
      </p:sp>
      <p:sp>
        <p:nvSpPr>
          <p:cNvPr id="6" name="object 6"/>
          <p:cNvSpPr txBox="1"/>
          <p:nvPr/>
        </p:nvSpPr>
        <p:spPr>
          <a:xfrm>
            <a:off x="1358900" y="7502955"/>
            <a:ext cx="1253490" cy="177800"/>
          </a:xfrm>
          <a:prstGeom prst="rect">
            <a:avLst/>
          </a:prstGeom>
        </p:spPr>
        <p:txBody>
          <a:bodyPr vert="horz" wrap="square" lIns="0" tIns="0" rIns="0" bIns="0" rtlCol="0">
            <a:spAutoFit/>
          </a:bodyPr>
          <a:lstStyle/>
          <a:p>
            <a:pPr marL="12700">
              <a:lnSpc>
                <a:spcPct val="100000"/>
              </a:lnSpc>
            </a:pP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#5:</a:t>
            </a:r>
            <a:endParaRPr sz="1200">
              <a:latin typeface="Times New Roman"/>
              <a:cs typeface="Times New Roman"/>
            </a:endParaRPr>
          </a:p>
        </p:txBody>
      </p:sp>
      <p:sp>
        <p:nvSpPr>
          <p:cNvPr id="7" name="object 7"/>
          <p:cNvSpPr txBox="1"/>
          <p:nvPr/>
        </p:nvSpPr>
        <p:spPr>
          <a:xfrm>
            <a:off x="2730500" y="7502955"/>
            <a:ext cx="4140200" cy="528320"/>
          </a:xfrm>
          <a:prstGeom prst="rect">
            <a:avLst/>
          </a:prstGeom>
        </p:spPr>
        <p:txBody>
          <a:bodyPr vert="horz" wrap="square" lIns="0" tIns="0" rIns="0" bIns="0" rtlCol="0">
            <a:spAutoFit/>
          </a:bodyPr>
          <a:lstStyle/>
          <a:p>
            <a:pPr marL="12700" marR="5080" algn="just">
              <a:lnSpc>
                <a:spcPct val="95800"/>
              </a:lnSpc>
            </a:pPr>
            <a:r>
              <a:rPr sz="1200" spc="-10"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i="1" spc="-5" dirty="0">
                <a:latin typeface="Times New Roman"/>
                <a:cs typeface="Times New Roman"/>
              </a:rPr>
              <a:t>G</a:t>
            </a:r>
            <a:r>
              <a:rPr sz="1200" i="1" spc="10" dirty="0">
                <a:latin typeface="Times New Roman"/>
                <a:cs typeface="Times New Roman"/>
              </a:rPr>
              <a:t>r</a:t>
            </a:r>
            <a:r>
              <a:rPr sz="1200" i="1" spc="-5" dirty="0">
                <a:latin typeface="Times New Roman"/>
                <a:cs typeface="Times New Roman"/>
              </a:rPr>
              <a:t>ee</a:t>
            </a:r>
            <a:r>
              <a:rPr sz="1200" i="1" spc="20" dirty="0">
                <a:latin typeface="Times New Roman"/>
                <a:cs typeface="Times New Roman"/>
              </a:rPr>
              <a:t>n</a:t>
            </a:r>
            <a:r>
              <a:rPr sz="1200" i="1" spc="-15" dirty="0">
                <a:latin typeface="Times New Roman"/>
                <a:cs typeface="Times New Roman"/>
              </a:rPr>
              <a:t>s</a:t>
            </a:r>
            <a:r>
              <a:rPr sz="1200" i="1" dirty="0">
                <a:latin typeface="Times New Roman"/>
                <a:cs typeface="Times New Roman"/>
              </a:rPr>
              <a:t>bo</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a:t>
            </a:r>
            <a:r>
              <a:rPr sz="1200" i="1" spc="-15" dirty="0">
                <a:latin typeface="Times New Roman"/>
                <a:cs typeface="Times New Roman"/>
              </a:rPr>
              <a:t>F</a:t>
            </a:r>
            <a:r>
              <a:rPr sz="1200" i="1" dirty="0">
                <a:latin typeface="Times New Roman"/>
                <a:cs typeface="Times New Roman"/>
              </a:rPr>
              <a:t>o</a:t>
            </a:r>
            <a:r>
              <a:rPr sz="1200" i="1" spc="20" dirty="0">
                <a:latin typeface="Times New Roman"/>
                <a:cs typeface="Times New Roman"/>
              </a:rPr>
              <a:t>u</a:t>
            </a:r>
            <a:r>
              <a:rPr sz="1200" i="1" dirty="0">
                <a:latin typeface="Times New Roman"/>
                <a:cs typeface="Times New Roman"/>
              </a:rPr>
              <a:t>r </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30" dirty="0">
                <a:latin typeface="Times New Roman"/>
                <a:cs typeface="Times New Roman"/>
              </a:rPr>
              <a:t>-</a:t>
            </a:r>
            <a:r>
              <a:rPr sz="1200" spc="-25" dirty="0">
                <a:latin typeface="Times New Roman"/>
                <a:cs typeface="Times New Roman"/>
              </a:rPr>
              <a:t>in </a:t>
            </a:r>
            <a:r>
              <a:rPr sz="1200" dirty="0">
                <a:latin typeface="Times New Roman"/>
                <a:cs typeface="Times New Roman"/>
              </a:rPr>
              <a:t>by  </a:t>
            </a:r>
            <a:r>
              <a:rPr sz="1200" spc="-5" dirty="0">
                <a:latin typeface="Times New Roman"/>
                <a:cs typeface="Times New Roman"/>
              </a:rPr>
              <a:t>N</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 </a:t>
            </a:r>
            <a:r>
              <a:rPr sz="1200" spc="40" dirty="0">
                <a:latin typeface="Times New Roman"/>
                <a:cs typeface="Times New Roman"/>
              </a:rPr>
              <a:t> </a:t>
            </a:r>
            <a:r>
              <a:rPr sz="1200" dirty="0">
                <a:latin typeface="Times New Roman"/>
                <a:cs typeface="Times New Roman"/>
              </a:rPr>
              <a:t>A </a:t>
            </a:r>
            <a:r>
              <a:rPr sz="1200" spc="20" dirty="0">
                <a:latin typeface="Times New Roman"/>
                <a:cs typeface="Times New Roman"/>
              </a:rPr>
              <a:t> </a:t>
            </a:r>
            <a:r>
              <a:rPr sz="1200" dirty="0">
                <a:latin typeface="Times New Roman"/>
                <a:cs typeface="Times New Roman"/>
              </a:rPr>
              <a:t>&amp;  T </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1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 </a:t>
            </a:r>
            <a:r>
              <a:rPr sz="1200" spc="1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ed 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s </a:t>
            </a:r>
            <a:r>
              <a:rPr sz="1200" spc="-25" dirty="0">
                <a:latin typeface="Times New Roman"/>
                <a:cs typeface="Times New Roman"/>
              </a:rPr>
              <a:t>b</a:t>
            </a:r>
            <a:r>
              <a:rPr sz="1200" spc="20" dirty="0">
                <a:latin typeface="Times New Roman"/>
                <a:cs typeface="Times New Roman"/>
              </a:rPr>
              <a:t>oo</a:t>
            </a:r>
            <a:r>
              <a:rPr sz="1200" dirty="0">
                <a:latin typeface="Times New Roman"/>
                <a:cs typeface="Times New Roman"/>
              </a:rPr>
              <a:t>k</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30" dirty="0">
                <a:latin typeface="Times New Roman"/>
                <a:cs typeface="Times New Roman"/>
              </a:rPr>
              <a:t>A</a:t>
            </a:r>
            <a:r>
              <a:rPr sz="1200" spc="20" dirty="0">
                <a:latin typeface="Times New Roman"/>
                <a:cs typeface="Times New Roman"/>
              </a:rPr>
              <a:t>p</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a:t>
            </a:r>
            <a:endParaRPr sz="1200">
              <a:latin typeface="Times New Roman"/>
              <a:cs typeface="Times New Roman"/>
            </a:endParaRPr>
          </a:p>
        </p:txBody>
      </p:sp>
      <p:sp>
        <p:nvSpPr>
          <p:cNvPr id="8" name="object 8"/>
          <p:cNvSpPr txBox="1"/>
          <p:nvPr/>
        </p:nvSpPr>
        <p:spPr>
          <a:xfrm>
            <a:off x="901700" y="8155227"/>
            <a:ext cx="5972810" cy="857885"/>
          </a:xfrm>
          <a:prstGeom prst="rect">
            <a:avLst/>
          </a:prstGeom>
        </p:spPr>
        <p:txBody>
          <a:bodyPr vert="horz" wrap="square" lIns="0" tIns="0" rIns="0" bIns="0" rtlCol="0">
            <a:spAutoFit/>
          </a:bodyPr>
          <a:lstStyle/>
          <a:p>
            <a:pPr marL="12700" marR="5080" algn="just">
              <a:lnSpc>
                <a:spcPct val="92900"/>
              </a:lnSpc>
            </a:pP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m</a:t>
            </a:r>
            <a:r>
              <a:rPr sz="1200" spc="-25" dirty="0">
                <a:latin typeface="Times New Roman"/>
                <a:cs typeface="Times New Roman"/>
              </a:rPr>
              <a:t>m</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64</a:t>
            </a:r>
            <a:r>
              <a:rPr sz="1200" spc="10" dirty="0">
                <a:latin typeface="Times New Roman"/>
                <a:cs typeface="Times New Roman"/>
              </a:rPr>
              <a:t>.</a:t>
            </a:r>
            <a:r>
              <a:rPr sz="1200" dirty="0">
                <a:latin typeface="Times New Roman"/>
                <a:cs typeface="Times New Roman"/>
              </a:rPr>
              <a:t>1%</a:t>
            </a:r>
            <a:r>
              <a:rPr sz="1200" spc="65"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50)</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78</a:t>
            </a:r>
            <a:r>
              <a:rPr sz="1200" spc="10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2</a:t>
            </a:r>
            <a:r>
              <a:rPr sz="1200" spc="10" dirty="0">
                <a:latin typeface="Times New Roman"/>
                <a:cs typeface="Times New Roman"/>
              </a:rPr>
              <a:t>.</a:t>
            </a:r>
            <a:r>
              <a:rPr sz="1200" dirty="0">
                <a:latin typeface="Times New Roman"/>
                <a:cs typeface="Times New Roman"/>
              </a:rPr>
              <a:t>6% </a:t>
            </a:r>
            <a:r>
              <a:rPr sz="1200" spc="-14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2)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33</a:t>
            </a:r>
            <a:r>
              <a:rPr sz="1200" spc="10" dirty="0">
                <a:latin typeface="Times New Roman"/>
                <a:cs typeface="Times New Roman"/>
              </a:rPr>
              <a:t>.</a:t>
            </a:r>
            <a:r>
              <a:rPr sz="1200" dirty="0">
                <a:latin typeface="Times New Roman"/>
                <a:cs typeface="Times New Roman"/>
              </a:rPr>
              <a:t>3%</a:t>
            </a:r>
            <a:r>
              <a:rPr sz="1200" spc="14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26) </a:t>
            </a:r>
            <a:r>
              <a:rPr sz="1200" spc="-14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Fi</a:t>
            </a:r>
            <a:r>
              <a:rPr sz="1200" spc="-40" dirty="0">
                <a:latin typeface="Times New Roman"/>
                <a:cs typeface="Times New Roman"/>
              </a:rPr>
              <a:t>f</a:t>
            </a:r>
            <a:r>
              <a:rPr sz="1200" spc="50" dirty="0">
                <a:latin typeface="Times New Roman"/>
                <a:cs typeface="Times New Roman"/>
              </a:rPr>
              <a:t>t</a:t>
            </a:r>
            <a:r>
              <a:rPr sz="1200" spc="-50" dirty="0">
                <a:latin typeface="Times New Roman"/>
                <a:cs typeface="Times New Roman"/>
              </a:rPr>
              <a:t>y</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12)</a:t>
            </a:r>
            <a:r>
              <a:rPr sz="1200" spc="20" dirty="0">
                <a:latin typeface="Times New Roman"/>
                <a:cs typeface="Times New Roman"/>
              </a:rPr>
              <a:t> 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23</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O</a:t>
            </a:r>
            <a:r>
              <a:rPr sz="1200" dirty="0">
                <a:latin typeface="Times New Roman"/>
                <a:cs typeface="Times New Roman"/>
              </a:rPr>
              <a:t>nly </a:t>
            </a:r>
            <a:r>
              <a:rPr sz="1200" spc="-2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45 </a:t>
            </a:r>
            <a:r>
              <a:rPr sz="1200" spc="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endParaRPr sz="1200">
              <a:latin typeface="Times New Roman"/>
              <a:cs typeface="Times New Roman"/>
            </a:endParaRPr>
          </a:p>
        </p:txBody>
      </p:sp>
      <p:sp>
        <p:nvSpPr>
          <p:cNvPr id="9" name="object 9"/>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10" name="object 10"/>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11" name="object 11"/>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12" name="object 12"/>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13" name="object 13"/>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89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hidden="1"/>
          <p:cNvSpPr>
            <a:spLocks noGrp="1"/>
          </p:cNvSpPr>
          <p:nvPr>
            <p:ph type="title"/>
          </p:nvPr>
        </p:nvSpPr>
        <p:spPr>
          <a:xfrm>
            <a:off x="388620" y="402335"/>
            <a:ext cx="6995159" cy="276999"/>
          </a:xfrm>
        </p:spPr>
        <p:txBody>
          <a:bodyPr/>
          <a:lstStyle/>
          <a:p>
            <a:r>
              <a:rPr lang="en-US" dirty="0" smtClean="0"/>
              <a:t>Article “Providing Culturally Responsive Teaching” – Data Tables</a:t>
            </a:r>
            <a:endParaRPr lang="en-US" dirty="0"/>
          </a:p>
        </p:txBody>
      </p:sp>
      <p:sp>
        <p:nvSpPr>
          <p:cNvPr id="2" name="object 2"/>
          <p:cNvSpPr txBox="1"/>
          <p:nvPr/>
        </p:nvSpPr>
        <p:spPr>
          <a:xfrm>
            <a:off x="901700" y="910131"/>
            <a:ext cx="5972175" cy="519430"/>
          </a:xfrm>
          <a:prstGeom prst="rect">
            <a:avLst/>
          </a:prstGeom>
        </p:spPr>
        <p:txBody>
          <a:bodyPr vert="horz" wrap="square" lIns="0" tIns="0" rIns="0" bIns="0" rtlCol="0">
            <a:spAutoFit/>
          </a:bodyPr>
          <a:lstStyle/>
          <a:p>
            <a:pPr marL="12700" marR="5080" algn="just">
              <a:lnSpc>
                <a:spcPts val="1340"/>
              </a:lnSpc>
            </a:pP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14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14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A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55" dirty="0">
                <a:latin typeface="Times New Roman"/>
                <a:cs typeface="Times New Roman"/>
              </a:rPr>
              <a:t>r</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p:txBody>
      </p:sp>
      <p:graphicFrame>
        <p:nvGraphicFramePr>
          <p:cNvPr id="3" name="object 3" descr="The table shows the total number of lesson plans and the breakdown of distinguished, proficient, apprentice, and novice lesson plans for Fall 2006, Fall 2007, Fall 2008, Fall 2009, Fall 2010, and the total for all semesters." title="Table showing SPED 564 Lesson Design Effectiveness"/>
          <p:cNvGraphicFramePr>
            <a:graphicFrameLocks noGrp="1"/>
          </p:cNvGraphicFramePr>
          <p:nvPr>
            <p:extLst>
              <p:ext uri="{D42A27DB-BD31-4B8C-83A1-F6EECF244321}">
                <p14:modId xmlns:p14="http://schemas.microsoft.com/office/powerpoint/2010/main" val="2714058851"/>
              </p:ext>
            </p:extLst>
          </p:nvPr>
        </p:nvGraphicFramePr>
        <p:xfrm>
          <a:off x="902208" y="1637587"/>
          <a:ext cx="5955789" cy="1884166"/>
        </p:xfrm>
        <a:graphic>
          <a:graphicData uri="http://schemas.openxmlformats.org/drawingml/2006/table">
            <a:tbl>
              <a:tblPr firstRow="1" bandRow="1">
                <a:tableStyleId>{2D5ABB26-0587-4C30-8999-92F81FD0307C}</a:tableStyleId>
              </a:tblPr>
              <a:tblGrid>
                <a:gridCol w="1097740"/>
                <a:gridCol w="1244461"/>
                <a:gridCol w="1246836"/>
                <a:gridCol w="868289"/>
                <a:gridCol w="848343"/>
                <a:gridCol w="650120"/>
              </a:tblGrid>
              <a:tr h="432639">
                <a:tc gridSpan="6">
                  <a:txBody>
                    <a:bodyPr/>
                    <a:lstStyle/>
                    <a:p>
                      <a:pPr algn="ctr">
                        <a:lnSpc>
                          <a:spcPts val="1370"/>
                        </a:lnSpc>
                      </a:pPr>
                      <a:r>
                        <a:rPr sz="1200" b="1" spc="-10" dirty="0">
                          <a:latin typeface="Times New Roman"/>
                          <a:cs typeface="Times New Roman"/>
                        </a:rPr>
                        <a:t>T</a:t>
                      </a:r>
                      <a:r>
                        <a:rPr sz="1200" b="1" dirty="0">
                          <a:latin typeface="Times New Roman"/>
                          <a:cs typeface="Times New Roman"/>
                        </a:rPr>
                        <a:t>ab</a:t>
                      </a:r>
                      <a:r>
                        <a:rPr sz="1200" b="1" spc="-25" dirty="0">
                          <a:latin typeface="Times New Roman"/>
                          <a:cs typeface="Times New Roman"/>
                        </a:rPr>
                        <a:t>l</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2</a:t>
                      </a:r>
                      <a:endParaRPr sz="1200" dirty="0">
                        <a:latin typeface="Times New Roman"/>
                        <a:cs typeface="Times New Roman"/>
                      </a:endParaRPr>
                    </a:p>
                    <a:p>
                      <a:pPr marL="1905" algn="ctr">
                        <a:lnSpc>
                          <a:spcPts val="1370"/>
                        </a:lnSpc>
                      </a:pPr>
                      <a:r>
                        <a:rPr sz="1200" dirty="0">
                          <a:latin typeface="Times New Roman"/>
                          <a:cs typeface="Times New Roman"/>
                        </a:rPr>
                        <a:t>SP</a:t>
                      </a:r>
                      <a:r>
                        <a:rPr sz="1200" spc="10" dirty="0">
                          <a:latin typeface="Times New Roman"/>
                          <a:cs typeface="Times New Roman"/>
                        </a:rPr>
                        <a:t>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564</a:t>
                      </a:r>
                      <a:r>
                        <a:rPr sz="1200" spc="-15" dirty="0">
                          <a:latin typeface="Times New Roman"/>
                          <a:cs typeface="Times New Roman"/>
                        </a:rPr>
                        <a:t> 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De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5" dirty="0">
                          <a:latin typeface="Times New Roman"/>
                          <a:cs typeface="Times New Roman"/>
                        </a:rPr>
                        <a:t>(</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2006</a:t>
                      </a:r>
                      <a:r>
                        <a:rPr sz="1200" spc="35" dirty="0">
                          <a:latin typeface="Times New Roman"/>
                          <a:cs typeface="Times New Roman"/>
                        </a:rPr>
                        <a:t> </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2010)</a:t>
                      </a:r>
                    </a:p>
                  </a:txBody>
                  <a:tcPr marL="0" marR="0" marT="0" marB="0">
                    <a:lnB w="7365">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r>
              <a:tr h="384048">
                <a:tc>
                  <a:txBody>
                    <a:bodyPr/>
                    <a:lstStyle/>
                    <a:p>
                      <a:pPr marL="328930">
                        <a:lnSpc>
                          <a:spcPct val="100000"/>
                        </a:lnSpc>
                      </a:pPr>
                      <a:r>
                        <a:rPr sz="1100" spc="10" dirty="0">
                          <a:latin typeface="Times New Roman"/>
                          <a:cs typeface="Times New Roman"/>
                        </a:rPr>
                        <a:t>S</a:t>
                      </a:r>
                      <a:r>
                        <a:rPr sz="1100" spc="-10" dirty="0">
                          <a:latin typeface="Times New Roman"/>
                          <a:cs typeface="Times New Roman"/>
                        </a:rPr>
                        <a:t>e</a:t>
                      </a:r>
                      <a:r>
                        <a:rPr sz="1100" spc="-20" dirty="0">
                          <a:latin typeface="Times New Roman"/>
                          <a:cs typeface="Times New Roman"/>
                        </a:rPr>
                        <a:t>m</a:t>
                      </a:r>
                      <a:r>
                        <a:rPr sz="1100" spc="-10" dirty="0">
                          <a:latin typeface="Times New Roman"/>
                          <a:cs typeface="Times New Roman"/>
                        </a:rPr>
                        <a:t>e</a:t>
                      </a:r>
                      <a:r>
                        <a:rPr sz="1100" dirty="0">
                          <a:latin typeface="Times New Roman"/>
                          <a:cs typeface="Times New Roman"/>
                        </a:rPr>
                        <a:t>s</a:t>
                      </a:r>
                      <a:r>
                        <a:rPr sz="1100" spc="25" dirty="0">
                          <a:latin typeface="Times New Roman"/>
                          <a:cs typeface="Times New Roman"/>
                        </a:rPr>
                        <a:t>t</a:t>
                      </a:r>
                      <a:r>
                        <a:rPr sz="1100" spc="-35" dirty="0">
                          <a:latin typeface="Times New Roman"/>
                          <a:cs typeface="Times New Roman"/>
                        </a:rPr>
                        <a:t>e</a:t>
                      </a:r>
                      <a:r>
                        <a:rPr sz="1100" dirty="0">
                          <a:latin typeface="Times New Roman"/>
                          <a:cs typeface="Times New Roman"/>
                        </a:rPr>
                        <a:t>r</a:t>
                      </a:r>
                    </a:p>
                  </a:txBody>
                  <a:tcPr marL="0" marR="0" marT="0" marB="0">
                    <a:lnT w="7365">
                      <a:solidFill>
                        <a:srgbClr val="000000"/>
                      </a:solidFill>
                      <a:prstDash val="solid"/>
                    </a:lnT>
                    <a:lnB w="7365">
                      <a:solidFill>
                        <a:srgbClr val="000000"/>
                      </a:solidFill>
                      <a:prstDash val="solid"/>
                    </a:lnB>
                  </a:tcPr>
                </a:tc>
                <a:tc>
                  <a:txBody>
                    <a:bodyPr/>
                    <a:lstStyle/>
                    <a:p>
                      <a:pPr marL="258445" marR="249554" indent="63500">
                        <a:lnSpc>
                          <a:spcPts val="1220"/>
                        </a:lnSpc>
                      </a:pPr>
                      <a:r>
                        <a:rPr sz="1100" spc="-10" dirty="0">
                          <a:latin typeface="Times New Roman"/>
                          <a:cs typeface="Times New Roman"/>
                        </a:rPr>
                        <a:t>N</a:t>
                      </a:r>
                      <a:r>
                        <a:rPr sz="1100" spc="20" dirty="0">
                          <a:latin typeface="Times New Roman"/>
                          <a:cs typeface="Times New Roman"/>
                        </a:rPr>
                        <a:t>u</a:t>
                      </a:r>
                      <a:r>
                        <a:rPr sz="1100" spc="-45" dirty="0">
                          <a:latin typeface="Times New Roman"/>
                          <a:cs typeface="Times New Roman"/>
                        </a:rPr>
                        <a:t>m</a:t>
                      </a:r>
                      <a:r>
                        <a:rPr sz="1100" spc="20" dirty="0">
                          <a:latin typeface="Times New Roman"/>
                          <a:cs typeface="Times New Roman"/>
                        </a:rPr>
                        <a:t>b</a:t>
                      </a:r>
                      <a:r>
                        <a:rPr sz="1100" spc="-35" dirty="0">
                          <a:latin typeface="Times New Roman"/>
                          <a:cs typeface="Times New Roman"/>
                        </a:rPr>
                        <a:t>e</a:t>
                      </a:r>
                      <a:r>
                        <a:rPr sz="1100" dirty="0">
                          <a:latin typeface="Times New Roman"/>
                          <a:cs typeface="Times New Roman"/>
                        </a:rPr>
                        <a:t>r</a:t>
                      </a:r>
                      <a:r>
                        <a:rPr sz="1100" spc="25" dirty="0">
                          <a:latin typeface="Times New Roman"/>
                          <a:cs typeface="Times New Roman"/>
                        </a:rPr>
                        <a:t> </a:t>
                      </a:r>
                      <a:r>
                        <a:rPr sz="1100" spc="-25" dirty="0">
                          <a:latin typeface="Times New Roman"/>
                          <a:cs typeface="Times New Roman"/>
                        </a:rPr>
                        <a:t>o</a:t>
                      </a:r>
                      <a:r>
                        <a:rPr sz="1100" dirty="0">
                          <a:latin typeface="Times New Roman"/>
                          <a:cs typeface="Times New Roman"/>
                        </a:rPr>
                        <a:t>f </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a:t>
                      </a:r>
                      <a:r>
                        <a:rPr sz="1100" spc="25" dirty="0">
                          <a:latin typeface="Times New Roman"/>
                          <a:cs typeface="Times New Roman"/>
                        </a:rPr>
                        <a:t>s</a:t>
                      </a:r>
                      <a:r>
                        <a:rPr sz="1100" dirty="0">
                          <a:latin typeface="Times New Roman"/>
                          <a:cs typeface="Times New Roman"/>
                        </a:rPr>
                        <a:t>on</a:t>
                      </a:r>
                      <a:r>
                        <a:rPr sz="1100" spc="-15" dirty="0">
                          <a:latin typeface="Times New Roman"/>
                          <a:cs typeface="Times New Roman"/>
                        </a:rPr>
                        <a:t> </a:t>
                      </a:r>
                      <a:r>
                        <a:rPr sz="1100" spc="10" dirty="0">
                          <a:latin typeface="Times New Roman"/>
                          <a:cs typeface="Times New Roman"/>
                        </a:rPr>
                        <a:t>P</a:t>
                      </a:r>
                      <a:r>
                        <a:rPr sz="1100" spc="-20" dirty="0">
                          <a:latin typeface="Times New Roman"/>
                          <a:cs typeface="Times New Roman"/>
                        </a:rPr>
                        <a:t>l</a:t>
                      </a:r>
                      <a:r>
                        <a:rPr sz="1100" spc="10" dirty="0">
                          <a:latin typeface="Times New Roman"/>
                          <a:cs typeface="Times New Roman"/>
                        </a:rPr>
                        <a:t>a</a:t>
                      </a:r>
                      <a:r>
                        <a:rPr sz="1100" spc="-25" dirty="0">
                          <a:latin typeface="Times New Roman"/>
                          <a:cs typeface="Times New Roman"/>
                        </a:rPr>
                        <a:t>ns</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565150" marR="207010" indent="-307975">
                        <a:lnSpc>
                          <a:spcPts val="1220"/>
                        </a:lnSpc>
                      </a:pPr>
                      <a:r>
                        <a:rPr sz="1100" spc="-10" dirty="0">
                          <a:latin typeface="Times New Roman"/>
                          <a:cs typeface="Times New Roman"/>
                        </a:rPr>
                        <a:t>D</a:t>
                      </a:r>
                      <a:r>
                        <a:rPr sz="1100" spc="-20" dirty="0">
                          <a:latin typeface="Times New Roman"/>
                          <a:cs typeface="Times New Roman"/>
                        </a:rPr>
                        <a:t>i</a:t>
                      </a:r>
                      <a:r>
                        <a:rPr sz="1100" dirty="0">
                          <a:latin typeface="Times New Roman"/>
                          <a:cs typeface="Times New Roman"/>
                        </a:rPr>
                        <a:t>s</a:t>
                      </a:r>
                      <a:r>
                        <a:rPr sz="1100" spc="5" dirty="0">
                          <a:latin typeface="Times New Roman"/>
                          <a:cs typeface="Times New Roman"/>
                        </a:rPr>
                        <a:t>ti</a:t>
                      </a:r>
                      <a:r>
                        <a:rPr sz="1100" dirty="0">
                          <a:latin typeface="Times New Roman"/>
                          <a:cs typeface="Times New Roman"/>
                        </a:rPr>
                        <a:t>n</a:t>
                      </a:r>
                      <a:r>
                        <a:rPr sz="1100" spc="-25" dirty="0">
                          <a:latin typeface="Times New Roman"/>
                          <a:cs typeface="Times New Roman"/>
                        </a:rPr>
                        <a:t>g</a:t>
                      </a:r>
                      <a:r>
                        <a:rPr sz="1100" spc="20" dirty="0">
                          <a:latin typeface="Times New Roman"/>
                          <a:cs typeface="Times New Roman"/>
                        </a:rPr>
                        <a:t>u</a:t>
                      </a:r>
                      <a:r>
                        <a:rPr sz="1100" spc="-20" dirty="0">
                          <a:latin typeface="Times New Roman"/>
                          <a:cs typeface="Times New Roman"/>
                        </a:rPr>
                        <a:t>i</a:t>
                      </a:r>
                      <a:r>
                        <a:rPr sz="1100" dirty="0">
                          <a:latin typeface="Times New Roman"/>
                          <a:cs typeface="Times New Roman"/>
                        </a:rPr>
                        <a:t>sh</a:t>
                      </a:r>
                      <a:r>
                        <a:rPr sz="1100" spc="-10" dirty="0">
                          <a:latin typeface="Times New Roman"/>
                          <a:cs typeface="Times New Roman"/>
                        </a:rPr>
                        <a:t>e</a:t>
                      </a:r>
                      <a:r>
                        <a:rPr sz="1100" dirty="0">
                          <a:latin typeface="Times New Roman"/>
                          <a:cs typeface="Times New Roman"/>
                        </a:rPr>
                        <a:t>d </a:t>
                      </a:r>
                      <a:r>
                        <a:rPr sz="1100" spc="-10" dirty="0">
                          <a:latin typeface="Times New Roman"/>
                          <a:cs typeface="Times New Roman"/>
                        </a:rPr>
                        <a:t>(</a:t>
                      </a:r>
                      <a:r>
                        <a:rPr sz="1100" dirty="0">
                          <a:latin typeface="Times New Roman"/>
                          <a:cs typeface="Times New Roman"/>
                        </a:rPr>
                        <a:t>4)</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409575" marR="101600" indent="-195580">
                        <a:lnSpc>
                          <a:spcPts val="1220"/>
                        </a:lnSpc>
                      </a:pPr>
                      <a:r>
                        <a:rPr sz="1100" spc="10" dirty="0">
                          <a:latin typeface="Times New Roman"/>
                          <a:cs typeface="Times New Roman"/>
                        </a:rPr>
                        <a:t>P</a:t>
                      </a:r>
                      <a:r>
                        <a:rPr sz="1100" spc="15" dirty="0">
                          <a:latin typeface="Times New Roman"/>
                          <a:cs typeface="Times New Roman"/>
                        </a:rPr>
                        <a:t>r</a:t>
                      </a:r>
                      <a:r>
                        <a:rPr sz="1100" spc="-25" dirty="0">
                          <a:latin typeface="Times New Roman"/>
                          <a:cs typeface="Times New Roman"/>
                        </a:rPr>
                        <a:t>o</a:t>
                      </a:r>
                      <a:r>
                        <a:rPr sz="1100" spc="-10" dirty="0">
                          <a:latin typeface="Times New Roman"/>
                          <a:cs typeface="Times New Roman"/>
                        </a:rPr>
                        <a:t>f</a:t>
                      </a:r>
                      <a:r>
                        <a:rPr sz="1100" spc="-20" dirty="0">
                          <a:latin typeface="Times New Roman"/>
                          <a:cs typeface="Times New Roman"/>
                        </a:rPr>
                        <a:t>i</a:t>
                      </a:r>
                      <a:r>
                        <a:rPr sz="1100" spc="10" dirty="0">
                          <a:latin typeface="Times New Roman"/>
                          <a:cs typeface="Times New Roman"/>
                        </a:rPr>
                        <a:t>c</a:t>
                      </a:r>
                      <a:r>
                        <a:rPr sz="1100" spc="5" dirty="0">
                          <a:latin typeface="Times New Roman"/>
                          <a:cs typeface="Times New Roman"/>
                        </a:rPr>
                        <a:t>i</a:t>
                      </a:r>
                      <a:r>
                        <a:rPr sz="1100" spc="-10" dirty="0">
                          <a:latin typeface="Times New Roman"/>
                          <a:cs typeface="Times New Roman"/>
                        </a:rPr>
                        <a:t>e</a:t>
                      </a:r>
                      <a:r>
                        <a:rPr sz="1100" spc="-25" dirty="0">
                          <a:latin typeface="Times New Roman"/>
                          <a:cs typeface="Times New Roman"/>
                        </a:rPr>
                        <a:t>nt </a:t>
                      </a:r>
                      <a:r>
                        <a:rPr sz="1100" spc="-10" dirty="0">
                          <a:latin typeface="Times New Roman"/>
                          <a:cs typeface="Times New Roman"/>
                        </a:rPr>
                        <a:t>(</a:t>
                      </a:r>
                      <a:r>
                        <a:rPr sz="1100" dirty="0">
                          <a:latin typeface="Times New Roman"/>
                          <a:cs typeface="Times New Roman"/>
                        </a:rPr>
                        <a:t>3)</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339725" marR="111760" indent="-231775">
                        <a:lnSpc>
                          <a:spcPts val="1220"/>
                        </a:lnSpc>
                      </a:pPr>
                      <a:r>
                        <a:rPr sz="1100" spc="-30" dirty="0">
                          <a:latin typeface="Times New Roman"/>
                          <a:cs typeface="Times New Roman"/>
                        </a:rPr>
                        <a:t>A</a:t>
                      </a:r>
                      <a:r>
                        <a:rPr sz="1100" dirty="0">
                          <a:latin typeface="Times New Roman"/>
                          <a:cs typeface="Times New Roman"/>
                        </a:rPr>
                        <a:t>pp</a:t>
                      </a:r>
                      <a:r>
                        <a:rPr sz="1100" spc="35" dirty="0">
                          <a:latin typeface="Times New Roman"/>
                          <a:cs typeface="Times New Roman"/>
                        </a:rPr>
                        <a:t>r</a:t>
                      </a:r>
                      <a:r>
                        <a:rPr sz="1100" spc="-35" dirty="0">
                          <a:latin typeface="Times New Roman"/>
                          <a:cs typeface="Times New Roman"/>
                        </a:rPr>
                        <a:t>e</a:t>
                      </a:r>
                      <a:r>
                        <a:rPr sz="1100" spc="-25" dirty="0">
                          <a:latin typeface="Times New Roman"/>
                          <a:cs typeface="Times New Roman"/>
                        </a:rPr>
                        <a:t>n</a:t>
                      </a:r>
                      <a:r>
                        <a:rPr sz="1100" spc="25" dirty="0">
                          <a:latin typeface="Times New Roman"/>
                          <a:cs typeface="Times New Roman"/>
                        </a:rPr>
                        <a:t>t</a:t>
                      </a:r>
                      <a:r>
                        <a:rPr sz="1100" spc="-20" dirty="0">
                          <a:latin typeface="Times New Roman"/>
                          <a:cs typeface="Times New Roman"/>
                        </a:rPr>
                        <a:t>i</a:t>
                      </a:r>
                      <a:r>
                        <a:rPr sz="1100" spc="10" dirty="0">
                          <a:latin typeface="Times New Roman"/>
                          <a:cs typeface="Times New Roman"/>
                        </a:rPr>
                        <a:t>c</a:t>
                      </a:r>
                      <a:r>
                        <a:rPr sz="1100" dirty="0">
                          <a:latin typeface="Times New Roman"/>
                          <a:cs typeface="Times New Roman"/>
                        </a:rPr>
                        <a:t>e </a:t>
                      </a:r>
                      <a:r>
                        <a:rPr sz="1100" spc="-10" dirty="0">
                          <a:latin typeface="Times New Roman"/>
                          <a:cs typeface="Times New Roman"/>
                        </a:rPr>
                        <a:t>(</a:t>
                      </a:r>
                      <a:r>
                        <a:rPr sz="1100" dirty="0">
                          <a:latin typeface="Times New Roman"/>
                          <a:cs typeface="Times New Roman"/>
                        </a:rPr>
                        <a:t>2)</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241300" marR="118745" indent="-121920">
                        <a:lnSpc>
                          <a:spcPts val="1220"/>
                        </a:lnSpc>
                      </a:pPr>
                      <a:r>
                        <a:rPr sz="1100" spc="-10" dirty="0">
                          <a:latin typeface="Times New Roman"/>
                          <a:cs typeface="Times New Roman"/>
                        </a:rPr>
                        <a:t>N</a:t>
                      </a:r>
                      <a:r>
                        <a:rPr sz="1100" dirty="0">
                          <a:latin typeface="Times New Roman"/>
                          <a:cs typeface="Times New Roman"/>
                        </a:rPr>
                        <a:t>ov</a:t>
                      </a:r>
                      <a:r>
                        <a:rPr sz="1100" spc="-20" dirty="0">
                          <a:latin typeface="Times New Roman"/>
                          <a:cs typeface="Times New Roman"/>
                        </a:rPr>
                        <a:t>i</a:t>
                      </a:r>
                      <a:r>
                        <a:rPr sz="1100" spc="10" dirty="0">
                          <a:latin typeface="Times New Roman"/>
                          <a:cs typeface="Times New Roman"/>
                        </a:rPr>
                        <a:t>c</a:t>
                      </a:r>
                      <a:r>
                        <a:rPr sz="1100" dirty="0">
                          <a:latin typeface="Times New Roman"/>
                          <a:cs typeface="Times New Roman"/>
                        </a:rPr>
                        <a:t>e </a:t>
                      </a:r>
                      <a:r>
                        <a:rPr sz="1100" spc="-10" dirty="0">
                          <a:latin typeface="Times New Roman"/>
                          <a:cs typeface="Times New Roman"/>
                        </a:rPr>
                        <a:t>(</a:t>
                      </a:r>
                      <a:r>
                        <a:rPr sz="1100" dirty="0">
                          <a:latin typeface="Times New Roman"/>
                          <a:cs typeface="Times New Roman"/>
                        </a:rPr>
                        <a:t>1)</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r>
              <a:tr h="153243">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2006</a:t>
                      </a:r>
                      <a:endParaRPr sz="1100">
                        <a:latin typeface="Times New Roman"/>
                        <a:cs typeface="Times New Roman"/>
                      </a:endParaRPr>
                    </a:p>
                  </a:txBody>
                  <a:tcPr marL="0" marR="0" marT="0" marB="0">
                    <a:lnT w="7365">
                      <a:solidFill>
                        <a:srgbClr val="000000"/>
                      </a:solidFill>
                      <a:prstDash val="solid"/>
                    </a:lnT>
                  </a:tcPr>
                </a:tc>
                <a:tc>
                  <a:txBody>
                    <a:bodyPr/>
                    <a:lstStyle/>
                    <a:p>
                      <a:pPr marL="6985" algn="ctr">
                        <a:lnSpc>
                          <a:spcPct val="100000"/>
                        </a:lnSpc>
                      </a:pPr>
                      <a:r>
                        <a:rPr sz="1100" dirty="0">
                          <a:latin typeface="Times New Roman"/>
                          <a:cs typeface="Times New Roman"/>
                        </a:rPr>
                        <a:t>3</a:t>
                      </a:r>
                      <a:endParaRPr sz="1100">
                        <a:latin typeface="Times New Roman"/>
                        <a:cs typeface="Times New Roman"/>
                      </a:endParaRPr>
                    </a:p>
                  </a:txBody>
                  <a:tcPr marL="0" marR="0" marT="0" marB="0">
                    <a:lnT w="7365">
                      <a:solidFill>
                        <a:srgbClr val="000000"/>
                      </a:solidFill>
                      <a:prstDash val="solid"/>
                    </a:lnT>
                  </a:tcPr>
                </a:tc>
                <a:tc>
                  <a:txBody>
                    <a:bodyPr/>
                    <a:lstStyle/>
                    <a:p>
                      <a:pPr marL="45720" algn="ctr">
                        <a:lnSpc>
                          <a:spcPct val="100000"/>
                        </a:lnSpc>
                      </a:pPr>
                      <a:r>
                        <a:rPr sz="1100" dirty="0">
                          <a:latin typeface="Times New Roman"/>
                          <a:cs typeface="Times New Roman"/>
                        </a:rPr>
                        <a:t>2</a:t>
                      </a:r>
                      <a:endParaRPr sz="1100">
                        <a:latin typeface="Times New Roman"/>
                        <a:cs typeface="Times New Roman"/>
                      </a:endParaRPr>
                    </a:p>
                  </a:txBody>
                  <a:tcPr marL="0" marR="0" marT="0" marB="0">
                    <a:lnT w="7365">
                      <a:solidFill>
                        <a:srgbClr val="000000"/>
                      </a:solidFill>
                      <a:prstDash val="solid"/>
                    </a:lnT>
                  </a:tcPr>
                </a:tc>
                <a:tc>
                  <a:txBody>
                    <a:bodyPr/>
                    <a:lstStyle/>
                    <a:p>
                      <a:pPr marL="113030" algn="ctr">
                        <a:lnSpc>
                          <a:spcPct val="100000"/>
                        </a:lnSpc>
                      </a:pPr>
                      <a:r>
                        <a:rPr sz="1100" dirty="0">
                          <a:latin typeface="Times New Roman"/>
                          <a:cs typeface="Times New Roman"/>
                        </a:rPr>
                        <a:t>1</a:t>
                      </a:r>
                      <a:endParaRPr sz="1100">
                        <a:latin typeface="Times New Roman"/>
                        <a:cs typeface="Times New Roman"/>
                      </a:endParaRPr>
                    </a:p>
                  </a:txBody>
                  <a:tcPr marL="0" marR="0" marT="0" marB="0">
                    <a:lnT w="7365">
                      <a:solidFill>
                        <a:srgbClr val="000000"/>
                      </a:solidFill>
                      <a:prstDash val="solid"/>
                    </a:lnT>
                  </a:tcPr>
                </a:tc>
                <a:tc>
                  <a:txBody>
                    <a:bodyPr/>
                    <a:lstStyle/>
                    <a:p>
                      <a:pPr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5">
                      <a:solidFill>
                        <a:srgbClr val="000000"/>
                      </a:solidFill>
                      <a:prstDash val="solid"/>
                    </a:lnT>
                  </a:tcPr>
                </a:tc>
                <a:tc>
                  <a:txBody>
                    <a:bodyPr/>
                    <a:lstStyle/>
                    <a:p>
                      <a:pPr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5">
                      <a:solidFill>
                        <a:srgbClr val="000000"/>
                      </a:solidFill>
                      <a:prstDash val="solid"/>
                    </a:lnT>
                  </a:tcPr>
                </a:tc>
              </a:tr>
              <a:tr h="160020">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2007</a:t>
                      </a:r>
                      <a:endParaRPr sz="1100">
                        <a:latin typeface="Times New Roman"/>
                        <a:cs typeface="Times New Roman"/>
                      </a:endParaRPr>
                    </a:p>
                  </a:txBody>
                  <a:tcPr marL="0" marR="0" marT="0" marB="0"/>
                </a:tc>
                <a:tc>
                  <a:txBody>
                    <a:bodyPr/>
                    <a:lstStyle/>
                    <a:p>
                      <a:pPr marL="10160" algn="ctr">
                        <a:lnSpc>
                          <a:spcPct val="100000"/>
                        </a:lnSpc>
                      </a:pPr>
                      <a:r>
                        <a:rPr sz="1100" dirty="0">
                          <a:latin typeface="Times New Roman"/>
                          <a:cs typeface="Times New Roman"/>
                        </a:rPr>
                        <a:t>21</a:t>
                      </a:r>
                      <a:endParaRPr sz="1100">
                        <a:latin typeface="Times New Roman"/>
                        <a:cs typeface="Times New Roman"/>
                      </a:endParaRPr>
                    </a:p>
                  </a:txBody>
                  <a:tcPr marL="0" marR="0" marT="0" marB="0"/>
                </a:tc>
                <a:tc>
                  <a:txBody>
                    <a:bodyPr/>
                    <a:lstStyle/>
                    <a:p>
                      <a:pPr marL="45720" algn="ctr">
                        <a:lnSpc>
                          <a:spcPct val="100000"/>
                        </a:lnSpc>
                      </a:pPr>
                      <a:r>
                        <a:rPr sz="1100" dirty="0">
                          <a:latin typeface="Times New Roman"/>
                          <a:cs typeface="Times New Roman"/>
                        </a:rPr>
                        <a:t>5</a:t>
                      </a:r>
                      <a:endParaRPr sz="1100">
                        <a:latin typeface="Times New Roman"/>
                        <a:cs typeface="Times New Roman"/>
                      </a:endParaRPr>
                    </a:p>
                  </a:txBody>
                  <a:tcPr marL="0" marR="0" marT="0" marB="0"/>
                </a:tc>
                <a:tc>
                  <a:txBody>
                    <a:bodyPr/>
                    <a:lstStyle/>
                    <a:p>
                      <a:pPr marL="113030" algn="ctr">
                        <a:lnSpc>
                          <a:spcPct val="100000"/>
                        </a:lnSpc>
                      </a:pPr>
                      <a:r>
                        <a:rPr sz="1100" dirty="0">
                          <a:latin typeface="Times New Roman"/>
                          <a:cs typeface="Times New Roman"/>
                        </a:rPr>
                        <a:t>8</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6</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2</a:t>
                      </a:r>
                      <a:endParaRPr sz="1100">
                        <a:latin typeface="Times New Roman"/>
                        <a:cs typeface="Times New Roman"/>
                      </a:endParaRPr>
                    </a:p>
                  </a:txBody>
                  <a:tcPr marL="0" marR="0" marT="0" marB="0"/>
                </a:tc>
              </a:tr>
              <a:tr h="184404">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2008</a:t>
                      </a:r>
                      <a:endParaRPr sz="1100">
                        <a:latin typeface="Times New Roman"/>
                        <a:cs typeface="Times New Roman"/>
                      </a:endParaRPr>
                    </a:p>
                  </a:txBody>
                  <a:tcPr marL="0" marR="0" marT="0" marB="0"/>
                </a:tc>
                <a:tc>
                  <a:txBody>
                    <a:bodyPr/>
                    <a:lstStyle/>
                    <a:p>
                      <a:pPr marL="6985" algn="ctr">
                        <a:lnSpc>
                          <a:spcPct val="100000"/>
                        </a:lnSpc>
                      </a:pPr>
                      <a:r>
                        <a:rPr sz="1100" dirty="0">
                          <a:latin typeface="Times New Roman"/>
                          <a:cs typeface="Times New Roman"/>
                        </a:rPr>
                        <a:t>6</a:t>
                      </a:r>
                      <a:endParaRPr sz="1100">
                        <a:latin typeface="Times New Roman"/>
                        <a:cs typeface="Times New Roman"/>
                      </a:endParaRPr>
                    </a:p>
                  </a:txBody>
                  <a:tcPr marL="0" marR="0" marT="0" marB="0"/>
                </a:tc>
                <a:tc>
                  <a:txBody>
                    <a:bodyPr/>
                    <a:lstStyle/>
                    <a:p>
                      <a:pPr marL="45720" algn="ctr">
                        <a:lnSpc>
                          <a:spcPct val="100000"/>
                        </a:lnSpc>
                      </a:pPr>
                      <a:r>
                        <a:rPr sz="1100" dirty="0">
                          <a:latin typeface="Times New Roman"/>
                          <a:cs typeface="Times New Roman"/>
                        </a:rPr>
                        <a:t>3</a:t>
                      </a:r>
                      <a:endParaRPr sz="1100">
                        <a:latin typeface="Times New Roman"/>
                        <a:cs typeface="Times New Roman"/>
                      </a:endParaRPr>
                    </a:p>
                  </a:txBody>
                  <a:tcPr marL="0" marR="0" marT="0" marB="0"/>
                </a:tc>
                <a:tc>
                  <a:txBody>
                    <a:bodyPr/>
                    <a:lstStyle/>
                    <a:p>
                      <a:pPr marL="113030" algn="ctr">
                        <a:lnSpc>
                          <a:spcPct val="100000"/>
                        </a:lnSpc>
                      </a:pPr>
                      <a:r>
                        <a:rPr sz="1100" dirty="0">
                          <a:latin typeface="Times New Roman"/>
                          <a:cs typeface="Times New Roman"/>
                        </a:rPr>
                        <a:t>2</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1</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0</a:t>
                      </a:r>
                      <a:endParaRPr sz="1100">
                        <a:latin typeface="Times New Roman"/>
                        <a:cs typeface="Times New Roman"/>
                      </a:endParaRPr>
                    </a:p>
                  </a:txBody>
                  <a:tcPr marL="0" marR="0" marT="0" marB="0"/>
                </a:tc>
              </a:tr>
              <a:tr h="179831">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2009</a:t>
                      </a:r>
                      <a:endParaRPr sz="1100">
                        <a:latin typeface="Times New Roman"/>
                        <a:cs typeface="Times New Roman"/>
                      </a:endParaRPr>
                    </a:p>
                  </a:txBody>
                  <a:tcPr marL="0" marR="0" marT="0" marB="0"/>
                </a:tc>
                <a:tc>
                  <a:txBody>
                    <a:bodyPr/>
                    <a:lstStyle/>
                    <a:p>
                      <a:pPr marL="10160" algn="ctr">
                        <a:lnSpc>
                          <a:spcPct val="100000"/>
                        </a:lnSpc>
                      </a:pPr>
                      <a:r>
                        <a:rPr sz="1100" dirty="0">
                          <a:latin typeface="Times New Roman"/>
                          <a:cs typeface="Times New Roman"/>
                        </a:rPr>
                        <a:t>15</a:t>
                      </a:r>
                      <a:endParaRPr sz="1100">
                        <a:latin typeface="Times New Roman"/>
                        <a:cs typeface="Times New Roman"/>
                      </a:endParaRPr>
                    </a:p>
                  </a:txBody>
                  <a:tcPr marL="0" marR="0" marT="0" marB="0"/>
                </a:tc>
                <a:tc>
                  <a:txBody>
                    <a:bodyPr/>
                    <a:lstStyle/>
                    <a:p>
                      <a:pPr marL="45720" algn="ctr">
                        <a:lnSpc>
                          <a:spcPct val="100000"/>
                        </a:lnSpc>
                      </a:pPr>
                      <a:r>
                        <a:rPr sz="1100" dirty="0">
                          <a:latin typeface="Times New Roman"/>
                          <a:cs typeface="Times New Roman"/>
                        </a:rPr>
                        <a:t>5</a:t>
                      </a:r>
                      <a:endParaRPr sz="1100">
                        <a:latin typeface="Times New Roman"/>
                        <a:cs typeface="Times New Roman"/>
                      </a:endParaRPr>
                    </a:p>
                  </a:txBody>
                  <a:tcPr marL="0" marR="0" marT="0" marB="0"/>
                </a:tc>
                <a:tc>
                  <a:txBody>
                    <a:bodyPr/>
                    <a:lstStyle/>
                    <a:p>
                      <a:pPr marL="113030" algn="ctr">
                        <a:lnSpc>
                          <a:spcPct val="100000"/>
                        </a:lnSpc>
                      </a:pPr>
                      <a:r>
                        <a:rPr sz="1100" dirty="0">
                          <a:latin typeface="Times New Roman"/>
                          <a:cs typeface="Times New Roman"/>
                        </a:rPr>
                        <a:t>8</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2</a:t>
                      </a:r>
                      <a:endParaRPr sz="1100">
                        <a:latin typeface="Times New Roman"/>
                        <a:cs typeface="Times New Roman"/>
                      </a:endParaRPr>
                    </a:p>
                  </a:txBody>
                  <a:tcPr marL="0" marR="0" marT="0" marB="0"/>
                </a:tc>
                <a:tc>
                  <a:txBody>
                    <a:bodyPr/>
                    <a:lstStyle/>
                    <a:p>
                      <a:pPr algn="ctr">
                        <a:lnSpc>
                          <a:spcPct val="100000"/>
                        </a:lnSpc>
                      </a:pPr>
                      <a:r>
                        <a:rPr sz="1100" dirty="0">
                          <a:latin typeface="Times New Roman"/>
                          <a:cs typeface="Times New Roman"/>
                        </a:rPr>
                        <a:t>0</a:t>
                      </a:r>
                      <a:endParaRPr sz="1100">
                        <a:latin typeface="Times New Roman"/>
                        <a:cs typeface="Times New Roman"/>
                      </a:endParaRPr>
                    </a:p>
                  </a:txBody>
                  <a:tcPr marL="0" marR="0" marT="0" marB="0"/>
                </a:tc>
              </a:tr>
              <a:tr h="200324">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2010</a:t>
                      </a:r>
                      <a:endParaRPr sz="1100">
                        <a:latin typeface="Times New Roman"/>
                        <a:cs typeface="Times New Roman"/>
                      </a:endParaRPr>
                    </a:p>
                  </a:txBody>
                  <a:tcPr marL="0" marR="0" marT="0" marB="0">
                    <a:lnB w="7365">
                      <a:solidFill>
                        <a:srgbClr val="000000"/>
                      </a:solidFill>
                      <a:prstDash val="solid"/>
                    </a:lnB>
                  </a:tcPr>
                </a:tc>
                <a:tc>
                  <a:txBody>
                    <a:bodyPr/>
                    <a:lstStyle/>
                    <a:p>
                      <a:pPr marL="10160" algn="ctr">
                        <a:lnSpc>
                          <a:spcPct val="100000"/>
                        </a:lnSpc>
                      </a:pPr>
                      <a:r>
                        <a:rPr sz="1100" dirty="0">
                          <a:latin typeface="Times New Roman"/>
                          <a:cs typeface="Times New Roman"/>
                        </a:rPr>
                        <a:t>33</a:t>
                      </a:r>
                      <a:endParaRPr sz="1100">
                        <a:latin typeface="Times New Roman"/>
                        <a:cs typeface="Times New Roman"/>
                      </a:endParaRPr>
                    </a:p>
                  </a:txBody>
                  <a:tcPr marL="0" marR="0" marT="0" marB="0">
                    <a:lnB w="7365">
                      <a:solidFill>
                        <a:srgbClr val="000000"/>
                      </a:solidFill>
                      <a:prstDash val="solid"/>
                    </a:lnB>
                  </a:tcPr>
                </a:tc>
                <a:tc>
                  <a:txBody>
                    <a:bodyPr/>
                    <a:lstStyle/>
                    <a:p>
                      <a:pPr marL="45720" algn="ctr">
                        <a:lnSpc>
                          <a:spcPct val="100000"/>
                        </a:lnSpc>
                      </a:pPr>
                      <a:r>
                        <a:rPr sz="1100" dirty="0">
                          <a:latin typeface="Times New Roman"/>
                          <a:cs typeface="Times New Roman"/>
                        </a:rPr>
                        <a:t>4</a:t>
                      </a:r>
                      <a:endParaRPr sz="1100">
                        <a:latin typeface="Times New Roman"/>
                        <a:cs typeface="Times New Roman"/>
                      </a:endParaRPr>
                    </a:p>
                  </a:txBody>
                  <a:tcPr marL="0" marR="0" marT="0" marB="0">
                    <a:lnB w="7365">
                      <a:solidFill>
                        <a:srgbClr val="000000"/>
                      </a:solidFill>
                      <a:prstDash val="solid"/>
                    </a:lnB>
                  </a:tcPr>
                </a:tc>
                <a:tc>
                  <a:txBody>
                    <a:bodyPr/>
                    <a:lstStyle/>
                    <a:p>
                      <a:pPr marL="115570" algn="ctr">
                        <a:lnSpc>
                          <a:spcPct val="100000"/>
                        </a:lnSpc>
                      </a:pPr>
                      <a:r>
                        <a:rPr sz="1100" dirty="0">
                          <a:latin typeface="Times New Roman"/>
                          <a:cs typeface="Times New Roman"/>
                        </a:rPr>
                        <a:t>13</a:t>
                      </a:r>
                      <a:endParaRPr sz="1100">
                        <a:latin typeface="Times New Roman"/>
                        <a:cs typeface="Times New Roman"/>
                      </a:endParaRPr>
                    </a:p>
                  </a:txBody>
                  <a:tcPr marL="0" marR="0" marT="0" marB="0">
                    <a:lnB w="7365">
                      <a:solidFill>
                        <a:srgbClr val="000000"/>
                      </a:solidFill>
                      <a:prstDash val="solid"/>
                    </a:lnB>
                  </a:tcPr>
                </a:tc>
                <a:tc>
                  <a:txBody>
                    <a:bodyPr/>
                    <a:lstStyle/>
                    <a:p>
                      <a:pPr algn="ctr">
                        <a:lnSpc>
                          <a:spcPct val="100000"/>
                        </a:lnSpc>
                      </a:pPr>
                      <a:r>
                        <a:rPr sz="1100" dirty="0">
                          <a:latin typeface="Times New Roman"/>
                          <a:cs typeface="Times New Roman"/>
                        </a:rPr>
                        <a:t>9</a:t>
                      </a:r>
                      <a:endParaRPr sz="1100">
                        <a:latin typeface="Times New Roman"/>
                        <a:cs typeface="Times New Roman"/>
                      </a:endParaRPr>
                    </a:p>
                  </a:txBody>
                  <a:tcPr marL="0" marR="0" marT="0" marB="0">
                    <a:lnB w="7365">
                      <a:solidFill>
                        <a:srgbClr val="000000"/>
                      </a:solidFill>
                      <a:prstDash val="solid"/>
                    </a:lnB>
                  </a:tcPr>
                </a:tc>
                <a:tc>
                  <a:txBody>
                    <a:bodyPr/>
                    <a:lstStyle/>
                    <a:p>
                      <a:pPr algn="ctr">
                        <a:lnSpc>
                          <a:spcPct val="100000"/>
                        </a:lnSpc>
                      </a:pPr>
                      <a:r>
                        <a:rPr sz="1100" dirty="0">
                          <a:latin typeface="Times New Roman"/>
                          <a:cs typeface="Times New Roman"/>
                        </a:rPr>
                        <a:t>7</a:t>
                      </a:r>
                      <a:endParaRPr sz="1100">
                        <a:latin typeface="Times New Roman"/>
                        <a:cs typeface="Times New Roman"/>
                      </a:endParaRPr>
                    </a:p>
                  </a:txBody>
                  <a:tcPr marL="0" marR="0" marT="0" marB="0">
                    <a:lnB w="7365">
                      <a:solidFill>
                        <a:srgbClr val="000000"/>
                      </a:solidFill>
                      <a:prstDash val="solid"/>
                    </a:lnB>
                  </a:tcPr>
                </a:tc>
              </a:tr>
              <a:tr h="161544">
                <a:tc>
                  <a:txBody>
                    <a:bodyPr/>
                    <a:lstStyle/>
                    <a:p>
                      <a:pPr marL="438784">
                        <a:lnSpc>
                          <a:spcPct val="100000"/>
                        </a:lnSpc>
                      </a:pPr>
                      <a:r>
                        <a:rPr sz="1100" spc="20" dirty="0">
                          <a:latin typeface="Times New Roman"/>
                          <a:cs typeface="Times New Roman"/>
                        </a:rPr>
                        <a:t>T</a:t>
                      </a:r>
                      <a:r>
                        <a:rPr sz="1100" spc="-25" dirty="0">
                          <a:latin typeface="Times New Roman"/>
                          <a:cs typeface="Times New Roman"/>
                        </a:rPr>
                        <a:t>o</a:t>
                      </a:r>
                      <a:r>
                        <a:rPr sz="1100" spc="5" dirty="0">
                          <a:latin typeface="Times New Roman"/>
                          <a:cs typeface="Times New Roman"/>
                        </a:rPr>
                        <a:t>t</a:t>
                      </a:r>
                      <a:r>
                        <a:rPr sz="1100" spc="10" dirty="0">
                          <a:latin typeface="Times New Roman"/>
                          <a:cs typeface="Times New Roman"/>
                        </a:rPr>
                        <a:t>a</a:t>
                      </a:r>
                      <a:r>
                        <a:rPr sz="1100" dirty="0">
                          <a:latin typeface="Times New Roman"/>
                          <a:cs typeface="Times New Roman"/>
                        </a:rPr>
                        <a:t>l</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10160" algn="ctr">
                        <a:lnSpc>
                          <a:spcPct val="100000"/>
                        </a:lnSpc>
                      </a:pPr>
                      <a:r>
                        <a:rPr sz="1100" dirty="0">
                          <a:latin typeface="Times New Roman"/>
                          <a:cs typeface="Times New Roman"/>
                        </a:rPr>
                        <a:t>78</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42545" algn="ctr">
                        <a:lnSpc>
                          <a:spcPct val="100000"/>
                        </a:lnSpc>
                      </a:pPr>
                      <a:r>
                        <a:rPr sz="1100" dirty="0">
                          <a:latin typeface="Times New Roman"/>
                          <a:cs typeface="Times New Roman"/>
                        </a:rPr>
                        <a:t>19</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L="115570" algn="ctr">
                        <a:lnSpc>
                          <a:spcPct val="100000"/>
                        </a:lnSpc>
                      </a:pPr>
                      <a:r>
                        <a:rPr sz="1100" dirty="0">
                          <a:latin typeface="Times New Roman"/>
                          <a:cs typeface="Times New Roman"/>
                        </a:rPr>
                        <a:t>32</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marR="1270" algn="ctr">
                        <a:lnSpc>
                          <a:spcPct val="100000"/>
                        </a:lnSpc>
                      </a:pPr>
                      <a:r>
                        <a:rPr sz="1100" dirty="0">
                          <a:latin typeface="Times New Roman"/>
                          <a:cs typeface="Times New Roman"/>
                        </a:rPr>
                        <a:t>18</a:t>
                      </a:r>
                      <a:endParaRPr sz="1100">
                        <a:latin typeface="Times New Roman"/>
                        <a:cs typeface="Times New Roman"/>
                      </a:endParaRPr>
                    </a:p>
                  </a:txBody>
                  <a:tcPr marL="0" marR="0" marT="0" marB="0">
                    <a:lnT w="7365">
                      <a:solidFill>
                        <a:srgbClr val="000000"/>
                      </a:solidFill>
                      <a:prstDash val="solid"/>
                    </a:lnT>
                    <a:lnB w="7365">
                      <a:solidFill>
                        <a:srgbClr val="000000"/>
                      </a:solidFill>
                      <a:prstDash val="solid"/>
                    </a:lnB>
                  </a:tcPr>
                </a:tc>
                <a:tc>
                  <a:txBody>
                    <a:bodyPr/>
                    <a:lstStyle/>
                    <a:p>
                      <a:pPr algn="ctr">
                        <a:lnSpc>
                          <a:spcPct val="100000"/>
                        </a:lnSpc>
                      </a:pPr>
                      <a:r>
                        <a:rPr sz="1100" dirty="0">
                          <a:latin typeface="Times New Roman"/>
                          <a:cs typeface="Times New Roman"/>
                        </a:rPr>
                        <a:t>9</a:t>
                      </a:r>
                    </a:p>
                  </a:txBody>
                  <a:tcPr marL="0" marR="0" marT="0" marB="0">
                    <a:lnT w="7365">
                      <a:solidFill>
                        <a:srgbClr val="000000"/>
                      </a:solidFill>
                      <a:prstDash val="solid"/>
                    </a:lnT>
                    <a:lnB w="7365">
                      <a:solidFill>
                        <a:srgbClr val="000000"/>
                      </a:solidFill>
                      <a:prstDash val="solid"/>
                    </a:lnB>
                  </a:tcPr>
                </a:tc>
              </a:tr>
            </a:tbl>
          </a:graphicData>
        </a:graphic>
      </p:graphicFrame>
      <p:graphicFrame>
        <p:nvGraphicFramePr>
          <p:cNvPr id="4" name="object 4" descr="The table shows the number of lesson plans and the breakdown of lesson plans by social action, transformative, additive, contributions, and no diversity for Fall 2006, Fall 2007, Fall 2008, Fall 2009, Fall 2010, and the total for all semesters.&#10;" title="Table showing SPED 564 Diversity Infusion of Banks' Four Approaches"/>
          <p:cNvGraphicFramePr>
            <a:graphicFrameLocks noGrp="1"/>
          </p:cNvGraphicFramePr>
          <p:nvPr>
            <p:extLst>
              <p:ext uri="{D42A27DB-BD31-4B8C-83A1-F6EECF244321}">
                <p14:modId xmlns:p14="http://schemas.microsoft.com/office/powerpoint/2010/main" val="4162512655"/>
              </p:ext>
            </p:extLst>
          </p:nvPr>
        </p:nvGraphicFramePr>
        <p:xfrm>
          <a:off x="899160" y="3780331"/>
          <a:ext cx="5955789" cy="2148658"/>
        </p:xfrm>
        <a:graphic>
          <a:graphicData uri="http://schemas.openxmlformats.org/drawingml/2006/table">
            <a:tbl>
              <a:tblPr firstRow="1" bandRow="1">
                <a:tableStyleId>{2D5ABB26-0587-4C30-8999-92F81FD0307C}</a:tableStyleId>
              </a:tblPr>
              <a:tblGrid>
                <a:gridCol w="805132"/>
                <a:gridCol w="976237"/>
                <a:gridCol w="654024"/>
                <a:gridCol w="1126934"/>
                <a:gridCol w="723842"/>
                <a:gridCol w="973028"/>
                <a:gridCol w="696592"/>
              </a:tblGrid>
              <a:tr h="429591">
                <a:tc gridSpan="7">
                  <a:txBody>
                    <a:bodyPr/>
                    <a:lstStyle/>
                    <a:p>
                      <a:pPr algn="ctr">
                        <a:lnSpc>
                          <a:spcPts val="1405"/>
                        </a:lnSpc>
                      </a:pPr>
                      <a:r>
                        <a:rPr sz="1200" b="1" spc="-10" dirty="0">
                          <a:latin typeface="Times New Roman"/>
                          <a:cs typeface="Times New Roman"/>
                        </a:rPr>
                        <a:t>T</a:t>
                      </a:r>
                      <a:r>
                        <a:rPr sz="1200" b="1" dirty="0">
                          <a:latin typeface="Times New Roman"/>
                          <a:cs typeface="Times New Roman"/>
                        </a:rPr>
                        <a:t>ab</a:t>
                      </a:r>
                      <a:r>
                        <a:rPr sz="1200" b="1" spc="-25" dirty="0">
                          <a:latin typeface="Times New Roman"/>
                          <a:cs typeface="Times New Roman"/>
                        </a:rPr>
                        <a:t>l</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3</a:t>
                      </a:r>
                      <a:endParaRPr sz="1200">
                        <a:latin typeface="Times New Roman"/>
                        <a:cs typeface="Times New Roman"/>
                      </a:endParaRPr>
                    </a:p>
                    <a:p>
                      <a:pPr algn="ctr">
                        <a:lnSpc>
                          <a:spcPts val="1405"/>
                        </a:lnSpc>
                      </a:pPr>
                      <a:r>
                        <a:rPr sz="1200" dirty="0">
                          <a:latin typeface="Times New Roman"/>
                          <a:cs typeface="Times New Roman"/>
                        </a:rPr>
                        <a:t>SP</a:t>
                      </a:r>
                      <a:r>
                        <a:rPr sz="1200" spc="10" dirty="0">
                          <a:latin typeface="Times New Roman"/>
                          <a:cs typeface="Times New Roman"/>
                        </a:rPr>
                        <a:t>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564</a:t>
                      </a:r>
                      <a:r>
                        <a:rPr sz="1200" spc="-15" dirty="0">
                          <a:latin typeface="Times New Roman"/>
                          <a:cs typeface="Times New Roman"/>
                        </a:rPr>
                        <a:t> </a:t>
                      </a:r>
                      <a:r>
                        <a:rPr sz="1200" spc="-5"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2010)</a:t>
                      </a:r>
                      <a:endParaRPr sz="1200">
                        <a:latin typeface="Times New Roman"/>
                        <a:cs typeface="Times New Roman"/>
                      </a:endParaRPr>
                    </a:p>
                  </a:txBody>
                  <a:tcPr marL="0" marR="0" marT="0" marB="0">
                    <a:lnB w="7366">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r>
              <a:tr h="588263">
                <a:tc>
                  <a:txBody>
                    <a:bodyPr/>
                    <a:lstStyle/>
                    <a:p>
                      <a:pPr marL="173355">
                        <a:lnSpc>
                          <a:spcPct val="100000"/>
                        </a:lnSpc>
                      </a:pPr>
                      <a:r>
                        <a:rPr sz="1100" spc="10" dirty="0">
                          <a:latin typeface="Times New Roman"/>
                          <a:cs typeface="Times New Roman"/>
                        </a:rPr>
                        <a:t>S</a:t>
                      </a:r>
                      <a:r>
                        <a:rPr sz="1100" spc="-10" dirty="0">
                          <a:latin typeface="Times New Roman"/>
                          <a:cs typeface="Times New Roman"/>
                        </a:rPr>
                        <a:t>e</a:t>
                      </a:r>
                      <a:r>
                        <a:rPr sz="1100" spc="-20" dirty="0">
                          <a:latin typeface="Times New Roman"/>
                          <a:cs typeface="Times New Roman"/>
                        </a:rPr>
                        <a:t>m</a:t>
                      </a:r>
                      <a:r>
                        <a:rPr sz="1100" spc="-10" dirty="0">
                          <a:latin typeface="Times New Roman"/>
                          <a:cs typeface="Times New Roman"/>
                        </a:rPr>
                        <a:t>e</a:t>
                      </a:r>
                      <a:r>
                        <a:rPr sz="1100" dirty="0">
                          <a:latin typeface="Times New Roman"/>
                          <a:cs typeface="Times New Roman"/>
                        </a:rPr>
                        <a:t>s</a:t>
                      </a:r>
                      <a:r>
                        <a:rPr sz="1100" spc="25" dirty="0">
                          <a:latin typeface="Times New Roman"/>
                          <a:cs typeface="Times New Roman"/>
                        </a:rPr>
                        <a:t>t</a:t>
                      </a:r>
                      <a:r>
                        <a:rPr sz="1100" spc="-35" dirty="0">
                          <a:latin typeface="Times New Roman"/>
                          <a:cs typeface="Times New Roman"/>
                        </a:rPr>
                        <a:t>e</a:t>
                      </a:r>
                      <a:r>
                        <a:rPr sz="1100" dirty="0">
                          <a:latin typeface="Times New Roman"/>
                          <a:cs typeface="Times New Roman"/>
                        </a:rPr>
                        <a:t>r</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21285" marR="118745" indent="63500">
                        <a:lnSpc>
                          <a:spcPts val="1270"/>
                        </a:lnSpc>
                      </a:pPr>
                      <a:r>
                        <a:rPr sz="1100" spc="-10" dirty="0">
                          <a:latin typeface="Times New Roman"/>
                          <a:cs typeface="Times New Roman"/>
                        </a:rPr>
                        <a:t>N</a:t>
                      </a:r>
                      <a:r>
                        <a:rPr sz="1100" spc="20" dirty="0">
                          <a:latin typeface="Times New Roman"/>
                          <a:cs typeface="Times New Roman"/>
                        </a:rPr>
                        <a:t>u</a:t>
                      </a:r>
                      <a:r>
                        <a:rPr sz="1100" spc="-45" dirty="0">
                          <a:latin typeface="Times New Roman"/>
                          <a:cs typeface="Times New Roman"/>
                        </a:rPr>
                        <a:t>m</a:t>
                      </a:r>
                      <a:r>
                        <a:rPr sz="1100" spc="20" dirty="0">
                          <a:latin typeface="Times New Roman"/>
                          <a:cs typeface="Times New Roman"/>
                        </a:rPr>
                        <a:t>b</a:t>
                      </a:r>
                      <a:r>
                        <a:rPr sz="1100" spc="-35" dirty="0">
                          <a:latin typeface="Times New Roman"/>
                          <a:cs typeface="Times New Roman"/>
                        </a:rPr>
                        <a:t>e</a:t>
                      </a:r>
                      <a:r>
                        <a:rPr sz="1100" dirty="0">
                          <a:latin typeface="Times New Roman"/>
                          <a:cs typeface="Times New Roman"/>
                        </a:rPr>
                        <a:t>r</a:t>
                      </a:r>
                      <a:r>
                        <a:rPr sz="1100" spc="25" dirty="0">
                          <a:latin typeface="Times New Roman"/>
                          <a:cs typeface="Times New Roman"/>
                        </a:rPr>
                        <a:t> </a:t>
                      </a:r>
                      <a:r>
                        <a:rPr sz="1100" spc="-25" dirty="0">
                          <a:latin typeface="Times New Roman"/>
                          <a:cs typeface="Times New Roman"/>
                        </a:rPr>
                        <a:t>o</a:t>
                      </a:r>
                      <a:r>
                        <a:rPr sz="1100" dirty="0">
                          <a:latin typeface="Times New Roman"/>
                          <a:cs typeface="Times New Roman"/>
                        </a:rPr>
                        <a:t>f </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a:t>
                      </a:r>
                      <a:r>
                        <a:rPr sz="1100" spc="25" dirty="0">
                          <a:latin typeface="Times New Roman"/>
                          <a:cs typeface="Times New Roman"/>
                        </a:rPr>
                        <a:t>s</a:t>
                      </a:r>
                      <a:r>
                        <a:rPr sz="1100" dirty="0">
                          <a:latin typeface="Times New Roman"/>
                          <a:cs typeface="Times New Roman"/>
                        </a:rPr>
                        <a:t>on</a:t>
                      </a:r>
                      <a:r>
                        <a:rPr sz="1100" spc="-15" dirty="0">
                          <a:latin typeface="Times New Roman"/>
                          <a:cs typeface="Times New Roman"/>
                        </a:rPr>
                        <a:t> </a:t>
                      </a:r>
                      <a:r>
                        <a:rPr sz="1100" spc="10" dirty="0">
                          <a:latin typeface="Times New Roman"/>
                          <a:cs typeface="Times New Roman"/>
                        </a:rPr>
                        <a:t>P</a:t>
                      </a:r>
                      <a:r>
                        <a:rPr sz="1100" spc="-20" dirty="0">
                          <a:latin typeface="Times New Roman"/>
                          <a:cs typeface="Times New Roman"/>
                        </a:rPr>
                        <a:t>l</a:t>
                      </a:r>
                      <a:r>
                        <a:rPr sz="1100" spc="10" dirty="0">
                          <a:latin typeface="Times New Roman"/>
                          <a:cs typeface="Times New Roman"/>
                        </a:rPr>
                        <a:t>a</a:t>
                      </a:r>
                      <a:r>
                        <a:rPr sz="1100" spc="-25" dirty="0">
                          <a:latin typeface="Times New Roman"/>
                          <a:cs typeface="Times New Roman"/>
                        </a:rPr>
                        <a:t>ns</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26364" marR="138430" indent="-1270" algn="ctr">
                        <a:lnSpc>
                          <a:spcPts val="1270"/>
                        </a:lnSpc>
                      </a:pPr>
                      <a:r>
                        <a:rPr sz="1100" spc="10" dirty="0">
                          <a:latin typeface="Times New Roman"/>
                          <a:cs typeface="Times New Roman"/>
                        </a:rPr>
                        <a:t>S</a:t>
                      </a:r>
                      <a:r>
                        <a:rPr sz="1100" spc="-25" dirty="0">
                          <a:latin typeface="Times New Roman"/>
                          <a:cs typeface="Times New Roman"/>
                        </a:rPr>
                        <a:t>o</a:t>
                      </a:r>
                      <a:r>
                        <a:rPr sz="1100" spc="-10" dirty="0">
                          <a:latin typeface="Times New Roman"/>
                          <a:cs typeface="Times New Roman"/>
                        </a:rPr>
                        <a:t>c</a:t>
                      </a:r>
                      <a:r>
                        <a:rPr sz="1100" spc="-20" dirty="0">
                          <a:latin typeface="Times New Roman"/>
                          <a:cs typeface="Times New Roman"/>
                        </a:rPr>
                        <a:t>i</a:t>
                      </a:r>
                      <a:r>
                        <a:rPr sz="1100" spc="35" dirty="0">
                          <a:latin typeface="Times New Roman"/>
                          <a:cs typeface="Times New Roman"/>
                        </a:rPr>
                        <a:t>a</a:t>
                      </a:r>
                      <a:r>
                        <a:rPr sz="1100" dirty="0">
                          <a:latin typeface="Times New Roman"/>
                          <a:cs typeface="Times New Roman"/>
                        </a:rPr>
                        <a:t>l </a:t>
                      </a:r>
                      <a:r>
                        <a:rPr sz="1100" spc="-30" dirty="0">
                          <a:latin typeface="Times New Roman"/>
                          <a:cs typeface="Times New Roman"/>
                        </a:rPr>
                        <a:t>A</a:t>
                      </a:r>
                      <a:r>
                        <a:rPr sz="1100" spc="-10" dirty="0">
                          <a:latin typeface="Times New Roman"/>
                          <a:cs typeface="Times New Roman"/>
                        </a:rPr>
                        <a:t>c</a:t>
                      </a:r>
                      <a:r>
                        <a:rPr sz="1100" spc="25" dirty="0">
                          <a:latin typeface="Times New Roman"/>
                          <a:cs typeface="Times New Roman"/>
                        </a:rPr>
                        <a:t>t</a:t>
                      </a:r>
                      <a:r>
                        <a:rPr sz="1100" spc="5" dirty="0">
                          <a:latin typeface="Times New Roman"/>
                          <a:cs typeface="Times New Roman"/>
                        </a:rPr>
                        <a:t>i</a:t>
                      </a:r>
                      <a:r>
                        <a:rPr sz="1100" dirty="0">
                          <a:latin typeface="Times New Roman"/>
                          <a:cs typeface="Times New Roman"/>
                        </a:rPr>
                        <a:t>on </a:t>
                      </a:r>
                      <a:r>
                        <a:rPr sz="1100" spc="-10" dirty="0">
                          <a:latin typeface="Times New Roman"/>
                          <a:cs typeface="Times New Roman"/>
                        </a:rPr>
                        <a:t>(</a:t>
                      </a:r>
                      <a:r>
                        <a:rPr sz="1100" dirty="0">
                          <a:latin typeface="Times New Roman"/>
                          <a:cs typeface="Times New Roman"/>
                        </a:rPr>
                        <a:t>4)</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496570" marR="111760" indent="-350520">
                        <a:lnSpc>
                          <a:spcPts val="1270"/>
                        </a:lnSpc>
                      </a:pPr>
                      <a:r>
                        <a:rPr sz="1100" spc="-5" dirty="0">
                          <a:latin typeface="Times New Roman"/>
                          <a:cs typeface="Times New Roman"/>
                        </a:rPr>
                        <a:t>T</a:t>
                      </a:r>
                      <a:r>
                        <a:rPr sz="1100" spc="15" dirty="0">
                          <a:latin typeface="Times New Roman"/>
                          <a:cs typeface="Times New Roman"/>
                        </a:rPr>
                        <a:t>r</a:t>
                      </a:r>
                      <a:r>
                        <a:rPr sz="1100" spc="10" dirty="0">
                          <a:latin typeface="Times New Roman"/>
                          <a:cs typeface="Times New Roman"/>
                        </a:rPr>
                        <a:t>a</a:t>
                      </a:r>
                      <a:r>
                        <a:rPr sz="1100" spc="-25" dirty="0">
                          <a:latin typeface="Times New Roman"/>
                          <a:cs typeface="Times New Roman"/>
                        </a:rPr>
                        <a:t>n</a:t>
                      </a:r>
                      <a:r>
                        <a:rPr sz="1100" dirty="0">
                          <a:latin typeface="Times New Roman"/>
                          <a:cs typeface="Times New Roman"/>
                        </a:rPr>
                        <a:t>s</a:t>
                      </a:r>
                      <a:r>
                        <a:rPr sz="1100" spc="-10" dirty="0">
                          <a:latin typeface="Times New Roman"/>
                          <a:cs typeface="Times New Roman"/>
                        </a:rPr>
                        <a:t>f</a:t>
                      </a:r>
                      <a:r>
                        <a:rPr sz="1100" spc="-25" dirty="0">
                          <a:latin typeface="Times New Roman"/>
                          <a:cs typeface="Times New Roman"/>
                        </a:rPr>
                        <a:t>o</a:t>
                      </a:r>
                      <a:r>
                        <a:rPr sz="1100" spc="15" dirty="0">
                          <a:latin typeface="Times New Roman"/>
                          <a:cs typeface="Times New Roman"/>
                        </a:rPr>
                        <a:t>r</a:t>
                      </a:r>
                      <a:r>
                        <a:rPr sz="1100" spc="-45" dirty="0">
                          <a:latin typeface="Times New Roman"/>
                          <a:cs typeface="Times New Roman"/>
                        </a:rPr>
                        <a:t>m</a:t>
                      </a:r>
                      <a:r>
                        <a:rPr sz="1100" spc="10" dirty="0">
                          <a:latin typeface="Times New Roman"/>
                          <a:cs typeface="Times New Roman"/>
                        </a:rPr>
                        <a:t>a</a:t>
                      </a:r>
                      <a:r>
                        <a:rPr sz="1100" spc="5" dirty="0">
                          <a:latin typeface="Times New Roman"/>
                          <a:cs typeface="Times New Roman"/>
                        </a:rPr>
                        <a:t>ti</a:t>
                      </a:r>
                      <a:r>
                        <a:rPr sz="1100" dirty="0">
                          <a:latin typeface="Times New Roman"/>
                          <a:cs typeface="Times New Roman"/>
                        </a:rPr>
                        <a:t>ve </a:t>
                      </a:r>
                      <a:r>
                        <a:rPr sz="1100" spc="-10" dirty="0">
                          <a:latin typeface="Times New Roman"/>
                          <a:cs typeface="Times New Roman"/>
                        </a:rPr>
                        <a:t>(</a:t>
                      </a:r>
                      <a:r>
                        <a:rPr sz="1100" dirty="0">
                          <a:latin typeface="Times New Roman"/>
                          <a:cs typeface="Times New Roman"/>
                        </a:rPr>
                        <a:t>3)</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283845" marR="107314" indent="-165100">
                        <a:lnSpc>
                          <a:spcPts val="1270"/>
                        </a:lnSpc>
                      </a:pPr>
                      <a:r>
                        <a:rPr sz="1100" spc="-10" dirty="0">
                          <a:latin typeface="Times New Roman"/>
                          <a:cs typeface="Times New Roman"/>
                        </a:rPr>
                        <a:t>A</a:t>
                      </a:r>
                      <a:r>
                        <a:rPr sz="1100" dirty="0">
                          <a:latin typeface="Times New Roman"/>
                          <a:cs typeface="Times New Roman"/>
                        </a:rPr>
                        <a:t>dd</a:t>
                      </a:r>
                      <a:r>
                        <a:rPr sz="1100" spc="-20" dirty="0">
                          <a:latin typeface="Times New Roman"/>
                          <a:cs typeface="Times New Roman"/>
                        </a:rPr>
                        <a:t>i</a:t>
                      </a:r>
                      <a:r>
                        <a:rPr sz="1100" spc="5" dirty="0">
                          <a:latin typeface="Times New Roman"/>
                          <a:cs typeface="Times New Roman"/>
                        </a:rPr>
                        <a:t>ti</a:t>
                      </a:r>
                      <a:r>
                        <a:rPr sz="1100" dirty="0">
                          <a:latin typeface="Times New Roman"/>
                          <a:cs typeface="Times New Roman"/>
                        </a:rPr>
                        <a:t>ve </a:t>
                      </a:r>
                      <a:r>
                        <a:rPr sz="1100" spc="-10" dirty="0">
                          <a:latin typeface="Times New Roman"/>
                          <a:cs typeface="Times New Roman"/>
                        </a:rPr>
                        <a:t>(</a:t>
                      </a:r>
                      <a:r>
                        <a:rPr sz="1100" dirty="0">
                          <a:latin typeface="Times New Roman"/>
                          <a:cs typeface="Times New Roman"/>
                        </a:rPr>
                        <a:t>2)</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416559" marR="88265" indent="-302260">
                        <a:lnSpc>
                          <a:spcPts val="1270"/>
                        </a:lnSpc>
                      </a:pPr>
                      <a:r>
                        <a:rPr sz="1100" spc="5" dirty="0">
                          <a:latin typeface="Times New Roman"/>
                          <a:cs typeface="Times New Roman"/>
                        </a:rPr>
                        <a:t>C</a:t>
                      </a:r>
                      <a:r>
                        <a:rPr sz="1100" spc="-25" dirty="0">
                          <a:latin typeface="Times New Roman"/>
                          <a:cs typeface="Times New Roman"/>
                        </a:rPr>
                        <a:t>on</a:t>
                      </a:r>
                      <a:r>
                        <a:rPr sz="1100" spc="5" dirty="0">
                          <a:latin typeface="Times New Roman"/>
                          <a:cs typeface="Times New Roman"/>
                        </a:rPr>
                        <a:t>t</a:t>
                      </a:r>
                      <a:r>
                        <a:rPr sz="1100" spc="15" dirty="0">
                          <a:latin typeface="Times New Roman"/>
                          <a:cs typeface="Times New Roman"/>
                        </a:rPr>
                        <a:t>r</a:t>
                      </a:r>
                      <a:r>
                        <a:rPr sz="1100" spc="-20" dirty="0">
                          <a:latin typeface="Times New Roman"/>
                          <a:cs typeface="Times New Roman"/>
                        </a:rPr>
                        <a:t>i</a:t>
                      </a:r>
                      <a:r>
                        <a:rPr sz="1100" dirty="0">
                          <a:latin typeface="Times New Roman"/>
                          <a:cs typeface="Times New Roman"/>
                        </a:rPr>
                        <a:t>bu</a:t>
                      </a:r>
                      <a:r>
                        <a:rPr sz="1100" spc="5" dirty="0">
                          <a:latin typeface="Times New Roman"/>
                          <a:cs typeface="Times New Roman"/>
                        </a:rPr>
                        <a:t>ti</a:t>
                      </a:r>
                      <a:r>
                        <a:rPr sz="1100" dirty="0">
                          <a:latin typeface="Times New Roman"/>
                          <a:cs typeface="Times New Roman"/>
                        </a:rPr>
                        <a:t>o</a:t>
                      </a:r>
                      <a:r>
                        <a:rPr sz="1100" spc="-25" dirty="0">
                          <a:latin typeface="Times New Roman"/>
                          <a:cs typeface="Times New Roman"/>
                        </a:rPr>
                        <a:t>ns </a:t>
                      </a:r>
                      <a:r>
                        <a:rPr sz="1100" spc="-10" dirty="0">
                          <a:latin typeface="Times New Roman"/>
                          <a:cs typeface="Times New Roman"/>
                        </a:rPr>
                        <a:t>(</a:t>
                      </a:r>
                      <a:r>
                        <a:rPr sz="1100" dirty="0">
                          <a:latin typeface="Times New Roman"/>
                          <a:cs typeface="Times New Roman"/>
                        </a:rPr>
                        <a:t>1)</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95885" marR="71120" indent="-3175" algn="ctr">
                        <a:lnSpc>
                          <a:spcPts val="1270"/>
                        </a:lnSpc>
                      </a:pPr>
                      <a:r>
                        <a:rPr sz="1100" spc="-10" dirty="0">
                          <a:latin typeface="Times New Roman"/>
                          <a:cs typeface="Times New Roman"/>
                        </a:rPr>
                        <a:t>N</a:t>
                      </a:r>
                      <a:r>
                        <a:rPr sz="1100" dirty="0">
                          <a:latin typeface="Times New Roman"/>
                          <a:cs typeface="Times New Roman"/>
                        </a:rPr>
                        <a:t>o </a:t>
                      </a:r>
                      <a:r>
                        <a:rPr sz="1100" spc="-10" dirty="0">
                          <a:latin typeface="Times New Roman"/>
                          <a:cs typeface="Times New Roman"/>
                        </a:rPr>
                        <a:t>D</a:t>
                      </a:r>
                      <a:r>
                        <a:rPr sz="1100" spc="5" dirty="0">
                          <a:latin typeface="Times New Roman"/>
                          <a:cs typeface="Times New Roman"/>
                        </a:rPr>
                        <a:t>i</a:t>
                      </a:r>
                      <a:r>
                        <a:rPr sz="1100" dirty="0">
                          <a:latin typeface="Times New Roman"/>
                          <a:cs typeface="Times New Roman"/>
                        </a:rPr>
                        <a:t>v</a:t>
                      </a:r>
                      <a:r>
                        <a:rPr sz="1100" spc="-35" dirty="0">
                          <a:latin typeface="Times New Roman"/>
                          <a:cs typeface="Times New Roman"/>
                        </a:rPr>
                        <a:t>e</a:t>
                      </a:r>
                      <a:r>
                        <a:rPr sz="1100" spc="15" dirty="0">
                          <a:latin typeface="Times New Roman"/>
                          <a:cs typeface="Times New Roman"/>
                        </a:rPr>
                        <a:t>r</a:t>
                      </a:r>
                      <a:r>
                        <a:rPr sz="1100" dirty="0">
                          <a:latin typeface="Times New Roman"/>
                          <a:cs typeface="Times New Roman"/>
                        </a:rPr>
                        <a:t>s</a:t>
                      </a:r>
                      <a:r>
                        <a:rPr sz="1100" spc="-20" dirty="0">
                          <a:latin typeface="Times New Roman"/>
                          <a:cs typeface="Times New Roman"/>
                        </a:rPr>
                        <a:t>i</a:t>
                      </a:r>
                      <a:r>
                        <a:rPr sz="1100" spc="25" dirty="0">
                          <a:latin typeface="Times New Roman"/>
                          <a:cs typeface="Times New Roman"/>
                        </a:rPr>
                        <a:t>t</a:t>
                      </a:r>
                      <a:r>
                        <a:rPr sz="1100" dirty="0">
                          <a:latin typeface="Times New Roman"/>
                          <a:cs typeface="Times New Roman"/>
                        </a:rPr>
                        <a:t>y </a:t>
                      </a:r>
                      <a:r>
                        <a:rPr sz="1100" spc="-10" dirty="0">
                          <a:latin typeface="Times New Roman"/>
                          <a:cs typeface="Times New Roman"/>
                        </a:rPr>
                        <a:t>(</a:t>
                      </a: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r>
              <a:tr h="174579">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2006</a:t>
                      </a:r>
                      <a:endParaRPr sz="1100">
                        <a:latin typeface="Times New Roman"/>
                        <a:cs typeface="Times New Roman"/>
                      </a:endParaRPr>
                    </a:p>
                  </a:txBody>
                  <a:tcPr marL="0" marR="0" marT="0" marB="0">
                    <a:lnT w="7366">
                      <a:solidFill>
                        <a:srgbClr val="000000"/>
                      </a:solidFill>
                      <a:prstDash val="solid"/>
                    </a:lnT>
                  </a:tcPr>
                </a:tc>
                <a:tc>
                  <a:txBody>
                    <a:bodyPr/>
                    <a:lstStyle/>
                    <a:p>
                      <a:pPr marL="635" algn="ctr">
                        <a:lnSpc>
                          <a:spcPct val="100000"/>
                        </a:lnSpc>
                      </a:pPr>
                      <a:r>
                        <a:rPr sz="1100" dirty="0">
                          <a:latin typeface="Times New Roman"/>
                          <a:cs typeface="Times New Roman"/>
                        </a:rPr>
                        <a:t>3</a:t>
                      </a:r>
                      <a:endParaRPr sz="1100">
                        <a:latin typeface="Times New Roman"/>
                        <a:cs typeface="Times New Roman"/>
                      </a:endParaRPr>
                    </a:p>
                  </a:txBody>
                  <a:tcPr marL="0" marR="0" marT="0" marB="0">
                    <a:lnT w="7366">
                      <a:solidFill>
                        <a:srgbClr val="000000"/>
                      </a:solidFill>
                      <a:prstDash val="solid"/>
                    </a:lnT>
                  </a:tcPr>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tcPr>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tcPr>
                </a:tc>
                <a:tc>
                  <a:txBody>
                    <a:bodyPr/>
                    <a:lstStyle/>
                    <a:p>
                      <a:pPr marL="5715"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tcPr>
                </a:tc>
                <a:tc>
                  <a:txBody>
                    <a:bodyPr/>
                    <a:lstStyle/>
                    <a:p>
                      <a:pPr marL="22225" algn="ctr">
                        <a:lnSpc>
                          <a:spcPct val="100000"/>
                        </a:lnSpc>
                      </a:pPr>
                      <a:r>
                        <a:rPr sz="1100" dirty="0">
                          <a:latin typeface="Times New Roman"/>
                          <a:cs typeface="Times New Roman"/>
                        </a:rPr>
                        <a:t>2</a:t>
                      </a:r>
                      <a:endParaRPr sz="1100">
                        <a:latin typeface="Times New Roman"/>
                        <a:cs typeface="Times New Roman"/>
                      </a:endParaRPr>
                    </a:p>
                  </a:txBody>
                  <a:tcPr marL="0" marR="0" marT="0" marB="0">
                    <a:lnT w="7366">
                      <a:solidFill>
                        <a:srgbClr val="000000"/>
                      </a:solidFill>
                      <a:prstDash val="solid"/>
                    </a:lnT>
                  </a:tcPr>
                </a:tc>
                <a:tc>
                  <a:txBody>
                    <a:bodyPr/>
                    <a:lstStyle/>
                    <a:p>
                      <a:pPr marL="10160" algn="ctr">
                        <a:lnSpc>
                          <a:spcPct val="100000"/>
                        </a:lnSpc>
                      </a:pPr>
                      <a:r>
                        <a:rPr sz="1100" dirty="0">
                          <a:latin typeface="Times New Roman"/>
                          <a:cs typeface="Times New Roman"/>
                        </a:rPr>
                        <a:t>1</a:t>
                      </a:r>
                      <a:endParaRPr sz="1100">
                        <a:latin typeface="Times New Roman"/>
                        <a:cs typeface="Times New Roman"/>
                      </a:endParaRPr>
                    </a:p>
                  </a:txBody>
                  <a:tcPr marL="0" marR="0" marT="0" marB="0">
                    <a:lnT w="7366">
                      <a:solidFill>
                        <a:srgbClr val="000000"/>
                      </a:solidFill>
                      <a:prstDash val="solid"/>
                    </a:lnT>
                  </a:tcPr>
                </a:tc>
              </a:tr>
              <a:tr h="185927">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2007</a:t>
                      </a:r>
                      <a:endParaRPr sz="1100">
                        <a:latin typeface="Times New Roman"/>
                        <a:cs typeface="Times New Roman"/>
                      </a:endParaRPr>
                    </a:p>
                  </a:txBody>
                  <a:tcPr marL="0" marR="0" marT="0" marB="0"/>
                </a:tc>
                <a:tc>
                  <a:txBody>
                    <a:bodyPr/>
                    <a:lstStyle/>
                    <a:p>
                      <a:pPr marL="3810" algn="ctr">
                        <a:lnSpc>
                          <a:spcPct val="100000"/>
                        </a:lnSpc>
                      </a:pPr>
                      <a:r>
                        <a:rPr sz="1100" dirty="0">
                          <a:latin typeface="Times New Roman"/>
                          <a:cs typeface="Times New Roman"/>
                        </a:rPr>
                        <a:t>21</a:t>
                      </a:r>
                      <a:endParaRPr sz="1100">
                        <a:latin typeface="Times New Roman"/>
                        <a:cs typeface="Times New Roman"/>
                      </a:endParaRPr>
                    </a:p>
                  </a:txBody>
                  <a:tcPr marL="0" marR="0" marT="0" marB="0"/>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5715"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24765" algn="ctr">
                        <a:lnSpc>
                          <a:spcPct val="100000"/>
                        </a:lnSpc>
                      </a:pPr>
                      <a:r>
                        <a:rPr sz="1100" dirty="0">
                          <a:latin typeface="Times New Roman"/>
                          <a:cs typeface="Times New Roman"/>
                        </a:rPr>
                        <a:t>14</a:t>
                      </a:r>
                      <a:endParaRPr sz="1100">
                        <a:latin typeface="Times New Roman"/>
                        <a:cs typeface="Times New Roman"/>
                      </a:endParaRPr>
                    </a:p>
                  </a:txBody>
                  <a:tcPr marL="0" marR="0" marT="0" marB="0"/>
                </a:tc>
                <a:tc>
                  <a:txBody>
                    <a:bodyPr/>
                    <a:lstStyle/>
                    <a:p>
                      <a:pPr marL="10160" algn="ctr">
                        <a:lnSpc>
                          <a:spcPct val="100000"/>
                        </a:lnSpc>
                      </a:pPr>
                      <a:r>
                        <a:rPr sz="1100" dirty="0">
                          <a:latin typeface="Times New Roman"/>
                          <a:cs typeface="Times New Roman"/>
                        </a:rPr>
                        <a:t>7</a:t>
                      </a:r>
                      <a:endParaRPr sz="1100">
                        <a:latin typeface="Times New Roman"/>
                        <a:cs typeface="Times New Roman"/>
                      </a:endParaRPr>
                    </a:p>
                  </a:txBody>
                  <a:tcPr marL="0" marR="0" marT="0" marB="0"/>
                </a:tc>
              </a:tr>
              <a:tr h="184403">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2008</a:t>
                      </a:r>
                      <a:endParaRPr sz="1100">
                        <a:latin typeface="Times New Roman"/>
                        <a:cs typeface="Times New Roman"/>
                      </a:endParaRPr>
                    </a:p>
                  </a:txBody>
                  <a:tcPr marL="0" marR="0" marT="0" marB="0"/>
                </a:tc>
                <a:tc>
                  <a:txBody>
                    <a:bodyPr/>
                    <a:lstStyle/>
                    <a:p>
                      <a:pPr marL="635" algn="ctr">
                        <a:lnSpc>
                          <a:spcPct val="100000"/>
                        </a:lnSpc>
                      </a:pPr>
                      <a:r>
                        <a:rPr sz="1100" dirty="0">
                          <a:latin typeface="Times New Roman"/>
                          <a:cs typeface="Times New Roman"/>
                        </a:rPr>
                        <a:t>6</a:t>
                      </a:r>
                      <a:endParaRPr sz="1100">
                        <a:latin typeface="Times New Roman"/>
                        <a:cs typeface="Times New Roman"/>
                      </a:endParaRPr>
                    </a:p>
                  </a:txBody>
                  <a:tcPr marL="0" marR="0" marT="0" marB="0"/>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5715"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22225" algn="ctr">
                        <a:lnSpc>
                          <a:spcPct val="100000"/>
                        </a:lnSpc>
                      </a:pPr>
                      <a:r>
                        <a:rPr sz="1100" dirty="0">
                          <a:latin typeface="Times New Roman"/>
                          <a:cs typeface="Times New Roman"/>
                        </a:rPr>
                        <a:t>5</a:t>
                      </a:r>
                      <a:endParaRPr sz="1100">
                        <a:latin typeface="Times New Roman"/>
                        <a:cs typeface="Times New Roman"/>
                      </a:endParaRPr>
                    </a:p>
                  </a:txBody>
                  <a:tcPr marL="0" marR="0" marT="0" marB="0"/>
                </a:tc>
                <a:tc>
                  <a:txBody>
                    <a:bodyPr/>
                    <a:lstStyle/>
                    <a:p>
                      <a:pPr marL="10160" algn="ctr">
                        <a:lnSpc>
                          <a:spcPct val="100000"/>
                        </a:lnSpc>
                      </a:pPr>
                      <a:r>
                        <a:rPr sz="1100" dirty="0">
                          <a:latin typeface="Times New Roman"/>
                          <a:cs typeface="Times New Roman"/>
                        </a:rPr>
                        <a:t>1</a:t>
                      </a:r>
                      <a:endParaRPr sz="1100">
                        <a:latin typeface="Times New Roman"/>
                        <a:cs typeface="Times New Roman"/>
                      </a:endParaRPr>
                    </a:p>
                  </a:txBody>
                  <a:tcPr marL="0" marR="0" marT="0" marB="0"/>
                </a:tc>
              </a:tr>
              <a:tr h="184403">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2009</a:t>
                      </a:r>
                      <a:endParaRPr sz="1100">
                        <a:latin typeface="Times New Roman"/>
                        <a:cs typeface="Times New Roman"/>
                      </a:endParaRPr>
                    </a:p>
                  </a:txBody>
                  <a:tcPr marL="0" marR="0" marT="0" marB="0"/>
                </a:tc>
                <a:tc>
                  <a:txBody>
                    <a:bodyPr/>
                    <a:lstStyle/>
                    <a:p>
                      <a:pPr marL="3810" algn="ctr">
                        <a:lnSpc>
                          <a:spcPct val="100000"/>
                        </a:lnSpc>
                      </a:pPr>
                      <a:r>
                        <a:rPr sz="1100" dirty="0">
                          <a:latin typeface="Times New Roman"/>
                          <a:cs typeface="Times New Roman"/>
                        </a:rPr>
                        <a:t>15</a:t>
                      </a:r>
                      <a:endParaRPr sz="1100">
                        <a:latin typeface="Times New Roman"/>
                        <a:cs typeface="Times New Roman"/>
                      </a:endParaRPr>
                    </a:p>
                  </a:txBody>
                  <a:tcPr marL="0" marR="0" marT="0" marB="0"/>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5715" algn="ctr">
                        <a:lnSpc>
                          <a:spcPct val="100000"/>
                        </a:lnSpc>
                      </a:pPr>
                      <a:r>
                        <a:rPr sz="1100" dirty="0">
                          <a:latin typeface="Times New Roman"/>
                          <a:cs typeface="Times New Roman"/>
                        </a:rPr>
                        <a:t>1</a:t>
                      </a:r>
                      <a:endParaRPr sz="1100">
                        <a:latin typeface="Times New Roman"/>
                        <a:cs typeface="Times New Roman"/>
                      </a:endParaRPr>
                    </a:p>
                  </a:txBody>
                  <a:tcPr marL="0" marR="0" marT="0" marB="0"/>
                </a:tc>
                <a:tc>
                  <a:txBody>
                    <a:bodyPr/>
                    <a:lstStyle/>
                    <a:p>
                      <a:pPr marL="24765" algn="ctr">
                        <a:lnSpc>
                          <a:spcPct val="100000"/>
                        </a:lnSpc>
                      </a:pPr>
                      <a:r>
                        <a:rPr sz="1100" dirty="0">
                          <a:latin typeface="Times New Roman"/>
                          <a:cs typeface="Times New Roman"/>
                        </a:rPr>
                        <a:t>12</a:t>
                      </a:r>
                      <a:endParaRPr sz="1100">
                        <a:latin typeface="Times New Roman"/>
                        <a:cs typeface="Times New Roman"/>
                      </a:endParaRPr>
                    </a:p>
                  </a:txBody>
                  <a:tcPr marL="0" marR="0" marT="0" marB="0"/>
                </a:tc>
                <a:tc>
                  <a:txBody>
                    <a:bodyPr/>
                    <a:lstStyle/>
                    <a:p>
                      <a:pPr marL="10160" algn="ctr">
                        <a:lnSpc>
                          <a:spcPct val="100000"/>
                        </a:lnSpc>
                      </a:pPr>
                      <a:r>
                        <a:rPr sz="1100" dirty="0">
                          <a:latin typeface="Times New Roman"/>
                          <a:cs typeface="Times New Roman"/>
                        </a:rPr>
                        <a:t>2</a:t>
                      </a:r>
                      <a:endParaRPr sz="1100">
                        <a:latin typeface="Times New Roman"/>
                        <a:cs typeface="Times New Roman"/>
                      </a:endParaRPr>
                    </a:p>
                  </a:txBody>
                  <a:tcPr marL="0" marR="0" marT="0" marB="0"/>
                </a:tc>
              </a:tr>
              <a:tr h="200324">
                <a:tc>
                  <a:txBody>
                    <a:bodyPr/>
                    <a:lstStyle/>
                    <a:p>
                      <a:pPr marL="69850">
                        <a:lnSpc>
                          <a:spcPct val="100000"/>
                        </a:lnSpc>
                      </a:pPr>
                      <a:r>
                        <a:rPr sz="1100" spc="10" dirty="0">
                          <a:latin typeface="Times New Roman"/>
                          <a:cs typeface="Times New Roman"/>
                        </a:rPr>
                        <a:t>Fa</a:t>
                      </a:r>
                      <a:r>
                        <a:rPr sz="1100" spc="-20" dirty="0">
                          <a:latin typeface="Times New Roman"/>
                          <a:cs typeface="Times New Roman"/>
                        </a:rPr>
                        <a:t>l</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2010</a:t>
                      </a:r>
                      <a:endParaRPr sz="1100">
                        <a:latin typeface="Times New Roman"/>
                        <a:cs typeface="Times New Roman"/>
                      </a:endParaRPr>
                    </a:p>
                  </a:txBody>
                  <a:tcPr marL="0" marR="0" marT="0" marB="0">
                    <a:lnB w="7366">
                      <a:solidFill>
                        <a:srgbClr val="000000"/>
                      </a:solidFill>
                      <a:prstDash val="solid"/>
                    </a:lnB>
                  </a:tcPr>
                </a:tc>
                <a:tc>
                  <a:txBody>
                    <a:bodyPr/>
                    <a:lstStyle/>
                    <a:p>
                      <a:pPr marL="3810" algn="ctr">
                        <a:lnSpc>
                          <a:spcPct val="100000"/>
                        </a:lnSpc>
                      </a:pPr>
                      <a:r>
                        <a:rPr sz="1100" dirty="0">
                          <a:latin typeface="Times New Roman"/>
                          <a:cs typeface="Times New Roman"/>
                        </a:rPr>
                        <a:t>33</a:t>
                      </a:r>
                      <a:endParaRPr sz="1100">
                        <a:latin typeface="Times New Roman"/>
                        <a:cs typeface="Times New Roman"/>
                      </a:endParaRPr>
                    </a:p>
                  </a:txBody>
                  <a:tcPr marL="0" marR="0" marT="0" marB="0">
                    <a:lnB w="7366">
                      <a:solidFill>
                        <a:srgbClr val="000000"/>
                      </a:solidFill>
                      <a:prstDash val="solid"/>
                    </a:lnB>
                  </a:tcPr>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lnB w="7366">
                      <a:solidFill>
                        <a:srgbClr val="000000"/>
                      </a:solidFill>
                      <a:prstDash val="solid"/>
                    </a:lnB>
                  </a:tcPr>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lnB w="7366">
                      <a:solidFill>
                        <a:srgbClr val="000000"/>
                      </a:solidFill>
                      <a:prstDash val="solid"/>
                    </a:lnB>
                  </a:tcPr>
                </a:tc>
                <a:tc>
                  <a:txBody>
                    <a:bodyPr/>
                    <a:lstStyle/>
                    <a:p>
                      <a:pPr marL="5715" algn="ctr">
                        <a:lnSpc>
                          <a:spcPct val="100000"/>
                        </a:lnSpc>
                      </a:pPr>
                      <a:r>
                        <a:rPr sz="1100" dirty="0">
                          <a:latin typeface="Times New Roman"/>
                          <a:cs typeface="Times New Roman"/>
                        </a:rPr>
                        <a:t>1</a:t>
                      </a:r>
                      <a:endParaRPr sz="1100">
                        <a:latin typeface="Times New Roman"/>
                        <a:cs typeface="Times New Roman"/>
                      </a:endParaRPr>
                    </a:p>
                  </a:txBody>
                  <a:tcPr marL="0" marR="0" marT="0" marB="0">
                    <a:lnB w="7366">
                      <a:solidFill>
                        <a:srgbClr val="000000"/>
                      </a:solidFill>
                      <a:prstDash val="solid"/>
                    </a:lnB>
                  </a:tcPr>
                </a:tc>
                <a:tc>
                  <a:txBody>
                    <a:bodyPr/>
                    <a:lstStyle/>
                    <a:p>
                      <a:pPr marL="24765" algn="ctr">
                        <a:lnSpc>
                          <a:spcPct val="100000"/>
                        </a:lnSpc>
                      </a:pPr>
                      <a:r>
                        <a:rPr sz="1100" dirty="0">
                          <a:latin typeface="Times New Roman"/>
                          <a:cs typeface="Times New Roman"/>
                        </a:rPr>
                        <a:t>17</a:t>
                      </a:r>
                      <a:endParaRPr sz="1100">
                        <a:latin typeface="Times New Roman"/>
                        <a:cs typeface="Times New Roman"/>
                      </a:endParaRPr>
                    </a:p>
                  </a:txBody>
                  <a:tcPr marL="0" marR="0" marT="0" marB="0">
                    <a:lnB w="7366">
                      <a:solidFill>
                        <a:srgbClr val="000000"/>
                      </a:solidFill>
                      <a:prstDash val="solid"/>
                    </a:lnB>
                  </a:tcPr>
                </a:tc>
                <a:tc>
                  <a:txBody>
                    <a:bodyPr/>
                    <a:lstStyle/>
                    <a:p>
                      <a:pPr marL="13335" algn="ctr">
                        <a:lnSpc>
                          <a:spcPct val="100000"/>
                        </a:lnSpc>
                      </a:pPr>
                      <a:r>
                        <a:rPr sz="1100" dirty="0">
                          <a:latin typeface="Times New Roman"/>
                          <a:cs typeface="Times New Roman"/>
                        </a:rPr>
                        <a:t>15</a:t>
                      </a:r>
                      <a:endParaRPr sz="1100">
                        <a:latin typeface="Times New Roman"/>
                        <a:cs typeface="Times New Roman"/>
                      </a:endParaRPr>
                    </a:p>
                  </a:txBody>
                  <a:tcPr marL="0" marR="0" marT="0" marB="0">
                    <a:lnB w="7366">
                      <a:solidFill>
                        <a:srgbClr val="000000"/>
                      </a:solidFill>
                      <a:prstDash val="solid"/>
                    </a:lnB>
                  </a:tcPr>
                </a:tc>
              </a:tr>
              <a:tr h="201168">
                <a:tc>
                  <a:txBody>
                    <a:bodyPr/>
                    <a:lstStyle/>
                    <a:p>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3810" algn="ctr">
                        <a:lnSpc>
                          <a:spcPct val="100000"/>
                        </a:lnSpc>
                      </a:pPr>
                      <a:r>
                        <a:rPr sz="1100" dirty="0">
                          <a:latin typeface="Times New Roman"/>
                          <a:cs typeface="Times New Roman"/>
                        </a:rPr>
                        <a:t>78</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R="1143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2794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5715" algn="ctr">
                        <a:lnSpc>
                          <a:spcPct val="100000"/>
                        </a:lnSpc>
                      </a:pPr>
                      <a:r>
                        <a:rPr sz="1100" dirty="0">
                          <a:latin typeface="Times New Roman"/>
                          <a:cs typeface="Times New Roman"/>
                        </a:rPr>
                        <a:t>2</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24765" algn="ctr">
                        <a:lnSpc>
                          <a:spcPct val="100000"/>
                        </a:lnSpc>
                      </a:pPr>
                      <a:r>
                        <a:rPr sz="1100" dirty="0">
                          <a:latin typeface="Times New Roman"/>
                          <a:cs typeface="Times New Roman"/>
                        </a:rPr>
                        <a:t>50</a:t>
                      </a:r>
                      <a:endParaRPr sz="11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3335" algn="ctr">
                        <a:lnSpc>
                          <a:spcPct val="100000"/>
                        </a:lnSpc>
                      </a:pPr>
                      <a:r>
                        <a:rPr sz="1100" dirty="0">
                          <a:latin typeface="Times New Roman"/>
                          <a:cs typeface="Times New Roman"/>
                        </a:rPr>
                        <a:t>26</a:t>
                      </a:r>
                    </a:p>
                  </a:txBody>
                  <a:tcPr marL="0" marR="0" marT="0" marB="0">
                    <a:lnT w="7366">
                      <a:solidFill>
                        <a:srgbClr val="000000"/>
                      </a:solidFill>
                      <a:prstDash val="solid"/>
                    </a:lnT>
                    <a:lnB w="7366">
                      <a:solidFill>
                        <a:srgbClr val="000000"/>
                      </a:solidFill>
                      <a:prstDash val="solid"/>
                    </a:lnB>
                  </a:tcPr>
                </a:tc>
              </a:tr>
            </a:tbl>
          </a:graphicData>
        </a:graphic>
      </p:graphicFrame>
      <p:sp>
        <p:nvSpPr>
          <p:cNvPr id="5" name="object 5"/>
          <p:cNvSpPr txBox="1"/>
          <p:nvPr/>
        </p:nvSpPr>
        <p:spPr>
          <a:xfrm>
            <a:off x="1617980" y="6405674"/>
            <a:ext cx="4551680" cy="348615"/>
          </a:xfrm>
          <a:prstGeom prst="rect">
            <a:avLst/>
          </a:prstGeom>
        </p:spPr>
        <p:txBody>
          <a:bodyPr vert="horz" wrap="square" lIns="0" tIns="0" rIns="0" bIns="0" rtlCol="0">
            <a:spAutoFit/>
          </a:bodyPr>
          <a:lstStyle/>
          <a:p>
            <a:pPr algn="ctr">
              <a:lnSpc>
                <a:spcPts val="1390"/>
              </a:lnSpc>
            </a:pPr>
            <a:r>
              <a:rPr sz="1200" b="1" spc="-10" dirty="0">
                <a:latin typeface="Times New Roman"/>
                <a:cs typeface="Times New Roman"/>
              </a:rPr>
              <a:t>T</a:t>
            </a:r>
            <a:r>
              <a:rPr sz="1200" b="1" dirty="0">
                <a:latin typeface="Times New Roman"/>
                <a:cs typeface="Times New Roman"/>
              </a:rPr>
              <a:t>ab</a:t>
            </a:r>
            <a:r>
              <a:rPr sz="1200" b="1" spc="-25" dirty="0">
                <a:latin typeface="Times New Roman"/>
                <a:cs typeface="Times New Roman"/>
              </a:rPr>
              <a:t>l</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4</a:t>
            </a:r>
            <a:endParaRPr sz="1200">
              <a:latin typeface="Times New Roman"/>
              <a:cs typeface="Times New Roman"/>
            </a:endParaRPr>
          </a:p>
          <a:p>
            <a:pPr algn="ctr">
              <a:lnSpc>
                <a:spcPts val="1390"/>
              </a:lnSpc>
            </a:pPr>
            <a:r>
              <a:rPr sz="1200" dirty="0">
                <a:latin typeface="Times New Roman"/>
                <a:cs typeface="Times New Roman"/>
              </a:rPr>
              <a:t>SP</a:t>
            </a:r>
            <a:r>
              <a:rPr sz="1200" spc="10" dirty="0">
                <a:latin typeface="Times New Roman"/>
                <a:cs typeface="Times New Roman"/>
              </a:rPr>
              <a:t>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564</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endParaRPr sz="1200">
              <a:latin typeface="Times New Roman"/>
              <a:cs typeface="Times New Roman"/>
            </a:endParaRPr>
          </a:p>
        </p:txBody>
      </p:sp>
      <p:sp>
        <p:nvSpPr>
          <p:cNvPr id="9" name="object 9" title="LIne at top of table"/>
          <p:cNvSpPr/>
          <p:nvPr/>
        </p:nvSpPr>
        <p:spPr>
          <a:xfrm>
            <a:off x="899160" y="6858000"/>
            <a:ext cx="5992495" cy="0"/>
          </a:xfrm>
          <a:custGeom>
            <a:avLst/>
            <a:gdLst/>
            <a:ahLst/>
            <a:cxnLst/>
            <a:rect l="l" t="t" r="r" b="b"/>
            <a:pathLst>
              <a:path w="5992495">
                <a:moveTo>
                  <a:pt x="0" y="0"/>
                </a:moveTo>
                <a:lnTo>
                  <a:pt x="5992368" y="0"/>
                </a:lnTo>
              </a:path>
            </a:pathLst>
          </a:custGeom>
          <a:ln w="7365">
            <a:solidFill>
              <a:srgbClr val="000000"/>
            </a:solidFill>
          </a:ln>
        </p:spPr>
        <p:txBody>
          <a:bodyPr wrap="square" lIns="0" tIns="0" rIns="0" bIns="0" rtlCol="0"/>
          <a:lstStyle/>
          <a:p>
            <a:endParaRPr/>
          </a:p>
        </p:txBody>
      </p:sp>
      <p:sp>
        <p:nvSpPr>
          <p:cNvPr id="6" name="object 6"/>
          <p:cNvSpPr txBox="1"/>
          <p:nvPr/>
        </p:nvSpPr>
        <p:spPr>
          <a:xfrm>
            <a:off x="1959355" y="6860494"/>
            <a:ext cx="2781300" cy="165735"/>
          </a:xfrm>
          <a:prstGeom prst="rect">
            <a:avLst/>
          </a:prstGeom>
        </p:spPr>
        <p:txBody>
          <a:bodyPr vert="horz" wrap="square" lIns="0" tIns="0" rIns="0" bIns="0" rtlCol="0">
            <a:spAutoFit/>
          </a:bodyPr>
          <a:lstStyle/>
          <a:p>
            <a:pPr marL="12700">
              <a:lnSpc>
                <a:spcPct val="100000"/>
              </a:lnSpc>
              <a:tabLst>
                <a:tab pos="990600" algn="l"/>
                <a:tab pos="2255520" algn="l"/>
              </a:tabLst>
            </a:pPr>
            <a:r>
              <a:rPr sz="1100" spc="-10" dirty="0">
                <a:latin typeface="Times New Roman"/>
                <a:cs typeface="Times New Roman"/>
              </a:rPr>
              <a:t>N</a:t>
            </a:r>
            <a:r>
              <a:rPr sz="1100" spc="20" dirty="0">
                <a:latin typeface="Times New Roman"/>
                <a:cs typeface="Times New Roman"/>
              </a:rPr>
              <a:t>u</a:t>
            </a:r>
            <a:r>
              <a:rPr sz="1100" spc="-45" dirty="0">
                <a:latin typeface="Times New Roman"/>
                <a:cs typeface="Times New Roman"/>
              </a:rPr>
              <a:t>m</a:t>
            </a:r>
            <a:r>
              <a:rPr sz="1100" spc="20" dirty="0">
                <a:latin typeface="Times New Roman"/>
                <a:cs typeface="Times New Roman"/>
              </a:rPr>
              <a:t>b</a:t>
            </a:r>
            <a:r>
              <a:rPr sz="1100" spc="-35" dirty="0">
                <a:latin typeface="Times New Roman"/>
                <a:cs typeface="Times New Roman"/>
              </a:rPr>
              <a:t>e</a:t>
            </a:r>
            <a:r>
              <a:rPr sz="1100" dirty="0">
                <a:latin typeface="Times New Roman"/>
                <a:cs typeface="Times New Roman"/>
              </a:rPr>
              <a:t>r	</a:t>
            </a:r>
            <a:r>
              <a:rPr sz="1100" spc="-10" dirty="0">
                <a:latin typeface="Times New Roman"/>
                <a:cs typeface="Times New Roman"/>
              </a:rPr>
              <a:t>Ge</a:t>
            </a:r>
            <a:r>
              <a:rPr sz="1100" dirty="0">
                <a:latin typeface="Times New Roman"/>
                <a:cs typeface="Times New Roman"/>
              </a:rPr>
              <a:t>nd</a:t>
            </a:r>
            <a:r>
              <a:rPr sz="1100" spc="-35" dirty="0">
                <a:latin typeface="Times New Roman"/>
                <a:cs typeface="Times New Roman"/>
              </a:rPr>
              <a:t>e</a:t>
            </a:r>
            <a:r>
              <a:rPr sz="1100" dirty="0">
                <a:latin typeface="Times New Roman"/>
                <a:cs typeface="Times New Roman"/>
              </a:rPr>
              <a:t>r	</a:t>
            </a:r>
            <a:r>
              <a:rPr sz="1100" spc="-5" dirty="0">
                <a:latin typeface="Times New Roman"/>
                <a:cs typeface="Times New Roman"/>
              </a:rPr>
              <a:t>E</a:t>
            </a:r>
            <a:r>
              <a:rPr sz="1100" spc="5" dirty="0">
                <a:latin typeface="Times New Roman"/>
                <a:cs typeface="Times New Roman"/>
              </a:rPr>
              <a:t>t</a:t>
            </a:r>
            <a:r>
              <a:rPr sz="1100" dirty="0">
                <a:latin typeface="Times New Roman"/>
                <a:cs typeface="Times New Roman"/>
              </a:rPr>
              <a:t>h</a:t>
            </a:r>
            <a:r>
              <a:rPr sz="1100" spc="-25" dirty="0">
                <a:latin typeface="Times New Roman"/>
                <a:cs typeface="Times New Roman"/>
              </a:rPr>
              <a:t>n</a:t>
            </a:r>
            <a:r>
              <a:rPr sz="1100" spc="5" dirty="0">
                <a:latin typeface="Times New Roman"/>
                <a:cs typeface="Times New Roman"/>
              </a:rPr>
              <a:t>i</a:t>
            </a:r>
            <a:r>
              <a:rPr sz="1100" spc="-10" dirty="0">
                <a:latin typeface="Times New Roman"/>
                <a:cs typeface="Times New Roman"/>
              </a:rPr>
              <a:t>c</a:t>
            </a:r>
            <a:r>
              <a:rPr sz="1100" spc="-20" dirty="0">
                <a:latin typeface="Times New Roman"/>
                <a:cs typeface="Times New Roman"/>
              </a:rPr>
              <a:t>i</a:t>
            </a:r>
            <a:r>
              <a:rPr sz="1100" spc="25" dirty="0">
                <a:latin typeface="Times New Roman"/>
                <a:cs typeface="Times New Roman"/>
              </a:rPr>
              <a:t>t</a:t>
            </a:r>
            <a:r>
              <a:rPr sz="1100" dirty="0">
                <a:latin typeface="Times New Roman"/>
                <a:cs typeface="Times New Roman"/>
              </a:rPr>
              <a:t>y</a:t>
            </a:r>
            <a:endParaRPr sz="1100">
              <a:latin typeface="Times New Roman"/>
              <a:cs typeface="Times New Roman"/>
            </a:endParaRPr>
          </a:p>
        </p:txBody>
      </p:sp>
      <p:sp>
        <p:nvSpPr>
          <p:cNvPr id="7" name="object 7"/>
          <p:cNvSpPr txBox="1"/>
          <p:nvPr/>
        </p:nvSpPr>
        <p:spPr>
          <a:xfrm>
            <a:off x="5312155" y="6860494"/>
            <a:ext cx="756920" cy="485775"/>
          </a:xfrm>
          <a:prstGeom prst="rect">
            <a:avLst/>
          </a:prstGeom>
        </p:spPr>
        <p:txBody>
          <a:bodyPr vert="horz" wrap="square" lIns="0" tIns="0" rIns="0" bIns="0" rtlCol="0">
            <a:spAutoFit/>
          </a:bodyPr>
          <a:lstStyle/>
          <a:p>
            <a:pPr marL="12065" marR="5080" indent="10160" algn="ctr">
              <a:lnSpc>
                <a:spcPct val="95500"/>
              </a:lnSpc>
            </a:pPr>
            <a:r>
              <a:rPr sz="1100" spc="-10" dirty="0">
                <a:latin typeface="Times New Roman"/>
                <a:cs typeface="Times New Roman"/>
              </a:rPr>
              <a:t>N</a:t>
            </a:r>
            <a:r>
              <a:rPr sz="1100" spc="20" dirty="0">
                <a:latin typeface="Times New Roman"/>
                <a:cs typeface="Times New Roman"/>
              </a:rPr>
              <a:t>u</a:t>
            </a:r>
            <a:r>
              <a:rPr sz="1100" spc="-45" dirty="0">
                <a:latin typeface="Times New Roman"/>
                <a:cs typeface="Times New Roman"/>
              </a:rPr>
              <a:t>m</a:t>
            </a:r>
            <a:r>
              <a:rPr sz="1100" spc="20" dirty="0">
                <a:latin typeface="Times New Roman"/>
                <a:cs typeface="Times New Roman"/>
              </a:rPr>
              <a:t>b</a:t>
            </a:r>
            <a:r>
              <a:rPr sz="1100" spc="-35" dirty="0">
                <a:latin typeface="Times New Roman"/>
                <a:cs typeface="Times New Roman"/>
              </a:rPr>
              <a:t>e</a:t>
            </a:r>
            <a:r>
              <a:rPr sz="1100" dirty="0">
                <a:latin typeface="Times New Roman"/>
                <a:cs typeface="Times New Roman"/>
              </a:rPr>
              <a:t>r</a:t>
            </a:r>
            <a:r>
              <a:rPr sz="1100" spc="25" dirty="0">
                <a:latin typeface="Times New Roman"/>
                <a:cs typeface="Times New Roman"/>
              </a:rPr>
              <a:t> </a:t>
            </a:r>
            <a:r>
              <a:rPr sz="1100" spc="-25" dirty="0">
                <a:latin typeface="Times New Roman"/>
                <a:cs typeface="Times New Roman"/>
              </a:rPr>
              <a:t>o</a:t>
            </a:r>
            <a:r>
              <a:rPr sz="1100" dirty="0">
                <a:latin typeface="Times New Roman"/>
                <a:cs typeface="Times New Roman"/>
              </a:rPr>
              <a:t>f </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a:t>
            </a:r>
            <a:r>
              <a:rPr sz="1100" spc="25" dirty="0">
                <a:latin typeface="Times New Roman"/>
                <a:cs typeface="Times New Roman"/>
              </a:rPr>
              <a:t>s</a:t>
            </a:r>
            <a:r>
              <a:rPr sz="1100" dirty="0">
                <a:latin typeface="Times New Roman"/>
                <a:cs typeface="Times New Roman"/>
              </a:rPr>
              <a:t>on </a:t>
            </a:r>
            <a:r>
              <a:rPr sz="1100" spc="-10" dirty="0">
                <a:latin typeface="Times New Roman"/>
                <a:cs typeface="Times New Roman"/>
              </a:rPr>
              <a:t>O</a:t>
            </a:r>
            <a:r>
              <a:rPr sz="1100" dirty="0">
                <a:latin typeface="Times New Roman"/>
                <a:cs typeface="Times New Roman"/>
              </a:rPr>
              <a:t>bs</a:t>
            </a:r>
            <a:r>
              <a:rPr sz="1100" spc="-35" dirty="0">
                <a:latin typeface="Times New Roman"/>
                <a:cs typeface="Times New Roman"/>
              </a:rPr>
              <a:t>e</a:t>
            </a:r>
            <a:r>
              <a:rPr sz="1100" spc="15" dirty="0">
                <a:latin typeface="Times New Roman"/>
                <a:cs typeface="Times New Roman"/>
              </a:rPr>
              <a:t>r</a:t>
            </a:r>
            <a:r>
              <a:rPr sz="1100" spc="-25" dirty="0">
                <a:latin typeface="Times New Roman"/>
                <a:cs typeface="Times New Roman"/>
              </a:rPr>
              <a:t>v</a:t>
            </a:r>
            <a:r>
              <a:rPr sz="1100" spc="10" dirty="0">
                <a:latin typeface="Times New Roman"/>
                <a:cs typeface="Times New Roman"/>
              </a:rPr>
              <a:t>a</a:t>
            </a:r>
            <a:r>
              <a:rPr sz="1100" spc="5" dirty="0">
                <a:latin typeface="Times New Roman"/>
                <a:cs typeface="Times New Roman"/>
              </a:rPr>
              <a:t>ti</a:t>
            </a:r>
            <a:r>
              <a:rPr sz="1100" dirty="0">
                <a:latin typeface="Times New Roman"/>
                <a:cs typeface="Times New Roman"/>
              </a:rPr>
              <a:t>o</a:t>
            </a:r>
            <a:r>
              <a:rPr sz="1100" spc="-25" dirty="0">
                <a:latin typeface="Times New Roman"/>
                <a:cs typeface="Times New Roman"/>
              </a:rPr>
              <a:t>ns</a:t>
            </a:r>
            <a:endParaRPr sz="1100">
              <a:latin typeface="Times New Roman"/>
              <a:cs typeface="Times New Roman"/>
            </a:endParaRPr>
          </a:p>
        </p:txBody>
      </p:sp>
      <p:sp>
        <p:nvSpPr>
          <p:cNvPr id="8" name="object 8"/>
          <p:cNvSpPr txBox="1"/>
          <p:nvPr/>
        </p:nvSpPr>
        <p:spPr>
          <a:xfrm>
            <a:off x="6266112" y="6860494"/>
            <a:ext cx="546735" cy="808990"/>
          </a:xfrm>
          <a:prstGeom prst="rect">
            <a:avLst/>
          </a:prstGeom>
        </p:spPr>
        <p:txBody>
          <a:bodyPr vert="horz" wrap="square" lIns="0" tIns="0" rIns="0" bIns="0" rtlCol="0">
            <a:spAutoFit/>
          </a:bodyPr>
          <a:lstStyle/>
          <a:p>
            <a:pPr marL="12700" marR="5080" indent="-5080" algn="ctr">
              <a:lnSpc>
                <a:spcPct val="95900"/>
              </a:lnSpc>
            </a:pPr>
            <a:r>
              <a:rPr sz="1100" spc="-10" dirty="0">
                <a:latin typeface="Times New Roman"/>
                <a:cs typeface="Times New Roman"/>
              </a:rPr>
              <a:t>N</a:t>
            </a:r>
            <a:r>
              <a:rPr sz="1100" spc="20" dirty="0">
                <a:latin typeface="Times New Roman"/>
                <a:cs typeface="Times New Roman"/>
              </a:rPr>
              <a:t>u</a:t>
            </a:r>
            <a:r>
              <a:rPr sz="1100" spc="-45" dirty="0">
                <a:latin typeface="Times New Roman"/>
                <a:cs typeface="Times New Roman"/>
              </a:rPr>
              <a:t>m</a:t>
            </a:r>
            <a:r>
              <a:rPr sz="1100" spc="20" dirty="0">
                <a:latin typeface="Times New Roman"/>
                <a:cs typeface="Times New Roman"/>
              </a:rPr>
              <a:t>b</a:t>
            </a:r>
            <a:r>
              <a:rPr sz="1100" spc="-35" dirty="0">
                <a:latin typeface="Times New Roman"/>
                <a:cs typeface="Times New Roman"/>
              </a:rPr>
              <a:t>e</a:t>
            </a:r>
            <a:r>
              <a:rPr sz="1100" dirty="0">
                <a:latin typeface="Times New Roman"/>
                <a:cs typeface="Times New Roman"/>
              </a:rPr>
              <a:t>r </a:t>
            </a:r>
            <a:r>
              <a:rPr sz="1100" spc="-25" dirty="0">
                <a:latin typeface="Times New Roman"/>
                <a:cs typeface="Times New Roman"/>
              </a:rPr>
              <a:t>of </a:t>
            </a:r>
            <a:r>
              <a:rPr sz="1100" spc="-10" dirty="0">
                <a:latin typeface="Times New Roman"/>
                <a:cs typeface="Times New Roman"/>
              </a:rPr>
              <a:t>D</a:t>
            </a:r>
            <a:r>
              <a:rPr sz="1100" spc="5" dirty="0">
                <a:latin typeface="Times New Roman"/>
                <a:cs typeface="Times New Roman"/>
              </a:rPr>
              <a:t>i</a:t>
            </a:r>
            <a:r>
              <a:rPr sz="1100" dirty="0">
                <a:latin typeface="Times New Roman"/>
                <a:cs typeface="Times New Roman"/>
              </a:rPr>
              <a:t>v</a:t>
            </a:r>
            <a:r>
              <a:rPr sz="1100" spc="-35" dirty="0">
                <a:latin typeface="Times New Roman"/>
                <a:cs typeface="Times New Roman"/>
              </a:rPr>
              <a:t>e</a:t>
            </a:r>
            <a:r>
              <a:rPr sz="1100" spc="15" dirty="0">
                <a:latin typeface="Times New Roman"/>
                <a:cs typeface="Times New Roman"/>
              </a:rPr>
              <a:t>r</a:t>
            </a:r>
            <a:r>
              <a:rPr sz="1100" dirty="0">
                <a:latin typeface="Times New Roman"/>
                <a:cs typeface="Times New Roman"/>
              </a:rPr>
              <a:t>s</a:t>
            </a:r>
            <a:r>
              <a:rPr sz="1100" spc="-20" dirty="0">
                <a:latin typeface="Times New Roman"/>
                <a:cs typeface="Times New Roman"/>
              </a:rPr>
              <a:t>i</a:t>
            </a:r>
            <a:r>
              <a:rPr sz="1100" spc="25" dirty="0">
                <a:latin typeface="Times New Roman"/>
                <a:cs typeface="Times New Roman"/>
              </a:rPr>
              <a:t>t</a:t>
            </a:r>
            <a:r>
              <a:rPr sz="1100" dirty="0">
                <a:latin typeface="Times New Roman"/>
                <a:cs typeface="Times New Roman"/>
              </a:rPr>
              <a:t>y </a:t>
            </a:r>
            <a:r>
              <a:rPr sz="1100" spc="-10" dirty="0">
                <a:latin typeface="Times New Roman"/>
                <a:cs typeface="Times New Roman"/>
              </a:rPr>
              <a:t>I</a:t>
            </a:r>
            <a:r>
              <a:rPr sz="1100" spc="-25" dirty="0">
                <a:latin typeface="Times New Roman"/>
                <a:cs typeface="Times New Roman"/>
              </a:rPr>
              <a:t>n</a:t>
            </a:r>
            <a:r>
              <a:rPr sz="1100" spc="-10" dirty="0">
                <a:latin typeface="Times New Roman"/>
                <a:cs typeface="Times New Roman"/>
              </a:rPr>
              <a:t>f</a:t>
            </a:r>
            <a:r>
              <a:rPr sz="1100" dirty="0">
                <a:latin typeface="Times New Roman"/>
                <a:cs typeface="Times New Roman"/>
              </a:rPr>
              <a:t>u</a:t>
            </a:r>
            <a:r>
              <a:rPr sz="1100" spc="25" dirty="0">
                <a:latin typeface="Times New Roman"/>
                <a:cs typeface="Times New Roman"/>
              </a:rPr>
              <a:t>s</a:t>
            </a:r>
            <a:r>
              <a:rPr sz="1100" spc="-10" dirty="0">
                <a:latin typeface="Times New Roman"/>
                <a:cs typeface="Times New Roman"/>
              </a:rPr>
              <a:t>e</a:t>
            </a:r>
            <a:r>
              <a:rPr sz="1100" dirty="0">
                <a:latin typeface="Times New Roman"/>
                <a:cs typeface="Times New Roman"/>
              </a:rPr>
              <a:t>d </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a:t>
            </a:r>
            <a:r>
              <a:rPr sz="1100" spc="25" dirty="0">
                <a:latin typeface="Times New Roman"/>
                <a:cs typeface="Times New Roman"/>
              </a:rPr>
              <a:t>s</a:t>
            </a:r>
            <a:r>
              <a:rPr sz="1100" dirty="0">
                <a:latin typeface="Times New Roman"/>
                <a:cs typeface="Times New Roman"/>
              </a:rPr>
              <a:t>o</a:t>
            </a:r>
            <a:r>
              <a:rPr sz="1100" spc="-25" dirty="0">
                <a:latin typeface="Times New Roman"/>
                <a:cs typeface="Times New Roman"/>
              </a:rPr>
              <a:t>n</a:t>
            </a:r>
            <a:r>
              <a:rPr sz="1100" dirty="0">
                <a:latin typeface="Times New Roman"/>
                <a:cs typeface="Times New Roman"/>
              </a:rPr>
              <a:t>s</a:t>
            </a:r>
            <a:endParaRPr sz="1100">
              <a:latin typeface="Times New Roman"/>
              <a:cs typeface="Times New Roman"/>
            </a:endParaRPr>
          </a:p>
        </p:txBody>
      </p:sp>
      <p:sp>
        <p:nvSpPr>
          <p:cNvPr id="10" name="object 10" title="Line separating column headings from data"/>
          <p:cNvSpPr/>
          <p:nvPr/>
        </p:nvSpPr>
        <p:spPr>
          <a:xfrm>
            <a:off x="899160" y="7668768"/>
            <a:ext cx="5992495" cy="0"/>
          </a:xfrm>
          <a:custGeom>
            <a:avLst/>
            <a:gdLst/>
            <a:ahLst/>
            <a:cxnLst/>
            <a:rect l="l" t="t" r="r" b="b"/>
            <a:pathLst>
              <a:path w="5992495">
                <a:moveTo>
                  <a:pt x="0" y="0"/>
                </a:moveTo>
                <a:lnTo>
                  <a:pt x="5992368" y="0"/>
                </a:lnTo>
              </a:path>
            </a:pathLst>
          </a:custGeom>
          <a:ln w="7365">
            <a:solidFill>
              <a:srgbClr val="000000"/>
            </a:solidFill>
          </a:ln>
        </p:spPr>
        <p:txBody>
          <a:bodyPr wrap="square" lIns="0" tIns="0" rIns="0" bIns="0" rtlCol="0"/>
          <a:lstStyle/>
          <a:p>
            <a:endParaRPr/>
          </a:p>
        </p:txBody>
      </p:sp>
      <p:graphicFrame>
        <p:nvGraphicFramePr>
          <p:cNvPr id="22" name="object 22" descr="The table shows the number of student teachers, by gender and ethnicity, the number of lesson observations, and the number of diversity infused lessons for Spring 2007, Spring 2008, Spring 2009, Spring 2010, Spring 2011, and the total for all semesters." title="Table showing SPED 564 Preservice Teacher Candidates' Student Teaching Performance"/>
          <p:cNvGraphicFramePr>
            <a:graphicFrameLocks noGrp="1"/>
          </p:cNvGraphicFramePr>
          <p:nvPr>
            <p:extLst>
              <p:ext uri="{D42A27DB-BD31-4B8C-83A1-F6EECF244321}">
                <p14:modId xmlns:p14="http://schemas.microsoft.com/office/powerpoint/2010/main" val="3645400064"/>
              </p:ext>
            </p:extLst>
          </p:nvPr>
        </p:nvGraphicFramePr>
        <p:xfrm>
          <a:off x="899160" y="7062851"/>
          <a:ext cx="4259482" cy="1562777"/>
        </p:xfrm>
        <a:graphic>
          <a:graphicData uri="http://schemas.openxmlformats.org/drawingml/2006/table">
            <a:tbl>
              <a:tblPr firstRow="1" bandRow="1">
                <a:tableStyleId>{2D5ABB26-0587-4C30-8999-92F81FD0307C}</a:tableStyleId>
              </a:tblPr>
              <a:tblGrid>
                <a:gridCol w="1676400"/>
                <a:gridCol w="515773"/>
                <a:gridCol w="591718"/>
                <a:gridCol w="799047"/>
                <a:gridCol w="676544"/>
              </a:tblGrid>
              <a:tr h="162387">
                <a:tc rowSpan="2">
                  <a:txBody>
                    <a:bodyPr/>
                    <a:lstStyle/>
                    <a:p>
                      <a:pPr marL="1051560" marR="81280" indent="-841375">
                        <a:lnSpc>
                          <a:spcPts val="1250"/>
                        </a:lnSpc>
                        <a:tabLst>
                          <a:tab pos="1014730" algn="l"/>
                        </a:tabLst>
                      </a:pPr>
                      <a:r>
                        <a:rPr sz="1100" spc="10" dirty="0">
                          <a:latin typeface="Times New Roman"/>
                          <a:cs typeface="Times New Roman"/>
                        </a:rPr>
                        <a:t>S</a:t>
                      </a:r>
                      <a:r>
                        <a:rPr sz="1100" spc="-10" dirty="0">
                          <a:latin typeface="Times New Roman"/>
                          <a:cs typeface="Times New Roman"/>
                        </a:rPr>
                        <a:t>e</a:t>
                      </a:r>
                      <a:r>
                        <a:rPr sz="1100" spc="-20" dirty="0">
                          <a:latin typeface="Times New Roman"/>
                          <a:cs typeface="Times New Roman"/>
                        </a:rPr>
                        <a:t>m</a:t>
                      </a:r>
                      <a:r>
                        <a:rPr sz="1100" spc="-10" dirty="0">
                          <a:latin typeface="Times New Roman"/>
                          <a:cs typeface="Times New Roman"/>
                        </a:rPr>
                        <a:t>e</a:t>
                      </a:r>
                      <a:r>
                        <a:rPr sz="1100" dirty="0">
                          <a:latin typeface="Times New Roman"/>
                          <a:cs typeface="Times New Roman"/>
                        </a:rPr>
                        <a:t>s</a:t>
                      </a:r>
                      <a:r>
                        <a:rPr sz="1100" spc="25" dirty="0">
                          <a:latin typeface="Times New Roman"/>
                          <a:cs typeface="Times New Roman"/>
                        </a:rPr>
                        <a:t>t</a:t>
                      </a:r>
                      <a:r>
                        <a:rPr sz="1100" spc="-35" dirty="0">
                          <a:latin typeface="Times New Roman"/>
                          <a:cs typeface="Times New Roman"/>
                        </a:rPr>
                        <a:t>e</a:t>
                      </a:r>
                      <a:r>
                        <a:rPr sz="1100" dirty="0">
                          <a:latin typeface="Times New Roman"/>
                          <a:cs typeface="Times New Roman"/>
                        </a:rPr>
                        <a:t>r	</a:t>
                      </a:r>
                      <a:r>
                        <a:rPr sz="1100" spc="-25" dirty="0">
                          <a:latin typeface="Times New Roman"/>
                          <a:cs typeface="Times New Roman"/>
                        </a:rPr>
                        <a:t>o</a:t>
                      </a:r>
                      <a:r>
                        <a:rPr sz="1100" dirty="0">
                          <a:latin typeface="Times New Roman"/>
                          <a:cs typeface="Times New Roman"/>
                        </a:rPr>
                        <a:t>f</a:t>
                      </a:r>
                      <a:r>
                        <a:rPr sz="1100" spc="5" dirty="0">
                          <a:latin typeface="Times New Roman"/>
                          <a:cs typeface="Times New Roman"/>
                        </a:rPr>
                        <a:t> </a:t>
                      </a:r>
                      <a:r>
                        <a:rPr sz="1100" spc="10" dirty="0">
                          <a:latin typeface="Times New Roman"/>
                          <a:cs typeface="Times New Roman"/>
                        </a:rPr>
                        <a:t>S</a:t>
                      </a:r>
                      <a:r>
                        <a:rPr sz="1100" spc="5" dirty="0">
                          <a:latin typeface="Times New Roman"/>
                          <a:cs typeface="Times New Roman"/>
                        </a:rPr>
                        <a:t>t</a:t>
                      </a:r>
                      <a:r>
                        <a:rPr sz="1100" dirty="0">
                          <a:latin typeface="Times New Roman"/>
                          <a:cs typeface="Times New Roman"/>
                        </a:rPr>
                        <a:t>ud</a:t>
                      </a:r>
                      <a:r>
                        <a:rPr sz="1100" spc="-10" dirty="0">
                          <a:latin typeface="Times New Roman"/>
                          <a:cs typeface="Times New Roman"/>
                        </a:rPr>
                        <a:t>e</a:t>
                      </a:r>
                      <a:r>
                        <a:rPr sz="1100" spc="-25" dirty="0">
                          <a:latin typeface="Times New Roman"/>
                          <a:cs typeface="Times New Roman"/>
                        </a:rPr>
                        <a:t>nt </a:t>
                      </a:r>
                      <a:r>
                        <a:rPr sz="1100" spc="20" dirty="0">
                          <a:latin typeface="Times New Roman"/>
                          <a:cs typeface="Times New Roman"/>
                        </a:rPr>
                        <a:t>T</a:t>
                      </a:r>
                      <a:r>
                        <a:rPr sz="1100" spc="-35" dirty="0">
                          <a:latin typeface="Times New Roman"/>
                          <a:cs typeface="Times New Roman"/>
                        </a:rPr>
                        <a:t>e</a:t>
                      </a:r>
                      <a:r>
                        <a:rPr sz="1100" spc="10" dirty="0">
                          <a:latin typeface="Times New Roman"/>
                          <a:cs typeface="Times New Roman"/>
                        </a:rPr>
                        <a:t>a</a:t>
                      </a:r>
                      <a:r>
                        <a:rPr sz="1100" spc="-10" dirty="0">
                          <a:latin typeface="Times New Roman"/>
                          <a:cs typeface="Times New Roman"/>
                        </a:rPr>
                        <a:t>c</a:t>
                      </a:r>
                      <a:r>
                        <a:rPr sz="1100" dirty="0">
                          <a:latin typeface="Times New Roman"/>
                          <a:cs typeface="Times New Roman"/>
                        </a:rPr>
                        <a:t>h</a:t>
                      </a:r>
                      <a:r>
                        <a:rPr sz="1100" spc="-35" dirty="0">
                          <a:latin typeface="Times New Roman"/>
                          <a:cs typeface="Times New Roman"/>
                        </a:rPr>
                        <a:t>e</a:t>
                      </a:r>
                      <a:r>
                        <a:rPr sz="1100" spc="15" dirty="0">
                          <a:latin typeface="Times New Roman"/>
                          <a:cs typeface="Times New Roman"/>
                        </a:rPr>
                        <a:t>r</a:t>
                      </a:r>
                      <a:r>
                        <a:rPr sz="1100" dirty="0">
                          <a:latin typeface="Times New Roman"/>
                          <a:cs typeface="Times New Roman"/>
                        </a:rPr>
                        <a:t>s</a:t>
                      </a:r>
                      <a:endParaRPr sz="1100">
                        <a:latin typeface="Times New Roman"/>
                        <a:cs typeface="Times New Roman"/>
                      </a:endParaRPr>
                    </a:p>
                  </a:txBody>
                  <a:tcPr marL="0" marR="0" marT="0" marB="0">
                    <a:lnB w="7365">
                      <a:solidFill>
                        <a:srgbClr val="000000"/>
                      </a:solidFill>
                      <a:prstDash val="solid"/>
                    </a:lnB>
                  </a:tcPr>
                </a:tc>
                <a:tc>
                  <a:txBody>
                    <a:bodyPr/>
                    <a:lstStyle/>
                    <a:p>
                      <a:pPr marL="88265">
                        <a:lnSpc>
                          <a:spcPct val="100000"/>
                        </a:lnSpc>
                      </a:pPr>
                      <a:r>
                        <a:rPr sz="1100" dirty="0">
                          <a:latin typeface="Times New Roman"/>
                          <a:cs typeface="Times New Roman"/>
                        </a:rPr>
                        <a:t>M</a:t>
                      </a:r>
                      <a:r>
                        <a:rPr sz="1100" spc="10" dirty="0">
                          <a:latin typeface="Times New Roman"/>
                          <a:cs typeface="Times New Roman"/>
                        </a:rPr>
                        <a:t>a</a:t>
                      </a:r>
                      <a:r>
                        <a:rPr sz="1100" spc="-20" dirty="0">
                          <a:latin typeface="Times New Roman"/>
                          <a:cs typeface="Times New Roman"/>
                        </a:rPr>
                        <a:t>l</a:t>
                      </a:r>
                      <a:r>
                        <a:rPr sz="1100" spc="-35" dirty="0">
                          <a:latin typeface="Times New Roman"/>
                          <a:cs typeface="Times New Roman"/>
                        </a:rPr>
                        <a:t>es</a:t>
                      </a:r>
                      <a:endParaRPr sz="1100">
                        <a:latin typeface="Times New Roman"/>
                        <a:cs typeface="Times New Roman"/>
                      </a:endParaRPr>
                    </a:p>
                  </a:txBody>
                  <a:tcPr marL="0" marR="0" marT="0" marB="0">
                    <a:lnT w="7365">
                      <a:solidFill>
                        <a:srgbClr val="000000"/>
                      </a:solidFill>
                      <a:prstDash val="solid"/>
                    </a:lnT>
                  </a:tcPr>
                </a:tc>
                <a:tc gridSpan="3">
                  <a:txBody>
                    <a:bodyPr/>
                    <a:lstStyle/>
                    <a:p>
                      <a:pPr marL="93345">
                        <a:lnSpc>
                          <a:spcPct val="100000"/>
                        </a:lnSpc>
                        <a:tabLst>
                          <a:tab pos="812800" algn="l"/>
                          <a:tab pos="1489710" algn="l"/>
                        </a:tabLst>
                      </a:pPr>
                      <a:r>
                        <a:rPr sz="1100" spc="10" dirty="0">
                          <a:latin typeface="Times New Roman"/>
                          <a:cs typeface="Times New Roman"/>
                        </a:rPr>
                        <a:t>F</a:t>
                      </a:r>
                      <a:r>
                        <a:rPr sz="1100" spc="-10" dirty="0">
                          <a:latin typeface="Times New Roman"/>
                          <a:cs typeface="Times New Roman"/>
                        </a:rPr>
                        <a:t>e</a:t>
                      </a:r>
                      <a:r>
                        <a:rPr sz="1100" spc="-45" dirty="0">
                          <a:latin typeface="Times New Roman"/>
                          <a:cs typeface="Times New Roman"/>
                        </a:rPr>
                        <a:t>m</a:t>
                      </a:r>
                      <a:r>
                        <a:rPr sz="1100" spc="35" dirty="0">
                          <a:latin typeface="Times New Roman"/>
                          <a:cs typeface="Times New Roman"/>
                        </a:rPr>
                        <a:t>a</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	</a:t>
                      </a:r>
                      <a:r>
                        <a:rPr sz="1100" spc="-30" dirty="0">
                          <a:latin typeface="Times New Roman"/>
                          <a:cs typeface="Times New Roman"/>
                        </a:rPr>
                        <a:t>A</a:t>
                      </a:r>
                      <a:r>
                        <a:rPr sz="1100" spc="-10" dirty="0">
                          <a:latin typeface="Times New Roman"/>
                          <a:cs typeface="Times New Roman"/>
                        </a:rPr>
                        <a:t>f</a:t>
                      </a:r>
                      <a:r>
                        <a:rPr sz="1100" spc="15" dirty="0">
                          <a:latin typeface="Times New Roman"/>
                          <a:cs typeface="Times New Roman"/>
                        </a:rPr>
                        <a:t>r</a:t>
                      </a:r>
                      <a:r>
                        <a:rPr sz="1100" spc="5" dirty="0">
                          <a:latin typeface="Times New Roman"/>
                          <a:cs typeface="Times New Roman"/>
                        </a:rPr>
                        <a:t>i</a:t>
                      </a:r>
                      <a:r>
                        <a:rPr sz="1100" spc="-10" dirty="0">
                          <a:latin typeface="Times New Roman"/>
                          <a:cs typeface="Times New Roman"/>
                        </a:rPr>
                        <a:t>c</a:t>
                      </a:r>
                      <a:r>
                        <a:rPr sz="1100" spc="10" dirty="0">
                          <a:latin typeface="Times New Roman"/>
                          <a:cs typeface="Times New Roman"/>
                        </a:rPr>
                        <a:t>a</a:t>
                      </a:r>
                      <a:r>
                        <a:rPr sz="1100" dirty="0">
                          <a:latin typeface="Times New Roman"/>
                          <a:cs typeface="Times New Roman"/>
                        </a:rPr>
                        <a:t>n	</a:t>
                      </a:r>
                      <a:r>
                        <a:rPr sz="1100" spc="-5" dirty="0">
                          <a:latin typeface="Times New Roman"/>
                          <a:cs typeface="Times New Roman"/>
                        </a:rPr>
                        <a:t>E</a:t>
                      </a:r>
                      <a:r>
                        <a:rPr sz="1100" dirty="0">
                          <a:latin typeface="Times New Roman"/>
                          <a:cs typeface="Times New Roman"/>
                        </a:rPr>
                        <a:t>u</a:t>
                      </a:r>
                      <a:r>
                        <a:rPr sz="1100" spc="15" dirty="0">
                          <a:latin typeface="Times New Roman"/>
                          <a:cs typeface="Times New Roman"/>
                        </a:rPr>
                        <a:t>r</a:t>
                      </a:r>
                      <a:r>
                        <a:rPr sz="1100" spc="-25" dirty="0">
                          <a:latin typeface="Times New Roman"/>
                          <a:cs typeface="Times New Roman"/>
                        </a:rPr>
                        <a:t>o</a:t>
                      </a:r>
                      <a:r>
                        <a:rPr sz="1100" dirty="0">
                          <a:latin typeface="Times New Roman"/>
                          <a:cs typeface="Times New Roman"/>
                        </a:rPr>
                        <a:t>p</a:t>
                      </a:r>
                      <a:r>
                        <a:rPr sz="1100" spc="-35" dirty="0">
                          <a:latin typeface="Times New Roman"/>
                          <a:cs typeface="Times New Roman"/>
                        </a:rPr>
                        <a:t>e</a:t>
                      </a:r>
                      <a:r>
                        <a:rPr sz="1100" spc="35" dirty="0">
                          <a:latin typeface="Times New Roman"/>
                          <a:cs typeface="Times New Roman"/>
                        </a:rPr>
                        <a:t>a</a:t>
                      </a:r>
                      <a:r>
                        <a:rPr sz="1100" dirty="0">
                          <a:latin typeface="Times New Roman"/>
                          <a:cs typeface="Times New Roman"/>
                        </a:rPr>
                        <a:t>n</a:t>
                      </a:r>
                    </a:p>
                  </a:txBody>
                  <a:tcPr marL="0" marR="0" marT="0" marB="0">
                    <a:lnT w="7365">
                      <a:solidFill>
                        <a:srgbClr val="000000"/>
                      </a:solidFill>
                      <a:prstDash val="solid"/>
                    </a:lnT>
                  </a:tcPr>
                </a:tc>
                <a:tc hMerge="1">
                  <a:txBody>
                    <a:bodyPr/>
                    <a:lstStyle/>
                    <a:p>
                      <a:endParaRPr/>
                    </a:p>
                  </a:txBody>
                  <a:tcPr marL="0" marR="0" marT="0" marB="0"/>
                </a:tc>
                <a:tc hMerge="1">
                  <a:txBody>
                    <a:bodyPr/>
                    <a:lstStyle/>
                    <a:p>
                      <a:endParaRPr/>
                    </a:p>
                  </a:txBody>
                  <a:tcPr marL="0" marR="0" marT="0" marB="0"/>
                </a:tc>
              </a:tr>
              <a:tr h="447212">
                <a:tc vMerge="1">
                  <a:txBody>
                    <a:bodyPr/>
                    <a:lstStyle/>
                    <a:p>
                      <a:endParaRPr/>
                    </a:p>
                  </a:txBody>
                  <a:tcPr marL="0" marR="0" marT="0" marB="0">
                    <a:lnB w="7365">
                      <a:solidFill>
                        <a:srgbClr val="000000"/>
                      </a:solidFill>
                      <a:prstDash val="solid"/>
                    </a:lnB>
                  </a:tcPr>
                </a:tc>
                <a:tc>
                  <a:txBody>
                    <a:bodyPr/>
                    <a:lstStyle/>
                    <a:p>
                      <a:endParaRPr sz="1100">
                        <a:latin typeface="Times New Roman"/>
                        <a:cs typeface="Times New Roman"/>
                      </a:endParaRPr>
                    </a:p>
                  </a:txBody>
                  <a:tcPr marL="0" marR="0" marT="0" marB="0">
                    <a:lnB w="7365">
                      <a:solidFill>
                        <a:srgbClr val="000000"/>
                      </a:solidFill>
                      <a:prstDash val="solid"/>
                    </a:lnB>
                  </a:tcPr>
                </a:tc>
                <a:tc>
                  <a:txBody>
                    <a:bodyPr/>
                    <a:lstStyle/>
                    <a:p>
                      <a:endParaRPr sz="1100">
                        <a:latin typeface="Times New Roman"/>
                        <a:cs typeface="Times New Roman"/>
                      </a:endParaRPr>
                    </a:p>
                  </a:txBody>
                  <a:tcPr marL="0" marR="0" marT="0" marB="0">
                    <a:lnB w="7365">
                      <a:solidFill>
                        <a:srgbClr val="000000"/>
                      </a:solidFill>
                      <a:prstDash val="solid"/>
                    </a:lnB>
                  </a:tcPr>
                </a:tc>
                <a:tc>
                  <a:txBody>
                    <a:bodyPr/>
                    <a:lstStyle/>
                    <a:p>
                      <a:pPr marL="156845">
                        <a:lnSpc>
                          <a:spcPct val="100000"/>
                        </a:lnSpc>
                      </a:pPr>
                      <a:r>
                        <a:rPr sz="1100" spc="-10" dirty="0">
                          <a:latin typeface="Times New Roman"/>
                          <a:cs typeface="Times New Roman"/>
                        </a:rPr>
                        <a:t>A</a:t>
                      </a:r>
                      <a:r>
                        <a:rPr sz="1100" spc="-20" dirty="0">
                          <a:latin typeface="Times New Roman"/>
                          <a:cs typeface="Times New Roman"/>
                        </a:rPr>
                        <a:t>m</a:t>
                      </a:r>
                      <a:r>
                        <a:rPr sz="1100" spc="-35" dirty="0">
                          <a:latin typeface="Times New Roman"/>
                          <a:cs typeface="Times New Roman"/>
                        </a:rPr>
                        <a:t>e</a:t>
                      </a:r>
                      <a:r>
                        <a:rPr sz="1100" spc="40" dirty="0">
                          <a:latin typeface="Times New Roman"/>
                          <a:cs typeface="Times New Roman"/>
                        </a:rPr>
                        <a:t>r</a:t>
                      </a:r>
                      <a:r>
                        <a:rPr sz="1100" spc="-20" dirty="0">
                          <a:latin typeface="Times New Roman"/>
                          <a:cs typeface="Times New Roman"/>
                        </a:rPr>
                        <a:t>i</a:t>
                      </a:r>
                      <a:r>
                        <a:rPr sz="1100" spc="-10" dirty="0">
                          <a:latin typeface="Times New Roman"/>
                          <a:cs typeface="Times New Roman"/>
                        </a:rPr>
                        <a:t>c</a:t>
                      </a:r>
                      <a:r>
                        <a:rPr sz="1100" spc="35" dirty="0">
                          <a:latin typeface="Times New Roman"/>
                          <a:cs typeface="Times New Roman"/>
                        </a:rPr>
                        <a:t>a</a:t>
                      </a:r>
                      <a:r>
                        <a:rPr sz="1100" dirty="0">
                          <a:latin typeface="Times New Roman"/>
                          <a:cs typeface="Times New Roman"/>
                        </a:rPr>
                        <a:t>n</a:t>
                      </a:r>
                      <a:endParaRPr sz="1100">
                        <a:latin typeface="Times New Roman"/>
                        <a:cs typeface="Times New Roman"/>
                      </a:endParaRPr>
                    </a:p>
                  </a:txBody>
                  <a:tcPr marL="0" marR="0" marT="0" marB="0">
                    <a:lnB w="7365">
                      <a:solidFill>
                        <a:srgbClr val="000000"/>
                      </a:solidFill>
                      <a:prstDash val="solid"/>
                    </a:lnB>
                  </a:tcPr>
                </a:tc>
                <a:tc>
                  <a:txBody>
                    <a:bodyPr/>
                    <a:lstStyle/>
                    <a:p>
                      <a:pPr marL="89535">
                        <a:lnSpc>
                          <a:spcPct val="100000"/>
                        </a:lnSpc>
                      </a:pPr>
                      <a:r>
                        <a:rPr sz="1100" spc="-10" dirty="0">
                          <a:latin typeface="Times New Roman"/>
                          <a:cs typeface="Times New Roman"/>
                        </a:rPr>
                        <a:t>A</a:t>
                      </a:r>
                      <a:r>
                        <a:rPr sz="1100" spc="-20" dirty="0">
                          <a:latin typeface="Times New Roman"/>
                          <a:cs typeface="Times New Roman"/>
                        </a:rPr>
                        <a:t>m</a:t>
                      </a:r>
                      <a:r>
                        <a:rPr sz="1100" spc="-35" dirty="0">
                          <a:latin typeface="Times New Roman"/>
                          <a:cs typeface="Times New Roman"/>
                        </a:rPr>
                        <a:t>e</a:t>
                      </a:r>
                      <a:r>
                        <a:rPr sz="1100" spc="40" dirty="0">
                          <a:latin typeface="Times New Roman"/>
                          <a:cs typeface="Times New Roman"/>
                        </a:rPr>
                        <a:t>r</a:t>
                      </a:r>
                      <a:r>
                        <a:rPr sz="1100" spc="-20" dirty="0">
                          <a:latin typeface="Times New Roman"/>
                          <a:cs typeface="Times New Roman"/>
                        </a:rPr>
                        <a:t>i</a:t>
                      </a:r>
                      <a:r>
                        <a:rPr sz="1100" spc="-10" dirty="0">
                          <a:latin typeface="Times New Roman"/>
                          <a:cs typeface="Times New Roman"/>
                        </a:rPr>
                        <a:t>c</a:t>
                      </a:r>
                      <a:r>
                        <a:rPr sz="1100" spc="35" dirty="0">
                          <a:latin typeface="Times New Roman"/>
                          <a:cs typeface="Times New Roman"/>
                        </a:rPr>
                        <a:t>a</a:t>
                      </a:r>
                      <a:r>
                        <a:rPr sz="1100" dirty="0">
                          <a:latin typeface="Times New Roman"/>
                          <a:cs typeface="Times New Roman"/>
                        </a:rPr>
                        <a:t>n</a:t>
                      </a:r>
                      <a:endParaRPr sz="1100">
                        <a:latin typeface="Times New Roman"/>
                        <a:cs typeface="Times New Roman"/>
                      </a:endParaRPr>
                    </a:p>
                  </a:txBody>
                  <a:tcPr marL="0" marR="0" marT="0" marB="0">
                    <a:lnB w="7365">
                      <a:solidFill>
                        <a:srgbClr val="000000"/>
                      </a:solidFill>
                      <a:prstDash val="solid"/>
                    </a:lnB>
                  </a:tcPr>
                </a:tc>
              </a:tr>
              <a:tr h="173055">
                <a:tc>
                  <a:txBody>
                    <a:bodyPr/>
                    <a:lstStyle/>
                    <a:p>
                      <a:pPr marL="69850">
                        <a:lnSpc>
                          <a:spcPct val="100000"/>
                        </a:lnSpc>
                        <a:tabLst>
                          <a:tab pos="1337945" algn="r"/>
                        </a:tabLst>
                      </a:pPr>
                      <a:r>
                        <a:rPr sz="1100" spc="10" dirty="0">
                          <a:latin typeface="Times New Roman"/>
                          <a:cs typeface="Times New Roman"/>
                        </a:rPr>
                        <a:t>S</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25" dirty="0">
                          <a:latin typeface="Times New Roman"/>
                          <a:cs typeface="Times New Roman"/>
                        </a:rPr>
                        <a:t>n</a:t>
                      </a:r>
                      <a:r>
                        <a:rPr sz="1100" dirty="0">
                          <a:latin typeface="Times New Roman"/>
                          <a:cs typeface="Times New Roman"/>
                        </a:rPr>
                        <a:t>g</a:t>
                      </a:r>
                      <a:r>
                        <a:rPr sz="1100" spc="-15" dirty="0">
                          <a:latin typeface="Times New Roman"/>
                          <a:cs typeface="Times New Roman"/>
                        </a:rPr>
                        <a:t> </a:t>
                      </a:r>
                      <a:r>
                        <a:rPr sz="1100" dirty="0">
                          <a:latin typeface="Times New Roman"/>
                          <a:cs typeface="Times New Roman"/>
                        </a:rPr>
                        <a:t>2007 	1</a:t>
                      </a:r>
                      <a:endParaRPr sz="1100">
                        <a:latin typeface="Times New Roman"/>
                        <a:cs typeface="Times New Roman"/>
                      </a:endParaRPr>
                    </a:p>
                  </a:txBody>
                  <a:tcPr marL="0" marR="0" marT="0" marB="0">
                    <a:lnT w="7365">
                      <a:solidFill>
                        <a:srgbClr val="000000"/>
                      </a:solidFill>
                      <a:prstDash val="solid"/>
                    </a:lnT>
                  </a:tcPr>
                </a:tc>
                <a:tc>
                  <a:txBody>
                    <a:bodyPr/>
                    <a:lstStyle/>
                    <a:p>
                      <a:pPr marL="508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5">
                      <a:solidFill>
                        <a:srgbClr val="000000"/>
                      </a:solidFill>
                      <a:prstDash val="solid"/>
                    </a:lnT>
                  </a:tcPr>
                </a:tc>
                <a:tc>
                  <a:txBody>
                    <a:bodyPr/>
                    <a:lstStyle/>
                    <a:p>
                      <a:pPr marL="62230" algn="ctr">
                        <a:lnSpc>
                          <a:spcPct val="100000"/>
                        </a:lnSpc>
                      </a:pPr>
                      <a:r>
                        <a:rPr sz="1100" dirty="0">
                          <a:latin typeface="Times New Roman"/>
                          <a:cs typeface="Times New Roman"/>
                        </a:rPr>
                        <a:t>1</a:t>
                      </a:r>
                      <a:endParaRPr sz="1100">
                        <a:latin typeface="Times New Roman"/>
                        <a:cs typeface="Times New Roman"/>
                      </a:endParaRPr>
                    </a:p>
                  </a:txBody>
                  <a:tcPr marL="0" marR="0" marT="0" marB="0">
                    <a:lnT w="7365">
                      <a:solidFill>
                        <a:srgbClr val="000000"/>
                      </a:solidFill>
                      <a:prstDash val="solid"/>
                    </a:lnT>
                  </a:tcPr>
                </a:tc>
                <a:tc>
                  <a:txBody>
                    <a:bodyPr/>
                    <a:lstStyle/>
                    <a:p>
                      <a:pPr marL="67310" algn="ctr">
                        <a:lnSpc>
                          <a:spcPct val="100000"/>
                        </a:lnSpc>
                      </a:pPr>
                      <a:r>
                        <a:rPr sz="1100" dirty="0">
                          <a:latin typeface="Times New Roman"/>
                          <a:cs typeface="Times New Roman"/>
                        </a:rPr>
                        <a:t>1</a:t>
                      </a:r>
                      <a:endParaRPr sz="1100">
                        <a:latin typeface="Times New Roman"/>
                        <a:cs typeface="Times New Roman"/>
                      </a:endParaRPr>
                    </a:p>
                  </a:txBody>
                  <a:tcPr marL="0" marR="0" marT="0" marB="0">
                    <a:lnT w="7365">
                      <a:solidFill>
                        <a:srgbClr val="000000"/>
                      </a:solidFill>
                      <a:prstDash val="solid"/>
                    </a:lnT>
                  </a:tcPr>
                </a:tc>
                <a:tc>
                  <a:txBody>
                    <a:bodyPr/>
                    <a:lstStyle/>
                    <a:p>
                      <a:pPr marL="54610" algn="ctr">
                        <a:lnSpc>
                          <a:spcPct val="100000"/>
                        </a:lnSpc>
                      </a:pPr>
                      <a:r>
                        <a:rPr sz="1100" dirty="0">
                          <a:latin typeface="Times New Roman"/>
                          <a:cs typeface="Times New Roman"/>
                        </a:rPr>
                        <a:t>0</a:t>
                      </a:r>
                      <a:endParaRPr sz="1100">
                        <a:latin typeface="Times New Roman"/>
                        <a:cs typeface="Times New Roman"/>
                      </a:endParaRPr>
                    </a:p>
                  </a:txBody>
                  <a:tcPr marL="0" marR="0" marT="0" marB="0">
                    <a:lnT w="7365">
                      <a:solidFill>
                        <a:srgbClr val="000000"/>
                      </a:solidFill>
                      <a:prstDash val="solid"/>
                    </a:lnT>
                  </a:tcPr>
                </a:tc>
              </a:tr>
              <a:tr h="184403">
                <a:tc>
                  <a:txBody>
                    <a:bodyPr/>
                    <a:lstStyle/>
                    <a:p>
                      <a:pPr marL="69850">
                        <a:lnSpc>
                          <a:spcPct val="100000"/>
                        </a:lnSpc>
                        <a:tabLst>
                          <a:tab pos="1337945" algn="r"/>
                        </a:tabLst>
                      </a:pPr>
                      <a:r>
                        <a:rPr sz="1100" spc="10" dirty="0">
                          <a:latin typeface="Times New Roman"/>
                          <a:cs typeface="Times New Roman"/>
                        </a:rPr>
                        <a:t>S</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25" dirty="0">
                          <a:latin typeface="Times New Roman"/>
                          <a:cs typeface="Times New Roman"/>
                        </a:rPr>
                        <a:t>n</a:t>
                      </a:r>
                      <a:r>
                        <a:rPr sz="1100" dirty="0">
                          <a:latin typeface="Times New Roman"/>
                          <a:cs typeface="Times New Roman"/>
                        </a:rPr>
                        <a:t>g</a:t>
                      </a:r>
                      <a:r>
                        <a:rPr sz="1100" spc="-15" dirty="0">
                          <a:latin typeface="Times New Roman"/>
                          <a:cs typeface="Times New Roman"/>
                        </a:rPr>
                        <a:t> </a:t>
                      </a:r>
                      <a:r>
                        <a:rPr sz="1100" dirty="0">
                          <a:latin typeface="Times New Roman"/>
                          <a:cs typeface="Times New Roman"/>
                        </a:rPr>
                        <a:t>2008 	5</a:t>
                      </a:r>
                      <a:endParaRPr sz="1100">
                        <a:latin typeface="Times New Roman"/>
                        <a:cs typeface="Times New Roman"/>
                      </a:endParaRPr>
                    </a:p>
                  </a:txBody>
                  <a:tcPr marL="0" marR="0" marT="0" marB="0"/>
                </a:tc>
                <a:tc>
                  <a:txBody>
                    <a:bodyPr/>
                    <a:lstStyle/>
                    <a:p>
                      <a:pPr marL="5080" algn="ctr">
                        <a:lnSpc>
                          <a:spcPct val="100000"/>
                        </a:lnSpc>
                      </a:pPr>
                      <a:r>
                        <a:rPr sz="1100" dirty="0">
                          <a:latin typeface="Times New Roman"/>
                          <a:cs typeface="Times New Roman"/>
                        </a:rPr>
                        <a:t>1</a:t>
                      </a:r>
                      <a:endParaRPr sz="1100">
                        <a:latin typeface="Times New Roman"/>
                        <a:cs typeface="Times New Roman"/>
                      </a:endParaRPr>
                    </a:p>
                  </a:txBody>
                  <a:tcPr marL="0" marR="0" marT="0" marB="0"/>
                </a:tc>
                <a:tc>
                  <a:txBody>
                    <a:bodyPr/>
                    <a:lstStyle/>
                    <a:p>
                      <a:pPr marL="62230" algn="ctr">
                        <a:lnSpc>
                          <a:spcPct val="100000"/>
                        </a:lnSpc>
                      </a:pPr>
                      <a:r>
                        <a:rPr sz="1100" dirty="0">
                          <a:latin typeface="Times New Roman"/>
                          <a:cs typeface="Times New Roman"/>
                        </a:rPr>
                        <a:t>4</a:t>
                      </a:r>
                      <a:endParaRPr sz="1100">
                        <a:latin typeface="Times New Roman"/>
                        <a:cs typeface="Times New Roman"/>
                      </a:endParaRPr>
                    </a:p>
                  </a:txBody>
                  <a:tcPr marL="0" marR="0" marT="0" marB="0"/>
                </a:tc>
                <a:tc>
                  <a:txBody>
                    <a:bodyPr/>
                    <a:lstStyle/>
                    <a:p>
                      <a:pPr marL="67310" algn="ctr">
                        <a:lnSpc>
                          <a:spcPct val="100000"/>
                        </a:lnSpc>
                      </a:pPr>
                      <a:r>
                        <a:rPr sz="1100" dirty="0">
                          <a:latin typeface="Times New Roman"/>
                          <a:cs typeface="Times New Roman"/>
                        </a:rPr>
                        <a:t>3</a:t>
                      </a:r>
                      <a:endParaRPr sz="1100">
                        <a:latin typeface="Times New Roman"/>
                        <a:cs typeface="Times New Roman"/>
                      </a:endParaRPr>
                    </a:p>
                  </a:txBody>
                  <a:tcPr marL="0" marR="0" marT="0" marB="0"/>
                </a:tc>
                <a:tc>
                  <a:txBody>
                    <a:bodyPr/>
                    <a:lstStyle/>
                    <a:p>
                      <a:pPr marL="54610" algn="ctr">
                        <a:lnSpc>
                          <a:spcPct val="100000"/>
                        </a:lnSpc>
                      </a:pPr>
                      <a:r>
                        <a:rPr sz="1100" dirty="0">
                          <a:latin typeface="Times New Roman"/>
                          <a:cs typeface="Times New Roman"/>
                        </a:rPr>
                        <a:t>2</a:t>
                      </a:r>
                      <a:endParaRPr sz="1100">
                        <a:latin typeface="Times New Roman"/>
                        <a:cs typeface="Times New Roman"/>
                      </a:endParaRPr>
                    </a:p>
                  </a:txBody>
                  <a:tcPr marL="0" marR="0" marT="0" marB="0"/>
                </a:tc>
              </a:tr>
              <a:tr h="184404">
                <a:tc>
                  <a:txBody>
                    <a:bodyPr/>
                    <a:lstStyle/>
                    <a:p>
                      <a:pPr marL="69850">
                        <a:lnSpc>
                          <a:spcPct val="100000"/>
                        </a:lnSpc>
                        <a:tabLst>
                          <a:tab pos="1337945" algn="r"/>
                        </a:tabLst>
                      </a:pPr>
                      <a:r>
                        <a:rPr sz="1100" spc="10" dirty="0">
                          <a:latin typeface="Times New Roman"/>
                          <a:cs typeface="Times New Roman"/>
                        </a:rPr>
                        <a:t>S</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25" dirty="0">
                          <a:latin typeface="Times New Roman"/>
                          <a:cs typeface="Times New Roman"/>
                        </a:rPr>
                        <a:t>n</a:t>
                      </a:r>
                      <a:r>
                        <a:rPr sz="1100" dirty="0">
                          <a:latin typeface="Times New Roman"/>
                          <a:cs typeface="Times New Roman"/>
                        </a:rPr>
                        <a:t>g</a:t>
                      </a:r>
                      <a:r>
                        <a:rPr sz="1100" spc="-15" dirty="0">
                          <a:latin typeface="Times New Roman"/>
                          <a:cs typeface="Times New Roman"/>
                        </a:rPr>
                        <a:t> </a:t>
                      </a:r>
                      <a:r>
                        <a:rPr sz="1100" dirty="0">
                          <a:latin typeface="Times New Roman"/>
                          <a:cs typeface="Times New Roman"/>
                        </a:rPr>
                        <a:t>2009 	2</a:t>
                      </a:r>
                      <a:endParaRPr sz="1100">
                        <a:latin typeface="Times New Roman"/>
                        <a:cs typeface="Times New Roman"/>
                      </a:endParaRPr>
                    </a:p>
                  </a:txBody>
                  <a:tcPr marL="0" marR="0" marT="0" marB="0"/>
                </a:tc>
                <a:tc>
                  <a:txBody>
                    <a:bodyPr/>
                    <a:lstStyle/>
                    <a:p>
                      <a:pPr marL="508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62230" algn="ctr">
                        <a:lnSpc>
                          <a:spcPct val="100000"/>
                        </a:lnSpc>
                      </a:pPr>
                      <a:r>
                        <a:rPr sz="1100" dirty="0">
                          <a:latin typeface="Times New Roman"/>
                          <a:cs typeface="Times New Roman"/>
                        </a:rPr>
                        <a:t>2</a:t>
                      </a:r>
                      <a:endParaRPr sz="1100">
                        <a:latin typeface="Times New Roman"/>
                        <a:cs typeface="Times New Roman"/>
                      </a:endParaRPr>
                    </a:p>
                  </a:txBody>
                  <a:tcPr marL="0" marR="0" marT="0" marB="0"/>
                </a:tc>
                <a:tc>
                  <a:txBody>
                    <a:bodyPr/>
                    <a:lstStyle/>
                    <a:p>
                      <a:pPr marL="67310" algn="ctr">
                        <a:lnSpc>
                          <a:spcPct val="100000"/>
                        </a:lnSpc>
                      </a:pPr>
                      <a:r>
                        <a:rPr sz="1100" dirty="0">
                          <a:latin typeface="Times New Roman"/>
                          <a:cs typeface="Times New Roman"/>
                        </a:rPr>
                        <a:t>1</a:t>
                      </a:r>
                      <a:endParaRPr sz="1100">
                        <a:latin typeface="Times New Roman"/>
                        <a:cs typeface="Times New Roman"/>
                      </a:endParaRPr>
                    </a:p>
                  </a:txBody>
                  <a:tcPr marL="0" marR="0" marT="0" marB="0"/>
                </a:tc>
                <a:tc>
                  <a:txBody>
                    <a:bodyPr/>
                    <a:lstStyle/>
                    <a:p>
                      <a:pPr marL="54610" algn="ctr">
                        <a:lnSpc>
                          <a:spcPct val="100000"/>
                        </a:lnSpc>
                      </a:pPr>
                      <a:r>
                        <a:rPr sz="1100" dirty="0">
                          <a:latin typeface="Times New Roman"/>
                          <a:cs typeface="Times New Roman"/>
                        </a:rPr>
                        <a:t>1</a:t>
                      </a:r>
                      <a:endParaRPr sz="1100">
                        <a:latin typeface="Times New Roman"/>
                        <a:cs typeface="Times New Roman"/>
                      </a:endParaRPr>
                    </a:p>
                  </a:txBody>
                  <a:tcPr marL="0" marR="0" marT="0" marB="0"/>
                </a:tc>
              </a:tr>
              <a:tr h="184403">
                <a:tc>
                  <a:txBody>
                    <a:bodyPr/>
                    <a:lstStyle/>
                    <a:p>
                      <a:pPr marL="69850">
                        <a:lnSpc>
                          <a:spcPct val="100000"/>
                        </a:lnSpc>
                        <a:tabLst>
                          <a:tab pos="1337945" algn="r"/>
                        </a:tabLst>
                      </a:pPr>
                      <a:r>
                        <a:rPr sz="1100" spc="10" dirty="0">
                          <a:latin typeface="Times New Roman"/>
                          <a:cs typeface="Times New Roman"/>
                        </a:rPr>
                        <a:t>S</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25" dirty="0">
                          <a:latin typeface="Times New Roman"/>
                          <a:cs typeface="Times New Roman"/>
                        </a:rPr>
                        <a:t>n</a:t>
                      </a:r>
                      <a:r>
                        <a:rPr sz="1100" dirty="0">
                          <a:latin typeface="Times New Roman"/>
                          <a:cs typeface="Times New Roman"/>
                        </a:rPr>
                        <a:t>g</a:t>
                      </a:r>
                      <a:r>
                        <a:rPr sz="1100" spc="-15" dirty="0">
                          <a:latin typeface="Times New Roman"/>
                          <a:cs typeface="Times New Roman"/>
                        </a:rPr>
                        <a:t> </a:t>
                      </a:r>
                      <a:r>
                        <a:rPr sz="1100" dirty="0">
                          <a:latin typeface="Times New Roman"/>
                          <a:cs typeface="Times New Roman"/>
                        </a:rPr>
                        <a:t>2010 	5</a:t>
                      </a:r>
                      <a:endParaRPr sz="1100">
                        <a:latin typeface="Times New Roman"/>
                        <a:cs typeface="Times New Roman"/>
                      </a:endParaRPr>
                    </a:p>
                  </a:txBody>
                  <a:tcPr marL="0" marR="0" marT="0" marB="0"/>
                </a:tc>
                <a:tc>
                  <a:txBody>
                    <a:bodyPr/>
                    <a:lstStyle/>
                    <a:p>
                      <a:pPr marL="5080" algn="ctr">
                        <a:lnSpc>
                          <a:spcPct val="100000"/>
                        </a:lnSpc>
                      </a:pPr>
                      <a:r>
                        <a:rPr sz="1100" dirty="0">
                          <a:latin typeface="Times New Roman"/>
                          <a:cs typeface="Times New Roman"/>
                        </a:rPr>
                        <a:t>0</a:t>
                      </a:r>
                      <a:endParaRPr sz="1100">
                        <a:latin typeface="Times New Roman"/>
                        <a:cs typeface="Times New Roman"/>
                      </a:endParaRPr>
                    </a:p>
                  </a:txBody>
                  <a:tcPr marL="0" marR="0" marT="0" marB="0"/>
                </a:tc>
                <a:tc>
                  <a:txBody>
                    <a:bodyPr/>
                    <a:lstStyle/>
                    <a:p>
                      <a:pPr marL="62230" algn="ctr">
                        <a:lnSpc>
                          <a:spcPct val="100000"/>
                        </a:lnSpc>
                      </a:pPr>
                      <a:r>
                        <a:rPr sz="1100" dirty="0">
                          <a:latin typeface="Times New Roman"/>
                          <a:cs typeface="Times New Roman"/>
                        </a:rPr>
                        <a:t>5</a:t>
                      </a:r>
                      <a:endParaRPr sz="1100">
                        <a:latin typeface="Times New Roman"/>
                        <a:cs typeface="Times New Roman"/>
                      </a:endParaRPr>
                    </a:p>
                  </a:txBody>
                  <a:tcPr marL="0" marR="0" marT="0" marB="0"/>
                </a:tc>
                <a:tc>
                  <a:txBody>
                    <a:bodyPr/>
                    <a:lstStyle/>
                    <a:p>
                      <a:pPr marL="67310" algn="ctr">
                        <a:lnSpc>
                          <a:spcPct val="100000"/>
                        </a:lnSpc>
                      </a:pPr>
                      <a:r>
                        <a:rPr sz="1100" dirty="0">
                          <a:latin typeface="Times New Roman"/>
                          <a:cs typeface="Times New Roman"/>
                        </a:rPr>
                        <a:t>5</a:t>
                      </a:r>
                      <a:endParaRPr sz="1100">
                        <a:latin typeface="Times New Roman"/>
                        <a:cs typeface="Times New Roman"/>
                      </a:endParaRPr>
                    </a:p>
                  </a:txBody>
                  <a:tcPr marL="0" marR="0" marT="0" marB="0"/>
                </a:tc>
                <a:tc>
                  <a:txBody>
                    <a:bodyPr/>
                    <a:lstStyle/>
                    <a:p>
                      <a:pPr marL="54610" algn="ctr">
                        <a:lnSpc>
                          <a:spcPct val="100000"/>
                        </a:lnSpc>
                      </a:pPr>
                      <a:r>
                        <a:rPr sz="1100" dirty="0">
                          <a:latin typeface="Times New Roman"/>
                          <a:cs typeface="Times New Roman"/>
                        </a:rPr>
                        <a:t>0</a:t>
                      </a:r>
                      <a:endParaRPr sz="1100">
                        <a:latin typeface="Times New Roman"/>
                        <a:cs typeface="Times New Roman"/>
                      </a:endParaRPr>
                    </a:p>
                  </a:txBody>
                  <a:tcPr marL="0" marR="0" marT="0" marB="0"/>
                </a:tc>
              </a:tr>
              <a:tr h="221660">
                <a:tc>
                  <a:txBody>
                    <a:bodyPr/>
                    <a:lstStyle/>
                    <a:p>
                      <a:pPr marL="69850">
                        <a:lnSpc>
                          <a:spcPct val="100000"/>
                        </a:lnSpc>
                        <a:tabLst>
                          <a:tab pos="1337945" algn="r"/>
                        </a:tabLst>
                      </a:pPr>
                      <a:r>
                        <a:rPr sz="1100" spc="10" dirty="0">
                          <a:latin typeface="Times New Roman"/>
                          <a:cs typeface="Times New Roman"/>
                        </a:rPr>
                        <a:t>S</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25" dirty="0">
                          <a:latin typeface="Times New Roman"/>
                          <a:cs typeface="Times New Roman"/>
                        </a:rPr>
                        <a:t>n</a:t>
                      </a:r>
                      <a:r>
                        <a:rPr sz="1100" dirty="0">
                          <a:latin typeface="Times New Roman"/>
                          <a:cs typeface="Times New Roman"/>
                        </a:rPr>
                        <a:t>g</a:t>
                      </a:r>
                      <a:r>
                        <a:rPr sz="1100" spc="-15" dirty="0">
                          <a:latin typeface="Times New Roman"/>
                          <a:cs typeface="Times New Roman"/>
                        </a:rPr>
                        <a:t> </a:t>
                      </a:r>
                      <a:r>
                        <a:rPr sz="1100" dirty="0">
                          <a:latin typeface="Times New Roman"/>
                          <a:cs typeface="Times New Roman"/>
                        </a:rPr>
                        <a:t>2011 	4</a:t>
                      </a:r>
                      <a:endParaRPr sz="1100">
                        <a:latin typeface="Times New Roman"/>
                        <a:cs typeface="Times New Roman"/>
                      </a:endParaRPr>
                    </a:p>
                  </a:txBody>
                  <a:tcPr marL="0" marR="0" marT="0" marB="0">
                    <a:lnB w="7366">
                      <a:solidFill>
                        <a:srgbClr val="000000"/>
                      </a:solidFill>
                      <a:prstDash val="solid"/>
                    </a:lnB>
                  </a:tcPr>
                </a:tc>
                <a:tc>
                  <a:txBody>
                    <a:bodyPr/>
                    <a:lstStyle/>
                    <a:p>
                      <a:pPr marL="5080" algn="ctr">
                        <a:lnSpc>
                          <a:spcPct val="100000"/>
                        </a:lnSpc>
                      </a:pPr>
                      <a:r>
                        <a:rPr sz="1100" dirty="0">
                          <a:latin typeface="Times New Roman"/>
                          <a:cs typeface="Times New Roman"/>
                        </a:rPr>
                        <a:t>0</a:t>
                      </a:r>
                      <a:endParaRPr sz="1100">
                        <a:latin typeface="Times New Roman"/>
                        <a:cs typeface="Times New Roman"/>
                      </a:endParaRPr>
                    </a:p>
                  </a:txBody>
                  <a:tcPr marL="0" marR="0" marT="0" marB="0">
                    <a:lnB w="7366">
                      <a:solidFill>
                        <a:srgbClr val="000000"/>
                      </a:solidFill>
                      <a:prstDash val="solid"/>
                    </a:lnB>
                  </a:tcPr>
                </a:tc>
                <a:tc>
                  <a:txBody>
                    <a:bodyPr/>
                    <a:lstStyle/>
                    <a:p>
                      <a:pPr marL="62230" algn="ctr">
                        <a:lnSpc>
                          <a:spcPct val="100000"/>
                        </a:lnSpc>
                      </a:pPr>
                      <a:r>
                        <a:rPr sz="1100" dirty="0">
                          <a:latin typeface="Times New Roman"/>
                          <a:cs typeface="Times New Roman"/>
                        </a:rPr>
                        <a:t>4</a:t>
                      </a:r>
                      <a:endParaRPr sz="1100">
                        <a:latin typeface="Times New Roman"/>
                        <a:cs typeface="Times New Roman"/>
                      </a:endParaRPr>
                    </a:p>
                  </a:txBody>
                  <a:tcPr marL="0" marR="0" marT="0" marB="0">
                    <a:lnB w="7366">
                      <a:solidFill>
                        <a:srgbClr val="000000"/>
                      </a:solidFill>
                      <a:prstDash val="solid"/>
                    </a:lnB>
                  </a:tcPr>
                </a:tc>
                <a:tc>
                  <a:txBody>
                    <a:bodyPr/>
                    <a:lstStyle/>
                    <a:p>
                      <a:pPr marL="67310" algn="ctr">
                        <a:lnSpc>
                          <a:spcPct val="100000"/>
                        </a:lnSpc>
                      </a:pPr>
                      <a:r>
                        <a:rPr sz="1100" dirty="0">
                          <a:latin typeface="Times New Roman"/>
                          <a:cs typeface="Times New Roman"/>
                        </a:rPr>
                        <a:t>4</a:t>
                      </a:r>
                      <a:endParaRPr sz="1100">
                        <a:latin typeface="Times New Roman"/>
                        <a:cs typeface="Times New Roman"/>
                      </a:endParaRPr>
                    </a:p>
                  </a:txBody>
                  <a:tcPr marL="0" marR="0" marT="0" marB="0">
                    <a:lnB w="7366">
                      <a:solidFill>
                        <a:srgbClr val="000000"/>
                      </a:solidFill>
                      <a:prstDash val="solid"/>
                    </a:lnB>
                  </a:tcPr>
                </a:tc>
                <a:tc>
                  <a:txBody>
                    <a:bodyPr/>
                    <a:lstStyle/>
                    <a:p>
                      <a:pPr marL="54610" algn="ctr">
                        <a:lnSpc>
                          <a:spcPct val="100000"/>
                        </a:lnSpc>
                      </a:pPr>
                      <a:r>
                        <a:rPr sz="1100" dirty="0">
                          <a:latin typeface="Times New Roman"/>
                          <a:cs typeface="Times New Roman"/>
                        </a:rPr>
                        <a:t>0</a:t>
                      </a:r>
                    </a:p>
                  </a:txBody>
                  <a:tcPr marL="0" marR="0" marT="0" marB="0">
                    <a:lnB w="7366">
                      <a:solidFill>
                        <a:srgbClr val="000000"/>
                      </a:solidFill>
                      <a:prstDash val="solid"/>
                    </a:lnB>
                  </a:tcPr>
                </a:tc>
              </a:tr>
            </a:tbl>
          </a:graphicData>
        </a:graphic>
      </p:graphicFrame>
      <p:sp>
        <p:nvSpPr>
          <p:cNvPr id="11" name="object 11"/>
          <p:cNvSpPr txBox="1"/>
          <p:nvPr/>
        </p:nvSpPr>
        <p:spPr>
          <a:xfrm>
            <a:off x="5610859" y="7671261"/>
            <a:ext cx="165735" cy="903605"/>
          </a:xfrm>
          <a:prstGeom prst="rect">
            <a:avLst/>
          </a:prstGeom>
        </p:spPr>
        <p:txBody>
          <a:bodyPr vert="horz" wrap="square" lIns="0" tIns="0" rIns="0" bIns="0" rtlCol="0">
            <a:spAutoFit/>
          </a:bodyPr>
          <a:lstStyle/>
          <a:p>
            <a:pPr marL="48895">
              <a:lnSpc>
                <a:spcPct val="100000"/>
              </a:lnSpc>
            </a:pPr>
            <a:r>
              <a:rPr sz="1100" dirty="0">
                <a:latin typeface="Times New Roman"/>
                <a:cs typeface="Times New Roman"/>
              </a:rPr>
              <a:t>2</a:t>
            </a:r>
            <a:endParaRPr sz="1100">
              <a:latin typeface="Times New Roman"/>
              <a:cs typeface="Times New Roman"/>
            </a:endParaRPr>
          </a:p>
          <a:p>
            <a:pPr marL="12700">
              <a:lnSpc>
                <a:spcPct val="100000"/>
              </a:lnSpc>
              <a:spcBef>
                <a:spcPts val="120"/>
              </a:spcBef>
            </a:pPr>
            <a:r>
              <a:rPr sz="1100" dirty="0">
                <a:latin typeface="Times New Roman"/>
                <a:cs typeface="Times New Roman"/>
              </a:rPr>
              <a:t>15</a:t>
            </a:r>
            <a:endParaRPr sz="1100">
              <a:latin typeface="Times New Roman"/>
              <a:cs typeface="Times New Roman"/>
            </a:endParaRPr>
          </a:p>
          <a:p>
            <a:pPr marL="48895">
              <a:lnSpc>
                <a:spcPct val="100000"/>
              </a:lnSpc>
              <a:spcBef>
                <a:spcPts val="140"/>
              </a:spcBef>
            </a:pPr>
            <a:r>
              <a:rPr sz="1100" dirty="0">
                <a:latin typeface="Times New Roman"/>
                <a:cs typeface="Times New Roman"/>
              </a:rPr>
              <a:t>6</a:t>
            </a:r>
            <a:endParaRPr sz="1100">
              <a:latin typeface="Times New Roman"/>
              <a:cs typeface="Times New Roman"/>
            </a:endParaRPr>
          </a:p>
          <a:p>
            <a:pPr marL="12700">
              <a:lnSpc>
                <a:spcPct val="100000"/>
              </a:lnSpc>
              <a:spcBef>
                <a:spcPts val="120"/>
              </a:spcBef>
            </a:pPr>
            <a:r>
              <a:rPr sz="1100" dirty="0">
                <a:latin typeface="Times New Roman"/>
                <a:cs typeface="Times New Roman"/>
              </a:rPr>
              <a:t>10</a:t>
            </a:r>
            <a:endParaRPr sz="1100">
              <a:latin typeface="Times New Roman"/>
              <a:cs typeface="Times New Roman"/>
            </a:endParaRPr>
          </a:p>
          <a:p>
            <a:pPr marL="12700">
              <a:lnSpc>
                <a:spcPct val="100000"/>
              </a:lnSpc>
              <a:spcBef>
                <a:spcPts val="140"/>
              </a:spcBef>
            </a:pPr>
            <a:r>
              <a:rPr sz="1100" dirty="0">
                <a:latin typeface="Times New Roman"/>
                <a:cs typeface="Times New Roman"/>
              </a:rPr>
              <a:t>12</a:t>
            </a:r>
            <a:endParaRPr sz="1100">
              <a:latin typeface="Times New Roman"/>
              <a:cs typeface="Times New Roman"/>
            </a:endParaRPr>
          </a:p>
        </p:txBody>
      </p:sp>
      <p:sp>
        <p:nvSpPr>
          <p:cNvPr id="12" name="object 12"/>
          <p:cNvSpPr txBox="1"/>
          <p:nvPr/>
        </p:nvSpPr>
        <p:spPr>
          <a:xfrm>
            <a:off x="6491732" y="7671261"/>
            <a:ext cx="95885" cy="90360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0</a:t>
            </a:r>
            <a:endParaRPr sz="1100">
              <a:latin typeface="Times New Roman"/>
              <a:cs typeface="Times New Roman"/>
            </a:endParaRPr>
          </a:p>
          <a:p>
            <a:pPr marL="12700">
              <a:lnSpc>
                <a:spcPct val="100000"/>
              </a:lnSpc>
              <a:spcBef>
                <a:spcPts val="120"/>
              </a:spcBef>
            </a:pPr>
            <a:r>
              <a:rPr sz="1100" dirty="0">
                <a:latin typeface="Times New Roman"/>
                <a:cs typeface="Times New Roman"/>
              </a:rPr>
              <a:t>2</a:t>
            </a:r>
            <a:endParaRPr sz="1100">
              <a:latin typeface="Times New Roman"/>
              <a:cs typeface="Times New Roman"/>
            </a:endParaRPr>
          </a:p>
          <a:p>
            <a:pPr marL="12700">
              <a:lnSpc>
                <a:spcPct val="100000"/>
              </a:lnSpc>
              <a:spcBef>
                <a:spcPts val="140"/>
              </a:spcBef>
            </a:pPr>
            <a:r>
              <a:rPr sz="1100" dirty="0">
                <a:latin typeface="Times New Roman"/>
                <a:cs typeface="Times New Roman"/>
              </a:rPr>
              <a:t>1</a:t>
            </a:r>
            <a:endParaRPr sz="1100">
              <a:latin typeface="Times New Roman"/>
              <a:cs typeface="Times New Roman"/>
            </a:endParaRPr>
          </a:p>
          <a:p>
            <a:pPr marL="12700">
              <a:lnSpc>
                <a:spcPct val="100000"/>
              </a:lnSpc>
              <a:spcBef>
                <a:spcPts val="120"/>
              </a:spcBef>
            </a:pPr>
            <a:r>
              <a:rPr sz="1100" dirty="0">
                <a:latin typeface="Times New Roman"/>
                <a:cs typeface="Times New Roman"/>
              </a:rPr>
              <a:t>4</a:t>
            </a:r>
            <a:endParaRPr sz="1100">
              <a:latin typeface="Times New Roman"/>
              <a:cs typeface="Times New Roman"/>
            </a:endParaRPr>
          </a:p>
          <a:p>
            <a:pPr marL="12700">
              <a:lnSpc>
                <a:spcPct val="100000"/>
              </a:lnSpc>
              <a:spcBef>
                <a:spcPts val="140"/>
              </a:spcBef>
            </a:pPr>
            <a:r>
              <a:rPr sz="1100" dirty="0">
                <a:latin typeface="Times New Roman"/>
                <a:cs typeface="Times New Roman"/>
              </a:rPr>
              <a:t>0</a:t>
            </a:r>
            <a:endParaRPr sz="1100">
              <a:latin typeface="Times New Roman"/>
              <a:cs typeface="Times New Roman"/>
            </a:endParaRPr>
          </a:p>
        </p:txBody>
      </p:sp>
      <p:sp>
        <p:nvSpPr>
          <p:cNvPr id="21" name="object 21" title="Line separating data from totals"/>
          <p:cNvSpPr/>
          <p:nvPr/>
        </p:nvSpPr>
        <p:spPr>
          <a:xfrm>
            <a:off x="899160" y="8616695"/>
            <a:ext cx="5992495" cy="0"/>
          </a:xfrm>
          <a:custGeom>
            <a:avLst/>
            <a:gdLst/>
            <a:ahLst/>
            <a:cxnLst/>
            <a:rect l="l" t="t" r="r" b="b"/>
            <a:pathLst>
              <a:path w="5992495">
                <a:moveTo>
                  <a:pt x="0" y="0"/>
                </a:moveTo>
                <a:lnTo>
                  <a:pt x="5992368" y="0"/>
                </a:lnTo>
              </a:path>
            </a:pathLst>
          </a:custGeom>
          <a:ln w="7366">
            <a:solidFill>
              <a:srgbClr val="000000"/>
            </a:solidFill>
          </a:ln>
        </p:spPr>
        <p:txBody>
          <a:bodyPr wrap="square" lIns="0" tIns="0" rIns="0" bIns="0" rtlCol="0"/>
          <a:lstStyle/>
          <a:p>
            <a:endParaRPr/>
          </a:p>
        </p:txBody>
      </p:sp>
      <p:sp>
        <p:nvSpPr>
          <p:cNvPr id="13" name="object 13"/>
          <p:cNvSpPr txBox="1"/>
          <p:nvPr/>
        </p:nvSpPr>
        <p:spPr>
          <a:xfrm>
            <a:off x="1203452" y="8622238"/>
            <a:ext cx="323850" cy="165735"/>
          </a:xfrm>
          <a:prstGeom prst="rect">
            <a:avLst/>
          </a:prstGeom>
        </p:spPr>
        <p:txBody>
          <a:bodyPr vert="horz" wrap="square" lIns="0" tIns="0" rIns="0" bIns="0" rtlCol="0">
            <a:spAutoFit/>
          </a:bodyPr>
          <a:lstStyle/>
          <a:p>
            <a:pPr marL="12700">
              <a:lnSpc>
                <a:spcPct val="100000"/>
              </a:lnSpc>
            </a:pPr>
            <a:r>
              <a:rPr sz="1100" spc="20" dirty="0">
                <a:latin typeface="Times New Roman"/>
                <a:cs typeface="Times New Roman"/>
              </a:rPr>
              <a:t>T</a:t>
            </a:r>
            <a:r>
              <a:rPr sz="1100" spc="-25" dirty="0">
                <a:latin typeface="Times New Roman"/>
                <a:cs typeface="Times New Roman"/>
              </a:rPr>
              <a:t>o</a:t>
            </a:r>
            <a:r>
              <a:rPr sz="1100" spc="5" dirty="0">
                <a:latin typeface="Times New Roman"/>
                <a:cs typeface="Times New Roman"/>
              </a:rPr>
              <a:t>t</a:t>
            </a:r>
            <a:r>
              <a:rPr sz="1100" spc="10" dirty="0">
                <a:latin typeface="Times New Roman"/>
                <a:cs typeface="Times New Roman"/>
              </a:rPr>
              <a:t>a</a:t>
            </a:r>
            <a:r>
              <a:rPr sz="1100" dirty="0">
                <a:latin typeface="Times New Roman"/>
                <a:cs typeface="Times New Roman"/>
              </a:rPr>
              <a:t>l</a:t>
            </a:r>
            <a:endParaRPr sz="1100">
              <a:latin typeface="Times New Roman"/>
              <a:cs typeface="Times New Roman"/>
            </a:endParaRPr>
          </a:p>
        </p:txBody>
      </p:sp>
      <p:sp>
        <p:nvSpPr>
          <p:cNvPr id="14" name="object 14"/>
          <p:cNvSpPr txBox="1"/>
          <p:nvPr/>
        </p:nvSpPr>
        <p:spPr>
          <a:xfrm>
            <a:off x="2117851" y="8622238"/>
            <a:ext cx="16573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17</a:t>
            </a:r>
            <a:endParaRPr sz="1100">
              <a:latin typeface="Times New Roman"/>
              <a:cs typeface="Times New Roman"/>
            </a:endParaRPr>
          </a:p>
        </p:txBody>
      </p:sp>
      <p:sp>
        <p:nvSpPr>
          <p:cNvPr id="15" name="object 15"/>
          <p:cNvSpPr txBox="1"/>
          <p:nvPr/>
        </p:nvSpPr>
        <p:spPr>
          <a:xfrm>
            <a:off x="2788411" y="8622238"/>
            <a:ext cx="9588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1</a:t>
            </a:r>
            <a:endParaRPr sz="1100">
              <a:latin typeface="Times New Roman"/>
              <a:cs typeface="Times New Roman"/>
            </a:endParaRPr>
          </a:p>
        </p:txBody>
      </p:sp>
      <p:sp>
        <p:nvSpPr>
          <p:cNvPr id="16" name="object 16"/>
          <p:cNvSpPr txBox="1"/>
          <p:nvPr/>
        </p:nvSpPr>
        <p:spPr>
          <a:xfrm>
            <a:off x="3337052" y="8622238"/>
            <a:ext cx="16573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16</a:t>
            </a:r>
            <a:endParaRPr sz="1100">
              <a:latin typeface="Times New Roman"/>
              <a:cs typeface="Times New Roman"/>
            </a:endParaRPr>
          </a:p>
        </p:txBody>
      </p:sp>
      <p:sp>
        <p:nvSpPr>
          <p:cNvPr id="17" name="object 17"/>
          <p:cNvSpPr txBox="1"/>
          <p:nvPr/>
        </p:nvSpPr>
        <p:spPr>
          <a:xfrm>
            <a:off x="4035044" y="8622238"/>
            <a:ext cx="16573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14</a:t>
            </a:r>
            <a:endParaRPr sz="1100">
              <a:latin typeface="Times New Roman"/>
              <a:cs typeface="Times New Roman"/>
            </a:endParaRPr>
          </a:p>
        </p:txBody>
      </p:sp>
      <p:sp>
        <p:nvSpPr>
          <p:cNvPr id="18" name="object 18"/>
          <p:cNvSpPr txBox="1"/>
          <p:nvPr/>
        </p:nvSpPr>
        <p:spPr>
          <a:xfrm>
            <a:off x="4800091" y="8622238"/>
            <a:ext cx="9588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3</a:t>
            </a:r>
            <a:endParaRPr sz="1100">
              <a:latin typeface="Times New Roman"/>
              <a:cs typeface="Times New Roman"/>
            </a:endParaRPr>
          </a:p>
        </p:txBody>
      </p:sp>
      <p:sp>
        <p:nvSpPr>
          <p:cNvPr id="19" name="object 19"/>
          <p:cNvSpPr txBox="1"/>
          <p:nvPr/>
        </p:nvSpPr>
        <p:spPr>
          <a:xfrm>
            <a:off x="5610859" y="8622238"/>
            <a:ext cx="16573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45</a:t>
            </a:r>
            <a:endParaRPr sz="1100">
              <a:latin typeface="Times New Roman"/>
              <a:cs typeface="Times New Roman"/>
            </a:endParaRPr>
          </a:p>
        </p:txBody>
      </p:sp>
      <p:sp>
        <p:nvSpPr>
          <p:cNvPr id="20" name="object 20"/>
          <p:cNvSpPr txBox="1"/>
          <p:nvPr/>
        </p:nvSpPr>
        <p:spPr>
          <a:xfrm>
            <a:off x="6491732" y="8622238"/>
            <a:ext cx="95885" cy="165735"/>
          </a:xfrm>
          <a:prstGeom prst="rect">
            <a:avLst/>
          </a:prstGeom>
        </p:spPr>
        <p:txBody>
          <a:bodyPr vert="horz" wrap="square" lIns="0" tIns="0" rIns="0" bIns="0" rtlCol="0">
            <a:spAutoFit/>
          </a:bodyPr>
          <a:lstStyle/>
          <a:p>
            <a:pPr marL="12700">
              <a:lnSpc>
                <a:spcPct val="100000"/>
              </a:lnSpc>
            </a:pPr>
            <a:r>
              <a:rPr sz="1100" dirty="0">
                <a:latin typeface="Times New Roman"/>
                <a:cs typeface="Times New Roman"/>
              </a:rPr>
              <a:t>7</a:t>
            </a:r>
            <a:endParaRPr sz="1100">
              <a:latin typeface="Times New Roman"/>
              <a:cs typeface="Times New Roman"/>
            </a:endParaRPr>
          </a:p>
        </p:txBody>
      </p:sp>
      <p:sp>
        <p:nvSpPr>
          <p:cNvPr id="23" name="object 23" title="Line at the bottom of the table"/>
          <p:cNvSpPr/>
          <p:nvPr/>
        </p:nvSpPr>
        <p:spPr>
          <a:xfrm>
            <a:off x="890016" y="8866631"/>
            <a:ext cx="6002020" cy="0"/>
          </a:xfrm>
          <a:custGeom>
            <a:avLst/>
            <a:gdLst/>
            <a:ahLst/>
            <a:cxnLst/>
            <a:rect l="l" t="t" r="r" b="b"/>
            <a:pathLst>
              <a:path w="6002020">
                <a:moveTo>
                  <a:pt x="0" y="0"/>
                </a:moveTo>
                <a:lnTo>
                  <a:pt x="6001512" y="0"/>
                </a:lnTo>
              </a:path>
            </a:pathLst>
          </a:custGeom>
          <a:ln w="7366">
            <a:solidFill>
              <a:srgbClr val="000000"/>
            </a:solidFill>
          </a:ln>
        </p:spPr>
        <p:txBody>
          <a:bodyPr wrap="square" lIns="0" tIns="0" rIns="0" bIns="0" rtlCol="0"/>
          <a:lstStyle/>
          <a:p>
            <a:endParaRPr/>
          </a:p>
        </p:txBody>
      </p:sp>
      <p:sp>
        <p:nvSpPr>
          <p:cNvPr id="24" name="object 2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25" name="object 2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26" name="object 2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27" name="object 2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28" name="object 28"/>
          <p:cNvSpPr txBox="1"/>
          <p:nvPr/>
        </p:nvSpPr>
        <p:spPr>
          <a:xfrm>
            <a:off x="6717283" y="9354425"/>
            <a:ext cx="153670"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90</a:t>
            </a:r>
            <a:endParaRPr sz="1000">
              <a:latin typeface="Times New Roman"/>
              <a:cs typeface="Times New Roman"/>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Title 10" hidden="1"/>
          <p:cNvSpPr>
            <a:spLocks noGrp="1"/>
          </p:cNvSpPr>
          <p:nvPr>
            <p:ph type="title"/>
          </p:nvPr>
        </p:nvSpPr>
        <p:spPr>
          <a:xfrm>
            <a:off x="388620" y="402335"/>
            <a:ext cx="6995159" cy="830997"/>
          </a:xfrm>
        </p:spPr>
        <p:txBody>
          <a:bodyPr/>
          <a:lstStyle/>
          <a:p>
            <a:r>
              <a:rPr lang="en-US" dirty="0" smtClean="0"/>
              <a:t>Article “Providing Culturally Responsive Teaching” – Methods Course, Field Experience and Student Teaching Lesson Design, and Delivery of Six Student Teachers </a:t>
            </a:r>
            <a:endParaRPr lang="en-US" dirty="0"/>
          </a:p>
        </p:txBody>
      </p:sp>
      <p:sp>
        <p:nvSpPr>
          <p:cNvPr id="2" name="object 2"/>
          <p:cNvSpPr txBox="1"/>
          <p:nvPr/>
        </p:nvSpPr>
        <p:spPr>
          <a:xfrm>
            <a:off x="2675635" y="1440483"/>
            <a:ext cx="4740910" cy="354965"/>
          </a:xfrm>
          <a:prstGeom prst="rect">
            <a:avLst/>
          </a:prstGeom>
        </p:spPr>
        <p:txBody>
          <a:bodyPr vert="horz" wrap="square" lIns="0" tIns="0" rIns="0" bIns="0" rtlCol="0">
            <a:spAutoFit/>
          </a:bodyPr>
          <a:lstStyle/>
          <a:p>
            <a:pPr marL="939165" marR="5080" indent="-927100">
              <a:lnSpc>
                <a:spcPts val="1390"/>
              </a:lnSpc>
            </a:pPr>
            <a:r>
              <a:rPr sz="1200" spc="-1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F</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10" dirty="0">
                <a:latin typeface="Times New Roman"/>
                <a:cs typeface="Times New Roman"/>
              </a:rPr>
              <a:t> 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t>
            </a:r>
            <a:r>
              <a:rPr sz="1200" dirty="0">
                <a:latin typeface="Times New Roman"/>
                <a:cs typeface="Times New Roman"/>
              </a:rPr>
              <a:t>2007</a:t>
            </a:r>
            <a:r>
              <a:rPr sz="1200" spc="-5" dirty="0">
                <a:latin typeface="Times New Roman"/>
                <a:cs typeface="Times New Roman"/>
              </a:rPr>
              <a:t>~</a:t>
            </a:r>
            <a:r>
              <a:rPr sz="1200" dirty="0">
                <a:latin typeface="Times New Roman"/>
                <a:cs typeface="Times New Roman"/>
              </a:rPr>
              <a:t>2011)</a:t>
            </a:r>
            <a:endParaRPr sz="1200">
              <a:latin typeface="Times New Roman"/>
              <a:cs typeface="Times New Roman"/>
            </a:endParaRPr>
          </a:p>
        </p:txBody>
      </p:sp>
      <p:graphicFrame>
        <p:nvGraphicFramePr>
          <p:cNvPr id="3" name="object 3" descr="The table shows race, gender, and scores for lesson design effectiveness, diversity infusion components, field-based lesson observation, and student teaching lesson diversity infusion for six student teachers. " title="Tables showing Methods Course, Field Experience and Student Teaching Lesson Design, and Delivery of Six Student Teachers from 2007 to 2011"/>
          <p:cNvGraphicFramePr>
            <a:graphicFrameLocks noGrp="1"/>
          </p:cNvGraphicFramePr>
          <p:nvPr>
            <p:extLst>
              <p:ext uri="{D42A27DB-BD31-4B8C-83A1-F6EECF244321}">
                <p14:modId xmlns:p14="http://schemas.microsoft.com/office/powerpoint/2010/main" val="2393182089"/>
              </p:ext>
            </p:extLst>
          </p:nvPr>
        </p:nvGraphicFramePr>
        <p:xfrm>
          <a:off x="1288669" y="2023236"/>
          <a:ext cx="7555986" cy="3163822"/>
        </p:xfrm>
        <a:graphic>
          <a:graphicData uri="http://schemas.openxmlformats.org/drawingml/2006/table">
            <a:tbl>
              <a:tblPr firstRow="1" bandRow="1">
                <a:tableStyleId>{2D5ABB26-0587-4C30-8999-92F81FD0307C}</a:tableStyleId>
              </a:tblPr>
              <a:tblGrid>
                <a:gridCol w="493215"/>
                <a:gridCol w="494489"/>
                <a:gridCol w="493623"/>
                <a:gridCol w="535682"/>
                <a:gridCol w="605793"/>
                <a:gridCol w="489203"/>
                <a:gridCol w="416844"/>
                <a:gridCol w="576782"/>
                <a:gridCol w="432837"/>
                <a:gridCol w="864598"/>
                <a:gridCol w="677689"/>
                <a:gridCol w="458708"/>
                <a:gridCol w="464820"/>
                <a:gridCol w="551703"/>
              </a:tblGrid>
              <a:tr h="332232">
                <a:tc gridSpan="2">
                  <a:txBody>
                    <a:bodyPr/>
                    <a:lstStyle/>
                    <a:p>
                      <a:pPr marL="612140">
                        <a:lnSpc>
                          <a:spcPct val="100000"/>
                        </a:lnSpc>
                      </a:pPr>
                      <a:r>
                        <a:rPr sz="1000" dirty="0">
                          <a:latin typeface="Times New Roman"/>
                          <a:cs typeface="Times New Roman"/>
                        </a:rPr>
                        <a:t>C</a:t>
                      </a:r>
                      <a:r>
                        <a:rPr sz="1000" spc="-25" dirty="0">
                          <a:latin typeface="Times New Roman"/>
                          <a:cs typeface="Times New Roman"/>
                        </a:rPr>
                        <a:t>o</a:t>
                      </a:r>
                      <a:r>
                        <a:rPr sz="1000" dirty="0">
                          <a:latin typeface="Times New Roman"/>
                          <a:cs typeface="Times New Roman"/>
                        </a:rPr>
                        <a:t>de</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hMerge="1">
                  <a:txBody>
                    <a:bodyPr/>
                    <a:lstStyle/>
                    <a:p>
                      <a:endParaRPr/>
                    </a:p>
                  </a:txBody>
                  <a:tcPr marL="0" marR="0" marT="0" marB="0"/>
                </a:tc>
                <a:tc>
                  <a:txBody>
                    <a:bodyPr/>
                    <a:lstStyle/>
                    <a:p>
                      <a:endParaRPr sz="1000">
                        <a:latin typeface="Times New Roman"/>
                        <a:cs typeface="Times New Roman"/>
                      </a:endParaRPr>
                    </a:p>
                  </a:txBody>
                  <a:tcPr marL="0" marR="0" marT="0" marB="0">
                    <a:lnR w="7365">
                      <a:solidFill>
                        <a:srgbClr val="000000"/>
                      </a:solidFill>
                      <a:prstDash val="solid"/>
                    </a:lnR>
                    <a:lnT w="7366">
                      <a:solidFill>
                        <a:srgbClr val="000000"/>
                      </a:solidFill>
                      <a:prstDash val="solid"/>
                    </a:lnT>
                    <a:lnB w="7366">
                      <a:solidFill>
                        <a:srgbClr val="000000"/>
                      </a:solidFill>
                      <a:prstDash val="solid"/>
                    </a:lnB>
                  </a:tcPr>
                </a:tc>
                <a:tc gridSpan="2">
                  <a:txBody>
                    <a:bodyPr/>
                    <a:lstStyle/>
                    <a:p>
                      <a:pPr marL="468630" indent="-33655">
                        <a:lnSpc>
                          <a:spcPts val="1150"/>
                        </a:lnSpc>
                      </a:pPr>
                      <a:r>
                        <a:rPr sz="1000" spc="-20" dirty="0">
                          <a:latin typeface="Times New Roman"/>
                          <a:cs typeface="Times New Roman"/>
                        </a:rPr>
                        <a:t>Le</a:t>
                      </a:r>
                      <a:r>
                        <a:rPr sz="1000" spc="-10" dirty="0">
                          <a:latin typeface="Times New Roman"/>
                          <a:cs typeface="Times New Roman"/>
                        </a:rPr>
                        <a:t>s</a:t>
                      </a:r>
                      <a:r>
                        <a:rPr sz="1000" spc="15" dirty="0">
                          <a:latin typeface="Times New Roman"/>
                          <a:cs typeface="Times New Roman"/>
                        </a:rPr>
                        <a:t>s</a:t>
                      </a:r>
                      <a:r>
                        <a:rPr sz="1000" spc="-25" dirty="0">
                          <a:latin typeface="Times New Roman"/>
                          <a:cs typeface="Times New Roman"/>
                        </a:rPr>
                        <a:t>o</a:t>
                      </a:r>
                      <a:r>
                        <a:rPr sz="1000" dirty="0">
                          <a:latin typeface="Times New Roman"/>
                          <a:cs typeface="Times New Roman"/>
                        </a:rPr>
                        <a:t>n</a:t>
                      </a:r>
                      <a:r>
                        <a:rPr sz="1000" spc="35" dirty="0">
                          <a:latin typeface="Times New Roman"/>
                          <a:cs typeface="Times New Roman"/>
                        </a:rPr>
                        <a:t> </a:t>
                      </a:r>
                      <a:r>
                        <a:rPr sz="1000" spc="-10" dirty="0">
                          <a:latin typeface="Times New Roman"/>
                          <a:cs typeface="Times New Roman"/>
                        </a:rPr>
                        <a:t>D</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g</a:t>
                      </a:r>
                      <a:r>
                        <a:rPr sz="1000" dirty="0">
                          <a:latin typeface="Times New Roman"/>
                          <a:cs typeface="Times New Roman"/>
                        </a:rPr>
                        <a:t>n </a:t>
                      </a:r>
                      <a:r>
                        <a:rPr sz="1000" spc="5" dirty="0">
                          <a:latin typeface="Times New Roman"/>
                          <a:cs typeface="Times New Roman"/>
                        </a:rPr>
                        <a:t>E</a:t>
                      </a:r>
                      <a:r>
                        <a:rPr sz="1000" spc="-25" dirty="0">
                          <a:latin typeface="Times New Roman"/>
                          <a:cs typeface="Times New Roman"/>
                        </a:rPr>
                        <a:t>f</a:t>
                      </a:r>
                      <a:r>
                        <a:rPr sz="1000" dirty="0">
                          <a:latin typeface="Times New Roman"/>
                          <a:cs typeface="Times New Roman"/>
                        </a:rPr>
                        <a:t>f</a:t>
                      </a:r>
                      <a:r>
                        <a:rPr sz="1000" spc="-20" dirty="0">
                          <a:latin typeface="Times New Roman"/>
                          <a:cs typeface="Times New Roman"/>
                        </a:rPr>
                        <a:t>ec</a:t>
                      </a:r>
                      <a:r>
                        <a:rPr sz="1000" spc="5" dirty="0">
                          <a:latin typeface="Times New Roman"/>
                          <a:cs typeface="Times New Roman"/>
                        </a:rPr>
                        <a:t>ti</a:t>
                      </a:r>
                      <a:r>
                        <a:rPr sz="1000" dirty="0">
                          <a:latin typeface="Times New Roman"/>
                          <a:cs typeface="Times New Roman"/>
                        </a:rPr>
                        <a:t>v</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a:t>
                      </a:r>
                      <a:endParaRPr sz="1000">
                        <a:latin typeface="Times New Roman"/>
                        <a:cs typeface="Times New Roman"/>
                      </a:endParaRPr>
                    </a:p>
                  </a:txBody>
                  <a:tcPr marL="0" marR="0" marT="0" marB="0">
                    <a:lnL w="7365">
                      <a:solidFill>
                        <a:srgbClr val="000000"/>
                      </a:solidFill>
                      <a:prstDash val="solid"/>
                    </a:lnL>
                    <a:lnT w="7366">
                      <a:solidFill>
                        <a:srgbClr val="000000"/>
                      </a:solidFill>
                      <a:prstDash val="solid"/>
                    </a:lnT>
                    <a:lnB w="7366">
                      <a:solidFill>
                        <a:srgbClr val="000000"/>
                      </a:solidFill>
                      <a:prstDash val="solid"/>
                    </a:lnB>
                  </a:tcPr>
                </a:tc>
                <a:tc hMerge="1">
                  <a:txBody>
                    <a:bodyPr/>
                    <a:lstStyle/>
                    <a:p>
                      <a:endParaRPr/>
                    </a:p>
                  </a:txBody>
                  <a:tcPr marL="0" marR="0" marT="0" marB="0"/>
                </a:tc>
                <a:tc>
                  <a:txBody>
                    <a:bodyPr/>
                    <a:lstStyle/>
                    <a:p>
                      <a:endParaRPr sz="1000">
                        <a:latin typeface="Times New Roman"/>
                        <a:cs typeface="Times New Roman"/>
                      </a:endParaRPr>
                    </a:p>
                  </a:txBody>
                  <a:tcPr marL="0" marR="0" marT="0" marB="0">
                    <a:lnR w="7366">
                      <a:solidFill>
                        <a:srgbClr val="000000"/>
                      </a:solidFill>
                      <a:prstDash val="solid"/>
                    </a:lnR>
                    <a:lnT w="7366">
                      <a:solidFill>
                        <a:srgbClr val="000000"/>
                      </a:solidFill>
                      <a:prstDash val="solid"/>
                    </a:lnT>
                    <a:lnB w="7366">
                      <a:solidFill>
                        <a:srgbClr val="000000"/>
                      </a:solidFill>
                      <a:prstDash val="solid"/>
                    </a:lnB>
                  </a:tcPr>
                </a:tc>
                <a:tc gridSpan="3">
                  <a:txBody>
                    <a:bodyPr/>
                    <a:lstStyle/>
                    <a:p>
                      <a:pPr marL="410209" marR="241300" indent="-167640">
                        <a:lnSpc>
                          <a:spcPts val="1150"/>
                        </a:lnSpc>
                      </a:pPr>
                      <a:r>
                        <a:rPr sz="1000" spc="-10" dirty="0">
                          <a:latin typeface="Times New Roman"/>
                          <a:cs typeface="Times New Roman"/>
                        </a:rPr>
                        <a:t>D</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5" dirty="0">
                          <a:latin typeface="Times New Roman"/>
                          <a:cs typeface="Times New Roman"/>
                        </a:rPr>
                        <a:t>it</a:t>
                      </a:r>
                      <a:r>
                        <a:rPr sz="1000" dirty="0">
                          <a:latin typeface="Times New Roman"/>
                          <a:cs typeface="Times New Roman"/>
                        </a:rPr>
                        <a:t>y</a:t>
                      </a:r>
                      <a:r>
                        <a:rPr sz="1000" spc="-35" dirty="0">
                          <a:latin typeface="Times New Roman"/>
                          <a:cs typeface="Times New Roman"/>
                        </a:rPr>
                        <a:t> </a:t>
                      </a:r>
                      <a:r>
                        <a:rPr sz="1000" dirty="0">
                          <a:latin typeface="Times New Roman"/>
                          <a:cs typeface="Times New Roman"/>
                        </a:rPr>
                        <a:t>I</a:t>
                      </a:r>
                      <a:r>
                        <a:rPr sz="1000" spc="20" dirty="0">
                          <a:latin typeface="Times New Roman"/>
                          <a:cs typeface="Times New Roman"/>
                        </a:rPr>
                        <a:t>n</a:t>
                      </a:r>
                      <a:r>
                        <a:rPr sz="1000" spc="-25" dirty="0">
                          <a:latin typeface="Times New Roman"/>
                          <a:cs typeface="Times New Roman"/>
                        </a:rPr>
                        <a:t>f</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 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nt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hMerge="1">
                  <a:txBody>
                    <a:bodyPr/>
                    <a:lstStyle/>
                    <a:p>
                      <a:endParaRPr/>
                    </a:p>
                  </a:txBody>
                  <a:tcPr marL="0" marR="0" marT="0" marB="0"/>
                </a:tc>
                <a:tc hMerge="1">
                  <a:txBody>
                    <a:bodyPr/>
                    <a:lstStyle/>
                    <a:p>
                      <a:endParaRPr/>
                    </a:p>
                  </a:txBody>
                  <a:tcPr marL="0" marR="0" marT="0" marB="0"/>
                </a:tc>
                <a:tc gridSpan="2">
                  <a:txBody>
                    <a:bodyPr/>
                    <a:lstStyle/>
                    <a:p>
                      <a:pPr marL="453390" marR="265430" indent="-192405">
                        <a:lnSpc>
                          <a:spcPts val="1150"/>
                        </a:lnSpc>
                      </a:pPr>
                      <a:r>
                        <a:rPr sz="1000" spc="-10" dirty="0">
                          <a:latin typeface="Times New Roman"/>
                          <a:cs typeface="Times New Roman"/>
                        </a:rPr>
                        <a:t>F</a:t>
                      </a:r>
                      <a:r>
                        <a:rPr sz="1000" spc="5" dirty="0">
                          <a:latin typeface="Times New Roman"/>
                          <a:cs typeface="Times New Roman"/>
                        </a:rPr>
                        <a:t>i</a:t>
                      </a:r>
                      <a:r>
                        <a:rPr sz="1000" spc="-20" dirty="0">
                          <a:latin typeface="Times New Roman"/>
                          <a:cs typeface="Times New Roman"/>
                        </a:rPr>
                        <a:t>e</a:t>
                      </a:r>
                      <a:r>
                        <a:rPr sz="1000" spc="5" dirty="0">
                          <a:latin typeface="Times New Roman"/>
                          <a:cs typeface="Times New Roman"/>
                        </a:rPr>
                        <a:t>l</a:t>
                      </a:r>
                      <a:r>
                        <a:rPr sz="1000" spc="-5" dirty="0">
                          <a:latin typeface="Times New Roman"/>
                          <a:cs typeface="Times New Roman"/>
                        </a:rPr>
                        <a:t>d</a:t>
                      </a:r>
                      <a:r>
                        <a:rPr sz="1000" dirty="0">
                          <a:latin typeface="Times New Roman"/>
                          <a:cs typeface="Times New Roman"/>
                        </a:rPr>
                        <a:t>-</a:t>
                      </a:r>
                      <a:r>
                        <a:rPr sz="1000" spc="-25" dirty="0">
                          <a:latin typeface="Times New Roman"/>
                          <a:cs typeface="Times New Roman"/>
                        </a:rPr>
                        <a:t>B</a:t>
                      </a:r>
                      <a:r>
                        <a:rPr sz="1000" spc="5" dirty="0">
                          <a:latin typeface="Times New Roman"/>
                          <a:cs typeface="Times New Roman"/>
                        </a:rPr>
                        <a:t>a</a:t>
                      </a:r>
                      <a:r>
                        <a:rPr sz="1000" spc="-10" dirty="0">
                          <a:latin typeface="Times New Roman"/>
                          <a:cs typeface="Times New Roman"/>
                        </a:rPr>
                        <a:t>s</a:t>
                      </a:r>
                      <a:r>
                        <a:rPr sz="1000" spc="-20" dirty="0">
                          <a:latin typeface="Times New Roman"/>
                          <a:cs typeface="Times New Roman"/>
                        </a:rPr>
                        <a:t>e</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Le</a:t>
                      </a:r>
                      <a:r>
                        <a:rPr sz="1000" spc="-10" dirty="0">
                          <a:latin typeface="Times New Roman"/>
                          <a:cs typeface="Times New Roman"/>
                        </a:rPr>
                        <a:t>s</a:t>
                      </a:r>
                      <a:r>
                        <a:rPr sz="1000" spc="15" dirty="0">
                          <a:latin typeface="Times New Roman"/>
                          <a:cs typeface="Times New Roman"/>
                        </a:rPr>
                        <a:t>s</a:t>
                      </a:r>
                      <a:r>
                        <a:rPr sz="1000" spc="-25" dirty="0">
                          <a:latin typeface="Times New Roman"/>
                          <a:cs typeface="Times New Roman"/>
                        </a:rPr>
                        <a:t>on </a:t>
                      </a:r>
                      <a:r>
                        <a:rPr sz="1000" spc="-10" dirty="0">
                          <a:latin typeface="Times New Roman"/>
                          <a:cs typeface="Times New Roman"/>
                        </a:rPr>
                        <a:t>O</a:t>
                      </a:r>
                      <a:r>
                        <a:rPr sz="1000" spc="-25" dirty="0">
                          <a:latin typeface="Times New Roman"/>
                          <a:cs typeface="Times New Roman"/>
                        </a:rPr>
                        <a:t>b</a:t>
                      </a:r>
                      <a:r>
                        <a:rPr sz="1000" spc="15" dirty="0">
                          <a:latin typeface="Times New Roman"/>
                          <a:cs typeface="Times New Roman"/>
                        </a:rPr>
                        <a:t>s</a:t>
                      </a:r>
                      <a:r>
                        <a:rPr sz="1000" spc="-20" dirty="0">
                          <a:latin typeface="Times New Roman"/>
                          <a:cs typeface="Times New Roman"/>
                        </a:rPr>
                        <a:t>e</a:t>
                      </a:r>
                      <a:r>
                        <a:rPr sz="1000" spc="20" dirty="0">
                          <a:latin typeface="Times New Roman"/>
                          <a:cs typeface="Times New Roman"/>
                        </a:rPr>
                        <a:t>r</a:t>
                      </a:r>
                      <a:r>
                        <a:rPr sz="1000" spc="-25" dirty="0">
                          <a:latin typeface="Times New Roman"/>
                          <a:cs typeface="Times New Roman"/>
                        </a:rPr>
                        <a:t>v</a:t>
                      </a:r>
                      <a:r>
                        <a:rPr sz="1000" spc="5" dirty="0">
                          <a:latin typeface="Times New Roman"/>
                          <a:cs typeface="Times New Roman"/>
                        </a:rPr>
                        <a:t>ati</a:t>
                      </a:r>
                      <a:r>
                        <a:rPr sz="1000" spc="-25" dirty="0">
                          <a:latin typeface="Times New Roman"/>
                          <a:cs typeface="Times New Roman"/>
                        </a:rPr>
                        <a:t>on</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hMerge="1">
                  <a:txBody>
                    <a:bodyPr/>
                    <a:lstStyle/>
                    <a:p>
                      <a:endParaRPr/>
                    </a:p>
                  </a:txBody>
                  <a:tcPr marL="0" marR="0" marT="0" marB="0"/>
                </a:tc>
                <a:tc gridSpan="3">
                  <a:txBody>
                    <a:bodyPr/>
                    <a:lstStyle/>
                    <a:p>
                      <a:pPr marL="267335" marR="92710" indent="-177165">
                        <a:lnSpc>
                          <a:spcPts val="1150"/>
                        </a:lnSpc>
                      </a:pP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nt</a:t>
                      </a:r>
                      <a:r>
                        <a:rPr sz="1000" spc="-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5" dirty="0">
                          <a:latin typeface="Times New Roman"/>
                          <a:cs typeface="Times New Roman"/>
                        </a:rPr>
                        <a:t> </a:t>
                      </a:r>
                      <a:r>
                        <a:rPr sz="1000" spc="-20" dirty="0">
                          <a:latin typeface="Times New Roman"/>
                          <a:cs typeface="Times New Roman"/>
                        </a:rPr>
                        <a:t>Le</a:t>
                      </a:r>
                      <a:r>
                        <a:rPr sz="1000" spc="-10" dirty="0">
                          <a:latin typeface="Times New Roman"/>
                          <a:cs typeface="Times New Roman"/>
                        </a:rPr>
                        <a:t>ss</a:t>
                      </a:r>
                      <a:r>
                        <a:rPr sz="1000" spc="-25" dirty="0">
                          <a:latin typeface="Times New Roman"/>
                          <a:cs typeface="Times New Roman"/>
                        </a:rPr>
                        <a:t>o</a:t>
                      </a:r>
                      <a:r>
                        <a:rPr sz="1000" dirty="0">
                          <a:latin typeface="Times New Roman"/>
                          <a:cs typeface="Times New Roman"/>
                        </a:rPr>
                        <a:t>n </a:t>
                      </a:r>
                      <a:r>
                        <a:rPr sz="1000" spc="-10" dirty="0">
                          <a:latin typeface="Times New Roman"/>
                          <a:cs typeface="Times New Roman"/>
                        </a:rPr>
                        <a:t>D</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5" dirty="0">
                          <a:latin typeface="Times New Roman"/>
                          <a:cs typeface="Times New Roman"/>
                        </a:rPr>
                        <a:t>it</a:t>
                      </a:r>
                      <a:r>
                        <a:rPr sz="1000" dirty="0">
                          <a:latin typeface="Times New Roman"/>
                          <a:cs typeface="Times New Roman"/>
                        </a:rPr>
                        <a:t>y</a:t>
                      </a:r>
                      <a:r>
                        <a:rPr sz="1000" spc="-35" dirty="0">
                          <a:latin typeface="Times New Roman"/>
                          <a:cs typeface="Times New Roman"/>
                        </a:rPr>
                        <a:t> </a:t>
                      </a:r>
                      <a:r>
                        <a:rPr sz="1000" dirty="0">
                          <a:latin typeface="Times New Roman"/>
                          <a:cs typeface="Times New Roman"/>
                        </a:rPr>
                        <a:t>I</a:t>
                      </a:r>
                      <a:r>
                        <a:rPr sz="1000" spc="20" dirty="0">
                          <a:latin typeface="Times New Roman"/>
                          <a:cs typeface="Times New Roman"/>
                        </a:rPr>
                        <a:t>n</a:t>
                      </a:r>
                      <a:r>
                        <a:rPr sz="1000" spc="-25" dirty="0">
                          <a:latin typeface="Times New Roman"/>
                          <a:cs typeface="Times New Roman"/>
                        </a:rPr>
                        <a:t>f</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a:t>
                      </a:r>
                      <a:endParaRPr sz="1000">
                        <a:latin typeface="Times New Roman"/>
                        <a:cs typeface="Times New Roman"/>
                      </a:endParaRPr>
                    </a:p>
                  </a:txBody>
                  <a:tcPr marL="0" marR="0" marT="0" marB="0">
                    <a:lnL w="7365">
                      <a:solidFill>
                        <a:srgbClr val="000000"/>
                      </a:solidFill>
                      <a:prstDash val="solid"/>
                    </a:lnL>
                    <a:lnT w="7366">
                      <a:solidFill>
                        <a:srgbClr val="000000"/>
                      </a:solidFill>
                      <a:prstDash val="solid"/>
                    </a:lnT>
                    <a:lnB w="7366">
                      <a:solidFill>
                        <a:srgbClr val="000000"/>
                      </a:solidFill>
                      <a:prstDash val="solid"/>
                    </a:lnB>
                  </a:tcPr>
                </a:tc>
                <a:tc hMerge="1">
                  <a:txBody>
                    <a:bodyPr/>
                    <a:lstStyle/>
                    <a:p>
                      <a:endParaRPr/>
                    </a:p>
                  </a:txBody>
                  <a:tcPr marL="0" marR="0" marT="0" marB="0"/>
                </a:tc>
                <a:tc hMerge="1">
                  <a:txBody>
                    <a:bodyPr/>
                    <a:lstStyle/>
                    <a:p>
                      <a:endParaRPr/>
                    </a:p>
                  </a:txBody>
                  <a:tcPr marL="0" marR="0" marT="0" marB="0"/>
                </a:tc>
              </a:tr>
              <a:tr h="445008">
                <a:tc>
                  <a:txBody>
                    <a:bodyPr/>
                    <a:lstStyle/>
                    <a:p>
                      <a:pPr marL="100330">
                        <a:lnSpc>
                          <a:spcPct val="100000"/>
                        </a:lnSpc>
                      </a:pPr>
                      <a:r>
                        <a:rPr sz="1000" spc="-10" dirty="0">
                          <a:latin typeface="Times New Roman"/>
                          <a:cs typeface="Times New Roman"/>
                        </a:rPr>
                        <a:t>N</a:t>
                      </a:r>
                      <a:r>
                        <a:rPr sz="1000" spc="5" dirty="0">
                          <a:latin typeface="Times New Roman"/>
                          <a:cs typeface="Times New Roman"/>
                        </a:rPr>
                        <a:t>am</a:t>
                      </a:r>
                      <a:r>
                        <a:rPr sz="1000" dirty="0">
                          <a:latin typeface="Times New Roman"/>
                          <a:cs typeface="Times New Roman"/>
                        </a:rPr>
                        <a:t>e</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85725">
                        <a:lnSpc>
                          <a:spcPct val="100000"/>
                        </a:lnSpc>
                      </a:pPr>
                      <a:r>
                        <a:rPr sz="1000" spc="-25" dirty="0">
                          <a:latin typeface="Times New Roman"/>
                          <a:cs typeface="Times New Roman"/>
                        </a:rPr>
                        <a:t>R</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e</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26670">
                        <a:lnSpc>
                          <a:spcPct val="100000"/>
                        </a:lnSpc>
                      </a:pPr>
                      <a:r>
                        <a:rPr sz="1000" spc="-10" dirty="0">
                          <a:latin typeface="Times New Roman"/>
                          <a:cs typeface="Times New Roman"/>
                        </a:rPr>
                        <a:t>G</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r</a:t>
                      </a:r>
                      <a:endParaRPr sz="1000">
                        <a:latin typeface="Times New Roman"/>
                        <a:cs typeface="Times New Roman"/>
                      </a:endParaRPr>
                    </a:p>
                  </a:txBody>
                  <a:tcPr marL="0" marR="0" marT="0" marB="0">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163830" marR="48895" indent="-76200">
                        <a:lnSpc>
                          <a:spcPts val="1150"/>
                        </a:lnSpc>
                      </a:pPr>
                      <a:r>
                        <a:rPr sz="1000" spc="-20" dirty="0">
                          <a:latin typeface="Times New Roman"/>
                          <a:cs typeface="Times New Roman"/>
                        </a:rPr>
                        <a:t>W</a:t>
                      </a:r>
                      <a:r>
                        <a:rPr sz="1000" spc="20" dirty="0">
                          <a:latin typeface="Times New Roman"/>
                          <a:cs typeface="Times New Roman"/>
                        </a:rPr>
                        <a:t>r</a:t>
                      </a:r>
                      <a:r>
                        <a:rPr sz="1000" spc="-20" dirty="0">
                          <a:latin typeface="Times New Roman"/>
                          <a:cs typeface="Times New Roman"/>
                        </a:rPr>
                        <a:t>i</a:t>
                      </a:r>
                      <a:r>
                        <a:rPr sz="1000" spc="5" dirty="0">
                          <a:latin typeface="Times New Roman"/>
                          <a:cs typeface="Times New Roman"/>
                        </a:rPr>
                        <a:t>tt</a:t>
                      </a:r>
                      <a:r>
                        <a:rPr sz="1000" spc="-40" dirty="0">
                          <a:latin typeface="Times New Roman"/>
                          <a:cs typeface="Times New Roman"/>
                        </a:rPr>
                        <a:t>e</a:t>
                      </a:r>
                      <a:r>
                        <a:rPr sz="1000" dirty="0">
                          <a:latin typeface="Times New Roman"/>
                          <a:cs typeface="Times New Roman"/>
                        </a:rPr>
                        <a:t>n </a:t>
                      </a:r>
                      <a:r>
                        <a:rPr sz="1000" spc="5" dirty="0">
                          <a:latin typeface="Times New Roman"/>
                          <a:cs typeface="Times New Roman"/>
                        </a:rPr>
                        <a:t>E</a:t>
                      </a:r>
                      <a:r>
                        <a:rPr sz="1000" dirty="0">
                          <a:latin typeface="Times New Roman"/>
                          <a:cs typeface="Times New Roman"/>
                        </a:rPr>
                        <a:t>xp.</a:t>
                      </a:r>
                      <a:endParaRPr sz="1000">
                        <a:latin typeface="Times New Roman"/>
                        <a:cs typeface="Times New Roman"/>
                      </a:endParaRPr>
                    </a:p>
                  </a:txBody>
                  <a:tcPr marL="0" marR="0" marT="0" marB="0">
                    <a:lnL w="7365">
                      <a:solidFill>
                        <a:srgbClr val="000000"/>
                      </a:solidFill>
                      <a:prstDash val="solid"/>
                    </a:lnL>
                    <a:lnT w="7366">
                      <a:solidFill>
                        <a:srgbClr val="000000"/>
                      </a:solidFill>
                      <a:prstDash val="solid"/>
                    </a:lnT>
                    <a:lnB w="7366">
                      <a:solidFill>
                        <a:srgbClr val="000000"/>
                      </a:solidFill>
                      <a:prstDash val="solid"/>
                    </a:lnB>
                  </a:tcPr>
                </a:tc>
                <a:tc>
                  <a:txBody>
                    <a:bodyPr/>
                    <a:lstStyle/>
                    <a:p>
                      <a:pPr marL="128270">
                        <a:lnSpc>
                          <a:spcPct val="100000"/>
                        </a:lnSpc>
                      </a:pPr>
                      <a:r>
                        <a:rPr sz="1000" spc="-25" dirty="0">
                          <a:latin typeface="Times New Roman"/>
                          <a:cs typeface="Times New Roman"/>
                        </a:rPr>
                        <a:t>R</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d</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28905">
                        <a:lnSpc>
                          <a:spcPct val="100000"/>
                        </a:lnSpc>
                      </a:pPr>
                      <a:r>
                        <a:rPr sz="1000" spc="-10" dirty="0">
                          <a:latin typeface="Times New Roman"/>
                          <a:cs typeface="Times New Roman"/>
                        </a:rPr>
                        <a:t>M</a:t>
                      </a:r>
                      <a:r>
                        <a:rPr sz="1000" spc="5" dirty="0">
                          <a:latin typeface="Times New Roman"/>
                          <a:cs typeface="Times New Roman"/>
                        </a:rPr>
                        <a:t>a</a:t>
                      </a:r>
                      <a:r>
                        <a:rPr sz="1000" spc="-20" dirty="0">
                          <a:latin typeface="Times New Roman"/>
                          <a:cs typeface="Times New Roman"/>
                        </a:rPr>
                        <a:t>th</a:t>
                      </a:r>
                      <a:endParaRPr sz="1000">
                        <a:latin typeface="Times New Roman"/>
                        <a:cs typeface="Times New Roman"/>
                      </a:endParaRPr>
                    </a:p>
                  </a:txBody>
                  <a:tcPr marL="0" marR="0" marT="0" marB="0">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74930">
                        <a:lnSpc>
                          <a:spcPct val="100000"/>
                        </a:lnSpc>
                      </a:pPr>
                      <a:r>
                        <a:rPr sz="1000" spc="-20" dirty="0">
                          <a:latin typeface="Times New Roman"/>
                          <a:cs typeface="Times New Roman"/>
                        </a:rPr>
                        <a:t>W</a:t>
                      </a:r>
                      <a:r>
                        <a:rPr sz="1000" spc="10" dirty="0">
                          <a:latin typeface="Times New Roman"/>
                          <a:cs typeface="Times New Roman"/>
                        </a:rPr>
                        <a:t>.</a:t>
                      </a:r>
                      <a:r>
                        <a:rPr sz="1000" spc="5" dirty="0">
                          <a:latin typeface="Times New Roman"/>
                          <a:cs typeface="Times New Roman"/>
                        </a:rPr>
                        <a:t>E</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T w="7366">
                      <a:solidFill>
                        <a:srgbClr val="000000"/>
                      </a:solidFill>
                      <a:prstDash val="solid"/>
                    </a:lnT>
                    <a:lnB w="7366">
                      <a:solidFill>
                        <a:srgbClr val="000000"/>
                      </a:solidFill>
                      <a:prstDash val="solid"/>
                    </a:lnB>
                  </a:tcPr>
                </a:tc>
                <a:tc>
                  <a:txBody>
                    <a:bodyPr/>
                    <a:lstStyle/>
                    <a:p>
                      <a:pPr marL="73660">
                        <a:lnSpc>
                          <a:spcPct val="100000"/>
                        </a:lnSpc>
                      </a:pPr>
                      <a:r>
                        <a:rPr sz="1000" spc="-25" dirty="0">
                          <a:latin typeface="Times New Roman"/>
                          <a:cs typeface="Times New Roman"/>
                        </a:rPr>
                        <a:t>R</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d</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76200">
                        <a:lnSpc>
                          <a:spcPct val="100000"/>
                        </a:lnSpc>
                      </a:pPr>
                      <a:r>
                        <a:rPr sz="1000" spc="-10" dirty="0">
                          <a:latin typeface="Times New Roman"/>
                          <a:cs typeface="Times New Roman"/>
                        </a:rPr>
                        <a:t>M</a:t>
                      </a:r>
                      <a:r>
                        <a:rPr sz="1000" spc="5" dirty="0">
                          <a:latin typeface="Times New Roman"/>
                          <a:cs typeface="Times New Roman"/>
                        </a:rPr>
                        <a:t>a</a:t>
                      </a:r>
                      <a:r>
                        <a:rPr sz="1000" spc="-20" dirty="0">
                          <a:latin typeface="Times New Roman"/>
                          <a:cs typeface="Times New Roman"/>
                        </a:rPr>
                        <a:t>th</a:t>
                      </a:r>
                      <a:endParaRPr sz="1000">
                        <a:latin typeface="Times New Roman"/>
                        <a:cs typeface="Times New Roman"/>
                      </a:endParaRPr>
                    </a:p>
                  </a:txBody>
                  <a:tcPr marL="0" marR="0" marT="0" marB="0">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276225" marR="87630" indent="-195580">
                        <a:lnSpc>
                          <a:spcPts val="1150"/>
                        </a:lnSpc>
                      </a:pPr>
                      <a:r>
                        <a:rPr sz="1000" spc="5" dirty="0">
                          <a:latin typeface="Times New Roman"/>
                          <a:cs typeface="Times New Roman"/>
                        </a:rPr>
                        <a:t>E</a:t>
                      </a:r>
                      <a:r>
                        <a:rPr sz="1000" spc="-25" dirty="0">
                          <a:latin typeface="Times New Roman"/>
                          <a:cs typeface="Times New Roman"/>
                        </a:rPr>
                        <a:t>f</a:t>
                      </a:r>
                      <a:r>
                        <a:rPr sz="1000" dirty="0">
                          <a:latin typeface="Times New Roman"/>
                          <a:cs typeface="Times New Roman"/>
                        </a:rPr>
                        <a:t>f</a:t>
                      </a:r>
                      <a:r>
                        <a:rPr sz="1000" spc="-20" dirty="0">
                          <a:latin typeface="Times New Roman"/>
                          <a:cs typeface="Times New Roman"/>
                        </a:rPr>
                        <a:t>ec</a:t>
                      </a:r>
                      <a:r>
                        <a:rPr sz="1000" spc="5" dirty="0">
                          <a:latin typeface="Times New Roman"/>
                          <a:cs typeface="Times New Roman"/>
                        </a:rPr>
                        <a:t>ti</a:t>
                      </a:r>
                      <a:r>
                        <a:rPr sz="1000" dirty="0">
                          <a:latin typeface="Times New Roman"/>
                          <a:cs typeface="Times New Roman"/>
                        </a:rPr>
                        <a:t>v</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 </a:t>
                      </a:r>
                      <a:r>
                        <a:rPr sz="1000" spc="-10" dirty="0">
                          <a:latin typeface="Times New Roman"/>
                          <a:cs typeface="Times New Roman"/>
                        </a:rPr>
                        <a:t>S</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e</a:t>
                      </a:r>
                      <a:endParaRPr sz="1000">
                        <a:latin typeface="Times New Roman"/>
                        <a:cs typeface="Times New Roman"/>
                      </a:endParaRPr>
                    </a:p>
                  </a:txBody>
                  <a:tcPr marL="0" marR="0" marT="0" marB="0">
                    <a:lnL w="7366">
                      <a:solidFill>
                        <a:srgbClr val="000000"/>
                      </a:solidFill>
                      <a:prstDash val="solid"/>
                    </a:lnL>
                    <a:lnT w="7366">
                      <a:solidFill>
                        <a:srgbClr val="000000"/>
                      </a:solidFill>
                      <a:prstDash val="solid"/>
                    </a:lnT>
                    <a:lnB w="7366">
                      <a:solidFill>
                        <a:srgbClr val="000000"/>
                      </a:solidFill>
                      <a:prstDash val="solid"/>
                    </a:lnB>
                  </a:tcPr>
                </a:tc>
                <a:tc>
                  <a:txBody>
                    <a:bodyPr/>
                    <a:lstStyle/>
                    <a:p>
                      <a:pPr marL="186690" marR="93980" indent="-91440">
                        <a:lnSpc>
                          <a:spcPts val="1150"/>
                        </a:lnSpc>
                      </a:pPr>
                      <a:r>
                        <a:rPr sz="1000" spc="-10" dirty="0">
                          <a:latin typeface="Times New Roman"/>
                          <a:cs typeface="Times New Roman"/>
                        </a:rPr>
                        <a:t>D</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5" dirty="0">
                          <a:latin typeface="Times New Roman"/>
                          <a:cs typeface="Times New Roman"/>
                        </a:rPr>
                        <a:t>ity </a:t>
                      </a:r>
                      <a:r>
                        <a:rPr sz="1000" spc="-10" dirty="0">
                          <a:latin typeface="Times New Roman"/>
                          <a:cs typeface="Times New Roman"/>
                        </a:rPr>
                        <a:t>S</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e</a:t>
                      </a:r>
                      <a:endParaRPr sz="1000">
                        <a:latin typeface="Times New Roman"/>
                        <a:cs typeface="Times New Roman"/>
                      </a:endParaRPr>
                    </a:p>
                  </a:txBody>
                  <a:tcPr marL="0" marR="0" marT="0" marB="0">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166370">
                        <a:lnSpc>
                          <a:spcPct val="100000"/>
                        </a:lnSpc>
                      </a:pPr>
                      <a:r>
                        <a:rPr sz="1000" spc="-20" dirty="0">
                          <a:latin typeface="Times New Roman"/>
                          <a:cs typeface="Times New Roman"/>
                        </a:rPr>
                        <a:t>L1</a:t>
                      </a:r>
                      <a:endParaRPr sz="1000">
                        <a:latin typeface="Times New Roman"/>
                        <a:cs typeface="Times New Roman"/>
                      </a:endParaRPr>
                    </a:p>
                  </a:txBody>
                  <a:tcPr marL="0" marR="0" marT="0" marB="0">
                    <a:lnL w="7365">
                      <a:solidFill>
                        <a:srgbClr val="000000"/>
                      </a:solidFill>
                      <a:prstDash val="solid"/>
                    </a:lnL>
                    <a:lnT w="7366">
                      <a:solidFill>
                        <a:srgbClr val="000000"/>
                      </a:solidFill>
                      <a:prstDash val="solid"/>
                    </a:lnT>
                    <a:lnB w="7366">
                      <a:solidFill>
                        <a:srgbClr val="000000"/>
                      </a:solidFill>
                      <a:prstDash val="solid"/>
                    </a:lnB>
                  </a:tcPr>
                </a:tc>
                <a:tc>
                  <a:txBody>
                    <a:bodyPr/>
                    <a:lstStyle/>
                    <a:p>
                      <a:pPr marL="147320">
                        <a:lnSpc>
                          <a:spcPct val="100000"/>
                        </a:lnSpc>
                      </a:pPr>
                      <a:r>
                        <a:rPr sz="1000" spc="-20" dirty="0">
                          <a:latin typeface="Times New Roman"/>
                          <a:cs typeface="Times New Roman"/>
                        </a:rPr>
                        <a:t>L2</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c>
                  <a:txBody>
                    <a:bodyPr/>
                    <a:lstStyle/>
                    <a:p>
                      <a:pPr marL="176530">
                        <a:lnSpc>
                          <a:spcPct val="100000"/>
                        </a:lnSpc>
                      </a:pPr>
                      <a:r>
                        <a:rPr sz="1000" spc="-20" dirty="0">
                          <a:latin typeface="Times New Roman"/>
                          <a:cs typeface="Times New Roman"/>
                        </a:rPr>
                        <a:t>L3</a:t>
                      </a:r>
                      <a:endParaRPr sz="1000">
                        <a:latin typeface="Times New Roman"/>
                        <a:cs typeface="Times New Roman"/>
                      </a:endParaRPr>
                    </a:p>
                  </a:txBody>
                  <a:tcPr marL="0" marR="0" marT="0" marB="0">
                    <a:lnT w="7366">
                      <a:solidFill>
                        <a:srgbClr val="000000"/>
                      </a:solidFill>
                      <a:prstDash val="solid"/>
                    </a:lnT>
                    <a:lnB w="7366">
                      <a:solidFill>
                        <a:srgbClr val="000000"/>
                      </a:solidFill>
                      <a:prstDash val="solid"/>
                    </a:lnB>
                  </a:tcPr>
                </a:tc>
              </a:tr>
              <a:tr h="269035">
                <a:tc>
                  <a:txBody>
                    <a:bodyPr/>
                    <a:lstStyle/>
                    <a:p>
                      <a:pPr marL="9525" algn="ctr">
                        <a:lnSpc>
                          <a:spcPct val="100000"/>
                        </a:lnSpc>
                      </a:pPr>
                      <a:r>
                        <a:rPr sz="1200" dirty="0">
                          <a:latin typeface="Times New Roman"/>
                          <a:cs typeface="Times New Roman"/>
                        </a:rPr>
                        <a:t>1</a:t>
                      </a:r>
                      <a:endParaRPr sz="1200">
                        <a:latin typeface="Times New Roman"/>
                        <a:cs typeface="Times New Roman"/>
                      </a:endParaRPr>
                    </a:p>
                  </a:txBody>
                  <a:tcPr marL="0" marR="0" marT="0" marB="0">
                    <a:lnT w="7366">
                      <a:solidFill>
                        <a:srgbClr val="000000"/>
                      </a:solidFill>
                      <a:prstDash val="solid"/>
                    </a:lnT>
                  </a:tcPr>
                </a:tc>
                <a:tc>
                  <a:txBody>
                    <a:bodyPr/>
                    <a:lstStyle/>
                    <a:p>
                      <a:pPr marL="104139">
                        <a:lnSpc>
                          <a:spcPct val="100000"/>
                        </a:lnSpc>
                      </a:pPr>
                      <a:r>
                        <a:rPr sz="1200" spc="-5" dirty="0">
                          <a:latin typeface="Times New Roman"/>
                          <a:cs typeface="Times New Roman"/>
                        </a:rPr>
                        <a:t>AA</a:t>
                      </a:r>
                      <a:endParaRPr sz="1200">
                        <a:latin typeface="Times New Roman"/>
                        <a:cs typeface="Times New Roman"/>
                      </a:endParaRPr>
                    </a:p>
                  </a:txBody>
                  <a:tcPr marL="0" marR="0" marT="0" marB="0">
                    <a:lnT w="7366">
                      <a:solidFill>
                        <a:srgbClr val="000000"/>
                      </a:solidFill>
                      <a:prstDash val="solid"/>
                    </a:lnT>
                  </a:tcPr>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lnT w="7366">
                      <a:solidFill>
                        <a:srgbClr val="000000"/>
                      </a:solidFill>
                      <a:prstDash val="solid"/>
                    </a:lnT>
                  </a:tcPr>
                </a:tc>
                <a:tc>
                  <a:txBody>
                    <a:bodyPr/>
                    <a:lstStyle/>
                    <a:p>
                      <a:pPr marL="30480" algn="ctr">
                        <a:lnSpc>
                          <a:spcPct val="100000"/>
                        </a:lnSpc>
                      </a:pPr>
                      <a:r>
                        <a:rPr sz="1200" dirty="0">
                          <a:latin typeface="Times New Roman"/>
                          <a:cs typeface="Times New Roman"/>
                        </a:rPr>
                        <a:t>3</a:t>
                      </a:r>
                      <a:endParaRPr sz="1200">
                        <a:latin typeface="Times New Roman"/>
                        <a:cs typeface="Times New Roman"/>
                      </a:endParaRPr>
                    </a:p>
                  </a:txBody>
                  <a:tcPr marL="0" marR="0" marT="0" marB="0">
                    <a:lnL w="7365">
                      <a:solidFill>
                        <a:srgbClr val="000000"/>
                      </a:solidFill>
                      <a:prstDash val="solid"/>
                    </a:lnL>
                    <a:lnT w="7366">
                      <a:solidFill>
                        <a:srgbClr val="000000"/>
                      </a:solidFill>
                      <a:prstDash val="solid"/>
                    </a:lnT>
                  </a:tcPr>
                </a:tc>
                <a:tc>
                  <a:txBody>
                    <a:bodyPr/>
                    <a:lstStyle/>
                    <a:p>
                      <a:pPr marL="74930" algn="ctr">
                        <a:lnSpc>
                          <a:spcPct val="100000"/>
                        </a:lnSpc>
                      </a:pPr>
                      <a:r>
                        <a:rPr sz="1200" dirty="0">
                          <a:latin typeface="Times New Roman"/>
                          <a:cs typeface="Times New Roman"/>
                        </a:rPr>
                        <a:t>3</a:t>
                      </a:r>
                      <a:endParaRPr sz="1200">
                        <a:latin typeface="Times New Roman"/>
                        <a:cs typeface="Times New Roman"/>
                      </a:endParaRPr>
                    </a:p>
                  </a:txBody>
                  <a:tcPr marL="0" marR="0" marT="0" marB="0">
                    <a:lnT w="7366">
                      <a:solidFill>
                        <a:srgbClr val="000000"/>
                      </a:solidFill>
                      <a:prstDash val="solid"/>
                    </a:lnT>
                  </a:tcPr>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lnT w="7366">
                      <a:solidFill>
                        <a:srgbClr val="000000"/>
                      </a:solidFill>
                      <a:prstDash val="solid"/>
                    </a:lnT>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L w="7366">
                      <a:solidFill>
                        <a:srgbClr val="000000"/>
                      </a:solidFill>
                      <a:prstDash val="solid"/>
                    </a:lnL>
                    <a:lnT w="7366">
                      <a:solidFill>
                        <a:srgbClr val="000000"/>
                      </a:solidFill>
                      <a:prstDash val="solid"/>
                    </a:lnT>
                  </a:tcPr>
                </a:tc>
                <a:tc>
                  <a:txBody>
                    <a:bodyPr/>
                    <a:lstStyle/>
                    <a:p>
                      <a:pPr algn="ctr">
                        <a:lnSpc>
                          <a:spcPct val="100000"/>
                        </a:lnSpc>
                      </a:pPr>
                      <a:r>
                        <a:rPr sz="1200" dirty="0">
                          <a:latin typeface="Times New Roman"/>
                          <a:cs typeface="Times New Roman"/>
                        </a:rPr>
                        <a:t>0</a:t>
                      </a:r>
                      <a:endParaRPr sz="1200">
                        <a:latin typeface="Times New Roman"/>
                        <a:cs typeface="Times New Roman"/>
                      </a:endParaRPr>
                    </a:p>
                  </a:txBody>
                  <a:tcPr marL="0" marR="0" marT="0" marB="0">
                    <a:lnT w="7366">
                      <a:solidFill>
                        <a:srgbClr val="000000"/>
                      </a:solidFill>
                      <a:prstDash val="solid"/>
                    </a:lnT>
                  </a:tcPr>
                </a:tc>
                <a:tc>
                  <a:txBody>
                    <a:bodyPr/>
                    <a:lstStyle/>
                    <a:p>
                      <a:pPr marR="381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6">
                      <a:solidFill>
                        <a:srgbClr val="000000"/>
                      </a:solidFill>
                      <a:prstDash val="solid"/>
                    </a:lnR>
                    <a:lnT w="7366">
                      <a:solidFill>
                        <a:srgbClr val="000000"/>
                      </a:solidFill>
                      <a:prstDash val="solid"/>
                    </a:lnT>
                  </a:tcPr>
                </a:tc>
                <a:tc>
                  <a:txBody>
                    <a:bodyPr/>
                    <a:lstStyle/>
                    <a:p>
                      <a:pPr marR="6985" algn="ctr">
                        <a:lnSpc>
                          <a:spcPct val="100000"/>
                        </a:lnSpc>
                      </a:pPr>
                      <a:r>
                        <a:rPr sz="1200" dirty="0">
                          <a:latin typeface="Times New Roman"/>
                          <a:cs typeface="Times New Roman"/>
                        </a:rPr>
                        <a:t>20</a:t>
                      </a:r>
                      <a:endParaRPr sz="1200">
                        <a:latin typeface="Times New Roman"/>
                        <a:cs typeface="Times New Roman"/>
                      </a:endParaRPr>
                    </a:p>
                  </a:txBody>
                  <a:tcPr marL="0" marR="0" marT="0" marB="0">
                    <a:lnL w="7366">
                      <a:solidFill>
                        <a:srgbClr val="000000"/>
                      </a:solidFill>
                      <a:prstDash val="solid"/>
                    </a:lnL>
                    <a:lnT w="7366">
                      <a:solidFill>
                        <a:srgbClr val="000000"/>
                      </a:solidFill>
                      <a:prstDash val="solid"/>
                    </a:lnT>
                  </a:tcPr>
                </a:tc>
                <a:tc>
                  <a:txBody>
                    <a:bodyPr/>
                    <a:lstStyle/>
                    <a:p>
                      <a:pPr marR="254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5">
                      <a:solidFill>
                        <a:srgbClr val="000000"/>
                      </a:solidFill>
                      <a:prstDash val="solid"/>
                    </a:lnR>
                    <a:lnT w="7366">
                      <a:solidFill>
                        <a:srgbClr val="000000"/>
                      </a:solidFill>
                      <a:prstDash val="solid"/>
                    </a:lnT>
                  </a:tcPr>
                </a:tc>
                <a:tc>
                  <a:txBody>
                    <a:bodyPr/>
                    <a:lstStyle/>
                    <a:p>
                      <a:pPr marL="22225"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5">
                      <a:solidFill>
                        <a:srgbClr val="000000"/>
                      </a:solidFill>
                      <a:prstDash val="solid"/>
                    </a:lnL>
                    <a:lnT w="7366">
                      <a:solidFill>
                        <a:srgbClr val="000000"/>
                      </a:solidFill>
                      <a:prstDash val="solid"/>
                    </a:lnT>
                  </a:tcPr>
                </a:tc>
                <a:tc>
                  <a:txBody>
                    <a:bodyPr/>
                    <a:lstStyle/>
                    <a:p>
                      <a:pPr marR="17780" algn="ctr">
                        <a:lnSpc>
                          <a:spcPct val="100000"/>
                        </a:lnSpc>
                      </a:pPr>
                      <a:r>
                        <a:rPr sz="1200" dirty="0">
                          <a:latin typeface="Times New Roman"/>
                          <a:cs typeface="Times New Roman"/>
                        </a:rPr>
                        <a:t>1</a:t>
                      </a:r>
                      <a:endParaRPr sz="1200">
                        <a:latin typeface="Times New Roman"/>
                        <a:cs typeface="Times New Roman"/>
                      </a:endParaRPr>
                    </a:p>
                  </a:txBody>
                  <a:tcPr marL="0" marR="0" marT="0" marB="0">
                    <a:lnT w="7366">
                      <a:solidFill>
                        <a:srgbClr val="000000"/>
                      </a:solidFill>
                      <a:prstDash val="solid"/>
                    </a:lnT>
                  </a:tcPr>
                </a:tc>
                <a:tc>
                  <a:txBody>
                    <a:bodyPr/>
                    <a:lstStyle/>
                    <a:p>
                      <a:pPr marR="46990" algn="ctr">
                        <a:lnSpc>
                          <a:spcPct val="100000"/>
                        </a:lnSpc>
                      </a:pPr>
                      <a:r>
                        <a:rPr sz="1200" dirty="0">
                          <a:latin typeface="Times New Roman"/>
                          <a:cs typeface="Times New Roman"/>
                        </a:rPr>
                        <a:t>0</a:t>
                      </a:r>
                      <a:endParaRPr sz="1200">
                        <a:latin typeface="Times New Roman"/>
                        <a:cs typeface="Times New Roman"/>
                      </a:endParaRPr>
                    </a:p>
                  </a:txBody>
                  <a:tcPr marL="0" marR="0" marT="0" marB="0">
                    <a:lnT w="7366">
                      <a:solidFill>
                        <a:srgbClr val="000000"/>
                      </a:solidFill>
                      <a:prstDash val="solid"/>
                    </a:lnT>
                  </a:tcPr>
                </a:tc>
              </a:tr>
              <a:tr h="350520">
                <a:tc>
                  <a:txBody>
                    <a:bodyPr/>
                    <a:lstStyle/>
                    <a:p>
                      <a:pPr marL="9525" algn="ctr">
                        <a:lnSpc>
                          <a:spcPct val="100000"/>
                        </a:lnSpc>
                      </a:pPr>
                      <a:r>
                        <a:rPr sz="1200" dirty="0">
                          <a:latin typeface="Times New Roman"/>
                          <a:cs typeface="Times New Roman"/>
                        </a:rPr>
                        <a:t>2</a:t>
                      </a:r>
                      <a:endParaRPr sz="1200">
                        <a:latin typeface="Times New Roman"/>
                        <a:cs typeface="Times New Roman"/>
                      </a:endParaRPr>
                    </a:p>
                  </a:txBody>
                  <a:tcPr marL="0" marR="0" marT="0" marB="0"/>
                </a:tc>
                <a:tc>
                  <a:txBody>
                    <a:bodyPr/>
                    <a:lstStyle/>
                    <a:p>
                      <a:pPr marL="109855">
                        <a:lnSpc>
                          <a:spcPct val="100000"/>
                        </a:lnSpc>
                      </a:pPr>
                      <a:r>
                        <a:rPr sz="1200" spc="10" dirty="0">
                          <a:latin typeface="Times New Roman"/>
                          <a:cs typeface="Times New Roman"/>
                        </a:rPr>
                        <a:t>EA</a:t>
                      </a:r>
                      <a:endParaRPr sz="1200">
                        <a:latin typeface="Times New Roman"/>
                        <a:cs typeface="Times New Roman"/>
                      </a:endParaRPr>
                    </a:p>
                  </a:txBody>
                  <a:tcPr marL="0" marR="0" marT="0" marB="0"/>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tcPr>
                </a:tc>
                <a:tc>
                  <a:txBody>
                    <a:bodyPr/>
                    <a:lstStyle/>
                    <a:p>
                      <a:pPr marL="30480" algn="ctr">
                        <a:lnSpc>
                          <a:spcPct val="100000"/>
                        </a:lnSpc>
                      </a:pPr>
                      <a:r>
                        <a:rPr sz="1200" dirty="0">
                          <a:latin typeface="Times New Roman"/>
                          <a:cs typeface="Times New Roman"/>
                        </a:rPr>
                        <a:t>4</a:t>
                      </a:r>
                      <a:endParaRPr sz="1200">
                        <a:latin typeface="Times New Roman"/>
                        <a:cs typeface="Times New Roman"/>
                      </a:endParaRPr>
                    </a:p>
                  </a:txBody>
                  <a:tcPr marL="0" marR="0" marT="0" marB="0">
                    <a:lnL w="7365">
                      <a:solidFill>
                        <a:srgbClr val="000000"/>
                      </a:solidFill>
                      <a:prstDash val="solid"/>
                    </a:lnL>
                  </a:tcPr>
                </a:tc>
                <a:tc>
                  <a:txBody>
                    <a:bodyPr/>
                    <a:lstStyle/>
                    <a:p>
                      <a:pPr marL="74930" algn="ctr">
                        <a:lnSpc>
                          <a:spcPct val="100000"/>
                        </a:lnSpc>
                      </a:pPr>
                      <a:r>
                        <a:rPr sz="1200" dirty="0">
                          <a:latin typeface="Times New Roman"/>
                          <a:cs typeface="Times New Roman"/>
                        </a:rPr>
                        <a:t>3</a:t>
                      </a:r>
                      <a:endParaRPr sz="1200">
                        <a:latin typeface="Times New Roman"/>
                        <a:cs typeface="Times New Roman"/>
                      </a:endParaRPr>
                    </a:p>
                  </a:txBody>
                  <a:tcPr marL="0" marR="0" marT="0" marB="0"/>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L w="7366">
                      <a:solidFill>
                        <a:srgbClr val="000000"/>
                      </a:solidFill>
                      <a:prstDash val="solid"/>
                    </a:lnL>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tc>
                <a:tc>
                  <a:txBody>
                    <a:bodyPr/>
                    <a:lstStyle/>
                    <a:p>
                      <a:pPr marR="3810" algn="ctr">
                        <a:lnSpc>
                          <a:spcPct val="100000"/>
                        </a:lnSpc>
                      </a:pPr>
                      <a:r>
                        <a:rPr sz="1200" dirty="0">
                          <a:latin typeface="Times New Roman"/>
                          <a:cs typeface="Times New Roman"/>
                        </a:rPr>
                        <a:t>0</a:t>
                      </a:r>
                      <a:endParaRPr sz="1200">
                        <a:latin typeface="Times New Roman"/>
                        <a:cs typeface="Times New Roman"/>
                      </a:endParaRPr>
                    </a:p>
                  </a:txBody>
                  <a:tcPr marL="0" marR="0" marT="0" marB="0">
                    <a:lnR w="7366">
                      <a:solidFill>
                        <a:srgbClr val="000000"/>
                      </a:solidFill>
                      <a:prstDash val="solid"/>
                    </a:lnR>
                  </a:tcPr>
                </a:tc>
                <a:tc>
                  <a:txBody>
                    <a:bodyPr/>
                    <a:lstStyle/>
                    <a:p>
                      <a:pPr marR="6985" algn="ctr">
                        <a:lnSpc>
                          <a:spcPct val="100000"/>
                        </a:lnSpc>
                      </a:pPr>
                      <a:r>
                        <a:rPr sz="1200" dirty="0">
                          <a:latin typeface="Times New Roman"/>
                          <a:cs typeface="Times New Roman"/>
                        </a:rPr>
                        <a:t>20</a:t>
                      </a:r>
                      <a:endParaRPr sz="1200">
                        <a:latin typeface="Times New Roman"/>
                        <a:cs typeface="Times New Roman"/>
                      </a:endParaRPr>
                    </a:p>
                  </a:txBody>
                  <a:tcPr marL="0" marR="0" marT="0" marB="0">
                    <a:lnL w="7366">
                      <a:solidFill>
                        <a:srgbClr val="000000"/>
                      </a:solidFill>
                      <a:prstDash val="solid"/>
                    </a:lnL>
                  </a:tcPr>
                </a:tc>
                <a:tc>
                  <a:txBody>
                    <a:bodyPr/>
                    <a:lstStyle/>
                    <a:p>
                      <a:pPr marR="254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5">
                      <a:solidFill>
                        <a:srgbClr val="000000"/>
                      </a:solidFill>
                      <a:prstDash val="solid"/>
                    </a:lnR>
                  </a:tcPr>
                </a:tc>
                <a:tc>
                  <a:txBody>
                    <a:bodyPr/>
                    <a:lstStyle/>
                    <a:p>
                      <a:pPr marL="22225"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5">
                      <a:solidFill>
                        <a:srgbClr val="000000"/>
                      </a:solidFill>
                      <a:prstDash val="solid"/>
                    </a:lnL>
                  </a:tcPr>
                </a:tc>
                <a:tc>
                  <a:txBody>
                    <a:bodyPr/>
                    <a:lstStyle/>
                    <a:p>
                      <a:pPr marR="17780" algn="ctr">
                        <a:lnSpc>
                          <a:spcPct val="100000"/>
                        </a:lnSpc>
                      </a:pPr>
                      <a:r>
                        <a:rPr sz="1200" dirty="0">
                          <a:latin typeface="Times New Roman"/>
                          <a:cs typeface="Times New Roman"/>
                        </a:rPr>
                        <a:t>2</a:t>
                      </a:r>
                      <a:endParaRPr sz="1200">
                        <a:latin typeface="Times New Roman"/>
                        <a:cs typeface="Times New Roman"/>
                      </a:endParaRPr>
                    </a:p>
                  </a:txBody>
                  <a:tcPr marL="0" marR="0" marT="0" marB="0"/>
                </a:tc>
                <a:tc>
                  <a:txBody>
                    <a:bodyPr/>
                    <a:lstStyle/>
                    <a:p>
                      <a:pPr marR="46990" algn="ctr">
                        <a:lnSpc>
                          <a:spcPct val="100000"/>
                        </a:lnSpc>
                      </a:pPr>
                      <a:r>
                        <a:rPr sz="1200" dirty="0">
                          <a:latin typeface="Times New Roman"/>
                          <a:cs typeface="Times New Roman"/>
                        </a:rPr>
                        <a:t>0</a:t>
                      </a:r>
                      <a:endParaRPr sz="1200">
                        <a:latin typeface="Times New Roman"/>
                        <a:cs typeface="Times New Roman"/>
                      </a:endParaRPr>
                    </a:p>
                  </a:txBody>
                  <a:tcPr marL="0" marR="0" marT="0" marB="0"/>
                </a:tc>
              </a:tr>
              <a:tr h="350520">
                <a:tc>
                  <a:txBody>
                    <a:bodyPr/>
                    <a:lstStyle/>
                    <a:p>
                      <a:pPr marL="9525" algn="ctr">
                        <a:lnSpc>
                          <a:spcPct val="100000"/>
                        </a:lnSpc>
                      </a:pPr>
                      <a:r>
                        <a:rPr sz="1200" dirty="0">
                          <a:latin typeface="Times New Roman"/>
                          <a:cs typeface="Times New Roman"/>
                        </a:rPr>
                        <a:t>3</a:t>
                      </a:r>
                      <a:endParaRPr sz="1200">
                        <a:latin typeface="Times New Roman"/>
                        <a:cs typeface="Times New Roman"/>
                      </a:endParaRPr>
                    </a:p>
                  </a:txBody>
                  <a:tcPr marL="0" marR="0" marT="0" marB="0"/>
                </a:tc>
                <a:tc>
                  <a:txBody>
                    <a:bodyPr/>
                    <a:lstStyle/>
                    <a:p>
                      <a:pPr marL="109855">
                        <a:lnSpc>
                          <a:spcPct val="100000"/>
                        </a:lnSpc>
                      </a:pPr>
                      <a:r>
                        <a:rPr sz="1200" spc="10" dirty="0">
                          <a:latin typeface="Times New Roman"/>
                          <a:cs typeface="Times New Roman"/>
                        </a:rPr>
                        <a:t>EA</a:t>
                      </a:r>
                      <a:endParaRPr sz="1200">
                        <a:latin typeface="Times New Roman"/>
                        <a:cs typeface="Times New Roman"/>
                      </a:endParaRPr>
                    </a:p>
                  </a:txBody>
                  <a:tcPr marL="0" marR="0" marT="0" marB="0"/>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tcPr>
                </a:tc>
                <a:tc>
                  <a:txBody>
                    <a:bodyPr/>
                    <a:lstStyle/>
                    <a:p>
                      <a:pPr marL="30480" algn="ctr">
                        <a:lnSpc>
                          <a:spcPct val="100000"/>
                        </a:lnSpc>
                      </a:pPr>
                      <a:r>
                        <a:rPr sz="1200" dirty="0">
                          <a:latin typeface="Times New Roman"/>
                          <a:cs typeface="Times New Roman"/>
                        </a:rPr>
                        <a:t>4</a:t>
                      </a:r>
                      <a:endParaRPr sz="1200">
                        <a:latin typeface="Times New Roman"/>
                        <a:cs typeface="Times New Roman"/>
                      </a:endParaRPr>
                    </a:p>
                  </a:txBody>
                  <a:tcPr marL="0" marR="0" marT="0" marB="0">
                    <a:lnL w="7365">
                      <a:solidFill>
                        <a:srgbClr val="000000"/>
                      </a:solidFill>
                      <a:prstDash val="solid"/>
                    </a:lnL>
                  </a:tcPr>
                </a:tc>
                <a:tc>
                  <a:txBody>
                    <a:bodyPr/>
                    <a:lstStyle/>
                    <a:p>
                      <a:pPr marL="74930" algn="ctr">
                        <a:lnSpc>
                          <a:spcPct val="100000"/>
                        </a:lnSpc>
                      </a:pPr>
                      <a:r>
                        <a:rPr sz="1200" dirty="0">
                          <a:latin typeface="Times New Roman"/>
                          <a:cs typeface="Times New Roman"/>
                        </a:rPr>
                        <a:t>4</a:t>
                      </a:r>
                      <a:endParaRPr sz="1200">
                        <a:latin typeface="Times New Roman"/>
                        <a:cs typeface="Times New Roman"/>
                      </a:endParaRPr>
                    </a:p>
                  </a:txBody>
                  <a:tcPr marL="0" marR="0" marT="0" marB="0"/>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L w="7366">
                      <a:solidFill>
                        <a:srgbClr val="000000"/>
                      </a:solidFill>
                      <a:prstDash val="solid"/>
                    </a:lnL>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tc>
                <a:tc>
                  <a:txBody>
                    <a:bodyPr/>
                    <a:lstStyle/>
                    <a:p>
                      <a:pPr marR="3810" algn="ctr">
                        <a:lnSpc>
                          <a:spcPct val="100000"/>
                        </a:lnSpc>
                      </a:pPr>
                      <a:r>
                        <a:rPr sz="1200" dirty="0">
                          <a:latin typeface="Times New Roman"/>
                          <a:cs typeface="Times New Roman"/>
                        </a:rPr>
                        <a:t>0</a:t>
                      </a:r>
                      <a:endParaRPr sz="1200">
                        <a:latin typeface="Times New Roman"/>
                        <a:cs typeface="Times New Roman"/>
                      </a:endParaRPr>
                    </a:p>
                  </a:txBody>
                  <a:tcPr marL="0" marR="0" marT="0" marB="0">
                    <a:lnR w="7366">
                      <a:solidFill>
                        <a:srgbClr val="000000"/>
                      </a:solidFill>
                      <a:prstDash val="solid"/>
                    </a:lnR>
                  </a:tcPr>
                </a:tc>
                <a:tc>
                  <a:txBody>
                    <a:bodyPr/>
                    <a:lstStyle/>
                    <a:p>
                      <a:pPr marR="6985" algn="ctr">
                        <a:lnSpc>
                          <a:spcPct val="100000"/>
                        </a:lnSpc>
                      </a:pPr>
                      <a:r>
                        <a:rPr sz="1200" dirty="0">
                          <a:latin typeface="Times New Roman"/>
                          <a:cs typeface="Times New Roman"/>
                        </a:rPr>
                        <a:t>18</a:t>
                      </a:r>
                      <a:endParaRPr sz="1200">
                        <a:latin typeface="Times New Roman"/>
                        <a:cs typeface="Times New Roman"/>
                      </a:endParaRPr>
                    </a:p>
                  </a:txBody>
                  <a:tcPr marL="0" marR="0" marT="0" marB="0">
                    <a:lnL w="7366">
                      <a:solidFill>
                        <a:srgbClr val="000000"/>
                      </a:solidFill>
                      <a:prstDash val="solid"/>
                    </a:lnL>
                  </a:tcPr>
                </a:tc>
                <a:tc>
                  <a:txBody>
                    <a:bodyPr/>
                    <a:lstStyle/>
                    <a:p>
                      <a:pPr marR="254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5">
                      <a:solidFill>
                        <a:srgbClr val="000000"/>
                      </a:solidFill>
                      <a:prstDash val="solid"/>
                    </a:lnR>
                  </a:tcPr>
                </a:tc>
                <a:tc>
                  <a:txBody>
                    <a:bodyPr/>
                    <a:lstStyle/>
                    <a:p>
                      <a:pPr marL="22225"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5">
                      <a:solidFill>
                        <a:srgbClr val="000000"/>
                      </a:solidFill>
                      <a:prstDash val="solid"/>
                    </a:lnL>
                  </a:tcPr>
                </a:tc>
                <a:tc>
                  <a:txBody>
                    <a:bodyPr/>
                    <a:lstStyle/>
                    <a:p>
                      <a:pPr marR="17780" algn="ctr">
                        <a:lnSpc>
                          <a:spcPct val="100000"/>
                        </a:lnSpc>
                      </a:pPr>
                      <a:r>
                        <a:rPr sz="1200" dirty="0">
                          <a:latin typeface="Times New Roman"/>
                          <a:cs typeface="Times New Roman"/>
                        </a:rPr>
                        <a:t>1</a:t>
                      </a:r>
                      <a:endParaRPr sz="1200">
                        <a:latin typeface="Times New Roman"/>
                        <a:cs typeface="Times New Roman"/>
                      </a:endParaRPr>
                    </a:p>
                  </a:txBody>
                  <a:tcPr marL="0" marR="0" marT="0" marB="0"/>
                </a:tc>
                <a:tc>
                  <a:txBody>
                    <a:bodyPr/>
                    <a:lstStyle/>
                    <a:p>
                      <a:pPr marR="46990" algn="ctr">
                        <a:lnSpc>
                          <a:spcPct val="100000"/>
                        </a:lnSpc>
                      </a:pPr>
                      <a:r>
                        <a:rPr sz="1200" dirty="0">
                          <a:latin typeface="Times New Roman"/>
                          <a:cs typeface="Times New Roman"/>
                        </a:rPr>
                        <a:t>0</a:t>
                      </a:r>
                      <a:endParaRPr sz="1200">
                        <a:latin typeface="Times New Roman"/>
                        <a:cs typeface="Times New Roman"/>
                      </a:endParaRPr>
                    </a:p>
                  </a:txBody>
                  <a:tcPr marL="0" marR="0" marT="0" marB="0"/>
                </a:tc>
              </a:tr>
              <a:tr h="350519">
                <a:tc>
                  <a:txBody>
                    <a:bodyPr/>
                    <a:lstStyle/>
                    <a:p>
                      <a:pPr marL="9525" algn="ctr">
                        <a:lnSpc>
                          <a:spcPct val="100000"/>
                        </a:lnSpc>
                      </a:pPr>
                      <a:r>
                        <a:rPr sz="1200" dirty="0">
                          <a:latin typeface="Times New Roman"/>
                          <a:cs typeface="Times New Roman"/>
                        </a:rPr>
                        <a:t>4</a:t>
                      </a:r>
                      <a:endParaRPr sz="1200">
                        <a:latin typeface="Times New Roman"/>
                        <a:cs typeface="Times New Roman"/>
                      </a:endParaRPr>
                    </a:p>
                  </a:txBody>
                  <a:tcPr marL="0" marR="0" marT="0" marB="0"/>
                </a:tc>
                <a:tc>
                  <a:txBody>
                    <a:bodyPr/>
                    <a:lstStyle/>
                    <a:p>
                      <a:pPr marL="104139">
                        <a:lnSpc>
                          <a:spcPct val="100000"/>
                        </a:lnSpc>
                      </a:pPr>
                      <a:r>
                        <a:rPr sz="1200" spc="-5" dirty="0">
                          <a:latin typeface="Times New Roman"/>
                          <a:cs typeface="Times New Roman"/>
                        </a:rPr>
                        <a:t>AA</a:t>
                      </a:r>
                      <a:endParaRPr sz="1200">
                        <a:latin typeface="Times New Roman"/>
                        <a:cs typeface="Times New Roman"/>
                      </a:endParaRPr>
                    </a:p>
                  </a:txBody>
                  <a:tcPr marL="0" marR="0" marT="0" marB="0"/>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tcPr>
                </a:tc>
                <a:tc>
                  <a:txBody>
                    <a:bodyPr/>
                    <a:lstStyle/>
                    <a:p>
                      <a:pPr marL="30480" algn="ctr">
                        <a:lnSpc>
                          <a:spcPct val="100000"/>
                        </a:lnSpc>
                      </a:pPr>
                      <a:r>
                        <a:rPr sz="1200" dirty="0">
                          <a:latin typeface="Times New Roman"/>
                          <a:cs typeface="Times New Roman"/>
                        </a:rPr>
                        <a:t>3</a:t>
                      </a:r>
                      <a:endParaRPr sz="1200">
                        <a:latin typeface="Times New Roman"/>
                        <a:cs typeface="Times New Roman"/>
                      </a:endParaRPr>
                    </a:p>
                  </a:txBody>
                  <a:tcPr marL="0" marR="0" marT="0" marB="0">
                    <a:lnL w="7365">
                      <a:solidFill>
                        <a:srgbClr val="000000"/>
                      </a:solidFill>
                      <a:prstDash val="solid"/>
                    </a:lnL>
                  </a:tcPr>
                </a:tc>
                <a:tc>
                  <a:txBody>
                    <a:bodyPr/>
                    <a:lstStyle/>
                    <a:p>
                      <a:pPr marL="74930" algn="ctr">
                        <a:lnSpc>
                          <a:spcPct val="100000"/>
                        </a:lnSpc>
                      </a:pPr>
                      <a:r>
                        <a:rPr sz="1200" dirty="0">
                          <a:latin typeface="Times New Roman"/>
                          <a:cs typeface="Times New Roman"/>
                        </a:rPr>
                        <a:t>3</a:t>
                      </a:r>
                      <a:endParaRPr sz="1200">
                        <a:latin typeface="Times New Roman"/>
                        <a:cs typeface="Times New Roman"/>
                      </a:endParaRPr>
                    </a:p>
                  </a:txBody>
                  <a:tcPr marL="0" marR="0" marT="0" marB="0"/>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L w="7366">
                      <a:solidFill>
                        <a:srgbClr val="000000"/>
                      </a:solidFill>
                      <a:prstDash val="solid"/>
                    </a:lnL>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tc>
                <a:tc>
                  <a:txBody>
                    <a:bodyPr/>
                    <a:lstStyle/>
                    <a:p>
                      <a:pPr marR="381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6">
                      <a:solidFill>
                        <a:srgbClr val="000000"/>
                      </a:solidFill>
                      <a:prstDash val="solid"/>
                    </a:lnR>
                  </a:tcPr>
                </a:tc>
                <a:tc>
                  <a:txBody>
                    <a:bodyPr/>
                    <a:lstStyle/>
                    <a:p>
                      <a:pPr marR="6985" algn="ctr">
                        <a:lnSpc>
                          <a:spcPct val="100000"/>
                        </a:lnSpc>
                      </a:pPr>
                      <a:r>
                        <a:rPr sz="1200" dirty="0">
                          <a:latin typeface="Times New Roman"/>
                          <a:cs typeface="Times New Roman"/>
                        </a:rPr>
                        <a:t>18</a:t>
                      </a:r>
                      <a:endParaRPr sz="1200">
                        <a:latin typeface="Times New Roman"/>
                        <a:cs typeface="Times New Roman"/>
                      </a:endParaRPr>
                    </a:p>
                  </a:txBody>
                  <a:tcPr marL="0" marR="0" marT="0" marB="0">
                    <a:lnL w="7366">
                      <a:solidFill>
                        <a:srgbClr val="000000"/>
                      </a:solidFill>
                      <a:prstDash val="solid"/>
                    </a:lnL>
                  </a:tcPr>
                </a:tc>
                <a:tc>
                  <a:txBody>
                    <a:bodyPr/>
                    <a:lstStyle/>
                    <a:p>
                      <a:pPr marR="254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5">
                      <a:solidFill>
                        <a:srgbClr val="000000"/>
                      </a:solidFill>
                      <a:prstDash val="solid"/>
                    </a:lnR>
                  </a:tcPr>
                </a:tc>
                <a:tc>
                  <a:txBody>
                    <a:bodyPr/>
                    <a:lstStyle/>
                    <a:p>
                      <a:pPr marL="22225" algn="ctr">
                        <a:lnSpc>
                          <a:spcPct val="100000"/>
                        </a:lnSpc>
                      </a:pPr>
                      <a:r>
                        <a:rPr sz="1200" dirty="0">
                          <a:latin typeface="Times New Roman"/>
                          <a:cs typeface="Times New Roman"/>
                        </a:rPr>
                        <a:t>2</a:t>
                      </a:r>
                      <a:endParaRPr sz="1200">
                        <a:latin typeface="Times New Roman"/>
                        <a:cs typeface="Times New Roman"/>
                      </a:endParaRPr>
                    </a:p>
                  </a:txBody>
                  <a:tcPr marL="0" marR="0" marT="0" marB="0">
                    <a:lnL w="7365">
                      <a:solidFill>
                        <a:srgbClr val="000000"/>
                      </a:solidFill>
                      <a:prstDash val="solid"/>
                    </a:lnL>
                  </a:tcPr>
                </a:tc>
                <a:tc>
                  <a:txBody>
                    <a:bodyPr/>
                    <a:lstStyle/>
                    <a:p>
                      <a:pPr marR="17780" algn="ctr">
                        <a:lnSpc>
                          <a:spcPct val="100000"/>
                        </a:lnSpc>
                      </a:pPr>
                      <a:r>
                        <a:rPr sz="1200" dirty="0">
                          <a:latin typeface="Times New Roman"/>
                          <a:cs typeface="Times New Roman"/>
                        </a:rPr>
                        <a:t>2</a:t>
                      </a:r>
                      <a:endParaRPr sz="1200">
                        <a:latin typeface="Times New Roman"/>
                        <a:cs typeface="Times New Roman"/>
                      </a:endParaRPr>
                    </a:p>
                  </a:txBody>
                  <a:tcPr marL="0" marR="0" marT="0" marB="0"/>
                </a:tc>
                <a:tc>
                  <a:txBody>
                    <a:bodyPr/>
                    <a:lstStyle/>
                    <a:p>
                      <a:pPr marR="46990" algn="ctr">
                        <a:lnSpc>
                          <a:spcPct val="100000"/>
                        </a:lnSpc>
                      </a:pPr>
                      <a:r>
                        <a:rPr sz="1200" dirty="0">
                          <a:latin typeface="Times New Roman"/>
                          <a:cs typeface="Times New Roman"/>
                        </a:rPr>
                        <a:t>0</a:t>
                      </a:r>
                      <a:endParaRPr sz="1200">
                        <a:latin typeface="Times New Roman"/>
                        <a:cs typeface="Times New Roman"/>
                      </a:endParaRPr>
                    </a:p>
                  </a:txBody>
                  <a:tcPr marL="0" marR="0" marT="0" marB="0"/>
                </a:tc>
              </a:tr>
              <a:tr h="350520">
                <a:tc>
                  <a:txBody>
                    <a:bodyPr/>
                    <a:lstStyle/>
                    <a:p>
                      <a:pPr marL="9525" algn="ctr">
                        <a:lnSpc>
                          <a:spcPct val="100000"/>
                        </a:lnSpc>
                      </a:pPr>
                      <a:r>
                        <a:rPr sz="1200" dirty="0">
                          <a:latin typeface="Times New Roman"/>
                          <a:cs typeface="Times New Roman"/>
                        </a:rPr>
                        <a:t>5</a:t>
                      </a:r>
                      <a:endParaRPr sz="1200">
                        <a:latin typeface="Times New Roman"/>
                        <a:cs typeface="Times New Roman"/>
                      </a:endParaRPr>
                    </a:p>
                  </a:txBody>
                  <a:tcPr marL="0" marR="0" marT="0" marB="0"/>
                </a:tc>
                <a:tc>
                  <a:txBody>
                    <a:bodyPr/>
                    <a:lstStyle/>
                    <a:p>
                      <a:pPr marL="104139">
                        <a:lnSpc>
                          <a:spcPct val="100000"/>
                        </a:lnSpc>
                      </a:pPr>
                      <a:r>
                        <a:rPr sz="1200" spc="-5" dirty="0">
                          <a:latin typeface="Times New Roman"/>
                          <a:cs typeface="Times New Roman"/>
                        </a:rPr>
                        <a:t>AA</a:t>
                      </a:r>
                      <a:endParaRPr sz="1200">
                        <a:latin typeface="Times New Roman"/>
                        <a:cs typeface="Times New Roman"/>
                      </a:endParaRPr>
                    </a:p>
                  </a:txBody>
                  <a:tcPr marL="0" marR="0" marT="0" marB="0"/>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tcPr>
                </a:tc>
                <a:tc>
                  <a:txBody>
                    <a:bodyPr/>
                    <a:lstStyle/>
                    <a:p>
                      <a:pPr marL="30480" algn="ctr">
                        <a:lnSpc>
                          <a:spcPct val="100000"/>
                        </a:lnSpc>
                      </a:pPr>
                      <a:r>
                        <a:rPr sz="1200" dirty="0">
                          <a:latin typeface="Times New Roman"/>
                          <a:cs typeface="Times New Roman"/>
                        </a:rPr>
                        <a:t>3</a:t>
                      </a:r>
                      <a:endParaRPr sz="1200">
                        <a:latin typeface="Times New Roman"/>
                        <a:cs typeface="Times New Roman"/>
                      </a:endParaRPr>
                    </a:p>
                  </a:txBody>
                  <a:tcPr marL="0" marR="0" marT="0" marB="0">
                    <a:lnL w="7365">
                      <a:solidFill>
                        <a:srgbClr val="000000"/>
                      </a:solidFill>
                      <a:prstDash val="solid"/>
                    </a:lnL>
                  </a:tcPr>
                </a:tc>
                <a:tc>
                  <a:txBody>
                    <a:bodyPr/>
                    <a:lstStyle/>
                    <a:p>
                      <a:pPr marL="74930" algn="ctr">
                        <a:lnSpc>
                          <a:spcPct val="100000"/>
                        </a:lnSpc>
                      </a:pPr>
                      <a:r>
                        <a:rPr sz="1200" dirty="0">
                          <a:latin typeface="Times New Roman"/>
                          <a:cs typeface="Times New Roman"/>
                        </a:rPr>
                        <a:t>4</a:t>
                      </a:r>
                      <a:endParaRPr sz="1200">
                        <a:latin typeface="Times New Roman"/>
                        <a:cs typeface="Times New Roman"/>
                      </a:endParaRPr>
                    </a:p>
                  </a:txBody>
                  <a:tcPr marL="0" marR="0" marT="0" marB="0"/>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tcPr>
                </a:tc>
                <a:tc>
                  <a:txBody>
                    <a:bodyPr/>
                    <a:lstStyle/>
                    <a:p>
                      <a:pPr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6">
                      <a:solidFill>
                        <a:srgbClr val="000000"/>
                      </a:solidFill>
                      <a:prstDash val="solid"/>
                    </a:lnL>
                  </a:tcPr>
                </a:tc>
                <a:tc>
                  <a:txBody>
                    <a:bodyPr/>
                    <a:lstStyle/>
                    <a:p>
                      <a:pPr algn="ctr">
                        <a:lnSpc>
                          <a:spcPct val="100000"/>
                        </a:lnSpc>
                      </a:pPr>
                      <a:r>
                        <a:rPr sz="1200" dirty="0">
                          <a:latin typeface="Times New Roman"/>
                          <a:cs typeface="Times New Roman"/>
                        </a:rPr>
                        <a:t>2</a:t>
                      </a:r>
                      <a:endParaRPr sz="1200">
                        <a:latin typeface="Times New Roman"/>
                        <a:cs typeface="Times New Roman"/>
                      </a:endParaRPr>
                    </a:p>
                  </a:txBody>
                  <a:tcPr marL="0" marR="0" marT="0" marB="0"/>
                </a:tc>
                <a:tc>
                  <a:txBody>
                    <a:bodyPr/>
                    <a:lstStyle/>
                    <a:p>
                      <a:pPr marR="381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6">
                      <a:solidFill>
                        <a:srgbClr val="000000"/>
                      </a:solidFill>
                      <a:prstDash val="solid"/>
                    </a:lnR>
                  </a:tcPr>
                </a:tc>
                <a:tc>
                  <a:txBody>
                    <a:bodyPr/>
                    <a:lstStyle/>
                    <a:p>
                      <a:pPr marR="6985" algn="ctr">
                        <a:lnSpc>
                          <a:spcPct val="100000"/>
                        </a:lnSpc>
                      </a:pPr>
                      <a:r>
                        <a:rPr sz="1200" dirty="0">
                          <a:latin typeface="Times New Roman"/>
                          <a:cs typeface="Times New Roman"/>
                        </a:rPr>
                        <a:t>16</a:t>
                      </a:r>
                      <a:endParaRPr sz="1200">
                        <a:latin typeface="Times New Roman"/>
                        <a:cs typeface="Times New Roman"/>
                      </a:endParaRPr>
                    </a:p>
                  </a:txBody>
                  <a:tcPr marL="0" marR="0" marT="0" marB="0">
                    <a:lnL w="7366">
                      <a:solidFill>
                        <a:srgbClr val="000000"/>
                      </a:solidFill>
                      <a:prstDash val="solid"/>
                    </a:lnL>
                  </a:tcPr>
                </a:tc>
                <a:tc>
                  <a:txBody>
                    <a:bodyPr/>
                    <a:lstStyle/>
                    <a:p>
                      <a:pPr marR="254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5">
                      <a:solidFill>
                        <a:srgbClr val="000000"/>
                      </a:solidFill>
                      <a:prstDash val="solid"/>
                    </a:lnR>
                  </a:tcPr>
                </a:tc>
                <a:tc>
                  <a:txBody>
                    <a:bodyPr/>
                    <a:lstStyle/>
                    <a:p>
                      <a:pPr marL="22225"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5">
                      <a:solidFill>
                        <a:srgbClr val="000000"/>
                      </a:solidFill>
                      <a:prstDash val="solid"/>
                    </a:lnL>
                  </a:tcPr>
                </a:tc>
                <a:tc>
                  <a:txBody>
                    <a:bodyPr/>
                    <a:lstStyle/>
                    <a:p>
                      <a:pPr marR="17780" algn="ctr">
                        <a:lnSpc>
                          <a:spcPct val="100000"/>
                        </a:lnSpc>
                      </a:pPr>
                      <a:r>
                        <a:rPr sz="1200" dirty="0">
                          <a:latin typeface="Times New Roman"/>
                          <a:cs typeface="Times New Roman"/>
                        </a:rPr>
                        <a:t>1</a:t>
                      </a:r>
                      <a:endParaRPr sz="1200">
                        <a:latin typeface="Times New Roman"/>
                        <a:cs typeface="Times New Roman"/>
                      </a:endParaRPr>
                    </a:p>
                  </a:txBody>
                  <a:tcPr marL="0" marR="0" marT="0" marB="0"/>
                </a:tc>
                <a:tc>
                  <a:txBody>
                    <a:bodyPr/>
                    <a:lstStyle/>
                    <a:p>
                      <a:pPr marR="46990" algn="ctr">
                        <a:lnSpc>
                          <a:spcPct val="100000"/>
                        </a:lnSpc>
                      </a:pPr>
                      <a:r>
                        <a:rPr sz="1200" dirty="0">
                          <a:latin typeface="Times New Roman"/>
                          <a:cs typeface="Times New Roman"/>
                        </a:rPr>
                        <a:t>0</a:t>
                      </a:r>
                      <a:endParaRPr sz="1200">
                        <a:latin typeface="Times New Roman"/>
                        <a:cs typeface="Times New Roman"/>
                      </a:endParaRPr>
                    </a:p>
                  </a:txBody>
                  <a:tcPr marL="0" marR="0" marT="0" marB="0"/>
                </a:tc>
              </a:tr>
              <a:tr h="438100">
                <a:tc>
                  <a:txBody>
                    <a:bodyPr/>
                    <a:lstStyle/>
                    <a:p>
                      <a:pPr marL="9525" algn="ctr">
                        <a:lnSpc>
                          <a:spcPct val="100000"/>
                        </a:lnSpc>
                      </a:pPr>
                      <a:r>
                        <a:rPr sz="1200" dirty="0">
                          <a:latin typeface="Times New Roman"/>
                          <a:cs typeface="Times New Roman"/>
                        </a:rPr>
                        <a:t>6</a:t>
                      </a:r>
                      <a:endParaRPr sz="1200">
                        <a:latin typeface="Times New Roman"/>
                        <a:cs typeface="Times New Roman"/>
                      </a:endParaRPr>
                    </a:p>
                  </a:txBody>
                  <a:tcPr marL="0" marR="0" marT="0" marB="0">
                    <a:lnB w="7365">
                      <a:solidFill>
                        <a:srgbClr val="000000"/>
                      </a:solidFill>
                      <a:prstDash val="solid"/>
                    </a:lnB>
                  </a:tcPr>
                </a:tc>
                <a:tc>
                  <a:txBody>
                    <a:bodyPr/>
                    <a:lstStyle/>
                    <a:p>
                      <a:pPr marL="104139">
                        <a:lnSpc>
                          <a:spcPct val="100000"/>
                        </a:lnSpc>
                      </a:pPr>
                      <a:r>
                        <a:rPr sz="1200" spc="-5" dirty="0">
                          <a:latin typeface="Times New Roman"/>
                          <a:cs typeface="Times New Roman"/>
                        </a:rPr>
                        <a:t>AA</a:t>
                      </a:r>
                      <a:endParaRPr sz="1200">
                        <a:latin typeface="Times New Roman"/>
                        <a:cs typeface="Times New Roman"/>
                      </a:endParaRPr>
                    </a:p>
                  </a:txBody>
                  <a:tcPr marL="0" marR="0" marT="0" marB="0">
                    <a:lnB w="7365">
                      <a:solidFill>
                        <a:srgbClr val="000000"/>
                      </a:solidFill>
                      <a:prstDash val="solid"/>
                    </a:lnB>
                  </a:tcPr>
                </a:tc>
                <a:tc>
                  <a:txBody>
                    <a:bodyPr/>
                    <a:lstStyle/>
                    <a:p>
                      <a:pPr marR="56515" algn="ctr">
                        <a:lnSpc>
                          <a:spcPct val="100000"/>
                        </a:lnSpc>
                      </a:pPr>
                      <a:r>
                        <a:rPr sz="1200" dirty="0">
                          <a:latin typeface="Times New Roman"/>
                          <a:cs typeface="Times New Roman"/>
                        </a:rPr>
                        <a:t>F</a:t>
                      </a:r>
                      <a:endParaRPr sz="1200">
                        <a:latin typeface="Times New Roman"/>
                        <a:cs typeface="Times New Roman"/>
                      </a:endParaRPr>
                    </a:p>
                  </a:txBody>
                  <a:tcPr marL="0" marR="0" marT="0" marB="0">
                    <a:lnR w="7365">
                      <a:solidFill>
                        <a:srgbClr val="000000"/>
                      </a:solidFill>
                      <a:prstDash val="solid"/>
                    </a:lnR>
                    <a:lnB w="7365">
                      <a:solidFill>
                        <a:srgbClr val="000000"/>
                      </a:solidFill>
                      <a:prstDash val="solid"/>
                    </a:lnB>
                  </a:tcPr>
                </a:tc>
                <a:tc>
                  <a:txBody>
                    <a:bodyPr/>
                    <a:lstStyle/>
                    <a:p>
                      <a:pPr marL="30480" algn="ctr">
                        <a:lnSpc>
                          <a:spcPct val="100000"/>
                        </a:lnSpc>
                      </a:pPr>
                      <a:r>
                        <a:rPr sz="1200" dirty="0">
                          <a:latin typeface="Times New Roman"/>
                          <a:cs typeface="Times New Roman"/>
                        </a:rPr>
                        <a:t>2</a:t>
                      </a:r>
                      <a:endParaRPr sz="1200">
                        <a:latin typeface="Times New Roman"/>
                        <a:cs typeface="Times New Roman"/>
                      </a:endParaRPr>
                    </a:p>
                  </a:txBody>
                  <a:tcPr marL="0" marR="0" marT="0" marB="0">
                    <a:lnL w="7365">
                      <a:solidFill>
                        <a:srgbClr val="000000"/>
                      </a:solidFill>
                      <a:prstDash val="solid"/>
                    </a:lnL>
                    <a:lnB w="7365">
                      <a:solidFill>
                        <a:srgbClr val="000000"/>
                      </a:solidFill>
                      <a:prstDash val="solid"/>
                    </a:lnB>
                  </a:tcPr>
                </a:tc>
                <a:tc>
                  <a:txBody>
                    <a:bodyPr/>
                    <a:lstStyle/>
                    <a:p>
                      <a:pPr marL="74930" algn="ctr">
                        <a:lnSpc>
                          <a:spcPct val="100000"/>
                        </a:lnSpc>
                      </a:pPr>
                      <a:r>
                        <a:rPr sz="1200" dirty="0">
                          <a:latin typeface="Times New Roman"/>
                          <a:cs typeface="Times New Roman"/>
                        </a:rPr>
                        <a:t>2</a:t>
                      </a:r>
                      <a:endParaRPr sz="1200">
                        <a:latin typeface="Times New Roman"/>
                        <a:cs typeface="Times New Roman"/>
                      </a:endParaRPr>
                    </a:p>
                  </a:txBody>
                  <a:tcPr marL="0" marR="0" marT="0" marB="0">
                    <a:lnB w="7365">
                      <a:solidFill>
                        <a:srgbClr val="000000"/>
                      </a:solidFill>
                      <a:prstDash val="solid"/>
                    </a:lnB>
                  </a:tcPr>
                </a:tc>
                <a:tc>
                  <a:txBody>
                    <a:bodyPr/>
                    <a:lstStyle/>
                    <a:p>
                      <a:pPr marL="44450" algn="ctr">
                        <a:lnSpc>
                          <a:spcPct val="100000"/>
                        </a:lnSpc>
                      </a:pPr>
                      <a:r>
                        <a:rPr sz="1200" dirty="0">
                          <a:latin typeface="Times New Roman"/>
                          <a:cs typeface="Times New Roman"/>
                        </a:rPr>
                        <a:t>3</a:t>
                      </a:r>
                      <a:endParaRPr sz="1200">
                        <a:latin typeface="Times New Roman"/>
                        <a:cs typeface="Times New Roman"/>
                      </a:endParaRPr>
                    </a:p>
                  </a:txBody>
                  <a:tcPr marL="0" marR="0" marT="0" marB="0">
                    <a:lnR w="7366">
                      <a:solidFill>
                        <a:srgbClr val="000000"/>
                      </a:solidFill>
                      <a:prstDash val="solid"/>
                    </a:lnR>
                    <a:lnB w="7365">
                      <a:solidFill>
                        <a:srgbClr val="000000"/>
                      </a:solidFill>
                      <a:prstDash val="solid"/>
                    </a:lnB>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L w="7366">
                      <a:solidFill>
                        <a:srgbClr val="000000"/>
                      </a:solidFill>
                      <a:prstDash val="solid"/>
                    </a:lnL>
                    <a:lnB w="7365">
                      <a:solidFill>
                        <a:srgbClr val="000000"/>
                      </a:solidFill>
                      <a:prstDash val="solid"/>
                    </a:lnB>
                  </a:tcPr>
                </a:tc>
                <a:tc>
                  <a:txBody>
                    <a:bodyPr/>
                    <a:lstStyle/>
                    <a:p>
                      <a:pPr algn="ctr">
                        <a:lnSpc>
                          <a:spcPct val="100000"/>
                        </a:lnSpc>
                      </a:pPr>
                      <a:r>
                        <a:rPr sz="1200" dirty="0">
                          <a:latin typeface="Times New Roman"/>
                          <a:cs typeface="Times New Roman"/>
                        </a:rPr>
                        <a:t>1</a:t>
                      </a:r>
                      <a:endParaRPr sz="1200">
                        <a:latin typeface="Times New Roman"/>
                        <a:cs typeface="Times New Roman"/>
                      </a:endParaRPr>
                    </a:p>
                  </a:txBody>
                  <a:tcPr marL="0" marR="0" marT="0" marB="0">
                    <a:lnB w="7365">
                      <a:solidFill>
                        <a:srgbClr val="000000"/>
                      </a:solidFill>
                      <a:prstDash val="solid"/>
                    </a:lnB>
                  </a:tcPr>
                </a:tc>
                <a:tc>
                  <a:txBody>
                    <a:bodyPr/>
                    <a:lstStyle/>
                    <a:p>
                      <a:pPr marR="3810" algn="ctr">
                        <a:lnSpc>
                          <a:spcPct val="100000"/>
                        </a:lnSpc>
                      </a:pPr>
                      <a:r>
                        <a:rPr sz="1200" dirty="0">
                          <a:latin typeface="Times New Roman"/>
                          <a:cs typeface="Times New Roman"/>
                        </a:rPr>
                        <a:t>1</a:t>
                      </a:r>
                      <a:endParaRPr sz="1200">
                        <a:latin typeface="Times New Roman"/>
                        <a:cs typeface="Times New Roman"/>
                      </a:endParaRPr>
                    </a:p>
                  </a:txBody>
                  <a:tcPr marL="0" marR="0" marT="0" marB="0">
                    <a:lnR w="7366">
                      <a:solidFill>
                        <a:srgbClr val="000000"/>
                      </a:solidFill>
                      <a:prstDash val="solid"/>
                    </a:lnR>
                    <a:lnB w="7365">
                      <a:solidFill>
                        <a:srgbClr val="000000"/>
                      </a:solidFill>
                      <a:prstDash val="solid"/>
                    </a:lnB>
                  </a:tcPr>
                </a:tc>
                <a:tc>
                  <a:txBody>
                    <a:bodyPr/>
                    <a:lstStyle/>
                    <a:p>
                      <a:pPr marR="10160" algn="ctr">
                        <a:lnSpc>
                          <a:spcPct val="100000"/>
                        </a:lnSpc>
                      </a:pPr>
                      <a:r>
                        <a:rPr sz="1200" dirty="0">
                          <a:latin typeface="Times New Roman"/>
                          <a:cs typeface="Times New Roman"/>
                        </a:rPr>
                        <a:t>6</a:t>
                      </a:r>
                      <a:endParaRPr sz="1200">
                        <a:latin typeface="Times New Roman"/>
                        <a:cs typeface="Times New Roman"/>
                      </a:endParaRPr>
                    </a:p>
                  </a:txBody>
                  <a:tcPr marL="0" marR="0" marT="0" marB="0">
                    <a:lnL w="7366">
                      <a:solidFill>
                        <a:srgbClr val="000000"/>
                      </a:solidFill>
                      <a:prstDash val="solid"/>
                    </a:lnL>
                    <a:lnB w="7365">
                      <a:solidFill>
                        <a:srgbClr val="000000"/>
                      </a:solidFill>
                      <a:prstDash val="solid"/>
                    </a:lnB>
                  </a:tcPr>
                </a:tc>
                <a:tc>
                  <a:txBody>
                    <a:bodyPr/>
                    <a:lstStyle/>
                    <a:p>
                      <a:pPr marR="2540" algn="ctr">
                        <a:lnSpc>
                          <a:spcPct val="100000"/>
                        </a:lnSpc>
                      </a:pPr>
                      <a:r>
                        <a:rPr sz="1200" dirty="0">
                          <a:latin typeface="Times New Roman"/>
                          <a:cs typeface="Times New Roman"/>
                        </a:rPr>
                        <a:t>0</a:t>
                      </a:r>
                      <a:endParaRPr sz="1200">
                        <a:latin typeface="Times New Roman"/>
                        <a:cs typeface="Times New Roman"/>
                      </a:endParaRPr>
                    </a:p>
                  </a:txBody>
                  <a:tcPr marL="0" marR="0" marT="0" marB="0">
                    <a:lnR w="7365">
                      <a:solidFill>
                        <a:srgbClr val="000000"/>
                      </a:solidFill>
                      <a:prstDash val="solid"/>
                    </a:lnR>
                    <a:lnB w="7365">
                      <a:solidFill>
                        <a:srgbClr val="000000"/>
                      </a:solidFill>
                      <a:prstDash val="solid"/>
                    </a:lnB>
                  </a:tcPr>
                </a:tc>
                <a:tc>
                  <a:txBody>
                    <a:bodyPr/>
                    <a:lstStyle/>
                    <a:p>
                      <a:pPr marL="22225" algn="ctr">
                        <a:lnSpc>
                          <a:spcPct val="100000"/>
                        </a:lnSpc>
                      </a:pPr>
                      <a:r>
                        <a:rPr sz="1200" dirty="0">
                          <a:latin typeface="Times New Roman"/>
                          <a:cs typeface="Times New Roman"/>
                        </a:rPr>
                        <a:t>0</a:t>
                      </a:r>
                      <a:endParaRPr sz="1200">
                        <a:latin typeface="Times New Roman"/>
                        <a:cs typeface="Times New Roman"/>
                      </a:endParaRPr>
                    </a:p>
                  </a:txBody>
                  <a:tcPr marL="0" marR="0" marT="0" marB="0">
                    <a:lnL w="7365">
                      <a:solidFill>
                        <a:srgbClr val="000000"/>
                      </a:solidFill>
                      <a:prstDash val="solid"/>
                    </a:lnL>
                    <a:lnB w="7365">
                      <a:solidFill>
                        <a:srgbClr val="000000"/>
                      </a:solidFill>
                      <a:prstDash val="solid"/>
                    </a:lnB>
                  </a:tcPr>
                </a:tc>
                <a:tc>
                  <a:txBody>
                    <a:bodyPr/>
                    <a:lstStyle/>
                    <a:p>
                      <a:pPr marR="17780" algn="ctr">
                        <a:lnSpc>
                          <a:spcPct val="100000"/>
                        </a:lnSpc>
                      </a:pPr>
                      <a:r>
                        <a:rPr sz="1200" dirty="0">
                          <a:latin typeface="Times New Roman"/>
                          <a:cs typeface="Times New Roman"/>
                        </a:rPr>
                        <a:t>1</a:t>
                      </a:r>
                      <a:endParaRPr sz="1200">
                        <a:latin typeface="Times New Roman"/>
                        <a:cs typeface="Times New Roman"/>
                      </a:endParaRPr>
                    </a:p>
                  </a:txBody>
                  <a:tcPr marL="0" marR="0" marT="0" marB="0">
                    <a:lnB w="7365">
                      <a:solidFill>
                        <a:srgbClr val="000000"/>
                      </a:solidFill>
                      <a:prstDash val="solid"/>
                    </a:lnB>
                  </a:tcPr>
                </a:tc>
                <a:tc>
                  <a:txBody>
                    <a:bodyPr/>
                    <a:lstStyle/>
                    <a:p>
                      <a:pPr marR="46990" algn="ctr">
                        <a:lnSpc>
                          <a:spcPct val="100000"/>
                        </a:lnSpc>
                      </a:pPr>
                      <a:r>
                        <a:rPr sz="1200" dirty="0">
                          <a:latin typeface="Times New Roman"/>
                          <a:cs typeface="Times New Roman"/>
                        </a:rPr>
                        <a:t>0</a:t>
                      </a:r>
                    </a:p>
                  </a:txBody>
                  <a:tcPr marL="0" marR="0" marT="0" marB="0">
                    <a:lnB w="7365">
                      <a:solidFill>
                        <a:srgbClr val="000000"/>
                      </a:solidFill>
                      <a:prstDash val="solid"/>
                    </a:lnB>
                  </a:tcPr>
                </a:tc>
              </a:tr>
            </a:tbl>
          </a:graphicData>
        </a:graphic>
      </p:graphicFrame>
      <p:sp>
        <p:nvSpPr>
          <p:cNvPr id="4" name="object 4"/>
          <p:cNvSpPr txBox="1"/>
          <p:nvPr/>
        </p:nvSpPr>
        <p:spPr>
          <a:xfrm>
            <a:off x="1300988" y="5089606"/>
            <a:ext cx="5906135" cy="165735"/>
          </a:xfrm>
          <a:prstGeom prst="rect">
            <a:avLst/>
          </a:prstGeom>
        </p:spPr>
        <p:txBody>
          <a:bodyPr vert="horz" wrap="square" lIns="0" tIns="0" rIns="0" bIns="0" rtlCol="0">
            <a:spAutoFit/>
          </a:bodyPr>
          <a:lstStyle/>
          <a:p>
            <a:pPr marL="12700">
              <a:lnSpc>
                <a:spcPct val="100000"/>
              </a:lnSpc>
            </a:pPr>
            <a:r>
              <a:rPr sz="1100" i="1" spc="5" dirty="0">
                <a:latin typeface="Times New Roman"/>
                <a:cs typeface="Times New Roman"/>
              </a:rPr>
              <a:t>N</a:t>
            </a:r>
            <a:r>
              <a:rPr sz="1100" i="1" dirty="0">
                <a:latin typeface="Times New Roman"/>
                <a:cs typeface="Times New Roman"/>
              </a:rPr>
              <a:t>o</a:t>
            </a:r>
            <a:r>
              <a:rPr sz="1100" i="1" spc="5" dirty="0">
                <a:latin typeface="Times New Roman"/>
                <a:cs typeface="Times New Roman"/>
              </a:rPr>
              <a:t>t</a:t>
            </a:r>
            <a:r>
              <a:rPr sz="1100" i="1" spc="-15" dirty="0">
                <a:latin typeface="Times New Roman"/>
                <a:cs typeface="Times New Roman"/>
              </a:rPr>
              <a:t>e</a:t>
            </a:r>
            <a:r>
              <a:rPr sz="1100" dirty="0">
                <a:latin typeface="Times New Roman"/>
                <a:cs typeface="Times New Roman"/>
              </a:rPr>
              <a:t>:</a:t>
            </a:r>
            <a:r>
              <a:rPr sz="1100" spc="-10" dirty="0">
                <a:latin typeface="Times New Roman"/>
                <a:cs typeface="Times New Roman"/>
              </a:rPr>
              <a:t> </a:t>
            </a:r>
            <a:r>
              <a:rPr sz="1100" spc="-5" dirty="0">
                <a:latin typeface="Times New Roman"/>
                <a:cs typeface="Times New Roman"/>
              </a:rPr>
              <a:t>L</a:t>
            </a:r>
            <a:r>
              <a:rPr sz="1100" spc="-35" dirty="0">
                <a:latin typeface="Times New Roman"/>
                <a:cs typeface="Times New Roman"/>
              </a:rPr>
              <a:t>e</a:t>
            </a:r>
            <a:r>
              <a:rPr sz="1100" dirty="0">
                <a:latin typeface="Times New Roman"/>
                <a:cs typeface="Times New Roman"/>
              </a:rPr>
              <a:t>s</a:t>
            </a:r>
            <a:r>
              <a:rPr sz="1100" spc="25" dirty="0">
                <a:latin typeface="Times New Roman"/>
                <a:cs typeface="Times New Roman"/>
              </a:rPr>
              <a:t>s</a:t>
            </a:r>
            <a:r>
              <a:rPr sz="1100" dirty="0">
                <a:latin typeface="Times New Roman"/>
                <a:cs typeface="Times New Roman"/>
              </a:rPr>
              <a:t>on</a:t>
            </a:r>
            <a:r>
              <a:rPr sz="1100" spc="-15" dirty="0">
                <a:latin typeface="Times New Roman"/>
                <a:cs typeface="Times New Roman"/>
              </a:rPr>
              <a:t> </a:t>
            </a:r>
            <a:r>
              <a:rPr sz="1100" spc="-10" dirty="0">
                <a:latin typeface="Times New Roman"/>
                <a:cs typeface="Times New Roman"/>
              </a:rPr>
              <a:t>D</a:t>
            </a:r>
            <a:r>
              <a:rPr sz="1100" spc="-35" dirty="0">
                <a:latin typeface="Times New Roman"/>
                <a:cs typeface="Times New Roman"/>
              </a:rPr>
              <a:t>e</a:t>
            </a:r>
            <a:r>
              <a:rPr sz="1100" spc="25" dirty="0">
                <a:latin typeface="Times New Roman"/>
                <a:cs typeface="Times New Roman"/>
              </a:rPr>
              <a:t>s</a:t>
            </a:r>
            <a:r>
              <a:rPr sz="1100" spc="5" dirty="0">
                <a:latin typeface="Times New Roman"/>
                <a:cs typeface="Times New Roman"/>
              </a:rPr>
              <a:t>i</a:t>
            </a:r>
            <a:r>
              <a:rPr sz="1100" dirty="0">
                <a:latin typeface="Times New Roman"/>
                <a:cs typeface="Times New Roman"/>
              </a:rPr>
              <a:t>gn</a:t>
            </a:r>
            <a:r>
              <a:rPr sz="1100" spc="-15" dirty="0">
                <a:latin typeface="Times New Roman"/>
                <a:cs typeface="Times New Roman"/>
              </a:rPr>
              <a:t> </a:t>
            </a:r>
            <a:r>
              <a:rPr sz="1100" spc="-5" dirty="0">
                <a:latin typeface="Times New Roman"/>
                <a:cs typeface="Times New Roman"/>
              </a:rPr>
              <a:t>E</a:t>
            </a:r>
            <a:r>
              <a:rPr sz="1100" spc="-10" dirty="0">
                <a:latin typeface="Times New Roman"/>
                <a:cs typeface="Times New Roman"/>
              </a:rPr>
              <a:t>f</a:t>
            </a:r>
            <a:r>
              <a:rPr sz="1100" spc="15" dirty="0">
                <a:latin typeface="Times New Roman"/>
                <a:cs typeface="Times New Roman"/>
              </a:rPr>
              <a:t>f</a:t>
            </a:r>
            <a:r>
              <a:rPr sz="1100" spc="-35" dirty="0">
                <a:latin typeface="Times New Roman"/>
                <a:cs typeface="Times New Roman"/>
              </a:rPr>
              <a:t>e</a:t>
            </a:r>
            <a:r>
              <a:rPr sz="1100" spc="-10" dirty="0">
                <a:latin typeface="Times New Roman"/>
                <a:cs typeface="Times New Roman"/>
              </a:rPr>
              <a:t>c</a:t>
            </a:r>
            <a:r>
              <a:rPr sz="1100" spc="25" dirty="0">
                <a:latin typeface="Times New Roman"/>
                <a:cs typeface="Times New Roman"/>
              </a:rPr>
              <a:t>t</a:t>
            </a:r>
            <a:r>
              <a:rPr sz="1100" spc="5" dirty="0">
                <a:latin typeface="Times New Roman"/>
                <a:cs typeface="Times New Roman"/>
              </a:rPr>
              <a:t>i</a:t>
            </a:r>
            <a:r>
              <a:rPr sz="1100" dirty="0">
                <a:latin typeface="Times New Roman"/>
                <a:cs typeface="Times New Roman"/>
              </a:rPr>
              <a:t>v</a:t>
            </a:r>
            <a:r>
              <a:rPr sz="1100" spc="-10" dirty="0">
                <a:latin typeface="Times New Roman"/>
                <a:cs typeface="Times New Roman"/>
              </a:rPr>
              <a:t>e</a:t>
            </a:r>
            <a:r>
              <a:rPr sz="1100" dirty="0">
                <a:latin typeface="Times New Roman"/>
                <a:cs typeface="Times New Roman"/>
              </a:rPr>
              <a:t>n</a:t>
            </a:r>
            <a:r>
              <a:rPr sz="1100" spc="-35" dirty="0">
                <a:latin typeface="Times New Roman"/>
                <a:cs typeface="Times New Roman"/>
              </a:rPr>
              <a:t>e</a:t>
            </a:r>
            <a:r>
              <a:rPr sz="1100" dirty="0">
                <a:latin typeface="Times New Roman"/>
                <a:cs typeface="Times New Roman"/>
              </a:rPr>
              <a:t>ss</a:t>
            </a:r>
            <a:r>
              <a:rPr sz="1100" spc="15" dirty="0">
                <a:latin typeface="Times New Roman"/>
                <a:cs typeface="Times New Roman"/>
              </a:rPr>
              <a:t> </a:t>
            </a:r>
            <a:r>
              <a:rPr sz="1100" spc="10" dirty="0">
                <a:latin typeface="Times New Roman"/>
                <a:cs typeface="Times New Roman"/>
              </a:rPr>
              <a:t>S</a:t>
            </a:r>
            <a:r>
              <a:rPr sz="1100" spc="-10" dirty="0">
                <a:latin typeface="Times New Roman"/>
                <a:cs typeface="Times New Roman"/>
              </a:rPr>
              <a:t>c</a:t>
            </a:r>
            <a:r>
              <a:rPr sz="1100" spc="-25" dirty="0">
                <a:latin typeface="Times New Roman"/>
                <a:cs typeface="Times New Roman"/>
              </a:rPr>
              <a:t>o</a:t>
            </a:r>
            <a:r>
              <a:rPr sz="1100" spc="40" dirty="0">
                <a:latin typeface="Times New Roman"/>
                <a:cs typeface="Times New Roman"/>
              </a:rPr>
              <a:t>r</a:t>
            </a:r>
            <a:r>
              <a:rPr sz="1100" spc="-35" dirty="0">
                <a:latin typeface="Times New Roman"/>
                <a:cs typeface="Times New Roman"/>
              </a:rPr>
              <a:t>e</a:t>
            </a:r>
            <a:r>
              <a:rPr sz="1100" dirty="0">
                <a:latin typeface="Times New Roman"/>
                <a:cs typeface="Times New Roman"/>
              </a:rPr>
              <a:t>s:</a:t>
            </a:r>
            <a:r>
              <a:rPr sz="1100" spc="-10" dirty="0">
                <a:latin typeface="Times New Roman"/>
                <a:cs typeface="Times New Roman"/>
              </a:rPr>
              <a:t> </a:t>
            </a:r>
            <a:r>
              <a:rPr sz="1100" dirty="0">
                <a:latin typeface="Times New Roman"/>
                <a:cs typeface="Times New Roman"/>
              </a:rPr>
              <a:t>4</a:t>
            </a:r>
            <a:r>
              <a:rPr sz="1100" spc="10" dirty="0">
                <a:latin typeface="Times New Roman"/>
                <a:cs typeface="Times New Roman"/>
              </a:rPr>
              <a:t> </a:t>
            </a:r>
            <a:r>
              <a:rPr sz="1100" dirty="0">
                <a:latin typeface="Times New Roman"/>
                <a:cs typeface="Times New Roman"/>
              </a:rPr>
              <a:t>=</a:t>
            </a:r>
            <a:r>
              <a:rPr sz="1100" spc="10" dirty="0">
                <a:latin typeface="Times New Roman"/>
                <a:cs typeface="Times New Roman"/>
              </a:rPr>
              <a:t> </a:t>
            </a:r>
            <a:r>
              <a:rPr sz="1100" spc="-10" dirty="0">
                <a:latin typeface="Times New Roman"/>
                <a:cs typeface="Times New Roman"/>
              </a:rPr>
              <a:t>D</a:t>
            </a:r>
            <a:r>
              <a:rPr sz="1100" spc="-20" dirty="0">
                <a:latin typeface="Times New Roman"/>
                <a:cs typeface="Times New Roman"/>
              </a:rPr>
              <a:t>i</a:t>
            </a:r>
            <a:r>
              <a:rPr sz="1100" dirty="0">
                <a:latin typeface="Times New Roman"/>
                <a:cs typeface="Times New Roman"/>
              </a:rPr>
              <a:t>s</a:t>
            </a:r>
            <a:r>
              <a:rPr sz="1100" spc="5" dirty="0">
                <a:latin typeface="Times New Roman"/>
                <a:cs typeface="Times New Roman"/>
              </a:rPr>
              <a:t>ti</a:t>
            </a:r>
            <a:r>
              <a:rPr sz="1100" dirty="0">
                <a:latin typeface="Times New Roman"/>
                <a:cs typeface="Times New Roman"/>
              </a:rPr>
              <a:t>ngu</a:t>
            </a:r>
            <a:r>
              <a:rPr sz="1100" spc="-20" dirty="0">
                <a:latin typeface="Times New Roman"/>
                <a:cs typeface="Times New Roman"/>
              </a:rPr>
              <a:t>i</a:t>
            </a:r>
            <a:r>
              <a:rPr sz="1100" dirty="0">
                <a:latin typeface="Times New Roman"/>
                <a:cs typeface="Times New Roman"/>
              </a:rPr>
              <a:t>sh</a:t>
            </a:r>
            <a:r>
              <a:rPr sz="1100" spc="-10" dirty="0">
                <a:latin typeface="Times New Roman"/>
                <a:cs typeface="Times New Roman"/>
              </a:rPr>
              <a:t>e</a:t>
            </a:r>
            <a:r>
              <a:rPr sz="1100" spc="-25" dirty="0">
                <a:latin typeface="Times New Roman"/>
                <a:cs typeface="Times New Roman"/>
              </a:rPr>
              <a:t>d</a:t>
            </a:r>
            <a:r>
              <a:rPr sz="1100" dirty="0">
                <a:latin typeface="Times New Roman"/>
                <a:cs typeface="Times New Roman"/>
              </a:rPr>
              <a:t>;</a:t>
            </a:r>
            <a:r>
              <a:rPr sz="1100" spc="15" dirty="0">
                <a:latin typeface="Times New Roman"/>
                <a:cs typeface="Times New Roman"/>
              </a:rPr>
              <a:t> </a:t>
            </a:r>
            <a:r>
              <a:rPr sz="1100" dirty="0">
                <a:latin typeface="Times New Roman"/>
                <a:cs typeface="Times New Roman"/>
              </a:rPr>
              <a:t>3</a:t>
            </a:r>
            <a:r>
              <a:rPr sz="1100" spc="10" dirty="0">
                <a:latin typeface="Times New Roman"/>
                <a:cs typeface="Times New Roman"/>
              </a:rPr>
              <a:t> </a:t>
            </a:r>
            <a:r>
              <a:rPr sz="1100" dirty="0">
                <a:latin typeface="Times New Roman"/>
                <a:cs typeface="Times New Roman"/>
              </a:rPr>
              <a:t>=</a:t>
            </a:r>
            <a:r>
              <a:rPr sz="1100" spc="10" dirty="0">
                <a:latin typeface="Times New Roman"/>
                <a:cs typeface="Times New Roman"/>
              </a:rPr>
              <a:t> </a:t>
            </a:r>
            <a:r>
              <a:rPr sz="1100" spc="-15" dirty="0">
                <a:latin typeface="Times New Roman"/>
                <a:cs typeface="Times New Roman"/>
              </a:rPr>
              <a:t>P</a:t>
            </a:r>
            <a:r>
              <a:rPr sz="1100" spc="15" dirty="0">
                <a:latin typeface="Times New Roman"/>
                <a:cs typeface="Times New Roman"/>
              </a:rPr>
              <a:t>r</a:t>
            </a:r>
            <a:r>
              <a:rPr sz="1100" spc="-25" dirty="0">
                <a:latin typeface="Times New Roman"/>
                <a:cs typeface="Times New Roman"/>
              </a:rPr>
              <a:t>o</a:t>
            </a:r>
            <a:r>
              <a:rPr sz="1100" spc="-10" dirty="0">
                <a:latin typeface="Times New Roman"/>
                <a:cs typeface="Times New Roman"/>
              </a:rPr>
              <a:t>f</a:t>
            </a:r>
            <a:r>
              <a:rPr sz="1100" spc="-20" dirty="0">
                <a:latin typeface="Times New Roman"/>
                <a:cs typeface="Times New Roman"/>
              </a:rPr>
              <a:t>i</a:t>
            </a:r>
            <a:r>
              <a:rPr sz="1100" spc="10" dirty="0">
                <a:latin typeface="Times New Roman"/>
                <a:cs typeface="Times New Roman"/>
              </a:rPr>
              <a:t>c</a:t>
            </a:r>
            <a:r>
              <a:rPr sz="1100" spc="5" dirty="0">
                <a:latin typeface="Times New Roman"/>
                <a:cs typeface="Times New Roman"/>
              </a:rPr>
              <a:t>i</a:t>
            </a:r>
            <a:r>
              <a:rPr sz="1100" spc="-10" dirty="0">
                <a:latin typeface="Times New Roman"/>
                <a:cs typeface="Times New Roman"/>
              </a:rPr>
              <a:t>e</a:t>
            </a:r>
            <a:r>
              <a:rPr sz="1100" spc="-25" dirty="0">
                <a:latin typeface="Times New Roman"/>
                <a:cs typeface="Times New Roman"/>
              </a:rPr>
              <a:t>n</a:t>
            </a:r>
            <a:r>
              <a:rPr sz="1100" spc="5" dirty="0">
                <a:latin typeface="Times New Roman"/>
                <a:cs typeface="Times New Roman"/>
              </a:rPr>
              <a:t>t</a:t>
            </a:r>
            <a:r>
              <a:rPr sz="1100" dirty="0">
                <a:latin typeface="Times New Roman"/>
                <a:cs typeface="Times New Roman"/>
              </a:rPr>
              <a:t>;</a:t>
            </a:r>
            <a:r>
              <a:rPr sz="1100" spc="15" dirty="0">
                <a:latin typeface="Times New Roman"/>
                <a:cs typeface="Times New Roman"/>
              </a:rPr>
              <a:t> </a:t>
            </a:r>
            <a:r>
              <a:rPr sz="1100" dirty="0">
                <a:latin typeface="Times New Roman"/>
                <a:cs typeface="Times New Roman"/>
              </a:rPr>
              <a:t>2</a:t>
            </a:r>
            <a:r>
              <a:rPr sz="1100" spc="10" dirty="0">
                <a:latin typeface="Times New Roman"/>
                <a:cs typeface="Times New Roman"/>
              </a:rPr>
              <a:t> </a:t>
            </a:r>
            <a:r>
              <a:rPr sz="1100" dirty="0">
                <a:latin typeface="Times New Roman"/>
                <a:cs typeface="Times New Roman"/>
              </a:rPr>
              <a:t>=</a:t>
            </a:r>
            <a:r>
              <a:rPr sz="1100" spc="10" dirty="0">
                <a:latin typeface="Times New Roman"/>
                <a:cs typeface="Times New Roman"/>
              </a:rPr>
              <a:t> </a:t>
            </a:r>
            <a:r>
              <a:rPr sz="1100" spc="-30" dirty="0">
                <a:latin typeface="Times New Roman"/>
                <a:cs typeface="Times New Roman"/>
              </a:rPr>
              <a:t>A</a:t>
            </a:r>
            <a:r>
              <a:rPr sz="1100" dirty="0">
                <a:latin typeface="Times New Roman"/>
                <a:cs typeface="Times New Roman"/>
              </a:rPr>
              <a:t>pp</a:t>
            </a:r>
            <a:r>
              <a:rPr sz="1100" spc="15" dirty="0">
                <a:latin typeface="Times New Roman"/>
                <a:cs typeface="Times New Roman"/>
              </a:rPr>
              <a:t>r</a:t>
            </a:r>
            <a:r>
              <a:rPr sz="1100" spc="-10" dirty="0">
                <a:latin typeface="Times New Roman"/>
                <a:cs typeface="Times New Roman"/>
              </a:rPr>
              <a:t>e</a:t>
            </a:r>
            <a:r>
              <a:rPr sz="1100" spc="-25" dirty="0">
                <a:latin typeface="Times New Roman"/>
                <a:cs typeface="Times New Roman"/>
              </a:rPr>
              <a:t>n</a:t>
            </a:r>
            <a:r>
              <a:rPr sz="1100" dirty="0">
                <a:latin typeface="Times New Roman"/>
                <a:cs typeface="Times New Roman"/>
              </a:rPr>
              <a:t>t</a:t>
            </a:r>
            <a:r>
              <a:rPr sz="1100" spc="-20" dirty="0">
                <a:latin typeface="Times New Roman"/>
                <a:cs typeface="Times New Roman"/>
              </a:rPr>
              <a:t>i</a:t>
            </a:r>
            <a:r>
              <a:rPr sz="1100" spc="10" dirty="0">
                <a:latin typeface="Times New Roman"/>
                <a:cs typeface="Times New Roman"/>
              </a:rPr>
              <a:t>c</a:t>
            </a:r>
            <a:r>
              <a:rPr sz="1100" spc="-35" dirty="0">
                <a:latin typeface="Times New Roman"/>
                <a:cs typeface="Times New Roman"/>
              </a:rPr>
              <a:t>e</a:t>
            </a:r>
            <a:r>
              <a:rPr sz="1100" dirty="0">
                <a:latin typeface="Times New Roman"/>
                <a:cs typeface="Times New Roman"/>
              </a:rPr>
              <a:t>;</a:t>
            </a:r>
            <a:r>
              <a:rPr sz="1100" spc="15" dirty="0">
                <a:latin typeface="Times New Roman"/>
                <a:cs typeface="Times New Roman"/>
              </a:rPr>
              <a:t> </a:t>
            </a:r>
            <a:r>
              <a:rPr sz="1100" dirty="0">
                <a:latin typeface="Times New Roman"/>
                <a:cs typeface="Times New Roman"/>
              </a:rPr>
              <a:t>1</a:t>
            </a:r>
            <a:r>
              <a:rPr sz="1100" spc="10" dirty="0">
                <a:latin typeface="Times New Roman"/>
                <a:cs typeface="Times New Roman"/>
              </a:rPr>
              <a:t> </a:t>
            </a:r>
            <a:r>
              <a:rPr sz="1100" dirty="0">
                <a:latin typeface="Times New Roman"/>
                <a:cs typeface="Times New Roman"/>
              </a:rPr>
              <a:t>=</a:t>
            </a:r>
            <a:r>
              <a:rPr sz="1100" spc="10" dirty="0">
                <a:latin typeface="Times New Roman"/>
                <a:cs typeface="Times New Roman"/>
              </a:rPr>
              <a:t> </a:t>
            </a:r>
            <a:r>
              <a:rPr sz="1100" spc="-10" dirty="0">
                <a:latin typeface="Times New Roman"/>
                <a:cs typeface="Times New Roman"/>
              </a:rPr>
              <a:t>N</a:t>
            </a:r>
            <a:r>
              <a:rPr sz="1100" spc="-25" dirty="0">
                <a:latin typeface="Times New Roman"/>
                <a:cs typeface="Times New Roman"/>
              </a:rPr>
              <a:t>o</a:t>
            </a:r>
            <a:r>
              <a:rPr sz="1100" dirty="0">
                <a:latin typeface="Times New Roman"/>
                <a:cs typeface="Times New Roman"/>
              </a:rPr>
              <a:t>v</a:t>
            </a:r>
            <a:r>
              <a:rPr sz="1100" spc="5" dirty="0">
                <a:latin typeface="Times New Roman"/>
                <a:cs typeface="Times New Roman"/>
              </a:rPr>
              <a:t>i</a:t>
            </a:r>
            <a:r>
              <a:rPr sz="1100" spc="10" dirty="0">
                <a:latin typeface="Times New Roman"/>
                <a:cs typeface="Times New Roman"/>
              </a:rPr>
              <a:t>c</a:t>
            </a:r>
            <a:r>
              <a:rPr sz="1100" dirty="0">
                <a:latin typeface="Times New Roman"/>
                <a:cs typeface="Times New Roman"/>
              </a:rPr>
              <a:t>e</a:t>
            </a:r>
            <a:endParaRPr sz="1100">
              <a:latin typeface="Times New Roman"/>
              <a:cs typeface="Times New Roman"/>
            </a:endParaRPr>
          </a:p>
        </p:txBody>
      </p:sp>
      <p:sp>
        <p:nvSpPr>
          <p:cNvPr id="5" name="object 5" title="Line to the left of the table"/>
          <p:cNvSpPr/>
          <p:nvPr/>
        </p:nvSpPr>
        <p:spPr>
          <a:xfrm>
            <a:off x="713231" y="1011936"/>
            <a:ext cx="0" cy="5681980"/>
          </a:xfrm>
          <a:custGeom>
            <a:avLst/>
            <a:gdLst/>
            <a:ahLst/>
            <a:cxnLst/>
            <a:rect l="l" t="t" r="r" b="b"/>
            <a:pathLst>
              <a:path h="5681980">
                <a:moveTo>
                  <a:pt x="0" y="0"/>
                </a:moveTo>
                <a:lnTo>
                  <a:pt x="0" y="5681472"/>
                </a:lnTo>
              </a:path>
            </a:pathLst>
          </a:custGeom>
          <a:ln w="7365">
            <a:solidFill>
              <a:srgbClr val="000000"/>
            </a:solidFill>
          </a:ln>
        </p:spPr>
        <p:txBody>
          <a:bodyPr wrap="square" lIns="0" tIns="0" rIns="0" bIns="0" rtlCol="0"/>
          <a:lstStyle/>
          <a:p>
            <a:endParaRPr/>
          </a:p>
        </p:txBody>
      </p:sp>
      <p:sp>
        <p:nvSpPr>
          <p:cNvPr id="6" name="object 6"/>
          <p:cNvSpPr txBox="1"/>
          <p:nvPr/>
        </p:nvSpPr>
        <p:spPr>
          <a:xfrm>
            <a:off x="544463" y="999236"/>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7" name="object 7"/>
          <p:cNvSpPr txBox="1"/>
          <p:nvPr/>
        </p:nvSpPr>
        <p:spPr>
          <a:xfrm>
            <a:off x="544463" y="3910076"/>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e</a:t>
            </a:r>
            <a:r>
              <a:rPr sz="1000" spc="20"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8" name="object 8"/>
          <p:cNvSpPr txBox="1"/>
          <p:nvPr/>
        </p:nvSpPr>
        <p:spPr>
          <a:xfrm>
            <a:off x="544463" y="4699508"/>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9" name="object 9"/>
          <p:cNvSpPr txBox="1"/>
          <p:nvPr/>
        </p:nvSpPr>
        <p:spPr>
          <a:xfrm>
            <a:off x="544463" y="5498084"/>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spc="-25" dirty="0">
                <a:latin typeface="Times New Roman"/>
                <a:cs typeface="Times New Roman"/>
              </a:rPr>
              <a:t>u</a:t>
            </a:r>
            <a:r>
              <a:rPr sz="1000" spc="5" dirty="0">
                <a:latin typeface="Times New Roman"/>
                <a:cs typeface="Times New Roman"/>
              </a:rPr>
              <a:t>m</a:t>
            </a:r>
            <a:r>
              <a:rPr sz="1000" spc="-20" dirty="0">
                <a:latin typeface="Times New Roman"/>
                <a:cs typeface="Times New Roman"/>
              </a:rPr>
              <a:t>m</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2013</a:t>
            </a:r>
            <a:endParaRPr sz="1000">
              <a:latin typeface="Times New Roman"/>
              <a:cs typeface="Times New Roman"/>
            </a:endParaRPr>
          </a:p>
        </p:txBody>
      </p:sp>
      <p:sp>
        <p:nvSpPr>
          <p:cNvPr id="10" name="object 10"/>
          <p:cNvSpPr txBox="1"/>
          <p:nvPr/>
        </p:nvSpPr>
        <p:spPr>
          <a:xfrm>
            <a:off x="544463" y="6531356"/>
            <a:ext cx="153670" cy="147320"/>
          </a:xfrm>
          <a:prstGeom prst="rect">
            <a:avLst/>
          </a:prstGeom>
        </p:spPr>
        <p:txBody>
          <a:bodyPr vert="vert" wrap="square" lIns="0" tIns="0" rIns="0" bIns="0" rtlCol="0">
            <a:spAutoFit/>
          </a:bodyPr>
          <a:lstStyle/>
          <a:p>
            <a:pPr marL="12700">
              <a:lnSpc>
                <a:spcPct val="100000"/>
              </a:lnSpc>
            </a:pPr>
            <a:r>
              <a:rPr sz="1000" spc="-25" dirty="0">
                <a:latin typeface="Times New Roman"/>
                <a:cs typeface="Times New Roman"/>
              </a:rPr>
              <a:t>91</a:t>
            </a:r>
            <a:endParaRPr sz="1000">
              <a:latin typeface="Times New Roman"/>
              <a:cs typeface="Times New Roman"/>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“Providing Culturally Responsive Teaching” - Discussion</a:t>
            </a:r>
            <a:endParaRPr lang="en-US" dirty="0"/>
          </a:p>
        </p:txBody>
      </p:sp>
      <p:sp>
        <p:nvSpPr>
          <p:cNvPr id="2" name="object 2"/>
          <p:cNvSpPr txBox="1"/>
          <p:nvPr/>
        </p:nvSpPr>
        <p:spPr>
          <a:xfrm>
            <a:off x="901700" y="919275"/>
            <a:ext cx="5972810" cy="8060055"/>
          </a:xfrm>
          <a:prstGeom prst="rect">
            <a:avLst/>
          </a:prstGeom>
        </p:spPr>
        <p:txBody>
          <a:bodyPr vert="horz" wrap="square" lIns="0" tIns="0" rIns="0" bIns="0" rtlCol="0">
            <a:spAutoFit/>
          </a:bodyPr>
          <a:lstStyle/>
          <a:p>
            <a:pPr marL="1515110">
              <a:lnSpc>
                <a:spcPct val="100000"/>
              </a:lnSpc>
            </a:pPr>
            <a:r>
              <a:rPr sz="1200" b="1" spc="-5" dirty="0">
                <a:latin typeface="Times New Roman"/>
                <a:cs typeface="Times New Roman"/>
              </a:rPr>
              <a:t>D</a:t>
            </a:r>
            <a:r>
              <a:rPr sz="1200" b="1" dirty="0">
                <a:latin typeface="Times New Roman"/>
                <a:cs typeface="Times New Roman"/>
              </a:rPr>
              <a:t>i</a:t>
            </a:r>
            <a:r>
              <a:rPr sz="1200" b="1" spc="-15" dirty="0">
                <a:latin typeface="Times New Roman"/>
                <a:cs typeface="Times New Roman"/>
              </a:rPr>
              <a:t>s</a:t>
            </a:r>
            <a:r>
              <a:rPr sz="1200" b="1" spc="-5" dirty="0">
                <a:latin typeface="Times New Roman"/>
                <a:cs typeface="Times New Roman"/>
              </a:rPr>
              <a:t>c</a:t>
            </a:r>
            <a:r>
              <a:rPr sz="1200" b="1" dirty="0">
                <a:latin typeface="Times New Roman"/>
                <a:cs typeface="Times New Roman"/>
              </a:rPr>
              <a:t>u</a:t>
            </a:r>
            <a:r>
              <a:rPr sz="1200" b="1" spc="-15" dirty="0">
                <a:latin typeface="Times New Roman"/>
                <a:cs typeface="Times New Roman"/>
              </a:rPr>
              <a:t>ss</a:t>
            </a:r>
            <a:r>
              <a:rPr sz="1200" b="1" dirty="0">
                <a:latin typeface="Times New Roman"/>
                <a:cs typeface="Times New Roman"/>
              </a:rPr>
              <a:t>ion:</a:t>
            </a:r>
            <a:r>
              <a:rPr sz="1200" b="1" spc="20" dirty="0">
                <a:latin typeface="Times New Roman"/>
                <a:cs typeface="Times New Roman"/>
              </a:rPr>
              <a:t> </a:t>
            </a:r>
            <a:r>
              <a:rPr sz="1200" b="1" spc="-10" dirty="0">
                <a:latin typeface="Times New Roman"/>
                <a:cs typeface="Times New Roman"/>
              </a:rPr>
              <a:t>T</a:t>
            </a:r>
            <a:r>
              <a:rPr sz="1200" b="1" dirty="0">
                <a:latin typeface="Times New Roman"/>
                <a:cs typeface="Times New Roman"/>
              </a:rPr>
              <a:t>oo</a:t>
            </a:r>
            <a:r>
              <a:rPr sz="1200" b="1" spc="10" dirty="0">
                <a:latin typeface="Times New Roman"/>
                <a:cs typeface="Times New Roman"/>
              </a:rPr>
              <a:t> </a:t>
            </a:r>
            <a:r>
              <a:rPr sz="1200" b="1" spc="15" dirty="0">
                <a:latin typeface="Times New Roman"/>
                <a:cs typeface="Times New Roman"/>
              </a:rPr>
              <a:t>M</a:t>
            </a:r>
            <a:r>
              <a:rPr sz="1200" b="1" dirty="0">
                <a:latin typeface="Times New Roman"/>
                <a:cs typeface="Times New Roman"/>
              </a:rPr>
              <a:t>u</a:t>
            </a:r>
            <a:r>
              <a:rPr sz="1200" b="1" spc="-5" dirty="0">
                <a:latin typeface="Times New Roman"/>
                <a:cs typeface="Times New Roman"/>
              </a:rPr>
              <a:t>c</a:t>
            </a:r>
            <a:r>
              <a:rPr sz="1200" b="1" spc="-20" dirty="0">
                <a:latin typeface="Times New Roman"/>
                <a:cs typeface="Times New Roman"/>
              </a:rPr>
              <a:t>h</a:t>
            </a:r>
            <a:r>
              <a:rPr sz="1200" b="1" dirty="0">
                <a:latin typeface="Times New Roman"/>
                <a:cs typeface="Times New Roman"/>
              </a:rPr>
              <a:t>,</a:t>
            </a:r>
            <a:r>
              <a:rPr sz="1200" b="1" spc="20" dirty="0">
                <a:latin typeface="Times New Roman"/>
                <a:cs typeface="Times New Roman"/>
              </a:rPr>
              <a:t> </a:t>
            </a:r>
            <a:r>
              <a:rPr sz="1200" b="1" spc="-10" dirty="0">
                <a:latin typeface="Times New Roman"/>
                <a:cs typeface="Times New Roman"/>
              </a:rPr>
              <a:t>T</a:t>
            </a:r>
            <a:r>
              <a:rPr sz="1200" b="1" dirty="0">
                <a:latin typeface="Times New Roman"/>
                <a:cs typeface="Times New Roman"/>
              </a:rPr>
              <a:t>oo</a:t>
            </a:r>
            <a:r>
              <a:rPr sz="1200" b="1" spc="10" dirty="0">
                <a:latin typeface="Times New Roman"/>
                <a:cs typeface="Times New Roman"/>
              </a:rPr>
              <a:t> </a:t>
            </a:r>
            <a:r>
              <a:rPr sz="1200" b="1" spc="-10" dirty="0">
                <a:latin typeface="Times New Roman"/>
                <a:cs typeface="Times New Roman"/>
              </a:rPr>
              <a:t>L</a:t>
            </a:r>
            <a:r>
              <a:rPr sz="1200" b="1" dirty="0">
                <a:latin typeface="Times New Roman"/>
                <a:cs typeface="Times New Roman"/>
              </a:rPr>
              <a:t>i</a:t>
            </a:r>
            <a:r>
              <a:rPr sz="1200" b="1" spc="-20" dirty="0">
                <a:latin typeface="Times New Roman"/>
                <a:cs typeface="Times New Roman"/>
              </a:rPr>
              <a:t>t</a:t>
            </a:r>
            <a:r>
              <a:rPr sz="1200" b="1" spc="5" dirty="0">
                <a:latin typeface="Times New Roman"/>
                <a:cs typeface="Times New Roman"/>
              </a:rPr>
              <a:t>t</a:t>
            </a:r>
            <a:r>
              <a:rPr sz="1200" b="1" spc="-25" dirty="0">
                <a:latin typeface="Times New Roman"/>
                <a:cs typeface="Times New Roman"/>
              </a:rPr>
              <a:t>l</a:t>
            </a:r>
            <a:r>
              <a:rPr sz="1200" b="1" spc="-5" dirty="0">
                <a:latin typeface="Times New Roman"/>
                <a:cs typeface="Times New Roman"/>
              </a:rPr>
              <a:t>e</a:t>
            </a:r>
            <a:r>
              <a:rPr sz="1200" b="1" dirty="0">
                <a:latin typeface="Times New Roman"/>
                <a:cs typeface="Times New Roman"/>
              </a:rPr>
              <a:t>,</a:t>
            </a:r>
            <a:r>
              <a:rPr sz="1200" b="1" spc="20" dirty="0">
                <a:latin typeface="Times New Roman"/>
                <a:cs typeface="Times New Roman"/>
              </a:rPr>
              <a:t> </a:t>
            </a:r>
            <a:r>
              <a:rPr sz="1200" b="1" spc="-10" dirty="0">
                <a:latin typeface="Times New Roman"/>
                <a:cs typeface="Times New Roman"/>
              </a:rPr>
              <a:t>T</a:t>
            </a:r>
            <a:r>
              <a:rPr sz="1200" b="1" dirty="0">
                <a:latin typeface="Times New Roman"/>
                <a:cs typeface="Times New Roman"/>
              </a:rPr>
              <a:t>oo</a:t>
            </a:r>
            <a:r>
              <a:rPr sz="1200" b="1" spc="10" dirty="0">
                <a:latin typeface="Times New Roman"/>
                <a:cs typeface="Times New Roman"/>
              </a:rPr>
              <a:t> </a:t>
            </a:r>
            <a:r>
              <a:rPr sz="1200" b="1" spc="-10" dirty="0">
                <a:latin typeface="Times New Roman"/>
                <a:cs typeface="Times New Roman"/>
              </a:rPr>
              <a:t>L</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e</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6985"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pu</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 dirty="0">
                <a:latin typeface="Times New Roman"/>
                <a:cs typeface="Times New Roman"/>
              </a:rPr>
              <a:t>CR</a:t>
            </a:r>
            <a:r>
              <a:rPr sz="1200" dirty="0">
                <a:latin typeface="Times New Roman"/>
                <a:cs typeface="Times New Roman"/>
              </a:rPr>
              <a:t>T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a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7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30" dirty="0">
                <a:latin typeface="Times New Roman"/>
                <a:cs typeface="Times New Roman"/>
              </a:rPr>
              <a:t> </a:t>
            </a:r>
            <a:r>
              <a:rPr sz="1200" spc="-5" dirty="0">
                <a:latin typeface="Times New Roman"/>
                <a:cs typeface="Times New Roman"/>
              </a:rPr>
              <a:t>e</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15" dirty="0">
                <a:latin typeface="Times New Roman"/>
                <a:cs typeface="Times New Roman"/>
              </a:rPr>
              <a:t>c</a:t>
            </a:r>
            <a:r>
              <a:rPr sz="1200" dirty="0">
                <a:latin typeface="Times New Roman"/>
                <a:cs typeface="Times New Roman"/>
              </a:rPr>
              <a:t>y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to</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635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we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er </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ng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30" dirty="0">
                <a:latin typeface="Times New Roman"/>
                <a:cs typeface="Times New Roman"/>
              </a:rPr>
              <a:t>A</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g</a:t>
            </a:r>
            <a:r>
              <a:rPr sz="1200" spc="45" dirty="0">
                <a:latin typeface="Times New Roman"/>
                <a:cs typeface="Times New Roman"/>
              </a:rPr>
              <a:t>o</a:t>
            </a:r>
            <a:r>
              <a:rPr sz="1200" spc="-25" dirty="0">
                <a:latin typeface="Times New Roman"/>
                <a:cs typeface="Times New Roman"/>
              </a:rPr>
              <a:t>ing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ng</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10" dirty="0">
                <a:latin typeface="Times New Roman"/>
                <a:cs typeface="Times New Roman"/>
              </a:rPr>
              <a:t>C</a:t>
            </a:r>
            <a:r>
              <a:rPr sz="1200" spc="-15" dirty="0">
                <a:latin typeface="Times New Roman"/>
                <a:cs typeface="Times New Roman"/>
              </a:rPr>
              <a:t>L</a:t>
            </a:r>
            <a:r>
              <a:rPr sz="1200" dirty="0">
                <a:latin typeface="Times New Roman"/>
                <a:cs typeface="Times New Roman"/>
              </a:rPr>
              <a:t>D </a:t>
            </a:r>
            <a:r>
              <a:rPr sz="1200" spc="-7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n</a:t>
            </a:r>
            <a:r>
              <a:rPr sz="1200" spc="-5" dirty="0">
                <a:latin typeface="Times New Roman"/>
                <a:cs typeface="Times New Roman"/>
              </a:rPr>
              <a:t>eed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a</a:t>
            </a:r>
            <a:r>
              <a:rPr sz="1200" spc="-25" dirty="0">
                <a:latin typeface="Times New Roman"/>
                <a:cs typeface="Times New Roman"/>
              </a:rPr>
              <a:t>l</a:t>
            </a:r>
            <a:r>
              <a:rPr sz="1200" spc="5" dirty="0">
                <a:latin typeface="Times New Roman"/>
                <a:cs typeface="Times New Roman"/>
              </a:rPr>
              <a:t>-</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25" dirty="0">
                <a:latin typeface="Times New Roman"/>
                <a:cs typeface="Times New Roman"/>
              </a:rPr>
              <a:t>S</a:t>
            </a:r>
            <a:r>
              <a:rPr sz="1200" spc="-25"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Ow</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t>
            </a:r>
            <a:r>
              <a:rPr sz="1200" dirty="0">
                <a:latin typeface="Times New Roman"/>
                <a:cs typeface="Times New Roman"/>
              </a:rPr>
              <a:t>2011)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378460" marR="370840" algn="just">
              <a:lnSpc>
                <a:spcPct val="95800"/>
              </a:lnSpc>
            </a:pP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m </a:t>
            </a:r>
            <a:r>
              <a:rPr sz="1200" spc="-1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 </a:t>
            </a:r>
            <a:r>
              <a:rPr sz="1200" spc="-1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 </a:t>
            </a:r>
            <a:r>
              <a:rPr sz="1200" spc="-1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 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8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dge </a:t>
            </a:r>
            <a:r>
              <a:rPr sz="1200" spc="6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20" dirty="0">
                <a:latin typeface="Times New Roman"/>
                <a:cs typeface="Times New Roman"/>
              </a:rPr>
              <a:t>r</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a:t>
            </a:r>
            <a:r>
              <a:rPr sz="1200" spc="-15"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15" dirty="0">
                <a:latin typeface="Times New Roman"/>
                <a:cs typeface="Times New Roman"/>
              </a:rPr>
              <a:t>s</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 </a:t>
            </a:r>
            <a:r>
              <a:rPr sz="1200" spc="-13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 </a:t>
            </a:r>
            <a:r>
              <a:rPr sz="1200" dirty="0">
                <a:latin typeface="Times New Roman"/>
                <a:cs typeface="Times New Roman"/>
              </a:rPr>
              <a:t>536</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6350" algn="just">
              <a:lnSpc>
                <a:spcPct val="95800"/>
              </a:lnSpc>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d</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  </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 </a:t>
            </a:r>
            <a:r>
              <a:rPr sz="1200" spc="-6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mi</a:t>
            </a:r>
            <a:r>
              <a:rPr sz="1200" spc="20" dirty="0">
                <a:latin typeface="Times New Roman"/>
                <a:cs typeface="Times New Roman"/>
              </a:rPr>
              <a:t>n</a:t>
            </a:r>
            <a:r>
              <a:rPr sz="1200" dirty="0">
                <a:latin typeface="Times New Roman"/>
                <a:cs typeface="Times New Roman"/>
              </a:rPr>
              <a:t>i</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in 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4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5" dirty="0">
                <a:latin typeface="Times New Roman"/>
                <a:cs typeface="Times New Roman"/>
              </a:rPr>
              <a:t>s</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lly </a:t>
            </a:r>
            <a:r>
              <a:rPr sz="1200" spc="9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1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0" dirty="0">
                <a:latin typeface="Times New Roman"/>
                <a:cs typeface="Times New Roman"/>
              </a:rPr>
              <a:t>CR</a:t>
            </a:r>
            <a:r>
              <a:rPr sz="1200" spc="10"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 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80"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M</a:t>
            </a:r>
            <a:r>
              <a:rPr sz="120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5" dirty="0">
                <a:latin typeface="Times New Roman"/>
                <a:cs typeface="Times New Roman"/>
              </a:rPr>
              <a:t>r</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30" dirty="0">
                <a:latin typeface="Times New Roman"/>
                <a:cs typeface="Times New Roman"/>
              </a:rPr>
              <a:t>W</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0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0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nn</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l</a:t>
            </a:r>
            <a:r>
              <a:rPr sz="1200" dirty="0">
                <a:latin typeface="Times New Roman"/>
                <a:cs typeface="Times New Roman"/>
              </a:rPr>
              <a:t>d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120" dirty="0">
                <a:latin typeface="Times New Roman"/>
                <a:cs typeface="Times New Roman"/>
              </a:rPr>
              <a:t> </a:t>
            </a:r>
            <a:r>
              <a:rPr sz="1200" dirty="0">
                <a:latin typeface="Times New Roman"/>
                <a:cs typeface="Times New Roman"/>
              </a:rPr>
              <a:t>b</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a:t>
            </a:r>
            <a:r>
              <a:rPr sz="1200" spc="130" dirty="0">
                <a:latin typeface="Times New Roman"/>
                <a:cs typeface="Times New Roman"/>
              </a:rPr>
              <a:t> </a:t>
            </a:r>
            <a:r>
              <a:rPr sz="1200" dirty="0">
                <a:latin typeface="Times New Roman"/>
                <a:cs typeface="Times New Roman"/>
              </a:rPr>
              <a:t>by</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spc="-5" dirty="0">
                <a:latin typeface="Times New Roman"/>
                <a:cs typeface="Times New Roman"/>
              </a:rPr>
              <a:t>ee</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du</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be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tor </a:t>
            </a:r>
            <a:r>
              <a:rPr sz="1200" spc="-40" dirty="0">
                <a:latin typeface="Times New Roman"/>
                <a:cs typeface="Times New Roman"/>
              </a:rPr>
              <a:t> f</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 </a:t>
            </a:r>
            <a:r>
              <a:rPr sz="1200" spc="7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 </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il</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ed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eac</a:t>
            </a:r>
            <a:r>
              <a:rPr sz="1200" dirty="0">
                <a:latin typeface="Times New Roman"/>
                <a:cs typeface="Times New Roman"/>
              </a:rPr>
              <a:t>h</a:t>
            </a:r>
            <a:r>
              <a:rPr sz="1200" spc="-15" dirty="0">
                <a:latin typeface="Times New Roman"/>
                <a:cs typeface="Times New Roman"/>
              </a:rPr>
              <a:t> 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3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  </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a:t>
            </a:r>
            <a:r>
              <a:rPr sz="1200" spc="-15" dirty="0">
                <a:latin typeface="Times New Roman"/>
                <a:cs typeface="Times New Roman"/>
              </a:rPr>
              <a:t>s</a:t>
            </a:r>
            <a:r>
              <a:rPr sz="1200" spc="2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  </a:t>
            </a:r>
            <a:r>
              <a:rPr sz="1200" spc="-2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npu</a:t>
            </a:r>
            <a:r>
              <a:rPr sz="1200" spc="25" dirty="0">
                <a:latin typeface="Times New Roman"/>
                <a:cs typeface="Times New Roman"/>
              </a:rPr>
              <a:t>t</a:t>
            </a:r>
            <a:r>
              <a:rPr sz="1200" dirty="0">
                <a:latin typeface="Times New Roman"/>
                <a:cs typeface="Times New Roman"/>
              </a:rPr>
              <a:t>,  </a:t>
            </a:r>
            <a:r>
              <a:rPr sz="1200" spc="-50" dirty="0">
                <a:latin typeface="Times New Roman"/>
                <a:cs typeface="Times New Roman"/>
              </a:rPr>
              <a:t> </a:t>
            </a:r>
            <a:r>
              <a:rPr sz="1200" dirty="0">
                <a:latin typeface="Times New Roman"/>
                <a:cs typeface="Times New Roman"/>
              </a:rPr>
              <a:t>gu</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 </a:t>
            </a:r>
            <a:r>
              <a:rPr sz="1200" spc="-25" dirty="0">
                <a:latin typeface="Times New Roman"/>
                <a:cs typeface="Times New Roman"/>
              </a:rPr>
              <a:t>i</a:t>
            </a:r>
            <a:r>
              <a:rPr sz="1200" dirty="0">
                <a:latin typeface="Times New Roman"/>
                <a:cs typeface="Times New Roman"/>
              </a:rPr>
              <a:t>nd</a:t>
            </a:r>
            <a:r>
              <a:rPr sz="1200" spc="-5" dirty="0">
                <a:latin typeface="Times New Roman"/>
                <a:cs typeface="Times New Roman"/>
              </a:rPr>
              <a:t>e</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ea</a:t>
            </a:r>
            <a:r>
              <a:rPr sz="1200" spc="10" dirty="0">
                <a:latin typeface="Times New Roman"/>
                <a:cs typeface="Times New Roman"/>
              </a:rPr>
              <a:t>s</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z</a:t>
            </a:r>
            <a:r>
              <a:rPr sz="1200" spc="75" dirty="0">
                <a:latin typeface="Times New Roman"/>
                <a:cs typeface="Times New Roman"/>
              </a:rPr>
              <a:t> </a:t>
            </a:r>
            <a:r>
              <a:rPr sz="1200" spc="-15" dirty="0">
                <a:latin typeface="Times New Roman"/>
                <a:cs typeface="Times New Roman"/>
              </a:rPr>
              <a:t>M</a:t>
            </a:r>
            <a:r>
              <a:rPr sz="1200" spc="15" dirty="0">
                <a:latin typeface="Times New Roman"/>
                <a:cs typeface="Times New Roman"/>
              </a:rPr>
              <a:t>c</a:t>
            </a:r>
            <a:r>
              <a:rPr sz="1200" spc="-5" dirty="0">
                <a:latin typeface="Times New Roman"/>
                <a:cs typeface="Times New Roman"/>
              </a:rPr>
              <a:t>Ha</a:t>
            </a:r>
            <a:r>
              <a:rPr sz="1200" spc="25" dirty="0">
                <a:latin typeface="Times New Roman"/>
                <a:cs typeface="Times New Roman"/>
              </a:rPr>
              <a:t>t</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e</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95" dirty="0">
                <a:latin typeface="Times New Roman"/>
                <a:cs typeface="Times New Roman"/>
              </a:rPr>
              <a:t> </a:t>
            </a:r>
            <a:r>
              <a:rPr sz="1200" spc="-30" dirty="0">
                <a:latin typeface="Times New Roman"/>
                <a:cs typeface="Times New Roman"/>
              </a:rPr>
              <a:t>“</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92</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“Providing Culturally Responsive Teaching” – Limitations and Implications</a:t>
            </a:r>
            <a:endParaRPr lang="en-US" dirty="0"/>
          </a:p>
        </p:txBody>
      </p:sp>
      <p:sp>
        <p:nvSpPr>
          <p:cNvPr id="2" name="object 2"/>
          <p:cNvSpPr txBox="1"/>
          <p:nvPr/>
        </p:nvSpPr>
        <p:spPr>
          <a:xfrm>
            <a:off x="901700" y="916227"/>
            <a:ext cx="5972175" cy="8063230"/>
          </a:xfrm>
          <a:prstGeom prst="rect">
            <a:avLst/>
          </a:prstGeom>
        </p:spPr>
        <p:txBody>
          <a:bodyPr vert="horz" wrap="square" lIns="0" tIns="0" rIns="0" bIns="0" rtlCol="0">
            <a:spAutoFit/>
          </a:bodyPr>
          <a:lstStyle/>
          <a:p>
            <a:pPr marL="12700" marR="8890" algn="just">
              <a:lnSpc>
                <a:spcPts val="1370"/>
              </a:lnSpc>
            </a:pP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145" dirty="0">
                <a:latin typeface="Times New Roman"/>
                <a:cs typeface="Times New Roman"/>
              </a:rPr>
              <a:t> </a:t>
            </a:r>
            <a:r>
              <a:rPr sz="1200" dirty="0">
                <a:latin typeface="Times New Roman"/>
                <a:cs typeface="Times New Roman"/>
              </a:rPr>
              <a:t>b</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30" dirty="0">
                <a:latin typeface="Times New Roman"/>
                <a:cs typeface="Times New Roman"/>
              </a:rPr>
              <a:t>“</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a:t>
            </a:r>
            <a:endParaRPr sz="1200">
              <a:latin typeface="Times New Roman"/>
              <a:cs typeface="Times New Roman"/>
            </a:endParaRPr>
          </a:p>
          <a:p>
            <a:pPr>
              <a:lnSpc>
                <a:spcPct val="100000"/>
              </a:lnSpc>
              <a:spcBef>
                <a:spcPts val="45"/>
              </a:spcBef>
            </a:pPr>
            <a:endParaRPr sz="1100">
              <a:latin typeface="Times New Roman"/>
              <a:cs typeface="Times New Roman"/>
            </a:endParaRPr>
          </a:p>
          <a:p>
            <a:pPr marL="12700" algn="just">
              <a:lnSpc>
                <a:spcPct val="100000"/>
              </a:lnSpc>
            </a:pPr>
            <a:r>
              <a:rPr sz="1200" b="1" spc="-10" dirty="0">
                <a:latin typeface="Times New Roman"/>
                <a:cs typeface="Times New Roman"/>
              </a:rPr>
              <a:t>L</a:t>
            </a:r>
            <a:r>
              <a:rPr sz="1200" b="1" dirty="0">
                <a:latin typeface="Times New Roman"/>
                <a:cs typeface="Times New Roman"/>
              </a:rPr>
              <a:t>i</a:t>
            </a:r>
            <a:r>
              <a:rPr sz="1200" b="1" spc="-20" dirty="0">
                <a:latin typeface="Times New Roman"/>
                <a:cs typeface="Times New Roman"/>
              </a:rPr>
              <a:t>m</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ions</a:t>
            </a:r>
            <a:endParaRPr sz="1200">
              <a:latin typeface="Times New Roman"/>
              <a:cs typeface="Times New Roman"/>
            </a:endParaRPr>
          </a:p>
          <a:p>
            <a:pPr>
              <a:lnSpc>
                <a:spcPct val="100000"/>
              </a:lnSpc>
              <a:spcBef>
                <a:spcPts val="32"/>
              </a:spcBef>
            </a:pPr>
            <a:endParaRPr sz="1150">
              <a:latin typeface="Times New Roman"/>
              <a:cs typeface="Times New Roman"/>
            </a:endParaRPr>
          </a:p>
          <a:p>
            <a:pPr marL="12700" marR="5080" algn="just">
              <a:lnSpc>
                <a:spcPct val="95900"/>
              </a:lnSpc>
            </a:pPr>
            <a:r>
              <a:rPr sz="1200" spc="-1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ny</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F</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a:t>
            </a:r>
            <a:r>
              <a:rPr sz="1200" spc="75"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mi</a:t>
            </a:r>
            <a:r>
              <a:rPr sz="1200" dirty="0">
                <a:latin typeface="Times New Roman"/>
                <a:cs typeface="Times New Roman"/>
              </a:rPr>
              <a:t>ne</a:t>
            </a:r>
            <a:r>
              <a:rPr sz="1200" spc="75" dirty="0">
                <a:latin typeface="Times New Roman"/>
                <a:cs typeface="Times New Roman"/>
              </a:rPr>
              <a:t> </a:t>
            </a:r>
            <a:r>
              <a:rPr sz="1200" spc="20" dirty="0">
                <a:latin typeface="Times New Roman"/>
                <a:cs typeface="Times New Roman"/>
              </a:rPr>
              <a:t>w</a:t>
            </a:r>
            <a:r>
              <a:rPr sz="1200" dirty="0">
                <a:latin typeface="Times New Roman"/>
                <a:cs typeface="Times New Roman"/>
              </a:rPr>
              <a:t>hy</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o</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8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to </a:t>
            </a:r>
            <a:r>
              <a:rPr sz="1200" spc="7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 </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35" dirty="0">
                <a:latin typeface="Times New Roman"/>
                <a:cs typeface="Times New Roman"/>
              </a:rPr>
              <a:t>s</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10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ve </a:t>
            </a:r>
            <a:r>
              <a:rPr sz="1200" spc="-8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5" dirty="0">
                <a:latin typeface="Times New Roman"/>
                <a:cs typeface="Times New Roman"/>
              </a:rPr>
              <a:t>r</a:t>
            </a:r>
            <a:r>
              <a:rPr sz="1200" dirty="0">
                <a:latin typeface="Times New Roman"/>
                <a:cs typeface="Times New Roman"/>
              </a:rPr>
              <a:t>d,</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0" dirty="0">
                <a:latin typeface="Times New Roman"/>
                <a:cs typeface="Times New Roman"/>
              </a:rPr>
              <a:t>s</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ll</a:t>
            </a:r>
            <a:r>
              <a:rPr sz="1200" spc="85" dirty="0">
                <a:latin typeface="Times New Roman"/>
                <a:cs typeface="Times New Roman"/>
              </a:rPr>
              <a:t> </a:t>
            </a:r>
            <a:r>
              <a:rPr sz="1200" spc="10" dirty="0">
                <a:latin typeface="Times New Roman"/>
                <a:cs typeface="Times New Roman"/>
              </a:rPr>
              <a:t>s</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le </a:t>
            </a:r>
            <a:r>
              <a:rPr sz="1200" spc="10" dirty="0">
                <a:latin typeface="Times New Roman"/>
                <a:cs typeface="Times New Roman"/>
              </a:rPr>
              <a:t>s</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d</a:t>
            </a:r>
            <a:r>
              <a:rPr sz="1200" dirty="0">
                <a:latin typeface="Times New Roman"/>
                <a:cs typeface="Times New Roman"/>
              </a:rPr>
              <a:t>i</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z</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 dirty="0">
                <a:latin typeface="Times New Roman"/>
                <a:cs typeface="Times New Roman"/>
              </a:rPr>
              <a:t>ca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pu</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nq</a:t>
            </a:r>
            <a:r>
              <a:rPr sz="1200" spc="20" dirty="0">
                <a:latin typeface="Times New Roman"/>
                <a:cs typeface="Times New Roman"/>
              </a:rPr>
              <a:t>u</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nh</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ec</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a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5" dirty="0">
                <a:latin typeface="Times New Roman"/>
                <a:cs typeface="Times New Roman"/>
              </a:rPr>
              <a:t>e</a:t>
            </a:r>
            <a:r>
              <a:rPr sz="1200" spc="5"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a:t>
            </a:r>
            <a:r>
              <a:rPr sz="1200" spc="15"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1994</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li</a:t>
            </a:r>
            <a:r>
              <a:rPr sz="1200" spc="25" dirty="0">
                <a:latin typeface="Times New Roman"/>
                <a:cs typeface="Times New Roman"/>
              </a:rPr>
              <a:t>t</a:t>
            </a:r>
            <a:r>
              <a:rPr sz="1200" dirty="0">
                <a:latin typeface="Times New Roman"/>
                <a:cs typeface="Times New Roman"/>
              </a:rPr>
              <a:t>y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Sp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dirty="0">
                <a:latin typeface="Times New Roman"/>
                <a:cs typeface="Times New Roman"/>
              </a:rPr>
              <a:t>ov</a:t>
            </a:r>
            <a:r>
              <a:rPr sz="1200" spc="-25" dirty="0">
                <a:latin typeface="Times New Roman"/>
                <a:cs typeface="Times New Roman"/>
              </a:rPr>
              <a:t>i</a:t>
            </a:r>
            <a:r>
              <a:rPr sz="1200" dirty="0">
                <a:latin typeface="Times New Roman"/>
                <a:cs typeface="Times New Roman"/>
              </a:rPr>
              <a:t>de</a:t>
            </a:r>
            <a:r>
              <a:rPr sz="1200" spc="3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il</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15" dirty="0">
                <a:latin typeface="Times New Roman"/>
                <a:cs typeface="Times New Roman"/>
              </a:rPr>
              <a:t>s</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od</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25" dirty="0">
                <a:latin typeface="Times New Roman"/>
                <a:cs typeface="Times New Roman"/>
              </a:rPr>
              <a:t> </a:t>
            </a:r>
            <a:r>
              <a:rPr sz="1200" dirty="0">
                <a:latin typeface="Times New Roman"/>
                <a:cs typeface="Times New Roman"/>
              </a:rPr>
              <a:t>to </a:t>
            </a:r>
            <a:r>
              <a:rPr sz="1200" spc="5" dirty="0">
                <a:latin typeface="Times New Roman"/>
                <a:cs typeface="Times New Roman"/>
              </a:rPr>
              <a:t>f</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90" dirty="0">
                <a:latin typeface="Times New Roman"/>
                <a:cs typeface="Times New Roman"/>
              </a:rPr>
              <a:t> </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W</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40" dirty="0">
                <a:latin typeface="Times New Roman"/>
                <a:cs typeface="Times New Roman"/>
              </a:rPr>
              <a:t>e</a:t>
            </a:r>
            <a:r>
              <a:rPr sz="1200" dirty="0">
                <a:latin typeface="Times New Roman"/>
                <a:cs typeface="Times New Roman"/>
              </a:rPr>
              <a:t>m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us </a:t>
            </a:r>
            <a:r>
              <a:rPr sz="1200" spc="-135"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ee</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 </a:t>
            </a:r>
            <a:r>
              <a:rPr sz="1200" spc="-11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0" dirty="0">
                <a:latin typeface="Times New Roman"/>
                <a:cs typeface="Times New Roman"/>
              </a:rPr>
              <a:t>C</a:t>
            </a:r>
            <a:r>
              <a:rPr sz="1200" spc="10" dirty="0">
                <a:latin typeface="Times New Roman"/>
                <a:cs typeface="Times New Roman"/>
              </a:rPr>
              <a:t>L</a:t>
            </a:r>
            <a:r>
              <a:rPr sz="1200" dirty="0">
                <a:latin typeface="Times New Roman"/>
                <a:cs typeface="Times New Roman"/>
              </a:rPr>
              <a:t>D </a:t>
            </a:r>
            <a:r>
              <a:rPr sz="1200" spc="-7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15" dirty="0">
                <a:latin typeface="Times New Roman"/>
                <a:cs typeface="Times New Roman"/>
              </a:rPr>
              <a:t>I</a:t>
            </a:r>
            <a:r>
              <a:rPr sz="1200" b="1" spc="-20" dirty="0">
                <a:latin typeface="Times New Roman"/>
                <a:cs typeface="Times New Roman"/>
              </a:rPr>
              <a:t>m</a:t>
            </a:r>
            <a:r>
              <a:rPr sz="1200" b="1" spc="25" dirty="0">
                <a:latin typeface="Times New Roman"/>
                <a:cs typeface="Times New Roman"/>
              </a:rPr>
              <a:t>p</a:t>
            </a:r>
            <a:r>
              <a:rPr sz="1200" b="1" spc="-25" dirty="0">
                <a:latin typeface="Times New Roman"/>
                <a:cs typeface="Times New Roman"/>
              </a:rPr>
              <a:t>l</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ions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ppo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a:t>
            </a:r>
            <a:r>
              <a:rPr sz="1200" dirty="0">
                <a:latin typeface="Times New Roman"/>
                <a:cs typeface="Times New Roman"/>
              </a:rPr>
              <a:t>ng </a:t>
            </a:r>
            <a:r>
              <a:rPr sz="1200" spc="5" dirty="0">
                <a:latin typeface="Times New Roman"/>
                <a:cs typeface="Times New Roman"/>
              </a:rPr>
              <a:t>(</a:t>
            </a:r>
            <a:r>
              <a:rPr sz="1200" spc="-15" dirty="0">
                <a:latin typeface="Times New Roman"/>
                <a:cs typeface="Times New Roman"/>
              </a:rPr>
              <a:t>J</a:t>
            </a:r>
            <a:r>
              <a:rPr sz="1200" spc="-5" dirty="0">
                <a:latin typeface="Times New Roman"/>
                <a:cs typeface="Times New Roman"/>
              </a:rPr>
              <a:t>ac</a:t>
            </a:r>
            <a:r>
              <a:rPr sz="1200" dirty="0">
                <a:latin typeface="Times New Roman"/>
                <a:cs typeface="Times New Roman"/>
              </a:rPr>
              <a:t>k</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30" dirty="0">
                <a:latin typeface="Times New Roman"/>
                <a:cs typeface="Times New Roman"/>
              </a:rPr>
              <a:t>“</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er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 </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aw</a:t>
            </a:r>
            <a:r>
              <a:rPr sz="1200" spc="15" dirty="0">
                <a:latin typeface="Times New Roman"/>
                <a:cs typeface="Times New Roman"/>
              </a:rPr>
              <a:t>a</a:t>
            </a:r>
            <a:r>
              <a:rPr sz="1200" dirty="0">
                <a:latin typeface="Times New Roman"/>
                <a:cs typeface="Times New Roman"/>
              </a:rPr>
              <a:t>y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 </a:t>
            </a:r>
            <a:r>
              <a:rPr sz="1200" spc="114"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b </a:t>
            </a:r>
            <a:r>
              <a:rPr sz="1200" spc="95" dirty="0">
                <a:latin typeface="Times New Roman"/>
                <a:cs typeface="Times New Roman"/>
              </a:rPr>
              <a:t> </a:t>
            </a:r>
            <a:r>
              <a:rPr sz="1200" spc="20" dirty="0">
                <a:latin typeface="Times New Roman"/>
                <a:cs typeface="Times New Roman"/>
              </a:rPr>
              <a:t>w</a:t>
            </a:r>
            <a:r>
              <a:rPr sz="1200" dirty="0">
                <a:latin typeface="Times New Roman"/>
                <a:cs typeface="Times New Roman"/>
              </a:rPr>
              <a:t>ill </a:t>
            </a:r>
            <a:r>
              <a:rPr sz="1200" spc="70" dirty="0">
                <a:latin typeface="Times New Roman"/>
                <a:cs typeface="Times New Roman"/>
              </a:rPr>
              <a:t> </a:t>
            </a:r>
            <a:r>
              <a:rPr sz="1200" dirty="0">
                <a:latin typeface="Times New Roman"/>
                <a:cs typeface="Times New Roman"/>
              </a:rPr>
              <a:t>do </a:t>
            </a:r>
            <a:r>
              <a:rPr sz="1200" spc="14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 </a:t>
            </a:r>
            <a:r>
              <a:rPr sz="1200" spc="13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 </a:t>
            </a:r>
            <a:r>
              <a:rPr sz="1200" spc="13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9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g</a:t>
            </a:r>
            <a:r>
              <a:rPr sz="1200" spc="20" dirty="0">
                <a:latin typeface="Times New Roman"/>
                <a:cs typeface="Times New Roman"/>
              </a:rPr>
              <a:t>u</a:t>
            </a:r>
            <a:r>
              <a:rPr sz="1200" spc="-50" dirty="0">
                <a:latin typeface="Times New Roman"/>
                <a:cs typeface="Times New Roman"/>
              </a:rPr>
              <a:t>i</a:t>
            </a:r>
            <a:r>
              <a:rPr sz="1200" dirty="0">
                <a:latin typeface="Times New Roman"/>
                <a:cs typeface="Times New Roman"/>
              </a:rPr>
              <a:t>de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C</a:t>
            </a:r>
            <a:r>
              <a:rPr sz="1200" spc="-10" dirty="0">
                <a:latin typeface="Times New Roman"/>
                <a:cs typeface="Times New Roman"/>
              </a:rPr>
              <a:t>R</a:t>
            </a:r>
            <a:r>
              <a:rPr sz="1200" dirty="0">
                <a:latin typeface="Times New Roman"/>
                <a:cs typeface="Times New Roman"/>
              </a:rPr>
              <a:t>T</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30"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us</a:t>
            </a:r>
            <a:r>
              <a:rPr sz="1200" spc="95" dirty="0">
                <a:latin typeface="Times New Roman"/>
                <a:cs typeface="Times New Roman"/>
              </a:rPr>
              <a:t> </a:t>
            </a:r>
            <a:r>
              <a:rPr sz="1200" i="1" spc="-5" dirty="0">
                <a:latin typeface="Times New Roman"/>
                <a:cs typeface="Times New Roman"/>
              </a:rPr>
              <a:t>c</a:t>
            </a:r>
            <a:r>
              <a:rPr sz="1200" i="1" dirty="0">
                <a:latin typeface="Times New Roman"/>
                <a:cs typeface="Times New Roman"/>
              </a:rPr>
              <a:t>oll</a:t>
            </a:r>
            <a:r>
              <a:rPr sz="1200" i="1" spc="-5" dirty="0">
                <a:latin typeface="Times New Roman"/>
                <a:cs typeface="Times New Roman"/>
              </a:rPr>
              <a:t>ec</a:t>
            </a:r>
            <a:r>
              <a:rPr sz="1200" i="1" dirty="0">
                <a:latin typeface="Times New Roman"/>
                <a:cs typeface="Times New Roman"/>
              </a:rPr>
              <a:t>ti</a:t>
            </a:r>
            <a:r>
              <a:rPr sz="1200" i="1" spc="-5" dirty="0">
                <a:latin typeface="Times New Roman"/>
                <a:cs typeface="Times New Roman"/>
              </a:rPr>
              <a:t>ve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00"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5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ac</a:t>
            </a:r>
            <a:r>
              <a:rPr sz="1200" spc="-20"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a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8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a:t>
            </a:r>
            <a:r>
              <a:rPr sz="1200" spc="6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70" dirty="0">
                <a:latin typeface="Times New Roman"/>
                <a:cs typeface="Times New Roman"/>
              </a:rPr>
              <a:t> </a:t>
            </a:r>
            <a:r>
              <a:rPr sz="1200" spc="5" dirty="0">
                <a:latin typeface="Times New Roman"/>
                <a:cs typeface="Times New Roman"/>
              </a:rPr>
              <a:t>(</a:t>
            </a:r>
            <a:r>
              <a:rPr sz="1200" spc="-25" dirty="0">
                <a:latin typeface="Times New Roman"/>
                <a:cs typeface="Times New Roman"/>
              </a:rPr>
              <a:t>b</a:t>
            </a:r>
            <a:r>
              <a:rPr sz="1200" dirty="0">
                <a:latin typeface="Times New Roman"/>
                <a:cs typeface="Times New Roman"/>
              </a:rPr>
              <a:t>)</a:t>
            </a:r>
            <a:r>
              <a:rPr sz="1200" spc="9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dirty="0">
                <a:latin typeface="Times New Roman"/>
                <a:cs typeface="Times New Roman"/>
              </a:rPr>
              <a:t>)</a:t>
            </a:r>
            <a:r>
              <a:rPr sz="1200" spc="9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f</a:t>
            </a:r>
            <a:r>
              <a:rPr sz="1200" spc="15" dirty="0">
                <a:latin typeface="Times New Roman"/>
                <a:cs typeface="Times New Roman"/>
              </a:rPr>
              <a:t>e</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b</a:t>
            </a:r>
            <a:r>
              <a:rPr sz="1200" spc="-5" dirty="0">
                <a:latin typeface="Times New Roman"/>
                <a:cs typeface="Times New Roman"/>
              </a:rPr>
              <a:t>ac</a:t>
            </a:r>
            <a:r>
              <a:rPr sz="1200" dirty="0">
                <a:latin typeface="Times New Roman"/>
                <a:cs typeface="Times New Roman"/>
              </a:rPr>
              <a:t>k,</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d)</a:t>
            </a:r>
            <a:r>
              <a:rPr sz="1200" spc="65"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ec</a:t>
            </a:r>
            <a:r>
              <a:rPr sz="1200" dirty="0">
                <a:latin typeface="Times New Roman"/>
                <a:cs typeface="Times New Roman"/>
              </a:rPr>
              <a:t>h</a:t>
            </a:r>
            <a:r>
              <a:rPr sz="1200" spc="-25" dirty="0">
                <a:latin typeface="Times New Roman"/>
                <a:cs typeface="Times New Roman"/>
              </a:rPr>
              <a:t>n</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a:t>
            </a:r>
            <a:r>
              <a:rPr sz="1200" spc="6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dirty="0">
                <a:latin typeface="Times New Roman"/>
                <a:cs typeface="Times New Roman"/>
              </a:rPr>
              <a:t>u</a:t>
            </a:r>
            <a:r>
              <a:rPr sz="1200" spc="-25"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5" dirty="0">
                <a:latin typeface="Times New Roman"/>
                <a:cs typeface="Times New Roman"/>
              </a:rPr>
              <a:t> </a:t>
            </a:r>
            <a:r>
              <a:rPr sz="1200" spc="5" dirty="0">
                <a:latin typeface="Times New Roman"/>
                <a:cs typeface="Times New Roman"/>
              </a:rPr>
              <a:t>(</a:t>
            </a:r>
            <a:r>
              <a:rPr sz="1200" spc="-40" dirty="0">
                <a:latin typeface="Times New Roman"/>
                <a:cs typeface="Times New Roman"/>
              </a:rPr>
              <a:t>f</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45" dirty="0">
                <a:latin typeface="Times New Roman"/>
                <a:cs typeface="Times New Roman"/>
              </a:rPr>
              <a:t> </a:t>
            </a:r>
            <a:r>
              <a:rPr sz="1200"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 </a:t>
            </a:r>
            <a:r>
              <a:rPr sz="1200" spc="60" dirty="0">
                <a:latin typeface="Times New Roman"/>
                <a:cs typeface="Times New Roman"/>
              </a:rPr>
              <a:t> </a:t>
            </a:r>
            <a:r>
              <a:rPr sz="1200" dirty="0">
                <a:latin typeface="Times New Roman"/>
                <a:cs typeface="Times New Roman"/>
              </a:rPr>
              <a:t>to </a:t>
            </a:r>
            <a:r>
              <a:rPr sz="1200" spc="95"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ne </a:t>
            </a:r>
            <a:r>
              <a:rPr sz="1200" spc="9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9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0"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30"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g)</a:t>
            </a:r>
            <a:r>
              <a:rPr sz="1200" spc="4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S</a:t>
            </a:r>
            <a:r>
              <a:rPr sz="1200" spc="-25" dirty="0">
                <a:latin typeface="Times New Roman"/>
                <a:cs typeface="Times New Roman"/>
              </a:rPr>
              <a:t>i</a:t>
            </a:r>
            <a:r>
              <a:rPr sz="1200" dirty="0">
                <a:latin typeface="Times New Roman"/>
                <a:cs typeface="Times New Roman"/>
              </a:rPr>
              <a:t>mi</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ill</a:t>
            </a:r>
            <a:r>
              <a:rPr sz="1200" spc="8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8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ed 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9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10160" algn="just">
              <a:lnSpc>
                <a:spcPct val="95800"/>
              </a:lnSpc>
            </a:pPr>
            <a:r>
              <a:rPr sz="1200" spc="-30" dirty="0">
                <a:latin typeface="Times New Roman"/>
                <a:cs typeface="Times New Roman"/>
              </a:rPr>
              <a:t>W</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25" dirty="0">
                <a:latin typeface="Times New Roman"/>
                <a:cs typeface="Times New Roman"/>
              </a:rPr>
              <a:t> 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0" dirty="0">
                <a:latin typeface="Times New Roman"/>
                <a:cs typeface="Times New Roman"/>
              </a:rPr>
              <a:t>m</a:t>
            </a:r>
            <a:r>
              <a:rPr sz="1200" spc="20" dirty="0">
                <a:latin typeface="Times New Roman"/>
                <a:cs typeface="Times New Roman"/>
              </a:rPr>
              <a:t>od</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pt </a:t>
            </a:r>
            <a:r>
              <a:rPr sz="1200" spc="-9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0" dirty="0">
                <a:latin typeface="Times New Roman"/>
                <a:cs typeface="Times New Roman"/>
              </a:rPr>
              <a:t>ss</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lly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A</a:t>
            </a:r>
            <a:r>
              <a:rPr sz="1200" spc="-5" dirty="0">
                <a:latin typeface="Times New Roman"/>
                <a:cs typeface="Times New Roman"/>
              </a:rPr>
              <a:t>cc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10" dirty="0">
                <a:latin typeface="Times New Roman"/>
                <a:cs typeface="Times New Roman"/>
              </a:rPr>
              <a:t>s</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93</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p:txBody>
          <a:bodyPr/>
          <a:lstStyle/>
          <a:p>
            <a:r>
              <a:rPr lang="en-US" dirty="0" smtClean="0"/>
              <a:t>Article “Providing Culturally Responsive Teaching” - Author Notes</a:t>
            </a:r>
            <a:endParaRPr lang="en-US" dirty="0"/>
          </a:p>
        </p:txBody>
      </p:sp>
      <p:sp>
        <p:nvSpPr>
          <p:cNvPr id="2" name="object 2"/>
          <p:cNvSpPr txBox="1"/>
          <p:nvPr/>
        </p:nvSpPr>
        <p:spPr>
          <a:xfrm>
            <a:off x="901700" y="916227"/>
            <a:ext cx="5975350" cy="7538720"/>
          </a:xfrm>
          <a:prstGeom prst="rect">
            <a:avLst/>
          </a:prstGeom>
        </p:spPr>
        <p:txBody>
          <a:bodyPr vert="horz" wrap="square" lIns="0" tIns="0" rIns="0" bIns="0" rtlCol="0">
            <a:spAutoFit/>
          </a:bodyPr>
          <a:lstStyle/>
          <a:p>
            <a:pPr marL="12700" marR="9525" algn="just">
              <a:lnSpc>
                <a:spcPct val="95800"/>
              </a:lnSpc>
            </a:pPr>
            <a:r>
              <a:rPr sz="1200" spc="-5" dirty="0">
                <a:latin typeface="Times New Roman"/>
                <a:cs typeface="Times New Roman"/>
              </a:rPr>
              <a:t>c</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15" dirty="0">
                <a:latin typeface="Times New Roman"/>
                <a:cs typeface="Times New Roman"/>
              </a:rPr>
              <a:t>c</a:t>
            </a:r>
            <a:r>
              <a:rPr sz="1200" spc="-25" dirty="0">
                <a:latin typeface="Times New Roman"/>
                <a:cs typeface="Times New Roman"/>
              </a:rPr>
              <a:t>li</a:t>
            </a:r>
            <a:r>
              <a:rPr sz="1200" spc="2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mi</a:t>
            </a:r>
            <a:r>
              <a:rPr sz="1200" dirty="0">
                <a:latin typeface="Times New Roman"/>
                <a:cs typeface="Times New Roman"/>
              </a:rPr>
              <a:t>ne</a:t>
            </a:r>
            <a:r>
              <a:rPr sz="1200" spc="10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130" dirty="0">
                <a:latin typeface="Times New Roman"/>
                <a:cs typeface="Times New Roman"/>
              </a:rPr>
              <a:t> </a:t>
            </a:r>
            <a:r>
              <a:rPr sz="1200" spc="-25" dirty="0">
                <a:latin typeface="Times New Roman"/>
                <a:cs typeface="Times New Roman"/>
              </a:rPr>
              <a:t>li</a:t>
            </a:r>
            <a:r>
              <a:rPr sz="1200" dirty="0">
                <a:latin typeface="Times New Roman"/>
                <a:cs typeface="Times New Roman"/>
              </a:rPr>
              <a:t>ke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10"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ih</a:t>
            </a:r>
            <a:r>
              <a:rPr sz="1200" spc="20" dirty="0">
                <a:latin typeface="Times New Roman"/>
                <a:cs typeface="Times New Roman"/>
              </a:rPr>
              <a:t>oo</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25" dirty="0">
                <a:latin typeface="Times New Roman"/>
                <a:cs typeface="Times New Roman"/>
              </a:rPr>
              <a:t> </a:t>
            </a:r>
            <a:r>
              <a:rPr sz="1200" spc="15" dirty="0">
                <a:latin typeface="Times New Roman"/>
                <a:cs typeface="Times New Roman"/>
              </a:rPr>
              <a:t>e</a:t>
            </a:r>
            <a:r>
              <a:rPr sz="1200" dirty="0">
                <a:latin typeface="Times New Roman"/>
                <a:cs typeface="Times New Roman"/>
              </a:rPr>
              <a:t>xh</a:t>
            </a:r>
            <a:r>
              <a:rPr sz="1200" spc="-25" dirty="0">
                <a:latin typeface="Times New Roman"/>
                <a:cs typeface="Times New Roman"/>
              </a:rPr>
              <a:t>i</a:t>
            </a:r>
            <a:r>
              <a:rPr sz="1200" dirty="0">
                <a:latin typeface="Times New Roman"/>
                <a:cs typeface="Times New Roman"/>
              </a:rPr>
              <a:t>b</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15" dirty="0">
                <a:latin typeface="Times New Roman"/>
                <a:cs typeface="Times New Roman"/>
              </a:rPr>
              <a:t>L</a:t>
            </a:r>
            <a:r>
              <a:rPr sz="1200" dirty="0">
                <a:latin typeface="Times New Roman"/>
                <a:cs typeface="Times New Roman"/>
              </a:rPr>
              <a:t>u</a:t>
            </a:r>
            <a:r>
              <a:rPr sz="1200" spc="15" dirty="0">
                <a:latin typeface="Times New Roman"/>
                <a:cs typeface="Times New Roman"/>
              </a:rPr>
              <a:t>c</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2002) </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(Ir</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ne</a:t>
            </a:r>
            <a:r>
              <a:rPr sz="1200" spc="3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30" dirty="0">
                <a:latin typeface="Times New Roman"/>
                <a:cs typeface="Times New Roman"/>
              </a:rPr>
              <a:t>A</a:t>
            </a:r>
            <a:r>
              <a:rPr sz="1200" spc="30" dirty="0">
                <a:latin typeface="Times New Roman"/>
                <a:cs typeface="Times New Roman"/>
              </a:rPr>
              <a:t>r</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o,</a:t>
            </a:r>
            <a:r>
              <a:rPr sz="1200" spc="20" dirty="0">
                <a:latin typeface="Times New Roman"/>
                <a:cs typeface="Times New Roman"/>
              </a:rPr>
              <a:t> </a:t>
            </a:r>
            <a:r>
              <a:rPr sz="1200" dirty="0">
                <a:latin typeface="Times New Roman"/>
                <a:cs typeface="Times New Roman"/>
              </a:rPr>
              <a:t>200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5080" algn="just">
              <a:lnSpc>
                <a:spcPct val="95700"/>
              </a:lnSpc>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80" dirty="0">
                <a:latin typeface="Times New Roman"/>
                <a:cs typeface="Times New Roman"/>
              </a:rPr>
              <a:t> </a:t>
            </a:r>
            <a:r>
              <a:rPr sz="1200" spc="-5" dirty="0">
                <a:latin typeface="Times New Roman"/>
                <a:cs typeface="Times New Roman"/>
              </a:rPr>
              <a:t>e</a:t>
            </a:r>
            <a:r>
              <a:rPr sz="1200" spc="-50" dirty="0">
                <a:latin typeface="Times New Roman"/>
                <a:cs typeface="Times New Roman"/>
              </a:rPr>
              <a:t>l</a:t>
            </a:r>
            <a:r>
              <a:rPr sz="1200" dirty="0">
                <a:latin typeface="Times New Roman"/>
                <a:cs typeface="Times New Roman"/>
              </a:rPr>
              <a:t>u</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um</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to  </a:t>
            </a:r>
            <a:r>
              <a:rPr sz="1200" spc="-5" dirty="0">
                <a:latin typeface="Times New Roman"/>
                <a:cs typeface="Times New Roman"/>
              </a:rPr>
              <a:t>a</a:t>
            </a:r>
            <a:r>
              <a:rPr sz="1200" dirty="0">
                <a:latin typeface="Times New Roman"/>
                <a:cs typeface="Times New Roman"/>
              </a:rPr>
              <a:t>pp</a:t>
            </a:r>
            <a:r>
              <a:rPr sz="1200" spc="-25" dirty="0">
                <a:latin typeface="Times New Roman"/>
                <a:cs typeface="Times New Roman"/>
              </a:rPr>
              <a:t>l</a:t>
            </a:r>
            <a:r>
              <a:rPr sz="1200" dirty="0">
                <a:latin typeface="Times New Roman"/>
                <a:cs typeface="Times New Roman"/>
              </a:rPr>
              <a:t>y </a:t>
            </a:r>
            <a:r>
              <a:rPr sz="1200" spc="-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25" dirty="0">
                <a:latin typeface="Times New Roman"/>
                <a:cs typeface="Times New Roman"/>
              </a:rPr>
              <a:t> 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om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y</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B</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um</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we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50"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 </a:t>
            </a:r>
            <a:r>
              <a:rPr sz="1200" spc="7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9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 </a:t>
            </a:r>
            <a:r>
              <a:rPr sz="1200" spc="7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b</a:t>
            </a:r>
            <a:r>
              <a:rPr sz="1200" spc="20" dirty="0">
                <a:latin typeface="Times New Roman"/>
                <a:cs typeface="Times New Roman"/>
              </a:rPr>
              <a:t>o</a:t>
            </a:r>
            <a:r>
              <a:rPr sz="1200" spc="-25" dirty="0">
                <a:latin typeface="Times New Roman"/>
                <a:cs typeface="Times New Roman"/>
              </a:rPr>
              <a:t>l</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er 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7620" algn="just">
              <a:lnSpc>
                <a:spcPct val="95800"/>
              </a:lnSpc>
            </a:pP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7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55" dirty="0">
                <a:latin typeface="Times New Roman"/>
                <a:cs typeface="Times New Roman"/>
              </a:rPr>
              <a:t> </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o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e</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spc="-30" dirty="0">
                <a:latin typeface="Times New Roman"/>
                <a:cs typeface="Times New Roman"/>
              </a:rPr>
              <a:t>w</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g</a:t>
            </a:r>
            <a:r>
              <a:rPr sz="1200" spc="-5" dirty="0">
                <a:latin typeface="Times New Roman"/>
                <a:cs typeface="Times New Roman"/>
              </a:rPr>
              <a:t>ap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li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10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ue </a:t>
            </a:r>
            <a:r>
              <a:rPr sz="1200" spc="-12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ge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6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2011</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R="1270" algn="ctr">
              <a:lnSpc>
                <a:spcPct val="100000"/>
              </a:lnSpc>
            </a:pPr>
            <a:r>
              <a:rPr sz="1200" b="1" spc="-5" dirty="0">
                <a:latin typeface="Times New Roman"/>
                <a:cs typeface="Times New Roman"/>
              </a:rPr>
              <a:t>AU</a:t>
            </a:r>
            <a:r>
              <a:rPr sz="1200" b="1" spc="-10" dirty="0">
                <a:latin typeface="Times New Roman"/>
                <a:cs typeface="Times New Roman"/>
              </a:rPr>
              <a:t>T</a:t>
            </a:r>
            <a:r>
              <a:rPr sz="1200" b="1" dirty="0">
                <a:latin typeface="Times New Roman"/>
                <a:cs typeface="Times New Roman"/>
              </a:rPr>
              <a:t>HOR</a:t>
            </a:r>
            <a:r>
              <a:rPr sz="1200" b="1" spc="5" dirty="0">
                <a:latin typeface="Times New Roman"/>
                <a:cs typeface="Times New Roman"/>
              </a:rPr>
              <a:t> </a:t>
            </a:r>
            <a:r>
              <a:rPr sz="1200" b="1" spc="-5" dirty="0">
                <a:latin typeface="Times New Roman"/>
                <a:cs typeface="Times New Roman"/>
              </a:rPr>
              <a:t>N</a:t>
            </a:r>
            <a:r>
              <a:rPr sz="1200" b="1" dirty="0">
                <a:latin typeface="Times New Roman"/>
                <a:cs typeface="Times New Roman"/>
              </a:rPr>
              <a:t>O</a:t>
            </a:r>
            <a:r>
              <a:rPr sz="1200" b="1" spc="-10" dirty="0">
                <a:latin typeface="Times New Roman"/>
                <a:cs typeface="Times New Roman"/>
              </a:rPr>
              <a:t>TE</a:t>
            </a:r>
            <a:r>
              <a:rPr sz="1200" b="1" dirty="0">
                <a:latin typeface="Times New Roman"/>
                <a:cs typeface="Times New Roman"/>
              </a:rPr>
              <a:t>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6350" algn="just">
              <a:lnSpc>
                <a:spcPct val="95800"/>
              </a:lnSpc>
            </a:pPr>
            <a:r>
              <a:rPr sz="1200" b="1" spc="-5" dirty="0">
                <a:latin typeface="Times New Roman"/>
                <a:cs typeface="Times New Roman"/>
              </a:rPr>
              <a:t>C</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hy </a:t>
            </a:r>
            <a:r>
              <a:rPr sz="1200" b="1" spc="120" dirty="0">
                <a:latin typeface="Times New Roman"/>
                <a:cs typeface="Times New Roman"/>
              </a:rPr>
              <a:t> </a:t>
            </a:r>
            <a:r>
              <a:rPr sz="1200" b="1" spc="-5" dirty="0">
                <a:latin typeface="Times New Roman"/>
                <a:cs typeface="Times New Roman"/>
              </a:rPr>
              <a:t>D</a:t>
            </a:r>
            <a:r>
              <a:rPr sz="1200" b="1" dirty="0">
                <a:latin typeface="Times New Roman"/>
                <a:cs typeface="Times New Roman"/>
              </a:rPr>
              <a:t>. </a:t>
            </a:r>
            <a:r>
              <a:rPr sz="1200" b="1" spc="80" dirty="0">
                <a:latin typeface="Times New Roman"/>
                <a:cs typeface="Times New Roman"/>
              </a:rPr>
              <a:t> </a:t>
            </a:r>
            <a:r>
              <a:rPr sz="1200" b="1" spc="25" dirty="0">
                <a:latin typeface="Times New Roman"/>
                <a:cs typeface="Times New Roman"/>
              </a:rPr>
              <a:t>K</a:t>
            </a:r>
            <a:r>
              <a:rPr sz="1200" b="1" spc="-5" dirty="0">
                <a:latin typeface="Times New Roman"/>
                <a:cs typeface="Times New Roman"/>
              </a:rPr>
              <a:t>e</a:t>
            </a:r>
            <a:r>
              <a:rPr sz="1200" b="1" dirty="0">
                <a:latin typeface="Times New Roman"/>
                <a:cs typeface="Times New Roman"/>
              </a:rPr>
              <a:t>a, </a:t>
            </a:r>
            <a:r>
              <a:rPr sz="1200" b="1" spc="105" dirty="0">
                <a:latin typeface="Times New Roman"/>
                <a:cs typeface="Times New Roman"/>
              </a:rPr>
              <a:t> </a:t>
            </a:r>
            <a:r>
              <a:rPr sz="1200" b="1" spc="-15" dirty="0">
                <a:latin typeface="Times New Roman"/>
                <a:cs typeface="Times New Roman"/>
              </a:rPr>
              <a:t>P</a:t>
            </a:r>
            <a:r>
              <a:rPr sz="1200" b="1" dirty="0">
                <a:latin typeface="Times New Roman"/>
                <a:cs typeface="Times New Roman"/>
              </a:rPr>
              <a:t>h</a:t>
            </a:r>
            <a:r>
              <a:rPr sz="1200" b="1" spc="-5" dirty="0">
                <a:latin typeface="Times New Roman"/>
                <a:cs typeface="Times New Roman"/>
              </a:rPr>
              <a:t>D</a:t>
            </a:r>
            <a:r>
              <a:rPr sz="1200" b="1" dirty="0">
                <a:latin typeface="Times New Roman"/>
                <a:cs typeface="Times New Roman"/>
              </a:rPr>
              <a:t>, </a:t>
            </a:r>
            <a:r>
              <a:rPr sz="1200" b="1" spc="8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dirty="0">
                <a:latin typeface="Times New Roman"/>
                <a:cs typeface="Times New Roman"/>
              </a:rPr>
              <a:t>Sp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N</a:t>
            </a:r>
            <a:r>
              <a:rPr sz="120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7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 </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&amp;</a:t>
            </a:r>
            <a:r>
              <a:rPr sz="1200" dirty="0">
                <a:latin typeface="Times New Roman"/>
                <a:cs typeface="Times New Roman"/>
              </a:rPr>
              <a:t>T </a:t>
            </a:r>
            <a:r>
              <a:rPr sz="1200" spc="10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te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He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nt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He</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 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25" dirty="0">
                <a:latin typeface="Times New Roman"/>
                <a:cs typeface="Times New Roman"/>
              </a:rPr>
              <a:t>m</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dirty="0">
                <a:latin typeface="Times New Roman"/>
                <a:cs typeface="Times New Roman"/>
              </a:rPr>
              <a:t>ll</a:t>
            </a:r>
            <a:r>
              <a:rPr sz="1200" spc="-5" dirty="0">
                <a:latin typeface="Times New Roman"/>
                <a:cs typeface="Times New Roman"/>
              </a:rPr>
              <a:t>a</a:t>
            </a:r>
            <a:r>
              <a:rPr sz="1200" dirty="0">
                <a:latin typeface="Times New Roman"/>
                <a:cs typeface="Times New Roman"/>
              </a:rPr>
              <a:t>bi</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b="1" dirty="0">
                <a:latin typeface="Times New Roman"/>
                <a:cs typeface="Times New Roman"/>
              </a:rPr>
              <a:t>S</a:t>
            </a:r>
            <a:r>
              <a:rPr sz="1200" b="1" spc="5" dirty="0">
                <a:latin typeface="Times New Roman"/>
                <a:cs typeface="Times New Roman"/>
              </a:rPr>
              <a:t>t</a:t>
            </a:r>
            <a:r>
              <a:rPr sz="1200" b="1" dirty="0">
                <a:latin typeface="Times New Roman"/>
                <a:cs typeface="Times New Roman"/>
              </a:rPr>
              <a:t>an</a:t>
            </a:r>
            <a:r>
              <a:rPr sz="1200" b="1" spc="-25" dirty="0">
                <a:latin typeface="Times New Roman"/>
                <a:cs typeface="Times New Roman"/>
              </a:rPr>
              <a:t>l</a:t>
            </a:r>
            <a:r>
              <a:rPr sz="1200" b="1" spc="-5" dirty="0">
                <a:latin typeface="Times New Roman"/>
                <a:cs typeface="Times New Roman"/>
              </a:rPr>
              <a:t>e</a:t>
            </a:r>
            <a:r>
              <a:rPr sz="1200" b="1" dirty="0">
                <a:latin typeface="Times New Roman"/>
                <a:cs typeface="Times New Roman"/>
              </a:rPr>
              <a:t>y</a:t>
            </a:r>
            <a:endParaRPr sz="1200">
              <a:latin typeface="Times New Roman"/>
              <a:cs typeface="Times New Roman"/>
            </a:endParaRPr>
          </a:p>
          <a:p>
            <a:pPr marL="12700" marR="7620" algn="just">
              <a:lnSpc>
                <a:spcPct val="95600"/>
              </a:lnSpc>
              <a:spcBef>
                <a:spcPts val="15"/>
              </a:spcBef>
            </a:pPr>
            <a:r>
              <a:rPr sz="1200" b="1" spc="-5" dirty="0">
                <a:latin typeface="Times New Roman"/>
                <a:cs typeface="Times New Roman"/>
              </a:rPr>
              <a:t>C</a:t>
            </a:r>
            <a:r>
              <a:rPr sz="1200" b="1" dirty="0">
                <a:latin typeface="Times New Roman"/>
                <a:cs typeface="Times New Roman"/>
              </a:rPr>
              <a:t>. </a:t>
            </a:r>
            <a:r>
              <a:rPr sz="1200" b="1" spc="-85" dirty="0">
                <a:latin typeface="Times New Roman"/>
                <a:cs typeface="Times New Roman"/>
              </a:rPr>
              <a:t> </a:t>
            </a:r>
            <a:r>
              <a:rPr sz="1200" b="1" spc="-10" dirty="0">
                <a:latin typeface="Times New Roman"/>
                <a:cs typeface="Times New Roman"/>
              </a:rPr>
              <a:t>T</a:t>
            </a:r>
            <a:r>
              <a:rPr sz="1200" b="1" spc="-30" dirty="0">
                <a:latin typeface="Times New Roman"/>
                <a:cs typeface="Times New Roman"/>
              </a:rPr>
              <a:t>r</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t</a:t>
            </a:r>
            <a:r>
              <a:rPr sz="1200" b="1" dirty="0">
                <a:latin typeface="Times New Roman"/>
                <a:cs typeface="Times New Roman"/>
              </a:rPr>
              <a:t>, </a:t>
            </a:r>
            <a:r>
              <a:rPr sz="1200" b="1" spc="-85" dirty="0">
                <a:latin typeface="Times New Roman"/>
                <a:cs typeface="Times New Roman"/>
              </a:rPr>
              <a:t> </a:t>
            </a:r>
            <a:r>
              <a:rPr sz="1200" b="1" spc="-15" dirty="0">
                <a:latin typeface="Times New Roman"/>
                <a:cs typeface="Times New Roman"/>
              </a:rPr>
              <a:t>P</a:t>
            </a:r>
            <a:r>
              <a:rPr sz="1200" b="1" dirty="0">
                <a:latin typeface="Times New Roman"/>
                <a:cs typeface="Times New Roman"/>
              </a:rPr>
              <a:t>h</a:t>
            </a:r>
            <a:r>
              <a:rPr sz="1200" b="1" spc="-5" dirty="0">
                <a:latin typeface="Times New Roman"/>
                <a:cs typeface="Times New Roman"/>
              </a:rPr>
              <a:t>D</a:t>
            </a:r>
            <a:r>
              <a:rPr sz="1200" b="1" dirty="0">
                <a:latin typeface="Times New Roman"/>
                <a:cs typeface="Times New Roman"/>
              </a:rPr>
              <a:t>, </a:t>
            </a:r>
            <a:r>
              <a:rPr sz="1200" b="1" spc="-8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30"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dirty="0">
                <a:latin typeface="Times New Roman"/>
                <a:cs typeface="Times New Roman"/>
              </a:rPr>
              <a:t>S</a:t>
            </a:r>
            <a:r>
              <a:rPr sz="1200" spc="-25"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0" dirty="0">
                <a:latin typeface="Times New Roman"/>
                <a:cs typeface="Times New Roman"/>
              </a:rPr>
              <a:t>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5" dirty="0">
                <a:latin typeface="Times New Roman"/>
                <a:cs typeface="Times New Roman"/>
              </a:rPr>
              <a:t>a, </a:t>
            </a:r>
            <a:r>
              <a:rPr sz="1200" spc="-10"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ou</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po</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45"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du</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y.</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10795" algn="just">
              <a:lnSpc>
                <a:spcPct val="95800"/>
              </a:lnSpc>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by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Sp</a:t>
            </a:r>
            <a:r>
              <a:rPr sz="1200" spc="-5" dirty="0">
                <a:latin typeface="Times New Roman"/>
                <a:cs typeface="Times New Roman"/>
              </a:rPr>
              <a:t>ec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30" dirty="0">
                <a:latin typeface="Times New Roman"/>
                <a:cs typeface="Times New Roman"/>
              </a:rPr>
              <a:t>A</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H</a:t>
            </a:r>
            <a:r>
              <a:rPr sz="1200" dirty="0">
                <a:latin typeface="Times New Roman"/>
                <a:cs typeface="Times New Roman"/>
              </a:rPr>
              <a:t>325</a:t>
            </a:r>
            <a:r>
              <a:rPr sz="1200" spc="10" dirty="0">
                <a:latin typeface="Times New Roman"/>
                <a:cs typeface="Times New Roman"/>
              </a:rPr>
              <a:t>T</a:t>
            </a:r>
            <a:r>
              <a:rPr sz="1200" dirty="0">
                <a:latin typeface="Times New Roman"/>
                <a:cs typeface="Times New Roman"/>
              </a:rPr>
              <a:t>080033. </a:t>
            </a:r>
            <a:r>
              <a:rPr sz="1200" spc="-15"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 </a:t>
            </a:r>
            <a:r>
              <a:rPr sz="1200" spc="-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dirty="0">
                <a:latin typeface="Times New Roman"/>
                <a:cs typeface="Times New Roman"/>
              </a:rPr>
              <a:t>y </a:t>
            </a:r>
            <a:r>
              <a:rPr sz="1200" spc="-5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d</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n, </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ce</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8890" algn="just">
              <a:lnSpc>
                <a:spcPct val="95800"/>
              </a:lnSpc>
            </a:pP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30" dirty="0">
                <a:latin typeface="Times New Roman"/>
                <a:cs typeface="Times New Roman"/>
              </a:rPr>
              <a:t>D</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hy</a:t>
            </a:r>
            <a:r>
              <a:rPr sz="1200" spc="1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 </a:t>
            </a:r>
            <a:r>
              <a:rPr sz="1200" spc="-105" dirty="0">
                <a:latin typeface="Times New Roman"/>
                <a:cs typeface="Times New Roman"/>
              </a:rPr>
              <a:t> </a:t>
            </a:r>
            <a:r>
              <a:rPr sz="1200" spc="-30" dirty="0">
                <a:latin typeface="Times New Roman"/>
                <a:cs typeface="Times New Roman"/>
              </a:rPr>
              <a:t>A</a:t>
            </a:r>
            <a:r>
              <a:rPr sz="1200" dirty="0">
                <a:latin typeface="Times New Roman"/>
                <a:cs typeface="Times New Roman"/>
              </a:rPr>
              <a:t>g</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0" dirty="0">
                <a:latin typeface="Times New Roman"/>
                <a:cs typeface="Times New Roman"/>
              </a:rPr>
              <a:t>T</a:t>
            </a:r>
            <a:r>
              <a:rPr sz="1200" spc="-5" dirty="0">
                <a:latin typeface="Times New Roman"/>
                <a:cs typeface="Times New Roman"/>
              </a:rPr>
              <a:t>ec</a:t>
            </a:r>
            <a:r>
              <a:rPr sz="1200" dirty="0">
                <a:latin typeface="Times New Roman"/>
                <a:cs typeface="Times New Roman"/>
              </a:rPr>
              <a:t>hn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1601 </a:t>
            </a:r>
            <a:r>
              <a:rPr sz="1200" spc="10" dirty="0">
                <a:latin typeface="Times New Roman"/>
                <a:cs typeface="Times New Roman"/>
              </a:rPr>
              <a:t>E</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a:t>
            </a:r>
            <a:r>
              <a:rPr sz="1200" spc="-30" dirty="0">
                <a:latin typeface="Times New Roman"/>
                <a:cs typeface="Times New Roman"/>
              </a:rPr>
              <a:t>e</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e</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a:t>
            </a:r>
            <a:r>
              <a:rPr sz="1200" spc="-15" dirty="0">
                <a:latin typeface="Times New Roman"/>
                <a:cs typeface="Times New Roman"/>
              </a:rPr>
              <a:t> </a:t>
            </a:r>
            <a:r>
              <a:rPr sz="1200" dirty="0">
                <a:latin typeface="Times New Roman"/>
                <a:cs typeface="Times New Roman"/>
              </a:rPr>
              <a:t>247</a:t>
            </a:r>
            <a:r>
              <a:rPr sz="1200" spc="-1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Ha</a:t>
            </a:r>
            <a:r>
              <a:rPr sz="1200" spc="-25" dirty="0">
                <a:latin typeface="Times New Roman"/>
                <a:cs typeface="Times New Roman"/>
              </a:rPr>
              <a:t>ll</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b</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o,</a:t>
            </a:r>
            <a:r>
              <a:rPr sz="1200" spc="20" dirty="0">
                <a:latin typeface="Times New Roman"/>
                <a:cs typeface="Times New Roman"/>
              </a:rPr>
              <a:t> </a:t>
            </a:r>
            <a:r>
              <a:rPr sz="1200" spc="-5" dirty="0">
                <a:latin typeface="Times New Roman"/>
                <a:cs typeface="Times New Roman"/>
              </a:rPr>
              <a:t>N</a:t>
            </a:r>
            <a:r>
              <a:rPr sz="1200" dirty="0">
                <a:latin typeface="Times New Roman"/>
                <a:cs typeface="Times New Roman"/>
              </a:rPr>
              <a:t>C </a:t>
            </a:r>
            <a:r>
              <a:rPr sz="1200" spc="-10" dirty="0">
                <a:latin typeface="Times New Roman"/>
                <a:cs typeface="Times New Roman"/>
              </a:rPr>
              <a:t> </a:t>
            </a:r>
            <a:r>
              <a:rPr sz="1200" dirty="0">
                <a:latin typeface="Times New Roman"/>
                <a:cs typeface="Times New Roman"/>
              </a:rPr>
              <a:t>27411.</a:t>
            </a:r>
            <a:endParaRPr sz="1200">
              <a:latin typeface="Times New Roman"/>
              <a:cs typeface="Times New Roman"/>
            </a:endParaRPr>
          </a:p>
          <a:p>
            <a:pPr marL="12700" algn="just">
              <a:lnSpc>
                <a:spcPts val="1390"/>
              </a:lnSpc>
            </a:pPr>
            <a:r>
              <a:rPr sz="1200" spc="10" dirty="0">
                <a:latin typeface="Times New Roman"/>
                <a:cs typeface="Times New Roman"/>
              </a:rPr>
              <a:t>E</a:t>
            </a:r>
            <a:r>
              <a:rPr sz="1200" spc="5" dirty="0">
                <a:latin typeface="Times New Roman"/>
                <a:cs typeface="Times New Roman"/>
              </a:rPr>
              <a: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a:t>
            </a:r>
            <a:r>
              <a:rPr sz="1200" spc="10" dirty="0">
                <a:latin typeface="Times New Roman"/>
                <a:cs typeface="Times New Roman"/>
              </a:rPr>
              <a:t> </a:t>
            </a:r>
            <a:r>
              <a:rPr sz="1200" spc="-5" dirty="0">
                <a:solidFill>
                  <a:srgbClr val="0000FF"/>
                </a:solidFill>
                <a:latin typeface="Times New Roman"/>
                <a:cs typeface="Times New Roman"/>
                <a:hlinkClick r:id="rId3"/>
              </a:rPr>
              <a:t>c</a:t>
            </a:r>
            <a:r>
              <a:rPr sz="1200" dirty="0">
                <a:solidFill>
                  <a:srgbClr val="0000FF"/>
                </a:solidFill>
                <a:latin typeface="Times New Roman"/>
                <a:cs typeface="Times New Roman"/>
                <a:hlinkClick r:id="rId3"/>
              </a:rPr>
              <a:t>dk</a:t>
            </a:r>
            <a:r>
              <a:rPr sz="1200" spc="-5" dirty="0">
                <a:solidFill>
                  <a:srgbClr val="0000FF"/>
                </a:solidFill>
                <a:latin typeface="Times New Roman"/>
                <a:cs typeface="Times New Roman"/>
                <a:hlinkClick r:id="rId3"/>
              </a:rPr>
              <a:t>e</a:t>
            </a:r>
            <a:r>
              <a:rPr sz="1200" spc="15" dirty="0">
                <a:solidFill>
                  <a:srgbClr val="0000FF"/>
                </a:solidFill>
                <a:latin typeface="Times New Roman"/>
                <a:cs typeface="Times New Roman"/>
                <a:hlinkClick r:id="rId3"/>
              </a:rPr>
              <a:t>a</a:t>
            </a:r>
            <a:r>
              <a:rPr sz="1200" spc="-5" dirty="0">
                <a:solidFill>
                  <a:srgbClr val="0000FF"/>
                </a:solidFill>
                <a:latin typeface="Times New Roman"/>
                <a:cs typeface="Times New Roman"/>
                <a:hlinkClick r:id="rId3"/>
              </a:rPr>
              <a:t>@</a:t>
            </a:r>
            <a:r>
              <a:rPr sz="1200" spc="-25" dirty="0">
                <a:solidFill>
                  <a:srgbClr val="0000FF"/>
                </a:solidFill>
                <a:latin typeface="Times New Roman"/>
                <a:cs typeface="Times New Roman"/>
                <a:hlinkClick r:id="rId3"/>
              </a:rPr>
              <a:t>n</a:t>
            </a:r>
            <a:r>
              <a:rPr sz="1200" spc="-5" dirty="0">
                <a:solidFill>
                  <a:srgbClr val="0000FF"/>
                </a:solidFill>
                <a:latin typeface="Times New Roman"/>
                <a:cs typeface="Times New Roman"/>
                <a:hlinkClick r:id="rId3"/>
              </a:rPr>
              <a:t>ca</a:t>
            </a:r>
            <a:r>
              <a:rPr sz="1200" spc="25" dirty="0">
                <a:solidFill>
                  <a:srgbClr val="0000FF"/>
                </a:solidFill>
                <a:latin typeface="Times New Roman"/>
                <a:cs typeface="Times New Roman"/>
                <a:hlinkClick r:id="rId3"/>
              </a:rPr>
              <a:t>t</a:t>
            </a:r>
            <a:r>
              <a:rPr sz="1200" spc="1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du</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94</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Article “Providing Culturally Responsive Teaching” - References</a:t>
            </a:r>
            <a:endParaRPr lang="en-US" dirty="0"/>
          </a:p>
        </p:txBody>
      </p:sp>
      <p:sp>
        <p:nvSpPr>
          <p:cNvPr id="2" name="object 2"/>
          <p:cNvSpPr txBox="1"/>
          <p:nvPr/>
        </p:nvSpPr>
        <p:spPr>
          <a:xfrm>
            <a:off x="901700" y="919275"/>
            <a:ext cx="5972175" cy="8036815"/>
          </a:xfrm>
          <a:prstGeom prst="rect">
            <a:avLst/>
          </a:prstGeom>
        </p:spPr>
        <p:txBody>
          <a:bodyPr vert="horz" wrap="square" lIns="0" tIns="0" rIns="0" bIns="0" rtlCol="0">
            <a:spAutoFit/>
          </a:bodyPr>
          <a:lstStyle/>
          <a:p>
            <a:pPr algn="ctr">
              <a:lnSpc>
                <a:spcPct val="100000"/>
              </a:lnSpc>
            </a:pPr>
            <a:r>
              <a:rPr sz="1200" b="1" spc="-5" dirty="0">
                <a:latin typeface="Times New Roman"/>
                <a:cs typeface="Times New Roman"/>
              </a:rPr>
              <a:t>Re</a:t>
            </a:r>
            <a:r>
              <a:rPr sz="1200" b="1" spc="-20" dirty="0">
                <a:latin typeface="Times New Roman"/>
                <a:cs typeface="Times New Roman"/>
              </a:rPr>
              <a:t>f</a:t>
            </a:r>
            <a:r>
              <a:rPr sz="1200" b="1" spc="15" dirty="0">
                <a:latin typeface="Times New Roman"/>
                <a:cs typeface="Times New Roman"/>
              </a:rPr>
              <a:t>e</a:t>
            </a:r>
            <a:r>
              <a:rPr sz="1200" b="1" spc="-5" dirty="0">
                <a:latin typeface="Times New Roman"/>
                <a:cs typeface="Times New Roman"/>
              </a:rPr>
              <a:t>re</a:t>
            </a:r>
            <a:r>
              <a:rPr sz="1200" b="1" dirty="0">
                <a:latin typeface="Times New Roman"/>
                <a:cs typeface="Times New Roman"/>
              </a:rPr>
              <a:t>n</a:t>
            </a:r>
            <a:r>
              <a:rPr sz="1200" b="1" spc="-5" dirty="0">
                <a:latin typeface="Times New Roman"/>
                <a:cs typeface="Times New Roman"/>
              </a:rPr>
              <a:t>ces</a:t>
            </a:r>
            <a:endParaRPr sz="1200" dirty="0">
              <a:latin typeface="Times New Roman"/>
              <a:cs typeface="Times New Roman"/>
            </a:endParaRPr>
          </a:p>
          <a:p>
            <a:pPr>
              <a:lnSpc>
                <a:spcPct val="100000"/>
              </a:lnSpc>
              <a:spcBef>
                <a:spcPts val="20"/>
              </a:spcBef>
            </a:pPr>
            <a:endParaRPr sz="1200" dirty="0">
              <a:latin typeface="Times New Roman"/>
              <a:cs typeface="Times New Roman"/>
            </a:endParaRPr>
          </a:p>
          <a:p>
            <a:pPr marL="378460" marR="8890" indent="-365760" algn="just">
              <a:lnSpc>
                <a:spcPts val="1370"/>
              </a:lnSpc>
            </a:pP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z </a:t>
            </a:r>
            <a:r>
              <a:rPr sz="1200" spc="40" dirty="0">
                <a:latin typeface="Times New Roman"/>
                <a:cs typeface="Times New Roman"/>
              </a:rPr>
              <a:t> </a:t>
            </a:r>
            <a:r>
              <a:rPr sz="1200" spc="10" dirty="0">
                <a:latin typeface="Times New Roman"/>
                <a:cs typeface="Times New Roman"/>
              </a:rPr>
              <a:t>M</a:t>
            </a:r>
            <a:r>
              <a:rPr sz="1200" spc="-5" dirty="0">
                <a:latin typeface="Times New Roman"/>
                <a:cs typeface="Times New Roman"/>
              </a:rPr>
              <a:t>cHa</a:t>
            </a:r>
            <a:r>
              <a:rPr sz="1200" spc="25" dirty="0">
                <a:latin typeface="Times New Roman"/>
                <a:cs typeface="Times New Roman"/>
              </a:rPr>
              <a:t>t</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P</a:t>
            </a:r>
            <a:r>
              <a:rPr sz="1200" spc="1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aw</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R</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a </a:t>
            </a:r>
            <a:r>
              <a:rPr sz="1200" spc="4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spc="20" dirty="0">
                <a:latin typeface="Times New Roman"/>
                <a:cs typeface="Times New Roman"/>
              </a:rPr>
              <a:t>…</a:t>
            </a:r>
            <a:r>
              <a:rPr sz="1200" spc="-30" dirty="0">
                <a:latin typeface="Times New Roman"/>
                <a:cs typeface="Times New Roman"/>
              </a:rPr>
              <a:t>?</a:t>
            </a:r>
            <a:r>
              <a:rPr sz="1200" dirty="0">
                <a:latin typeface="Times New Roman"/>
                <a:cs typeface="Times New Roman"/>
              </a:rPr>
              <a:t>”</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c</a:t>
            </a:r>
            <a:r>
              <a:rPr sz="1200" spc="-10" dirty="0">
                <a:latin typeface="Times New Roman"/>
                <a:cs typeface="Times New Roman"/>
              </a:rPr>
              <a:t>C</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p>
          <a:p>
            <a:pPr marL="378460" marR="5715">
              <a:lnSpc>
                <a:spcPts val="1370"/>
              </a:lnSpc>
              <a:spcBef>
                <a:spcPts val="20"/>
              </a:spcBef>
            </a:pPr>
            <a:r>
              <a:rPr sz="1200" dirty="0">
                <a:latin typeface="Times New Roman"/>
                <a:cs typeface="Times New Roman"/>
              </a:rPr>
              <a:t>P.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lv</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z </a:t>
            </a:r>
            <a:r>
              <a:rPr sz="1200" spc="-80" dirty="0">
                <a:latin typeface="Times New Roman"/>
                <a:cs typeface="Times New Roman"/>
              </a:rPr>
              <a:t> </a:t>
            </a:r>
            <a:r>
              <a:rPr sz="1200" spc="-15" dirty="0">
                <a:latin typeface="Times New Roman"/>
                <a:cs typeface="Times New Roman"/>
              </a:rPr>
              <a:t>M</a:t>
            </a:r>
            <a:r>
              <a:rPr sz="1200" spc="-5" dirty="0">
                <a:latin typeface="Times New Roman"/>
                <a:cs typeface="Times New Roman"/>
              </a:rPr>
              <a:t>cHa</a:t>
            </a:r>
            <a:r>
              <a:rPr sz="1200" spc="25" dirty="0">
                <a:latin typeface="Times New Roman"/>
                <a:cs typeface="Times New Roman"/>
              </a:rPr>
              <a:t>t</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95" dirty="0">
                <a:latin typeface="Times New Roman"/>
                <a:cs typeface="Times New Roman"/>
              </a:rPr>
              <a:t> </a:t>
            </a:r>
            <a:r>
              <a:rPr sz="1200" i="1" spc="-10" dirty="0">
                <a:latin typeface="Times New Roman"/>
                <a:cs typeface="Times New Roman"/>
              </a:rPr>
              <a:t>K</a:t>
            </a:r>
            <a:r>
              <a:rPr sz="1200" i="1" dirty="0">
                <a:latin typeface="Times New Roman"/>
                <a:cs typeface="Times New Roman"/>
              </a:rPr>
              <a:t>n</a:t>
            </a:r>
            <a:r>
              <a:rPr sz="1200" i="1" spc="20" dirty="0">
                <a:latin typeface="Times New Roman"/>
                <a:cs typeface="Times New Roman"/>
              </a:rPr>
              <a:t>o</a:t>
            </a:r>
            <a:r>
              <a:rPr sz="1200" i="1" spc="-35" dirty="0">
                <a:latin typeface="Times New Roman"/>
                <a:cs typeface="Times New Roman"/>
              </a:rPr>
              <a:t>w</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dg</a:t>
            </a:r>
            <a:r>
              <a:rPr sz="1200" i="1" spc="-5" dirty="0">
                <a:latin typeface="Times New Roman"/>
                <a:cs typeface="Times New Roman"/>
              </a:rPr>
              <a:t>e</a:t>
            </a:r>
            <a:r>
              <a:rPr sz="1200" i="1" dirty="0">
                <a:latin typeface="Times New Roman"/>
                <a:cs typeface="Times New Roman"/>
              </a:rPr>
              <a:t>, </a:t>
            </a:r>
            <a:r>
              <a:rPr sz="1200" i="1" spc="-8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k</a:t>
            </a:r>
            <a:r>
              <a:rPr sz="1200" i="1" dirty="0">
                <a:latin typeface="Times New Roman"/>
                <a:cs typeface="Times New Roman"/>
              </a:rPr>
              <a:t>ill</a:t>
            </a:r>
            <a:r>
              <a:rPr sz="1200" i="1" spc="-15" dirty="0">
                <a:latin typeface="Times New Roman"/>
                <a:cs typeface="Times New Roman"/>
              </a:rPr>
              <a:t>s</a:t>
            </a:r>
            <a:r>
              <a:rPr sz="1200" i="1" dirty="0">
                <a:latin typeface="Times New Roman"/>
                <a:cs typeface="Times New Roman"/>
              </a:rPr>
              <a:t>, </a:t>
            </a:r>
            <a:r>
              <a:rPr sz="1200" i="1" spc="-85" dirty="0">
                <a:latin typeface="Times New Roman"/>
                <a:cs typeface="Times New Roman"/>
              </a:rPr>
              <a:t> </a:t>
            </a:r>
            <a:r>
              <a:rPr sz="1200" i="1" dirty="0">
                <a:latin typeface="Times New Roman"/>
                <a:cs typeface="Times New Roman"/>
              </a:rPr>
              <a:t>and </a:t>
            </a:r>
            <a:r>
              <a:rPr sz="1200" i="1" spc="-100" dirty="0">
                <a:latin typeface="Times New Roman"/>
                <a:cs typeface="Times New Roman"/>
              </a:rPr>
              <a:t> </a:t>
            </a:r>
            <a:r>
              <a:rPr sz="1200" i="1" dirty="0">
                <a:latin typeface="Times New Roman"/>
                <a:cs typeface="Times New Roman"/>
              </a:rPr>
              <a:t>di</a:t>
            </a:r>
            <a:r>
              <a:rPr sz="1200" i="1" spc="-15" dirty="0">
                <a:latin typeface="Times New Roman"/>
                <a:cs typeface="Times New Roman"/>
              </a:rPr>
              <a:t>s</a:t>
            </a:r>
            <a:r>
              <a:rPr sz="1200" i="1" dirty="0">
                <a:latin typeface="Times New Roman"/>
                <a:cs typeface="Times New Roman"/>
              </a:rPr>
              <a:t>po</a:t>
            </a:r>
            <a:r>
              <a:rPr sz="1200" i="1" spc="-15" dirty="0">
                <a:latin typeface="Times New Roman"/>
                <a:cs typeface="Times New Roman"/>
              </a:rPr>
              <a:t>s</a:t>
            </a:r>
            <a:r>
              <a:rPr sz="1200" i="1" dirty="0">
                <a:latin typeface="Times New Roman"/>
                <a:cs typeface="Times New Roman"/>
              </a:rPr>
              <a:t>itions </a:t>
            </a:r>
            <a:r>
              <a:rPr sz="1200" i="1" spc="-11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5" dirty="0">
                <a:latin typeface="Times New Roman"/>
                <a:cs typeface="Times New Roman"/>
              </a:rPr>
              <a:t> 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nt  and  int</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5" dirty="0">
                <a:latin typeface="Times New Roman"/>
                <a:cs typeface="Times New Roman"/>
              </a:rPr>
              <a:t> </a:t>
            </a:r>
            <a:r>
              <a:rPr sz="1200" i="1" spc="10" dirty="0">
                <a:latin typeface="Times New Roman"/>
                <a:cs typeface="Times New Roman"/>
              </a:rPr>
              <a:t>s</a:t>
            </a:r>
            <a:r>
              <a:rPr sz="1200" i="1" spc="-5" dirty="0">
                <a:latin typeface="Times New Roman"/>
                <a:cs typeface="Times New Roman"/>
              </a:rPr>
              <a:t>e</a:t>
            </a:r>
            <a:r>
              <a:rPr sz="1200" i="1" dirty="0">
                <a:latin typeface="Times New Roman"/>
                <a:cs typeface="Times New Roman"/>
              </a:rPr>
              <a:t>n</a:t>
            </a:r>
            <a:r>
              <a:rPr sz="1200" i="1" spc="-15" dirty="0">
                <a:latin typeface="Times New Roman"/>
                <a:cs typeface="Times New Roman"/>
              </a:rPr>
              <a:t>s</a:t>
            </a:r>
            <a:r>
              <a:rPr sz="1200" i="1" dirty="0">
                <a:latin typeface="Times New Roman"/>
                <a:cs typeface="Times New Roman"/>
              </a:rPr>
              <a:t>iti</a:t>
            </a:r>
            <a:r>
              <a:rPr sz="1200" i="1" spc="15" dirty="0">
                <a:latin typeface="Times New Roman"/>
                <a:cs typeface="Times New Roman"/>
              </a:rPr>
              <a:t>v</a:t>
            </a:r>
            <a:r>
              <a:rPr sz="1200" i="1" dirty="0">
                <a:latin typeface="Times New Roman"/>
                <a:cs typeface="Times New Roman"/>
              </a:rPr>
              <a:t>e </a:t>
            </a:r>
            <a:r>
              <a:rPr sz="1200" i="1" spc="-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ad</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15" dirty="0">
                <a:latin typeface="Times New Roman"/>
                <a:cs typeface="Times New Roman"/>
              </a:rPr>
              <a:t> </a:t>
            </a:r>
            <a:r>
              <a:rPr sz="1200" i="1" dirty="0">
                <a:latin typeface="Times New Roman"/>
                <a:cs typeface="Times New Roman"/>
              </a:rPr>
              <a:t>in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pp. </a:t>
            </a:r>
            <a:r>
              <a:rPr sz="1200" spc="10" dirty="0">
                <a:latin typeface="Times New Roman"/>
                <a:cs typeface="Times New Roman"/>
              </a:rPr>
              <a:t> </a:t>
            </a:r>
            <a:r>
              <a:rPr sz="1200" dirty="0">
                <a:latin typeface="Times New Roman"/>
                <a:cs typeface="Times New Roman"/>
              </a:rPr>
              <a:t>247</a:t>
            </a:r>
            <a:r>
              <a:rPr sz="1200" spc="5" dirty="0">
                <a:latin typeface="Times New Roman"/>
                <a:cs typeface="Times New Roman"/>
              </a:rPr>
              <a:t>-</a:t>
            </a:r>
            <a:r>
              <a:rPr sz="1200" dirty="0">
                <a:latin typeface="Times New Roman"/>
                <a:cs typeface="Times New Roman"/>
              </a:rPr>
              <a:t>26</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a:t>
            </a:r>
          </a:p>
          <a:p>
            <a:pPr marL="378460" algn="just">
              <a:lnSpc>
                <a:spcPts val="1320"/>
              </a:lnSpc>
            </a:pPr>
            <a:r>
              <a:rPr sz="1200" spc="-30" dirty="0">
                <a:latin typeface="Times New Roman"/>
                <a:cs typeface="Times New Roman"/>
              </a:rPr>
              <a:t>A</a:t>
            </a:r>
            <a:r>
              <a:rPr sz="1200" spc="30" dirty="0">
                <a:latin typeface="Times New Roman"/>
                <a:cs typeface="Times New Roman"/>
              </a:rPr>
              <a:t>r</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spc="35"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p>
          <a:p>
            <a:pPr marL="378460" marR="10160" indent="-365760" algn="just">
              <a:lnSpc>
                <a:spcPct val="95800"/>
              </a:lnSpc>
              <a:spcBef>
                <a:spcPts val="25"/>
              </a:spcBef>
            </a:pP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dirty="0">
                <a:latin typeface="Times New Roman"/>
                <a:cs typeface="Times New Roman"/>
              </a:rPr>
              <a:t>gu</a:t>
            </a:r>
            <a:r>
              <a:rPr sz="1200" spc="-25" dirty="0">
                <a:latin typeface="Times New Roman"/>
                <a:cs typeface="Times New Roman"/>
              </a:rPr>
              <a:t>in</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10" dirty="0">
                <a:latin typeface="Times New Roman"/>
                <a:cs typeface="Times New Roman"/>
              </a:rPr>
              <a:t>ss</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dirty="0">
                <a:latin typeface="Times New Roman"/>
                <a:cs typeface="Times New Roman"/>
              </a:rPr>
              <a:t>A </a:t>
            </a:r>
            <a:r>
              <a:rPr sz="1200" spc="2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dirty="0">
                <a:latin typeface="Times New Roman"/>
                <a:cs typeface="Times New Roman"/>
              </a:rPr>
              <a:t>a </a:t>
            </a:r>
            <a:r>
              <a:rPr sz="1200" spc="4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10" dirty="0">
                <a:latin typeface="Times New Roman"/>
                <a:cs typeface="Times New Roman"/>
              </a:rPr>
              <a:t>ss</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10" dirty="0">
                <a:latin typeface="Times New Roman"/>
                <a:cs typeface="Times New Roman"/>
              </a:rPr>
              <a:t> </a:t>
            </a:r>
            <a:r>
              <a:rPr sz="1200" i="1" spc="-15"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p</a:t>
            </a:r>
            <a:r>
              <a:rPr sz="1200" i="1" spc="15" dirty="0">
                <a:latin typeface="Times New Roman"/>
                <a:cs typeface="Times New Roman"/>
              </a:rPr>
              <a:t>e</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ve</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3</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15</a:t>
            </a:r>
            <a:r>
              <a:rPr sz="1200" spc="5" dirty="0">
                <a:latin typeface="Times New Roman"/>
                <a:cs typeface="Times New Roman"/>
              </a:rPr>
              <a:t>-</a:t>
            </a:r>
            <a:r>
              <a:rPr sz="1200" dirty="0">
                <a:latin typeface="Times New Roman"/>
                <a:cs typeface="Times New Roman"/>
              </a:rPr>
              <a:t>2</a:t>
            </a:r>
            <a:r>
              <a:rPr sz="1200" spc="-25" dirty="0">
                <a:latin typeface="Times New Roman"/>
                <a:cs typeface="Times New Roman"/>
              </a:rPr>
              <a:t>2.</a:t>
            </a:r>
            <a:endParaRPr sz="1200" dirty="0">
              <a:latin typeface="Times New Roman"/>
              <a:cs typeface="Times New Roman"/>
            </a:endParaRPr>
          </a:p>
          <a:p>
            <a:pPr marL="378460" marR="8890" indent="-365760" algn="just">
              <a:lnSpc>
                <a:spcPct val="95800"/>
              </a:lnSpc>
              <a:spcBef>
                <a:spcPts val="10"/>
              </a:spcBef>
            </a:pPr>
            <a:r>
              <a:rPr sz="1200" spc="-30"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25" dirty="0">
                <a:latin typeface="Times New Roman"/>
                <a:cs typeface="Times New Roman"/>
              </a:rPr>
              <a:t>il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K</a:t>
            </a:r>
            <a:r>
              <a:rPr sz="1200" spc="20" dirty="0">
                <a:latin typeface="Times New Roman"/>
                <a:cs typeface="Times New Roman"/>
              </a:rPr>
              <a:t>o</a:t>
            </a:r>
            <a:r>
              <a:rPr sz="1200" spc="15" dirty="0">
                <a:latin typeface="Times New Roman"/>
                <a:cs typeface="Times New Roman"/>
              </a:rPr>
              <a:t>z</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spc="20" dirty="0">
                <a:latin typeface="Times New Roman"/>
                <a:cs typeface="Times New Roman"/>
              </a:rPr>
              <a:t>k</a:t>
            </a:r>
            <a:r>
              <a:rPr sz="1200" spc="-50" dirty="0">
                <a:latin typeface="Times New Roman"/>
                <a:cs typeface="Times New Roman"/>
              </a:rPr>
              <a:t>i</a:t>
            </a:r>
            <a:r>
              <a:rPr sz="1200" dirty="0">
                <a:latin typeface="Times New Roman"/>
                <a:cs typeface="Times New Roman"/>
              </a:rPr>
              <a:t>, </a:t>
            </a:r>
            <a:r>
              <a:rPr sz="1200" spc="10" dirty="0">
                <a:latin typeface="Times New Roman"/>
                <a:cs typeface="Times New Roman"/>
              </a:rPr>
              <a:t> E</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B</a:t>
            </a:r>
            <a:r>
              <a:rPr sz="1200" spc="1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spc="-20"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15"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O</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9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1968</a:t>
            </a:r>
            <a:r>
              <a:rPr sz="1200" spc="5" dirty="0">
                <a:latin typeface="Times New Roman"/>
                <a:cs typeface="Times New Roman"/>
              </a:rPr>
              <a:t>-</a:t>
            </a:r>
            <a:r>
              <a:rPr sz="1200" dirty="0">
                <a:latin typeface="Times New Roman"/>
                <a:cs typeface="Times New Roman"/>
              </a:rPr>
              <a:t>2008: </a:t>
            </a:r>
            <a:r>
              <a:rPr sz="1200" spc="95"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que </a:t>
            </a:r>
            <a:r>
              <a:rPr sz="1200" spc="9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i="1" spc="10" dirty="0">
                <a:latin typeface="Times New Roman"/>
                <a:cs typeface="Times New Roman"/>
              </a:rPr>
              <a:t>E</a:t>
            </a:r>
            <a:r>
              <a:rPr sz="1200" i="1" spc="-5" dirty="0">
                <a:latin typeface="Times New Roman"/>
                <a:cs typeface="Times New Roman"/>
              </a:rPr>
              <a:t>xce</a:t>
            </a:r>
            <a:r>
              <a:rPr sz="1200" i="1" dirty="0">
                <a:latin typeface="Times New Roman"/>
                <a:cs typeface="Times New Roman"/>
              </a:rPr>
              <a:t>ptional</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20" dirty="0">
                <a:latin typeface="Times New Roman"/>
                <a:cs typeface="Times New Roman"/>
              </a:rPr>
              <a:t> </a:t>
            </a:r>
            <a:r>
              <a:rPr sz="1200" i="1" dirty="0">
                <a:latin typeface="Times New Roman"/>
                <a:cs typeface="Times New Roman"/>
              </a:rPr>
              <a:t>76</a:t>
            </a:r>
            <a:r>
              <a:rPr sz="1200" spc="5" dirty="0">
                <a:latin typeface="Times New Roman"/>
                <a:cs typeface="Times New Roman"/>
              </a:rPr>
              <a:t>(</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279</a:t>
            </a:r>
            <a:r>
              <a:rPr sz="1200" spc="5" dirty="0">
                <a:latin typeface="Times New Roman"/>
                <a:cs typeface="Times New Roman"/>
              </a:rPr>
              <a:t>-</a:t>
            </a:r>
            <a:r>
              <a:rPr sz="1200" dirty="0">
                <a:latin typeface="Times New Roman"/>
                <a:cs typeface="Times New Roman"/>
              </a:rPr>
              <a:t>29</a:t>
            </a:r>
            <a:r>
              <a:rPr sz="1200" spc="-25" dirty="0">
                <a:latin typeface="Times New Roman"/>
                <a:cs typeface="Times New Roman"/>
              </a:rPr>
              <a:t>9</a:t>
            </a:r>
            <a:r>
              <a:rPr sz="1200" dirty="0">
                <a:latin typeface="Times New Roman"/>
                <a:cs typeface="Times New Roman"/>
              </a:rPr>
              <a:t>.</a:t>
            </a:r>
          </a:p>
          <a:p>
            <a:pPr marL="378460" indent="-365760" algn="just">
              <a:lnSpc>
                <a:spcPts val="1345"/>
              </a:lnSpc>
            </a:pPr>
            <a:r>
              <a:rPr sz="1200" spc="-30" dirty="0">
                <a:latin typeface="Times New Roman"/>
                <a:cs typeface="Times New Roman"/>
              </a:rPr>
              <a:t>A</a:t>
            </a:r>
            <a:r>
              <a:rPr sz="1200" dirty="0">
                <a:latin typeface="Times New Roman"/>
                <a:cs typeface="Times New Roman"/>
              </a:rPr>
              <a:t>ud,</a:t>
            </a:r>
            <a:r>
              <a:rPr sz="1200" spc="120" dirty="0">
                <a:latin typeface="Times New Roman"/>
                <a:cs typeface="Times New Roman"/>
              </a:rPr>
              <a:t> </a:t>
            </a:r>
            <a:r>
              <a:rPr sz="1200"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H</a:t>
            </a:r>
            <a:r>
              <a:rPr sz="1200" dirty="0">
                <a:latin typeface="Times New Roman"/>
                <a:cs typeface="Times New Roman"/>
              </a:rPr>
              <a:t>u</a:t>
            </a:r>
            <a:r>
              <a:rPr sz="1200" spc="-15" dirty="0">
                <a:latin typeface="Times New Roman"/>
                <a:cs typeface="Times New Roman"/>
              </a:rPr>
              <a:t>ss</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B</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hli</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12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a:t>
            </a:r>
            <a:r>
              <a:rPr sz="1200" spc="-5" dirty="0">
                <a:latin typeface="Times New Roman"/>
                <a:cs typeface="Times New Roman"/>
              </a:rPr>
              <a:t>Ha</a:t>
            </a:r>
            <a:r>
              <a:rPr sz="1200" dirty="0">
                <a:latin typeface="Times New Roman"/>
                <a:cs typeface="Times New Roman"/>
              </a:rPr>
              <a:t>n</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95"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spc="-50" dirty="0">
                <a:latin typeface="Times New Roman"/>
                <a:cs typeface="Times New Roman"/>
              </a:rPr>
              <a:t>y</a:t>
            </a:r>
            <a:r>
              <a:rPr sz="1200" spc="5" dirty="0">
                <a:latin typeface="Times New Roman"/>
                <a:cs typeface="Times New Roman"/>
              </a:rPr>
              <a:t>)</a:t>
            </a:r>
            <a:r>
              <a:rPr sz="1200" dirty="0">
                <a:latin typeface="Times New Roman"/>
                <a:cs typeface="Times New Roman"/>
              </a:rPr>
              <a:t>.</a:t>
            </a:r>
          </a:p>
          <a:p>
            <a:pPr marL="378460" marR="5080" algn="just">
              <a:lnSpc>
                <a:spcPct val="95800"/>
              </a:lnSpc>
              <a:spcBef>
                <a:spcPts val="35"/>
              </a:spcBef>
            </a:pPr>
            <a:r>
              <a:rPr sz="1200" i="1" dirty="0">
                <a:latin typeface="Times New Roman"/>
                <a:cs typeface="Times New Roman"/>
              </a:rPr>
              <a:t>The</a:t>
            </a:r>
            <a:r>
              <a:rPr sz="1200" i="1" spc="100" dirty="0">
                <a:latin typeface="Times New Roman"/>
                <a:cs typeface="Times New Roman"/>
              </a:rPr>
              <a:t> </a:t>
            </a:r>
            <a:r>
              <a:rPr sz="1200" i="1" spc="-5" dirty="0">
                <a:latin typeface="Times New Roman"/>
                <a:cs typeface="Times New Roman"/>
              </a:rPr>
              <a:t>c</a:t>
            </a:r>
            <a:r>
              <a:rPr sz="1200" i="1" dirty="0">
                <a:latin typeface="Times New Roman"/>
                <a:cs typeface="Times New Roman"/>
              </a:rPr>
              <a:t>ondition</a:t>
            </a:r>
            <a:r>
              <a:rPr sz="1200" i="1" spc="105" dirty="0">
                <a:latin typeface="Times New Roman"/>
                <a:cs typeface="Times New Roman"/>
              </a:rPr>
              <a:t> </a:t>
            </a:r>
            <a:r>
              <a:rPr sz="1200" i="1" dirty="0">
                <a:latin typeface="Times New Roman"/>
                <a:cs typeface="Times New Roman"/>
              </a:rPr>
              <a:t>of</a:t>
            </a:r>
            <a:r>
              <a:rPr sz="1200" i="1" spc="1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5" dirty="0">
                <a:latin typeface="Times New Roman"/>
                <a:cs typeface="Times New Roman"/>
              </a:rPr>
              <a:t> </a:t>
            </a:r>
            <a:r>
              <a:rPr sz="1200" i="1" dirty="0">
                <a:latin typeface="Times New Roman"/>
                <a:cs typeface="Times New Roman"/>
              </a:rPr>
              <a:t>2011</a:t>
            </a:r>
            <a:r>
              <a:rPr sz="1200" i="1" spc="105" dirty="0">
                <a:latin typeface="Times New Roman"/>
                <a:cs typeface="Times New Roman"/>
              </a:rPr>
              <a:t> </a:t>
            </a:r>
            <a:r>
              <a:rPr sz="1200" spc="5" dirty="0">
                <a:latin typeface="Times New Roman"/>
                <a:cs typeface="Times New Roman"/>
              </a:rPr>
              <a:t>(</a:t>
            </a:r>
            <a:r>
              <a:rPr sz="1200" spc="-5" dirty="0">
                <a:latin typeface="Times New Roman"/>
                <a:cs typeface="Times New Roman"/>
              </a:rPr>
              <a:t>N</a:t>
            </a:r>
            <a:r>
              <a:rPr sz="1200" spc="-10" dirty="0">
                <a:latin typeface="Times New Roman"/>
                <a:cs typeface="Times New Roman"/>
              </a:rPr>
              <a:t>C</a:t>
            </a:r>
            <a:r>
              <a:rPr sz="1200" spc="10" dirty="0">
                <a:latin typeface="Times New Roman"/>
                <a:cs typeface="Times New Roman"/>
              </a:rPr>
              <a:t>E</a:t>
            </a:r>
            <a:r>
              <a:rPr sz="1200" dirty="0">
                <a:latin typeface="Times New Roman"/>
                <a:cs typeface="Times New Roman"/>
              </a:rPr>
              <a:t>S</a:t>
            </a:r>
            <a:r>
              <a:rPr sz="1200" spc="110" dirty="0">
                <a:latin typeface="Times New Roman"/>
                <a:cs typeface="Times New Roman"/>
              </a:rPr>
              <a:t> </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0</a:t>
            </a:r>
            <a:r>
              <a:rPr sz="1200" spc="-25" dirty="0">
                <a:latin typeface="Times New Roman"/>
                <a:cs typeface="Times New Roman"/>
              </a:rPr>
              <a:t>3</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30" dirty="0">
                <a:latin typeface="Times New Roman"/>
                <a:cs typeface="Times New Roman"/>
              </a:rPr>
              <a:t>W</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a:t>
            </a:r>
            <a:r>
              <a:rPr sz="1200" spc="-10" dirty="0">
                <a:latin typeface="Times New Roman"/>
                <a:cs typeface="Times New Roman"/>
              </a:rPr>
              <a:t>C</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U</a:t>
            </a:r>
            <a:r>
              <a:rPr sz="1200" spc="10" dirty="0">
                <a:latin typeface="Times New Roman"/>
                <a:cs typeface="Times New Roman"/>
              </a:rPr>
              <a: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Na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30"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95" dirty="0">
                <a:latin typeface="Times New Roman"/>
                <a:cs typeface="Times New Roman"/>
              </a:rPr>
              <a:t> </a:t>
            </a:r>
            <a:r>
              <a:rPr sz="1200" spc="1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dirty="0">
                <a:latin typeface="Times New Roman"/>
                <a:cs typeface="Times New Roman"/>
                <a:hlinkClick r:id="rId3"/>
              </a:rPr>
              <a:t> </a:t>
            </a:r>
            <a:r>
              <a:rPr sz="1200" spc="-25" dirty="0">
                <a:latin typeface="Times New Roman"/>
                <a:cs typeface="Times New Roman"/>
                <a:hlinkClick r:id="rId3" tooltip="The condition of education 2011"/>
              </a:rPr>
              <a:t>h</a:t>
            </a:r>
            <a:r>
              <a:rPr sz="1200" spc="25" dirty="0">
                <a:latin typeface="Times New Roman"/>
                <a:cs typeface="Times New Roman"/>
                <a:hlinkClick r:id="rId3" tooltip="The condition of education 2011"/>
              </a:rPr>
              <a:t>tt</a:t>
            </a:r>
            <a:r>
              <a:rPr sz="1200" dirty="0">
                <a:latin typeface="Times New Roman"/>
                <a:cs typeface="Times New Roman"/>
                <a:hlinkClick r:id="rId3" tooltip="The condition of education 2011"/>
              </a:rPr>
              <a:t>p:</a:t>
            </a:r>
            <a:r>
              <a:rPr sz="1200" spc="-25" dirty="0">
                <a:latin typeface="Times New Roman"/>
                <a:cs typeface="Times New Roman"/>
                <a:hlinkClick r:id="rId3" tooltip="The condition of education 2011"/>
              </a:rPr>
              <a:t>/</a:t>
            </a:r>
            <a:r>
              <a:rPr sz="1200" dirty="0">
                <a:latin typeface="Times New Roman"/>
                <a:cs typeface="Times New Roman"/>
                <a:hlinkClick r:id="rId3" tooltip="The condition of education 2011"/>
              </a:rPr>
              <a:t>/</a:t>
            </a:r>
            <a:r>
              <a:rPr sz="1200" spc="-25" dirty="0">
                <a:latin typeface="Times New Roman"/>
                <a:cs typeface="Times New Roman"/>
                <a:hlinkClick r:id="rId3" tooltip="The condition of education 2011"/>
              </a:rPr>
              <a:t>n</a:t>
            </a:r>
            <a:r>
              <a:rPr sz="1200" spc="-5" dirty="0">
                <a:latin typeface="Times New Roman"/>
                <a:cs typeface="Times New Roman"/>
                <a:hlinkClick r:id="rId3" tooltip="The condition of education 2011"/>
              </a:rPr>
              <a:t>ce</a:t>
            </a:r>
            <a:r>
              <a:rPr sz="1200" spc="-15" dirty="0">
                <a:latin typeface="Times New Roman"/>
                <a:cs typeface="Times New Roman"/>
                <a:hlinkClick r:id="rId3" tooltip="The condition of education 2011"/>
              </a:rPr>
              <a:t>s</a:t>
            </a:r>
            <a:r>
              <a:rPr sz="1200" spc="10" dirty="0">
                <a:latin typeface="Times New Roman"/>
                <a:cs typeface="Times New Roman"/>
                <a:hlinkClick r:id="rId3" tooltip="The condition of education 2011"/>
              </a:rPr>
              <a:t>.</a:t>
            </a:r>
            <a:r>
              <a:rPr sz="1200" spc="-5" dirty="0">
                <a:latin typeface="Times New Roman"/>
                <a:cs typeface="Times New Roman"/>
                <a:hlinkClick r:id="rId3" tooltip="The condition of education 2011"/>
              </a:rPr>
              <a:t>e</a:t>
            </a:r>
            <a:r>
              <a:rPr sz="1200" dirty="0">
                <a:latin typeface="Times New Roman"/>
                <a:cs typeface="Times New Roman"/>
                <a:hlinkClick r:id="rId3" tooltip="The condition of education 2011"/>
              </a:rPr>
              <a:t>d</a:t>
            </a:r>
            <a:r>
              <a:rPr sz="1200" spc="10" dirty="0">
                <a:latin typeface="Times New Roman"/>
                <a:cs typeface="Times New Roman"/>
                <a:hlinkClick r:id="rId3" tooltip="The condition of education 2011"/>
              </a:rPr>
              <a:t>.</a:t>
            </a:r>
            <a:r>
              <a:rPr sz="1200" dirty="0">
                <a:latin typeface="Times New Roman"/>
                <a:cs typeface="Times New Roman"/>
                <a:hlinkClick r:id="rId3" tooltip="The condition of education 2011"/>
              </a:rPr>
              <a:t>g</a:t>
            </a:r>
            <a:r>
              <a:rPr sz="1200" spc="20" dirty="0">
                <a:latin typeface="Times New Roman"/>
                <a:cs typeface="Times New Roman"/>
                <a:hlinkClick r:id="rId3" tooltip="The condition of education 2011"/>
              </a:rPr>
              <a:t>o</a:t>
            </a:r>
            <a:r>
              <a:rPr sz="1200" spc="-25" dirty="0">
                <a:latin typeface="Times New Roman"/>
                <a:cs typeface="Times New Roman"/>
                <a:hlinkClick r:id="rId3" tooltip="The condition of education 2011"/>
              </a:rPr>
              <a:t>v</a:t>
            </a:r>
            <a:r>
              <a:rPr sz="1200" dirty="0">
                <a:latin typeface="Times New Roman"/>
                <a:cs typeface="Times New Roman"/>
                <a:hlinkClick r:id="rId3" tooltip="The condition of education 2011"/>
              </a:rPr>
              <a:t>/pub</a:t>
            </a:r>
            <a:r>
              <a:rPr sz="1200" spc="-15" dirty="0">
                <a:latin typeface="Times New Roman"/>
                <a:cs typeface="Times New Roman"/>
                <a:hlinkClick r:id="rId3" tooltip="The condition of education 2011"/>
              </a:rPr>
              <a:t>s</a:t>
            </a:r>
            <a:r>
              <a:rPr sz="1200" dirty="0">
                <a:latin typeface="Times New Roman"/>
                <a:cs typeface="Times New Roman"/>
                <a:hlinkClick r:id="rId3" tooltip="The condition of education 2011"/>
              </a:rPr>
              <a:t>2011/2011033</a:t>
            </a:r>
            <a:r>
              <a:rPr sz="1200" spc="10" dirty="0">
                <a:latin typeface="Times New Roman"/>
                <a:cs typeface="Times New Roman"/>
                <a:hlinkClick r:id="rId3" tooltip="The condition of education 2011"/>
              </a:rPr>
              <a:t>.</a:t>
            </a:r>
            <a:r>
              <a:rPr sz="1200" dirty="0">
                <a:latin typeface="Times New Roman"/>
                <a:cs typeface="Times New Roman"/>
                <a:hlinkClick r:id="rId3" tooltip="The condition of education 2011"/>
              </a:rPr>
              <a:t>p</a:t>
            </a:r>
            <a:r>
              <a:rPr sz="1200" spc="20" dirty="0">
                <a:latin typeface="Times New Roman"/>
                <a:cs typeface="Times New Roman"/>
                <a:hlinkClick r:id="rId3" tooltip="The condition of education 2011"/>
              </a:rPr>
              <a:t>d</a:t>
            </a:r>
            <a:r>
              <a:rPr sz="1200" dirty="0">
                <a:latin typeface="Times New Roman"/>
                <a:cs typeface="Times New Roman"/>
                <a:hlinkClick r:id="rId3" tooltip="The condition of education 2011"/>
              </a:rPr>
              <a:t>f</a:t>
            </a:r>
            <a:endParaRPr sz="1200" dirty="0">
              <a:latin typeface="Times New Roman"/>
              <a:cs typeface="Times New Roman"/>
            </a:endParaRPr>
          </a:p>
          <a:p>
            <a:pPr marL="12700">
              <a:lnSpc>
                <a:spcPts val="1345"/>
              </a:lnSpc>
            </a:pP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2005</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dirty="0">
                <a:latin typeface="Times New Roman"/>
                <a:cs typeface="Times New Roman"/>
              </a:rPr>
              <a:t>5</a:t>
            </a:r>
            <a:r>
              <a:rPr sz="1200" spc="7" baseline="38194" dirty="0">
                <a:latin typeface="Times New Roman"/>
                <a:cs typeface="Times New Roman"/>
              </a:rPr>
              <a:t>t</a:t>
            </a:r>
            <a:r>
              <a:rPr sz="1200" spc="-7" baseline="38194" dirty="0">
                <a:latin typeface="Times New Roman"/>
                <a:cs typeface="Times New Roman"/>
              </a:rPr>
              <a:t>h</a:t>
            </a:r>
            <a:r>
              <a:rPr sz="1200" baseline="38194" dirty="0">
                <a:latin typeface="Times New Roman"/>
                <a:cs typeface="Times New Roman"/>
              </a:rPr>
              <a:t> </a:t>
            </a:r>
            <a:r>
              <a:rPr sz="1200" spc="-120"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ks</a:t>
            </a:r>
            <a:r>
              <a:rPr sz="1200" spc="45" dirty="0">
                <a:latin typeface="Times New Roman"/>
                <a:cs typeface="Times New Roman"/>
              </a:rPr>
              <a:t> </a:t>
            </a:r>
            <a:r>
              <a:rPr sz="1200" dirty="0">
                <a:latin typeface="Times New Roman"/>
                <a:cs typeface="Times New Roman"/>
              </a:rPr>
              <a:t>&amp;</a:t>
            </a:r>
          </a:p>
          <a:p>
            <a:pPr marL="378460" marR="12065">
              <a:lnSpc>
                <a:spcPts val="1370"/>
              </a:lnSpc>
              <a:spcBef>
                <a:spcPts val="80"/>
              </a:spcBef>
            </a:pPr>
            <a:r>
              <a:rPr sz="1200" spc="-10"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ks</a:t>
            </a:r>
            <a:r>
              <a:rPr sz="1200" spc="7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85" dirty="0">
                <a:latin typeface="Times New Roman"/>
                <a:cs typeface="Times New Roman"/>
              </a:rPr>
              <a:t> </a:t>
            </a:r>
            <a:r>
              <a:rPr sz="1200" spc="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95" dirty="0">
                <a:latin typeface="Times New Roman"/>
                <a:cs typeface="Times New Roman"/>
              </a:rPr>
              <a:t> </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3</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n, </a:t>
            </a:r>
            <a:r>
              <a:rPr sz="1200" spc="-5" dirty="0">
                <a:latin typeface="Times New Roman"/>
                <a:cs typeface="Times New Roman"/>
              </a:rPr>
              <a:t>N</a:t>
            </a:r>
            <a:r>
              <a:rPr sz="1200" spc="-15" dirty="0">
                <a:latin typeface="Times New Roman"/>
                <a:cs typeface="Times New Roman"/>
              </a:rPr>
              <a:t>J</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i</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p>
          <a:p>
            <a:pPr marL="12700" marR="10795">
              <a:lnSpc>
                <a:spcPts val="1370"/>
              </a:lnSpc>
              <a:spcBef>
                <a:spcPts val="20"/>
              </a:spcBef>
            </a:pP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20" dirty="0">
                <a:latin typeface="Times New Roman"/>
                <a:cs typeface="Times New Roman"/>
              </a:rPr>
              <a:t>)</a:t>
            </a:r>
            <a:r>
              <a:rPr sz="1200" dirty="0">
                <a:latin typeface="Times New Roman"/>
                <a:cs typeface="Times New Roman"/>
              </a:rPr>
              <a:t>. </a:t>
            </a:r>
            <a:r>
              <a:rPr sz="1200" i="1" spc="10" dirty="0">
                <a:latin typeface="Times New Roman"/>
                <a:cs typeface="Times New Roman"/>
              </a:rPr>
              <a:t>A</a:t>
            </a:r>
            <a:r>
              <a:rPr sz="1200" i="1" dirty="0">
                <a:latin typeface="Times New Roman"/>
                <a:cs typeface="Times New Roman"/>
              </a:rPr>
              <a:t>n</a:t>
            </a:r>
            <a:r>
              <a:rPr sz="1200" i="1" spc="10" dirty="0">
                <a:latin typeface="Times New Roman"/>
                <a:cs typeface="Times New Roman"/>
              </a:rPr>
              <a:t> </a:t>
            </a:r>
            <a:r>
              <a:rPr sz="1200" i="1" dirty="0">
                <a:latin typeface="Times New Roman"/>
                <a:cs typeface="Times New Roman"/>
              </a:rPr>
              <a:t>int</a:t>
            </a:r>
            <a:r>
              <a:rPr sz="1200" i="1" spc="-15" dirty="0">
                <a:latin typeface="Times New Roman"/>
                <a:cs typeface="Times New Roman"/>
              </a:rPr>
              <a:t>r</a:t>
            </a:r>
            <a:r>
              <a:rPr sz="1200" i="1" dirty="0">
                <a:latin typeface="Times New Roman"/>
                <a:cs typeface="Times New Roman"/>
              </a:rPr>
              <a:t>odu</a:t>
            </a:r>
            <a:r>
              <a:rPr sz="1200" i="1" spc="-5" dirty="0">
                <a:latin typeface="Times New Roman"/>
                <a:cs typeface="Times New Roman"/>
              </a:rPr>
              <a:t>c</a:t>
            </a:r>
            <a:r>
              <a:rPr sz="1200" i="1" dirty="0">
                <a:latin typeface="Times New Roman"/>
                <a:cs typeface="Times New Roman"/>
              </a:rPr>
              <a:t>tion</a:t>
            </a:r>
            <a:r>
              <a:rPr sz="1200" i="1" spc="-15" dirty="0">
                <a:latin typeface="Times New Roman"/>
                <a:cs typeface="Times New Roman"/>
              </a:rPr>
              <a:t> </a:t>
            </a:r>
            <a:r>
              <a:rPr sz="1200" i="1" dirty="0">
                <a:latin typeface="Times New Roman"/>
                <a:cs typeface="Times New Roman"/>
              </a:rPr>
              <a:t>to</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35" dirty="0">
                <a:latin typeface="Times New Roman"/>
                <a:cs typeface="Times New Roman"/>
              </a:rPr>
              <a:t>r</a:t>
            </a:r>
            <a:r>
              <a:rPr sz="1200" i="1" dirty="0">
                <a:latin typeface="Times New Roman"/>
                <a:cs typeface="Times New Roman"/>
              </a:rPr>
              <a:t>al</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0" dirty="0">
                <a:latin typeface="Times New Roman"/>
                <a:cs typeface="Times New Roman"/>
              </a:rPr>
              <a:t>B</a:t>
            </a:r>
            <a:r>
              <a:rPr sz="1200" spc="-5" dirty="0">
                <a:latin typeface="Times New Roman"/>
                <a:cs typeface="Times New Roman"/>
              </a:rPr>
              <a:t>ac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A</a:t>
            </a:r>
            <a:r>
              <a:rPr sz="1200" i="1" dirty="0">
                <a:latin typeface="Times New Roman"/>
                <a:cs typeface="Times New Roman"/>
              </a:rPr>
              <a:t>n</a:t>
            </a:r>
            <a:r>
              <a:rPr sz="1200" i="1" spc="10" dirty="0">
                <a:latin typeface="Times New Roman"/>
                <a:cs typeface="Times New Roman"/>
              </a:rPr>
              <a:t> </a:t>
            </a:r>
            <a:r>
              <a:rPr sz="1200" i="1" dirty="0">
                <a:latin typeface="Times New Roman"/>
                <a:cs typeface="Times New Roman"/>
              </a:rPr>
              <a:t>int</a:t>
            </a:r>
            <a:r>
              <a:rPr sz="1200" i="1" spc="-15" dirty="0">
                <a:latin typeface="Times New Roman"/>
                <a:cs typeface="Times New Roman"/>
              </a:rPr>
              <a:t>r</a:t>
            </a:r>
            <a:r>
              <a:rPr sz="1200" i="1" dirty="0">
                <a:latin typeface="Times New Roman"/>
                <a:cs typeface="Times New Roman"/>
              </a:rPr>
              <a:t>odu</a:t>
            </a:r>
            <a:r>
              <a:rPr sz="1200" i="1" spc="-5" dirty="0">
                <a:latin typeface="Times New Roman"/>
                <a:cs typeface="Times New Roman"/>
              </a:rPr>
              <a:t>c</a:t>
            </a:r>
            <a:r>
              <a:rPr sz="1200" i="1" dirty="0">
                <a:latin typeface="Times New Roman"/>
                <a:cs typeface="Times New Roman"/>
              </a:rPr>
              <a:t>tion</a:t>
            </a:r>
            <a:r>
              <a:rPr sz="1200" i="1" spc="35" dirty="0">
                <a:latin typeface="Times New Roman"/>
                <a:cs typeface="Times New Roman"/>
              </a:rPr>
              <a:t> </a:t>
            </a:r>
            <a:r>
              <a:rPr sz="1200" i="1" dirty="0">
                <a:latin typeface="Times New Roman"/>
                <a:cs typeface="Times New Roman"/>
              </a:rPr>
              <a:t>to</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35" dirty="0">
                <a:latin typeface="Times New Roman"/>
                <a:cs typeface="Times New Roman"/>
              </a:rPr>
              <a:t>r</a:t>
            </a:r>
            <a:r>
              <a:rPr sz="1200" i="1" dirty="0">
                <a:latin typeface="Times New Roman"/>
                <a:cs typeface="Times New Roman"/>
              </a:rPr>
              <a:t>al</a:t>
            </a:r>
            <a:r>
              <a:rPr sz="1200" i="1" spc="35"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35"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37" baseline="38194" dirty="0">
                <a:latin typeface="Times New Roman"/>
                <a:cs typeface="Times New Roman"/>
              </a:rPr>
              <a:t>n</a:t>
            </a:r>
            <a:r>
              <a:rPr sz="1200" spc="-15" baseline="38194" dirty="0">
                <a:latin typeface="Times New Roman"/>
                <a:cs typeface="Times New Roman"/>
              </a:rPr>
              <a:t>d</a:t>
            </a:r>
            <a:r>
              <a:rPr sz="1200" baseline="38194" dirty="0">
                <a:latin typeface="Times New Roman"/>
                <a:cs typeface="Times New Roman"/>
              </a:rPr>
              <a:t> </a:t>
            </a:r>
            <a:r>
              <a:rPr sz="1200" spc="-120"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20" dirty="0">
                <a:latin typeface="Times New Roman"/>
                <a:cs typeface="Times New Roman"/>
              </a:rPr>
              <a:t>)</a:t>
            </a:r>
            <a:r>
              <a:rPr sz="1200" i="1" dirty="0">
                <a:latin typeface="Times New Roman"/>
                <a:cs typeface="Times New Roman"/>
              </a:rPr>
              <a:t>.</a:t>
            </a:r>
            <a:r>
              <a:rPr sz="1200" i="1" spc="2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nd</a:t>
            </a:r>
          </a:p>
          <a:p>
            <a:pPr marL="378460" algn="just">
              <a:lnSpc>
                <a:spcPts val="1320"/>
              </a:lnSpc>
            </a:pPr>
            <a:r>
              <a:rPr sz="1200" spc="-10" dirty="0">
                <a:latin typeface="Times New Roman"/>
                <a:cs typeface="Times New Roman"/>
              </a:rPr>
              <a:t>B</a:t>
            </a:r>
            <a:r>
              <a:rPr sz="1200" spc="-5" dirty="0">
                <a:latin typeface="Times New Roman"/>
                <a:cs typeface="Times New Roman"/>
              </a:rPr>
              <a:t>ac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p>
          <a:p>
            <a:pPr marL="12700">
              <a:lnSpc>
                <a:spcPts val="1380"/>
              </a:lnSpc>
            </a:pP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J</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10"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2007</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i="1" spc="10" dirty="0">
                <a:latin typeface="Times New Roman"/>
                <a:cs typeface="Times New Roman"/>
              </a:rPr>
              <a:t>A</a:t>
            </a:r>
            <a:r>
              <a:rPr sz="1200" i="1" dirty="0">
                <a:latin typeface="Times New Roman"/>
                <a:cs typeface="Times New Roman"/>
              </a:rPr>
              <a:t>n </a:t>
            </a:r>
            <a:r>
              <a:rPr sz="1200" i="1" spc="-25" dirty="0">
                <a:latin typeface="Times New Roman"/>
                <a:cs typeface="Times New Roman"/>
              </a:rPr>
              <a:t> </a:t>
            </a:r>
            <a:r>
              <a:rPr sz="1200" i="1" dirty="0">
                <a:latin typeface="Times New Roman"/>
                <a:cs typeface="Times New Roman"/>
              </a:rPr>
              <a:t>int</a:t>
            </a:r>
            <a:r>
              <a:rPr sz="1200" i="1" spc="-15" dirty="0">
                <a:latin typeface="Times New Roman"/>
                <a:cs typeface="Times New Roman"/>
              </a:rPr>
              <a:t>r</a:t>
            </a:r>
            <a:r>
              <a:rPr sz="1200" i="1" spc="-25" dirty="0">
                <a:latin typeface="Times New Roman"/>
                <a:cs typeface="Times New Roman"/>
              </a:rPr>
              <a:t>o</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tion  to </a:t>
            </a:r>
            <a:r>
              <a:rPr sz="1200" i="1" spc="-25"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25"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25" dirty="0">
                <a:latin typeface="Times New Roman"/>
                <a:cs typeface="Times New Roman"/>
              </a:rPr>
              <a:t> </a:t>
            </a:r>
            <a:r>
              <a:rPr sz="1200" spc="5" dirty="0">
                <a:latin typeface="Times New Roman"/>
                <a:cs typeface="Times New Roman"/>
              </a:rPr>
              <a:t>(</a:t>
            </a:r>
            <a:r>
              <a:rPr sz="1200" spc="-25" dirty="0">
                <a:latin typeface="Times New Roman"/>
                <a:cs typeface="Times New Roman"/>
              </a:rPr>
              <a:t>6</a:t>
            </a:r>
            <a:r>
              <a:rPr sz="1200" spc="25" dirty="0">
                <a:latin typeface="Times New Roman"/>
                <a:cs typeface="Times New Roman"/>
              </a:rPr>
              <a:t>t</a:t>
            </a:r>
            <a:r>
              <a:rPr sz="1200" dirty="0">
                <a:latin typeface="Times New Roman"/>
                <a:cs typeface="Times New Roman"/>
              </a:rPr>
              <a:t>h </a:t>
            </a:r>
            <a:r>
              <a:rPr sz="1200" spc="-5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p>
          <a:p>
            <a:pPr marL="378460" algn="just">
              <a:lnSpc>
                <a:spcPts val="1380"/>
              </a:lnSpc>
            </a:pPr>
            <a:r>
              <a:rPr sz="1200" spc="-5" dirty="0">
                <a:latin typeface="Times New Roman"/>
                <a:cs typeface="Times New Roman"/>
              </a:rPr>
              <a:t>Da</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hn</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il</a:t>
            </a:r>
            <a:r>
              <a:rPr sz="1200" spc="40"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endParaRPr sz="1200" dirty="0">
              <a:latin typeface="Times New Roman"/>
              <a:cs typeface="Times New Roman"/>
            </a:endParaRPr>
          </a:p>
          <a:p>
            <a:pPr marL="378460" marR="8890" indent="-365760" algn="just">
              <a:lnSpc>
                <a:spcPct val="95800"/>
              </a:lnSpc>
              <a:spcBef>
                <a:spcPts val="25"/>
              </a:spcBef>
            </a:pP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4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35" dirty="0">
                <a:latin typeface="Times New Roman"/>
                <a:cs typeface="Times New Roman"/>
              </a:rPr>
              <a:t> </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ial </a:t>
            </a:r>
            <a:r>
              <a:rPr sz="1200" i="1" spc="70" dirty="0">
                <a:latin typeface="Times New Roman"/>
                <a:cs typeface="Times New Roman"/>
              </a:rPr>
              <a:t> </a:t>
            </a:r>
            <a:r>
              <a:rPr sz="1200" i="1" dirty="0">
                <a:latin typeface="Times New Roman"/>
                <a:cs typeface="Times New Roman"/>
              </a:rPr>
              <a:t>ju</a:t>
            </a:r>
            <a:r>
              <a:rPr sz="1200" i="1" spc="-15" dirty="0">
                <a:latin typeface="Times New Roman"/>
                <a:cs typeface="Times New Roman"/>
              </a:rPr>
              <a:t>s</a:t>
            </a:r>
            <a:r>
              <a:rPr sz="1200" i="1" dirty="0">
                <a:latin typeface="Times New Roman"/>
                <a:cs typeface="Times New Roman"/>
              </a:rPr>
              <a:t>t</a:t>
            </a:r>
            <a:r>
              <a:rPr sz="1200" i="1" spc="-25" dirty="0">
                <a:latin typeface="Times New Roman"/>
                <a:cs typeface="Times New Roman"/>
              </a:rPr>
              <a:t>i</a:t>
            </a:r>
            <a:r>
              <a:rPr sz="1200" i="1" spc="-5" dirty="0">
                <a:latin typeface="Times New Roman"/>
                <a:cs typeface="Times New Roman"/>
              </a:rPr>
              <a:t>c</a:t>
            </a:r>
            <a:r>
              <a:rPr sz="1200" i="1" dirty="0">
                <a:latin typeface="Times New Roman"/>
                <a:cs typeface="Times New Roman"/>
              </a:rPr>
              <a:t>e </a:t>
            </a:r>
            <a:r>
              <a:rPr sz="1200" i="1" spc="90" dirty="0">
                <a:latin typeface="Times New Roman"/>
                <a:cs typeface="Times New Roman"/>
              </a:rPr>
              <a:t> </a:t>
            </a:r>
            <a:r>
              <a:rPr sz="1200" i="1" spc="-60" dirty="0">
                <a:latin typeface="Times New Roman"/>
                <a:cs typeface="Times New Roman"/>
              </a:rPr>
              <a:t>w</a:t>
            </a:r>
            <a:r>
              <a:rPr sz="1200" i="1" dirty="0">
                <a:latin typeface="Times New Roman"/>
                <a:cs typeface="Times New Roman"/>
              </a:rPr>
              <a:t>ith </a:t>
            </a:r>
            <a:r>
              <a:rPr sz="1200" i="1" spc="70" dirty="0">
                <a:latin typeface="Times New Roman"/>
                <a:cs typeface="Times New Roman"/>
              </a:rPr>
              <a:t> </a:t>
            </a:r>
            <a:r>
              <a:rPr sz="1200" i="1" spc="-15" dirty="0">
                <a:latin typeface="Times New Roman"/>
                <a:cs typeface="Times New Roman"/>
              </a:rPr>
              <a:t>s</a:t>
            </a:r>
            <a:r>
              <a:rPr sz="1200" i="1" dirty="0">
                <a:latin typeface="Times New Roman"/>
                <a:cs typeface="Times New Roman"/>
              </a:rPr>
              <a:t>tanda</a:t>
            </a:r>
            <a:r>
              <a:rPr sz="1200" i="1" spc="-15" dirty="0">
                <a:latin typeface="Times New Roman"/>
                <a:cs typeface="Times New Roman"/>
              </a:rPr>
              <a:t>r</a:t>
            </a:r>
            <a:r>
              <a:rPr sz="1200" i="1" dirty="0">
                <a:latin typeface="Times New Roman"/>
                <a:cs typeface="Times New Roman"/>
              </a:rPr>
              <a:t>d</a:t>
            </a:r>
            <a:r>
              <a:rPr sz="1200" i="1" spc="-15" dirty="0">
                <a:latin typeface="Times New Roman"/>
                <a:cs typeface="Times New Roman"/>
              </a:rPr>
              <a:t>s</a:t>
            </a:r>
            <a:r>
              <a:rPr sz="1200" i="1" spc="5" dirty="0">
                <a:latin typeface="Times New Roman"/>
                <a:cs typeface="Times New Roman"/>
              </a:rPr>
              <a:t>-</a:t>
            </a:r>
            <a:r>
              <a:rPr sz="1200" i="1" dirty="0">
                <a:latin typeface="Times New Roman"/>
                <a:cs typeface="Times New Roman"/>
              </a:rPr>
              <a:t>ba</a:t>
            </a:r>
            <a:r>
              <a:rPr sz="1200" i="1" spc="10" dirty="0">
                <a:latin typeface="Times New Roman"/>
                <a:cs typeface="Times New Roman"/>
              </a:rPr>
              <a:t>s</a:t>
            </a:r>
            <a:r>
              <a:rPr sz="1200" i="1" spc="-5" dirty="0">
                <a:latin typeface="Times New Roman"/>
                <a:cs typeface="Times New Roman"/>
              </a:rPr>
              <a:t>e</a:t>
            </a:r>
            <a:r>
              <a:rPr sz="1200" i="1" dirty="0">
                <a:latin typeface="Times New Roman"/>
                <a:cs typeface="Times New Roman"/>
              </a:rPr>
              <a:t>d </a:t>
            </a:r>
            <a:r>
              <a:rPr sz="1200" i="1" spc="7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ec</a:t>
            </a:r>
            <a:r>
              <a:rPr sz="1200" i="1" dirty="0">
                <a:latin typeface="Times New Roman"/>
                <a:cs typeface="Times New Roman"/>
              </a:rPr>
              <a:t>onda</a:t>
            </a:r>
            <a:r>
              <a:rPr sz="1200" i="1" spc="-15" dirty="0">
                <a:latin typeface="Times New Roman"/>
                <a:cs typeface="Times New Roman"/>
              </a:rPr>
              <a:t>r</a:t>
            </a:r>
            <a:r>
              <a:rPr sz="1200" i="1" dirty="0">
                <a:latin typeface="Times New Roman"/>
                <a:cs typeface="Times New Roman"/>
              </a:rPr>
              <a:t>y </a:t>
            </a:r>
            <a:r>
              <a:rPr sz="1200" i="1" spc="65" dirty="0">
                <a:latin typeface="Times New Roman"/>
                <a:cs typeface="Times New Roman"/>
              </a:rPr>
              <a:t> </a:t>
            </a:r>
            <a:r>
              <a:rPr sz="1200" i="1" spc="10" dirty="0">
                <a:latin typeface="Times New Roman"/>
                <a:cs typeface="Times New Roman"/>
              </a:rPr>
              <a:t>E</a:t>
            </a:r>
            <a:r>
              <a:rPr sz="1200" i="1" dirty="0">
                <a:latin typeface="Times New Roman"/>
                <a:cs typeface="Times New Roman"/>
              </a:rPr>
              <a:t>ngli</a:t>
            </a:r>
            <a:r>
              <a:rPr sz="1200" i="1" spc="-15" dirty="0">
                <a:latin typeface="Times New Roman"/>
                <a:cs typeface="Times New Roman"/>
              </a:rPr>
              <a:t>s</a:t>
            </a:r>
            <a:r>
              <a:rPr sz="1200" i="1" dirty="0">
                <a:latin typeface="Times New Roman"/>
                <a:cs typeface="Times New Roman"/>
              </a:rPr>
              <a:t>h language</a:t>
            </a:r>
            <a:r>
              <a:rPr sz="1200" i="1" spc="100" dirty="0">
                <a:latin typeface="Times New Roman"/>
                <a:cs typeface="Times New Roman"/>
              </a:rPr>
              <a:t> </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ts</a:t>
            </a:r>
            <a:r>
              <a:rPr sz="1200" i="1" spc="95" dirty="0">
                <a:latin typeface="Times New Roman"/>
                <a:cs typeface="Times New Roman"/>
              </a:rPr>
              <a:t> </a:t>
            </a:r>
            <a:r>
              <a:rPr sz="1200" i="1" spc="-5" dirty="0">
                <a:latin typeface="Times New Roman"/>
                <a:cs typeface="Times New Roman"/>
              </a:rPr>
              <a:t>c</a:t>
            </a:r>
            <a:r>
              <a:rPr sz="1200" i="1" dirty="0">
                <a:latin typeface="Times New Roman"/>
                <a:cs typeface="Times New Roman"/>
              </a:rPr>
              <a:t>u</a:t>
            </a:r>
            <a:r>
              <a:rPr sz="1200" i="1" spc="-15" dirty="0">
                <a:latin typeface="Times New Roman"/>
                <a:cs typeface="Times New Roman"/>
              </a:rPr>
              <a:t>rr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ulu</a:t>
            </a:r>
            <a:r>
              <a:rPr sz="1200" i="1" spc="-5" dirty="0">
                <a:latin typeface="Times New Roman"/>
                <a:cs typeface="Times New Roman"/>
              </a:rPr>
              <a:t>m</a:t>
            </a:r>
            <a:r>
              <a:rPr sz="1200" i="1" dirty="0">
                <a:latin typeface="Times New Roman"/>
                <a:cs typeface="Times New Roman"/>
              </a:rPr>
              <a:t>.</a:t>
            </a:r>
            <a:r>
              <a:rPr sz="1200" i="1" spc="120" dirty="0">
                <a:latin typeface="Times New Roman"/>
                <a:cs typeface="Times New Roman"/>
              </a:rPr>
              <a:t> </a:t>
            </a:r>
            <a:r>
              <a:rPr sz="1200" spc="5" dirty="0">
                <a:latin typeface="Times New Roman"/>
                <a:cs typeface="Times New Roman"/>
              </a:rPr>
              <a:t>(</a:t>
            </a:r>
            <a:r>
              <a:rPr sz="1200" spc="-30"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Q</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D</a:t>
            </a:r>
            <a:r>
              <a:rPr sz="1200" spc="-25" dirty="0">
                <a:latin typeface="Times New Roman"/>
                <a:cs typeface="Times New Roman"/>
              </a:rPr>
              <a:t>i</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spc="-5" dirty="0">
                <a:latin typeface="Times New Roman"/>
                <a:cs typeface="Times New Roman"/>
              </a:rPr>
              <a:t>cce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30" dirty="0">
                <a:latin typeface="Times New Roman"/>
                <a:cs typeface="Times New Roman"/>
              </a:rPr>
              <a:t>AA</a:t>
            </a:r>
            <a:r>
              <a:rPr sz="1200" dirty="0">
                <a:latin typeface="Times New Roman"/>
                <a:cs typeface="Times New Roman"/>
              </a:rPr>
              <a:t>T</a:t>
            </a:r>
            <a:r>
              <a:rPr sz="1200" spc="20" dirty="0">
                <a:latin typeface="Times New Roman"/>
                <a:cs typeface="Times New Roman"/>
              </a:rPr>
              <a:t> </a:t>
            </a:r>
            <a:r>
              <a:rPr sz="1200" dirty="0">
                <a:latin typeface="Times New Roman"/>
                <a:cs typeface="Times New Roman"/>
              </a:rPr>
              <a:t>3397695</a:t>
            </a:r>
            <a:r>
              <a:rPr sz="1200" spc="5" dirty="0">
                <a:latin typeface="Times New Roman"/>
                <a:cs typeface="Times New Roman"/>
              </a:rPr>
              <a:t>)</a:t>
            </a:r>
            <a:r>
              <a:rPr sz="1200" dirty="0">
                <a:latin typeface="Times New Roman"/>
                <a:cs typeface="Times New Roman"/>
              </a:rPr>
              <a:t>.</a:t>
            </a:r>
          </a:p>
          <a:p>
            <a:pPr marL="378460" marR="7620" indent="-365760" algn="just">
              <a:lnSpc>
                <a:spcPts val="1370"/>
              </a:lnSpc>
              <a:spcBef>
                <a:spcPts val="55"/>
              </a:spcBef>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8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 </a:t>
            </a:r>
            <a:r>
              <a:rPr sz="1200" spc="-120" dirty="0">
                <a:latin typeface="Times New Roman"/>
                <a:cs typeface="Times New Roman"/>
              </a:rPr>
              <a:t> </a:t>
            </a:r>
            <a:r>
              <a:rPr sz="1200" spc="20" dirty="0">
                <a:latin typeface="Times New Roman"/>
                <a:cs typeface="Times New Roman"/>
              </a:rPr>
              <a:t>d</a:t>
            </a:r>
            <a:r>
              <a:rPr sz="1200"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70" dirty="0">
                <a:latin typeface="Times New Roman"/>
                <a:cs typeface="Times New Roman"/>
              </a:rPr>
              <a:t> </a:t>
            </a:r>
            <a:r>
              <a:rPr sz="1200" spc="-15"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 </a:t>
            </a:r>
            <a:r>
              <a:rPr sz="1200" i="1" spc="10" dirty="0">
                <a:latin typeface="Times New Roman"/>
                <a:cs typeface="Times New Roman"/>
              </a:rPr>
              <a:t>E</a:t>
            </a:r>
            <a:r>
              <a:rPr sz="1200" i="1" spc="-5" dirty="0">
                <a:latin typeface="Times New Roman"/>
                <a:cs typeface="Times New Roman"/>
              </a:rPr>
              <a:t>xce</a:t>
            </a:r>
            <a:r>
              <a:rPr sz="1200" i="1" dirty="0">
                <a:latin typeface="Times New Roman"/>
                <a:cs typeface="Times New Roman"/>
              </a:rPr>
              <a:t>ptional</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20" dirty="0">
                <a:latin typeface="Times New Roman"/>
                <a:cs typeface="Times New Roman"/>
              </a:rPr>
              <a:t> </a:t>
            </a:r>
            <a:r>
              <a:rPr sz="1200" i="1" dirty="0">
                <a:latin typeface="Times New Roman"/>
                <a:cs typeface="Times New Roman"/>
              </a:rPr>
              <a:t>7</a:t>
            </a:r>
            <a:r>
              <a:rPr sz="1200" i="1" spc="-25" dirty="0">
                <a:latin typeface="Times New Roman"/>
                <a:cs typeface="Times New Roman"/>
              </a:rPr>
              <a:t>8</a:t>
            </a:r>
            <a:r>
              <a:rPr sz="1200" spc="5" dirty="0">
                <a:latin typeface="Times New Roman"/>
                <a:cs typeface="Times New Roman"/>
              </a:rPr>
              <a:t>(</a:t>
            </a:r>
            <a:r>
              <a:rPr sz="1200" dirty="0">
                <a:latin typeface="Times New Roman"/>
                <a:cs typeface="Times New Roman"/>
              </a:rPr>
              <a:t>4</a:t>
            </a:r>
            <a:r>
              <a:rPr sz="1200" spc="5" dirty="0">
                <a:latin typeface="Times New Roman"/>
                <a:cs typeface="Times New Roman"/>
              </a:rPr>
              <a:t>)</a:t>
            </a:r>
            <a:r>
              <a:rPr sz="1200" dirty="0">
                <a:latin typeface="Times New Roman"/>
                <a:cs typeface="Times New Roman"/>
              </a:rPr>
              <a:t>, 391</a:t>
            </a:r>
            <a:r>
              <a:rPr sz="1200" spc="5" dirty="0">
                <a:latin typeface="Times New Roman"/>
                <a:cs typeface="Times New Roman"/>
              </a:rPr>
              <a:t>-</a:t>
            </a:r>
            <a:r>
              <a:rPr sz="1200" spc="-25" dirty="0">
                <a:latin typeface="Times New Roman"/>
                <a:cs typeface="Times New Roman"/>
              </a:rPr>
              <a:t>4</a:t>
            </a:r>
            <a:r>
              <a:rPr sz="1200" dirty="0">
                <a:latin typeface="Times New Roman"/>
                <a:cs typeface="Times New Roman"/>
              </a:rPr>
              <a:t>05.</a:t>
            </a:r>
          </a:p>
          <a:p>
            <a:pPr marL="378460" marR="13335" indent="-365760" algn="just">
              <a:lnSpc>
                <a:spcPts val="1370"/>
              </a:lnSpc>
              <a:spcBef>
                <a:spcPts val="20"/>
              </a:spcBef>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20" dirty="0">
                <a:latin typeface="Times New Roman"/>
                <a:cs typeface="Times New Roman"/>
              </a:rPr>
              <a:t> </a:t>
            </a:r>
            <a:r>
              <a:rPr sz="1200" spc="-30" dirty="0">
                <a:latin typeface="Times New Roman"/>
                <a:cs typeface="Times New Roman"/>
              </a:rPr>
              <a:t>D</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Y</a:t>
            </a:r>
            <a:r>
              <a:rPr sz="1200" spc="-1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2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1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nd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spc="10" dirty="0">
                <a:latin typeface="Times New Roman"/>
                <a:cs typeface="Times New Roman"/>
              </a:rPr>
              <a:t>s</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i="1" spc="-15" dirty="0">
                <a:latin typeface="Times New Roman"/>
                <a:cs typeface="Times New Roman"/>
              </a:rPr>
              <a:t>F</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us on</a:t>
            </a:r>
            <a:r>
              <a:rPr sz="1200" i="1" spc="10" dirty="0">
                <a:latin typeface="Times New Roman"/>
                <a:cs typeface="Times New Roman"/>
              </a:rPr>
              <a:t> E</a:t>
            </a:r>
            <a:r>
              <a:rPr sz="1200" i="1" spc="-5" dirty="0">
                <a:latin typeface="Times New Roman"/>
                <a:cs typeface="Times New Roman"/>
              </a:rPr>
              <a:t>xce</a:t>
            </a:r>
            <a:r>
              <a:rPr sz="1200" i="1" dirty="0">
                <a:latin typeface="Times New Roman"/>
                <a:cs typeface="Times New Roman"/>
              </a:rPr>
              <a:t>ptional</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20" dirty="0">
                <a:latin typeface="Times New Roman"/>
                <a:cs typeface="Times New Roman"/>
              </a:rPr>
              <a:t> </a:t>
            </a:r>
            <a:r>
              <a:rPr sz="1200" i="1" dirty="0">
                <a:latin typeface="Times New Roman"/>
                <a:cs typeface="Times New Roman"/>
              </a:rPr>
              <a:t>4</a:t>
            </a:r>
            <a:r>
              <a:rPr sz="1200" i="1" spc="-25" dirty="0">
                <a:latin typeface="Times New Roman"/>
                <a:cs typeface="Times New Roman"/>
              </a:rPr>
              <a:t>1</a:t>
            </a:r>
            <a:r>
              <a:rPr sz="1200" spc="5" dirty="0">
                <a:latin typeface="Times New Roman"/>
                <a:cs typeface="Times New Roman"/>
              </a:rPr>
              <a:t>(</a:t>
            </a:r>
            <a:r>
              <a:rPr sz="1200" dirty="0">
                <a:latin typeface="Times New Roman"/>
                <a:cs typeface="Times New Roman"/>
              </a:rPr>
              <a:t>9</a:t>
            </a:r>
            <a:r>
              <a:rPr sz="1200" spc="5" dirty="0">
                <a:latin typeface="Times New Roman"/>
                <a:cs typeface="Times New Roman"/>
              </a:rPr>
              <a:t>)</a:t>
            </a:r>
            <a:r>
              <a:rPr sz="1200" dirty="0">
                <a:latin typeface="Times New Roman"/>
                <a:cs typeface="Times New Roman"/>
              </a:rPr>
              <a:t>, 1</a:t>
            </a:r>
            <a:r>
              <a:rPr sz="1200" spc="5" dirty="0">
                <a:latin typeface="Times New Roman"/>
                <a:cs typeface="Times New Roman"/>
              </a:rPr>
              <a:t>-</a:t>
            </a:r>
            <a:r>
              <a:rPr sz="1200" dirty="0">
                <a:latin typeface="Times New Roman"/>
                <a:cs typeface="Times New Roman"/>
              </a:rPr>
              <a:t>1</a:t>
            </a:r>
            <a:r>
              <a:rPr sz="1200" spc="-25" dirty="0">
                <a:latin typeface="Times New Roman"/>
                <a:cs typeface="Times New Roman"/>
              </a:rPr>
              <a:t>6.</a:t>
            </a:r>
            <a:endParaRPr sz="1200" dirty="0">
              <a:latin typeface="Times New Roman"/>
              <a:cs typeface="Times New Roman"/>
            </a:endParaRPr>
          </a:p>
          <a:p>
            <a:pPr marL="378460" marR="7620" indent="-365760" algn="just">
              <a:lnSpc>
                <a:spcPts val="1370"/>
              </a:lnSpc>
              <a:spcBef>
                <a:spcPts val="20"/>
              </a:spcBef>
            </a:pPr>
            <a:r>
              <a:rPr sz="1200" spc="-5" dirty="0">
                <a:latin typeface="Times New Roman"/>
                <a:cs typeface="Times New Roman"/>
              </a:rPr>
              <a:t>Ga</a:t>
            </a:r>
            <a:r>
              <a:rPr sz="1200" spc="30" dirty="0">
                <a:latin typeface="Times New Roman"/>
                <a:cs typeface="Times New Roman"/>
              </a:rPr>
              <a:t>r</a:t>
            </a:r>
            <a:r>
              <a:rPr sz="1200" spc="-25" dirty="0">
                <a:latin typeface="Times New Roman"/>
                <a:cs typeface="Times New Roman"/>
              </a:rPr>
              <a:t>i</a:t>
            </a:r>
            <a:r>
              <a:rPr sz="1200" spc="-50" dirty="0">
                <a:latin typeface="Times New Roman"/>
                <a:cs typeface="Times New Roman"/>
              </a:rPr>
              <a:t>i</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B</a:t>
            </a:r>
            <a:r>
              <a:rPr sz="1200" spc="1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10" dirty="0">
                <a:latin typeface="Times New Roman"/>
                <a:cs typeface="Times New Roman"/>
              </a:rPr>
              <a:t>R</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0"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35"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2</a:t>
            </a:r>
            <a:r>
              <a:rPr sz="1200" i="1" spc="-25" dirty="0">
                <a:latin typeface="Times New Roman"/>
                <a:cs typeface="Times New Roman"/>
              </a:rPr>
              <a:t>5</a:t>
            </a:r>
            <a:r>
              <a:rPr sz="1200" spc="5" dirty="0">
                <a:latin typeface="Times New Roman"/>
                <a:cs typeface="Times New Roman"/>
              </a:rPr>
              <a:t>(</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 490</a:t>
            </a:r>
            <a:r>
              <a:rPr sz="1200" spc="5" dirty="0">
                <a:latin typeface="Times New Roman"/>
                <a:cs typeface="Times New Roman"/>
              </a:rPr>
              <a:t>-</a:t>
            </a:r>
            <a:r>
              <a:rPr sz="1200" dirty="0">
                <a:latin typeface="Times New Roman"/>
                <a:cs typeface="Times New Roman"/>
              </a:rPr>
              <a:t>49</a:t>
            </a:r>
            <a:r>
              <a:rPr sz="1200" spc="-25" dirty="0">
                <a:latin typeface="Times New Roman"/>
                <a:cs typeface="Times New Roman"/>
              </a:rPr>
              <a:t>9</a:t>
            </a:r>
            <a:r>
              <a:rPr sz="1200" dirty="0">
                <a:latin typeface="Times New Roman"/>
                <a:cs typeface="Times New Roman"/>
              </a:rPr>
              <a:t>.</a:t>
            </a:r>
          </a:p>
          <a:p>
            <a:pPr marL="378460" marR="8890" indent="-365760" algn="just">
              <a:lnSpc>
                <a:spcPts val="1370"/>
              </a:lnSpc>
              <a:spcBef>
                <a:spcPts val="20"/>
              </a:spcBef>
            </a:pP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3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61</a:t>
            </a:r>
            <a:r>
              <a:rPr sz="1200" spc="5" dirty="0">
                <a:latin typeface="Times New Roman"/>
                <a:cs typeface="Times New Roman"/>
              </a:rPr>
              <a:t>(</a:t>
            </a:r>
            <a:r>
              <a:rPr sz="1200" dirty="0">
                <a:latin typeface="Times New Roman"/>
                <a:cs typeface="Times New Roman"/>
              </a:rPr>
              <a:t>1</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143</a:t>
            </a:r>
            <a:r>
              <a:rPr sz="1200" spc="5" dirty="0">
                <a:latin typeface="Times New Roman"/>
                <a:cs typeface="Times New Roman"/>
              </a:rPr>
              <a:t>-</a:t>
            </a:r>
            <a:r>
              <a:rPr sz="1200" dirty="0">
                <a:latin typeface="Times New Roman"/>
                <a:cs typeface="Times New Roman"/>
              </a:rPr>
              <a:t>152.</a:t>
            </a:r>
          </a:p>
          <a:p>
            <a:pPr marL="378460" marR="5080" indent="-365760" algn="just">
              <a:lnSpc>
                <a:spcPts val="1370"/>
              </a:lnSpc>
              <a:spcBef>
                <a:spcPts val="20"/>
              </a:spcBef>
            </a:pP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5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114"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 </a:t>
            </a:r>
            <a:r>
              <a:rPr sz="1200" i="1" spc="-13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 </a:t>
            </a:r>
            <a:r>
              <a:rPr sz="1200" i="1" spc="-110" dirty="0">
                <a:latin typeface="Times New Roman"/>
                <a:cs typeface="Times New Roman"/>
              </a:rPr>
              <a:t> </a:t>
            </a:r>
            <a:r>
              <a:rPr sz="1200" i="1" dirty="0">
                <a:latin typeface="Times New Roman"/>
                <a:cs typeface="Times New Roman"/>
              </a:rPr>
              <a:t>&amp;</a:t>
            </a:r>
            <a:r>
              <a:rPr sz="1200" i="1" spc="110" dirty="0">
                <a:latin typeface="Times New Roman"/>
                <a:cs typeface="Times New Roman"/>
              </a:rPr>
              <a:t> </a:t>
            </a:r>
            <a:r>
              <a:rPr sz="1200" i="1" spc="20" dirty="0">
                <a:latin typeface="Times New Roman"/>
                <a:cs typeface="Times New Roman"/>
              </a:rPr>
              <a:t>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e </a:t>
            </a:r>
            <a:r>
              <a:rPr sz="1200" i="1" spc="-150"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0" baseline="38194" dirty="0">
                <a:latin typeface="Times New Roman"/>
                <a:cs typeface="Times New Roman"/>
              </a:rPr>
              <a:t>n</a:t>
            </a:r>
            <a:r>
              <a:rPr sz="1200" spc="-7" baseline="38194" dirty="0">
                <a:latin typeface="Times New Roman"/>
                <a:cs typeface="Times New Roman"/>
              </a:rPr>
              <a:t>d</a:t>
            </a:r>
            <a:r>
              <a:rPr sz="1200" baseline="38194" dirty="0">
                <a:latin typeface="Times New Roman"/>
                <a:cs typeface="Times New Roman"/>
              </a:rPr>
              <a:t> </a:t>
            </a:r>
            <a:r>
              <a:rPr sz="1200" spc="60"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New 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p>
          <a:p>
            <a:pPr marL="12700">
              <a:lnSpc>
                <a:spcPts val="1320"/>
              </a:lnSpc>
            </a:pPr>
            <a:r>
              <a:rPr sz="1200" spc="-5" dirty="0">
                <a:latin typeface="Times New Roman"/>
                <a:cs typeface="Times New Roman"/>
              </a:rPr>
              <a:t>H</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20" dirty="0">
                <a:latin typeface="Times New Roman"/>
                <a:cs typeface="Times New Roman"/>
              </a:rPr>
              <a:t> </a:t>
            </a:r>
            <a:r>
              <a:rPr sz="1200" spc="-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De</a:t>
            </a:r>
            <a:r>
              <a:rPr sz="1200" spc="-15"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10" dirty="0">
                <a:latin typeface="Times New Roman"/>
                <a:cs typeface="Times New Roman"/>
              </a:rPr>
              <a:t> </a:t>
            </a:r>
            <a:r>
              <a:rPr sz="1200" i="1" spc="-15"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ti</a:t>
            </a:r>
            <a:r>
              <a:rPr sz="1200" i="1" spc="-5" dirty="0">
                <a:latin typeface="Times New Roman"/>
                <a:cs typeface="Times New Roman"/>
              </a:rPr>
              <a:t>ve</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4</a:t>
            </a:r>
            <a:r>
              <a:rPr sz="1200" spc="5" dirty="0">
                <a:latin typeface="Times New Roman"/>
                <a:cs typeface="Times New Roman"/>
              </a:rPr>
              <a:t>(</a:t>
            </a:r>
            <a:r>
              <a:rPr sz="1200" dirty="0">
                <a:latin typeface="Times New Roman"/>
                <a:cs typeface="Times New Roman"/>
              </a:rPr>
              <a:t>4</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23.</a:t>
            </a:r>
          </a:p>
          <a:p>
            <a:pPr marL="378460" marR="10160" indent="-365760" algn="just">
              <a:lnSpc>
                <a:spcPts val="1390"/>
              </a:lnSpc>
              <a:spcBef>
                <a:spcPts val="50"/>
              </a:spcBef>
            </a:pPr>
            <a:r>
              <a:rPr sz="1200" spc="5" dirty="0">
                <a:latin typeface="Times New Roman"/>
                <a:cs typeface="Times New Roman"/>
              </a:rPr>
              <a:t>Ir</a:t>
            </a:r>
            <a:r>
              <a:rPr sz="1200" dirty="0">
                <a:latin typeface="Times New Roman"/>
                <a:cs typeface="Times New Roman"/>
              </a:rPr>
              <a:t>v</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i="1" spc="5" dirty="0">
                <a:latin typeface="Times New Roman"/>
                <a:cs typeface="Times New Roman"/>
              </a:rPr>
              <a:t>I</a:t>
            </a:r>
            <a:r>
              <a:rPr sz="1200" i="1" dirty="0">
                <a:latin typeface="Times New Roman"/>
                <a:cs typeface="Times New Roman"/>
              </a:rPr>
              <a:t>n</a:t>
            </a:r>
            <a:r>
              <a:rPr sz="1200" i="1" spc="1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10" dirty="0">
                <a:latin typeface="Times New Roman"/>
                <a:cs typeface="Times New Roman"/>
              </a:rPr>
              <a:t> </a:t>
            </a:r>
            <a:r>
              <a:rPr sz="1200" i="1" dirty="0">
                <a:latin typeface="Times New Roman"/>
                <a:cs typeface="Times New Roman"/>
              </a:rPr>
              <a:t>of</a:t>
            </a:r>
            <a:r>
              <a:rPr sz="1200" i="1" spc="60" dirty="0">
                <a:latin typeface="Times New Roman"/>
                <a:cs typeface="Times New Roman"/>
              </a:rPr>
              <a:t> </a:t>
            </a:r>
            <a:r>
              <a:rPr sz="1200" i="1" spc="-60" dirty="0">
                <a:latin typeface="Times New Roman"/>
                <a:cs typeface="Times New Roman"/>
              </a:rPr>
              <a:t>w</a:t>
            </a:r>
            <a:r>
              <a:rPr sz="1200" i="1" dirty="0">
                <a:latin typeface="Times New Roman"/>
                <a:cs typeface="Times New Roman"/>
              </a:rPr>
              <a:t>hol</a:t>
            </a:r>
            <a:r>
              <a:rPr sz="1200" i="1" spc="-5" dirty="0">
                <a:latin typeface="Times New Roman"/>
                <a:cs typeface="Times New Roman"/>
              </a:rPr>
              <a:t>e</a:t>
            </a:r>
            <a:r>
              <a:rPr sz="1200" i="1" dirty="0">
                <a:latin typeface="Times New Roman"/>
                <a:cs typeface="Times New Roman"/>
              </a:rPr>
              <a:t>n</a:t>
            </a:r>
            <a:r>
              <a:rPr sz="1200" i="1" spc="15" dirty="0">
                <a:latin typeface="Times New Roman"/>
                <a:cs typeface="Times New Roman"/>
              </a:rPr>
              <a:t>e</a:t>
            </a:r>
            <a:r>
              <a:rPr sz="1200" i="1" spc="-15" dirty="0">
                <a:latin typeface="Times New Roman"/>
                <a:cs typeface="Times New Roman"/>
              </a:rPr>
              <a:t>ss</a:t>
            </a:r>
            <a:r>
              <a:rPr sz="1200" i="1" dirty="0">
                <a:latin typeface="Times New Roman"/>
                <a:cs typeface="Times New Roman"/>
              </a:rPr>
              <a:t>:</a:t>
            </a:r>
            <a:r>
              <a:rPr sz="1200" i="1" spc="4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 dirty="0">
                <a:latin typeface="Times New Roman"/>
                <a:cs typeface="Times New Roman"/>
              </a:rPr>
              <a:t> 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dirty="0">
                <a:latin typeface="Times New Roman"/>
                <a:cs typeface="Times New Roman"/>
              </a:rPr>
              <a:t>s and</a:t>
            </a:r>
            <a:r>
              <a:rPr sz="1200" i="1" spc="1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ir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i</a:t>
            </a:r>
            <a:r>
              <a:rPr sz="1200" i="1" spc="25" dirty="0">
                <a:latin typeface="Times New Roman"/>
                <a:cs typeface="Times New Roman"/>
              </a:rPr>
              <a:t>f</a:t>
            </a:r>
            <a:r>
              <a:rPr sz="1200" i="1" dirty="0">
                <a:latin typeface="Times New Roman"/>
                <a:cs typeface="Times New Roman"/>
              </a:rPr>
              <a:t>ic</a:t>
            </a:r>
            <a:r>
              <a:rPr sz="1200" i="1" spc="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ssr</a:t>
            </a:r>
            <a:r>
              <a:rPr sz="1200" i="1" dirty="0">
                <a:latin typeface="Times New Roman"/>
                <a:cs typeface="Times New Roman"/>
              </a:rPr>
              <a:t>oom</a:t>
            </a:r>
            <a:r>
              <a:rPr sz="1200" i="1" spc="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a:t>
            </a:r>
          </a:p>
          <a:p>
            <a:pPr marL="378460" indent="-365760" algn="just">
              <a:lnSpc>
                <a:spcPts val="1305"/>
              </a:lnSpc>
            </a:pPr>
            <a:r>
              <a:rPr sz="1200" spc="5" dirty="0">
                <a:latin typeface="Times New Roman"/>
                <a:cs typeface="Times New Roman"/>
              </a:rPr>
              <a:t>Ir</a:t>
            </a:r>
            <a:r>
              <a:rPr sz="1200" dirty="0">
                <a:latin typeface="Times New Roman"/>
                <a:cs typeface="Times New Roman"/>
              </a:rPr>
              <a:t>v</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&amp;  </a:t>
            </a:r>
            <a:r>
              <a:rPr sz="1200" spc="-30" dirty="0">
                <a:latin typeface="Times New Roman"/>
                <a:cs typeface="Times New Roman"/>
              </a:rPr>
              <a:t>A</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o, </a:t>
            </a:r>
            <a:r>
              <a:rPr sz="1200" spc="35" dirty="0">
                <a:latin typeface="Times New Roman"/>
                <a:cs typeface="Times New Roman"/>
              </a:rPr>
              <a:t> </a:t>
            </a:r>
            <a:r>
              <a:rPr sz="1200" spc="-35" dirty="0">
                <a:latin typeface="Times New Roman"/>
                <a:cs typeface="Times New Roman"/>
              </a:rPr>
              <a:t>B</a:t>
            </a:r>
            <a:r>
              <a:rPr sz="1200" spc="10" dirty="0">
                <a:latin typeface="Times New Roman"/>
                <a:cs typeface="Times New Roman"/>
              </a:rPr>
              <a:t>.</a:t>
            </a:r>
            <a:r>
              <a:rPr sz="1200" spc="-15" dirty="0">
                <a:latin typeface="Times New Roman"/>
                <a:cs typeface="Times New Roman"/>
              </a:rPr>
              <a:t>J</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25" dirty="0">
                <a:latin typeface="Times New Roman"/>
                <a:cs typeface="Times New Roman"/>
              </a:rPr>
              <a:t>l</a:t>
            </a:r>
            <a:r>
              <a:rPr sz="1200" i="1" dirty="0">
                <a:latin typeface="Times New Roman"/>
                <a:cs typeface="Times New Roman"/>
              </a:rPr>
              <a:t>y </a:t>
            </a:r>
            <a:r>
              <a:rPr sz="1200" i="1" spc="1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1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3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 </a:t>
            </a:r>
            <a:r>
              <a:rPr sz="1200" i="1" spc="20" dirty="0">
                <a:latin typeface="Times New Roman"/>
                <a:cs typeface="Times New Roman"/>
              </a:rPr>
              <a:t> </a:t>
            </a:r>
            <a:r>
              <a:rPr sz="1200" i="1" dirty="0">
                <a:latin typeface="Times New Roman"/>
                <a:cs typeface="Times New Roman"/>
              </a:rPr>
              <a:t>planning </a:t>
            </a:r>
            <a:r>
              <a:rPr sz="1200" i="1" spc="2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endParaRPr sz="1200" dirty="0">
              <a:latin typeface="Times New Roman"/>
              <a:cs typeface="Times New Roman"/>
            </a:endParaRPr>
          </a:p>
          <a:p>
            <a:pPr marL="378460" algn="just">
              <a:lnSpc>
                <a:spcPts val="1380"/>
              </a:lnSpc>
            </a:pPr>
            <a:r>
              <a:rPr sz="1200" i="1" spc="-5" dirty="0">
                <a:latin typeface="Times New Roman"/>
                <a:cs typeface="Times New Roman"/>
              </a:rPr>
              <a:t>e</a:t>
            </a:r>
            <a:r>
              <a:rPr sz="1200" i="1" dirty="0">
                <a:latin typeface="Times New Roman"/>
                <a:cs typeface="Times New Roman"/>
              </a:rPr>
              <a:t>l</a:t>
            </a:r>
            <a:r>
              <a:rPr sz="1200" i="1" spc="-5" dirty="0">
                <a:latin typeface="Times New Roman"/>
                <a:cs typeface="Times New Roman"/>
              </a:rPr>
              <a:t>eme</a:t>
            </a:r>
            <a:r>
              <a:rPr sz="1200" i="1" dirty="0">
                <a:latin typeface="Times New Roman"/>
                <a:cs typeface="Times New Roman"/>
              </a:rPr>
              <a:t>nta</a:t>
            </a:r>
            <a:r>
              <a:rPr sz="1200" i="1" spc="-15" dirty="0">
                <a:latin typeface="Times New Roman"/>
                <a:cs typeface="Times New Roman"/>
              </a:rPr>
              <a:t>r</a:t>
            </a:r>
            <a:r>
              <a:rPr sz="1200" i="1" dirty="0">
                <a:latin typeface="Times New Roman"/>
                <a:cs typeface="Times New Roman"/>
              </a:rPr>
              <a:t>y</a:t>
            </a:r>
            <a:r>
              <a:rPr sz="1200" i="1" spc="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iddle</a:t>
            </a:r>
            <a:r>
              <a:rPr sz="1200" i="1" spc="5" dirty="0">
                <a:latin typeface="Times New Roman"/>
                <a:cs typeface="Times New Roman"/>
              </a:rPr>
              <a:t> </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ad</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35" dirty="0">
                <a:latin typeface="Times New Roman"/>
                <a:cs typeface="Times New Roman"/>
              </a:rPr>
              <a:t>M</a:t>
            </a:r>
            <a:r>
              <a:rPr sz="1200" spc="-5" dirty="0">
                <a:latin typeface="Times New Roman"/>
                <a:cs typeface="Times New Roman"/>
              </a:rPr>
              <a:t>cG</a:t>
            </a:r>
            <a:r>
              <a:rPr sz="1200" spc="5" dirty="0">
                <a:latin typeface="Times New Roman"/>
                <a:cs typeface="Times New Roman"/>
              </a:rPr>
              <a:t>r</a:t>
            </a:r>
            <a:r>
              <a:rPr sz="1200" spc="-5" dirty="0">
                <a:latin typeface="Times New Roman"/>
                <a:cs typeface="Times New Roman"/>
              </a:rPr>
              <a:t>aw</a:t>
            </a:r>
            <a:r>
              <a:rPr sz="1200" spc="5" dirty="0">
                <a:latin typeface="Times New Roman"/>
                <a:cs typeface="Times New Roman"/>
              </a:rPr>
              <a:t>-</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endParaRPr sz="1200" dirty="0">
              <a:latin typeface="Times New Roman"/>
              <a:cs typeface="Times New Roman"/>
            </a:endParaRPr>
          </a:p>
          <a:p>
            <a:pPr marL="378460" marR="10795" indent="-365760" algn="just">
              <a:lnSpc>
                <a:spcPts val="1390"/>
              </a:lnSpc>
              <a:spcBef>
                <a:spcPts val="50"/>
              </a:spcBef>
            </a:pPr>
            <a:r>
              <a:rPr sz="1200" spc="-15" dirty="0">
                <a:latin typeface="Times New Roman"/>
                <a:cs typeface="Times New Roman"/>
              </a:rPr>
              <a:t>J</a:t>
            </a:r>
            <a:r>
              <a:rPr sz="1200" spc="-5" dirty="0">
                <a:latin typeface="Times New Roman"/>
                <a:cs typeface="Times New Roman"/>
              </a:rPr>
              <a:t>ac</a:t>
            </a:r>
            <a:r>
              <a:rPr sz="1200" dirty="0">
                <a:latin typeface="Times New Roman"/>
                <a:cs typeface="Times New Roman"/>
              </a:rPr>
              <a:t>k</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O</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li</a:t>
            </a:r>
            <a:r>
              <a:rPr sz="1200" spc="-20" dirty="0">
                <a:latin typeface="Times New Roman"/>
                <a:cs typeface="Times New Roman"/>
              </a:rPr>
              <a:t>f</a:t>
            </a:r>
            <a:r>
              <a:rPr sz="1200" spc="15" dirty="0">
                <a:latin typeface="Times New Roman"/>
                <a:cs typeface="Times New Roman"/>
              </a:rPr>
              <a:t>e</a:t>
            </a:r>
            <a:r>
              <a:rPr sz="1200" dirty="0">
                <a:latin typeface="Times New Roman"/>
                <a:cs typeface="Times New Roman"/>
              </a:rPr>
              <a:t>:</a:t>
            </a:r>
            <a:r>
              <a:rPr sz="1200" spc="85"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20" dirty="0">
                <a:latin typeface="Times New Roman"/>
                <a:cs typeface="Times New Roman"/>
              </a:rPr>
              <a:t>u</a:t>
            </a:r>
            <a:r>
              <a:rPr sz="1200" spc="-5" dirty="0">
                <a:latin typeface="Times New Roman"/>
                <a:cs typeface="Times New Roman"/>
              </a:rPr>
              <a:t>a</a:t>
            </a:r>
            <a:r>
              <a:rPr sz="1200" dirty="0">
                <a:latin typeface="Times New Roman"/>
                <a:cs typeface="Times New Roman"/>
              </a:rPr>
              <a:t>ge</a:t>
            </a:r>
            <a:r>
              <a:rPr sz="1200" spc="7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10"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4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ato</a:t>
            </a:r>
            <a:r>
              <a:rPr sz="1200" i="1" spc="-1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5,</a:t>
            </a:r>
            <a:r>
              <a:rPr sz="1200" i="1" spc="20" dirty="0">
                <a:latin typeface="Times New Roman"/>
                <a:cs typeface="Times New Roman"/>
              </a:rPr>
              <a:t> </a:t>
            </a:r>
            <a:r>
              <a:rPr sz="1200" dirty="0">
                <a:latin typeface="Times New Roman"/>
                <a:cs typeface="Times New Roman"/>
              </a:rPr>
              <a:t>311</a:t>
            </a:r>
            <a:r>
              <a:rPr sz="1200" spc="5" dirty="0">
                <a:latin typeface="Times New Roman"/>
                <a:cs typeface="Times New Roman"/>
              </a:rPr>
              <a:t>-</a:t>
            </a:r>
            <a:r>
              <a:rPr sz="1200" dirty="0">
                <a:latin typeface="Times New Roman"/>
                <a:cs typeface="Times New Roman"/>
              </a:rPr>
              <a:t>32</a:t>
            </a:r>
            <a:r>
              <a:rPr sz="1200" spc="-25" dirty="0">
                <a:latin typeface="Times New Roman"/>
                <a:cs typeface="Times New Roman"/>
              </a:rPr>
              <a:t>8</a:t>
            </a:r>
            <a:r>
              <a:rPr sz="1200" dirty="0">
                <a:latin typeface="Times New Roman"/>
                <a:cs typeface="Times New Roman"/>
              </a:rPr>
              <a:t>.</a:t>
            </a: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95</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Purpose</a:t>
            </a:r>
            <a:endParaRPr lang="en-US" dirty="0"/>
          </a:p>
        </p:txBody>
      </p:sp>
      <p:sp>
        <p:nvSpPr>
          <p:cNvPr id="2" name="object 2"/>
          <p:cNvSpPr txBox="1"/>
          <p:nvPr/>
        </p:nvSpPr>
        <p:spPr>
          <a:xfrm>
            <a:off x="901700" y="1099428"/>
            <a:ext cx="5974080" cy="7931784"/>
          </a:xfrm>
          <a:prstGeom prst="rect">
            <a:avLst/>
          </a:prstGeom>
        </p:spPr>
        <p:txBody>
          <a:bodyPr vert="horz" wrap="square" lIns="0" tIns="0" rIns="0" bIns="0" rtlCol="0">
            <a:spAutoFit/>
          </a:bodyPr>
          <a:lstStyle/>
          <a:p>
            <a:pPr marR="635" algn="ctr">
              <a:lnSpc>
                <a:spcPct val="100000"/>
              </a:lnSpc>
            </a:pPr>
            <a:r>
              <a:rPr sz="1250" spc="-5" dirty="0">
                <a:latin typeface="Arial"/>
                <a:cs typeface="Arial"/>
              </a:rPr>
              <a:t>P</a:t>
            </a:r>
            <a:r>
              <a:rPr sz="1250" spc="-35" dirty="0">
                <a:latin typeface="Arial"/>
                <a:cs typeface="Arial"/>
              </a:rPr>
              <a:t>u</a:t>
            </a:r>
            <a:r>
              <a:rPr sz="1250" spc="5" dirty="0">
                <a:latin typeface="Arial"/>
                <a:cs typeface="Arial"/>
              </a:rPr>
              <a:t>r</a:t>
            </a:r>
            <a:r>
              <a:rPr sz="1250" spc="-35" dirty="0">
                <a:latin typeface="Arial"/>
                <a:cs typeface="Arial"/>
              </a:rPr>
              <a:t>p</a:t>
            </a:r>
            <a:r>
              <a:rPr sz="1250" spc="-10" dirty="0">
                <a:latin typeface="Arial"/>
                <a:cs typeface="Arial"/>
              </a:rPr>
              <a:t>ose</a:t>
            </a:r>
            <a:endParaRPr sz="1250">
              <a:latin typeface="Arial"/>
              <a:cs typeface="Arial"/>
            </a:endParaRPr>
          </a:p>
          <a:p>
            <a:pPr>
              <a:lnSpc>
                <a:spcPct val="100000"/>
              </a:lnSpc>
              <a:spcBef>
                <a:spcPts val="0"/>
              </a:spcBef>
            </a:pPr>
            <a:endParaRPr sz="1400">
              <a:latin typeface="Times New Roman"/>
              <a:cs typeface="Times New Roman"/>
            </a:endParaRPr>
          </a:p>
          <a:p>
            <a:pPr marL="12700" marR="508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spc="5" dirty="0">
                <a:latin typeface="Times New Roman"/>
                <a:cs typeface="Times New Roman"/>
              </a:rPr>
              <a:t>I</a:t>
            </a:r>
            <a:r>
              <a:rPr sz="1200" dirty="0">
                <a:latin typeface="Times New Roman"/>
                <a:cs typeface="Times New Roman"/>
              </a:rPr>
              <a:t>) </a:t>
            </a:r>
            <a:r>
              <a:rPr sz="1200" spc="30" dirty="0">
                <a:latin typeface="Times New Roman"/>
                <a:cs typeface="Times New Roman"/>
              </a:rPr>
              <a:t> </a:t>
            </a:r>
            <a:r>
              <a:rPr sz="1200" dirty="0">
                <a:latin typeface="Times New Roman"/>
                <a:cs typeface="Times New Roman"/>
              </a:rPr>
              <a:t>- </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ly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10" dirty="0">
                <a:latin typeface="Times New Roman"/>
                <a:cs typeface="Times New Roman"/>
              </a:rPr>
              <a:t>E</a:t>
            </a:r>
            <a:r>
              <a:rPr sz="1200" spc="5" dirty="0">
                <a:latin typeface="Times New Roman"/>
                <a:cs typeface="Times New Roman"/>
              </a:rPr>
              <a:t>-</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of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i</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50" dirty="0">
                <a:latin typeface="Times New Roman"/>
                <a:cs typeface="Times New Roman"/>
              </a:rPr>
              <a:t>i</a:t>
            </a:r>
            <a:r>
              <a:rPr sz="1200" spc="-25"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 </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ly</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30" dirty="0">
                <a:latin typeface="Times New Roman"/>
                <a:cs typeface="Times New Roman"/>
              </a:rPr>
              <a:t>-</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dirty="0">
                <a:latin typeface="Times New Roman"/>
                <a:cs typeface="Times New Roman"/>
              </a:rPr>
              <a:t>d, </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n </a:t>
            </a:r>
            <a:r>
              <a:rPr sz="1200" spc="-5" dirty="0">
                <a:latin typeface="Times New Roman"/>
                <a:cs typeface="Times New Roman"/>
              </a:rPr>
              <a:t>acce</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dirty="0">
                <a:latin typeface="Times New Roman"/>
                <a:cs typeface="Times New Roman"/>
              </a:rPr>
              <a:t>c </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d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i</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eac</a:t>
            </a:r>
            <a:r>
              <a:rPr sz="1200" dirty="0">
                <a:latin typeface="Times New Roman"/>
                <a:cs typeface="Times New Roman"/>
              </a:rPr>
              <a:t>h </a:t>
            </a:r>
            <a:r>
              <a:rPr sz="1200" spc="-25" dirty="0">
                <a:latin typeface="Times New Roman"/>
                <a:cs typeface="Times New Roman"/>
              </a:rPr>
              <a:t> </a:t>
            </a:r>
            <a:r>
              <a:rPr sz="1200" spc="-50" dirty="0">
                <a:latin typeface="Times New Roman"/>
                <a:cs typeface="Times New Roman"/>
              </a:rPr>
              <a:t>y</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by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a:t>
            </a:r>
            <a:r>
              <a:rPr sz="1200" spc="65" dirty="0">
                <a:latin typeface="Times New Roman"/>
                <a:cs typeface="Times New Roman"/>
              </a:rPr>
              <a:t> </a:t>
            </a:r>
            <a:r>
              <a:rPr sz="1200" spc="-10" dirty="0">
                <a:latin typeface="Times New Roman"/>
                <a:cs typeface="Times New Roman"/>
              </a:rPr>
              <a:t>B</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Sp</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dirty="0">
                <a:latin typeface="Times New Roman"/>
                <a:cs typeface="Times New Roman"/>
              </a:rPr>
              <a:t>Su</a:t>
            </a:r>
            <a:r>
              <a:rPr sz="1200" spc="-25" dirty="0">
                <a:latin typeface="Times New Roman"/>
                <a:cs typeface="Times New Roman"/>
              </a:rPr>
              <a:t>mm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l.</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889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s 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ppo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 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hly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li</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ly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dirty="0">
                <a:latin typeface="Times New Roman"/>
                <a:cs typeface="Times New Roman"/>
              </a:rPr>
              <a:t>y</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11430" algn="just">
              <a:lnSpc>
                <a:spcPct val="956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bil</a:t>
            </a:r>
            <a:r>
              <a:rPr sz="1200" spc="-25" dirty="0">
                <a:latin typeface="Times New Roman"/>
                <a:cs typeface="Times New Roman"/>
              </a:rPr>
              <a:t>i</a:t>
            </a:r>
            <a:r>
              <a:rPr sz="1200" dirty="0">
                <a:latin typeface="Times New Roman"/>
                <a:cs typeface="Times New Roman"/>
              </a:rPr>
              <a:t>ngu</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li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45"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ec</a:t>
            </a:r>
            <a:r>
              <a:rPr sz="1200" dirty="0">
                <a:latin typeface="Times New Roman"/>
                <a:cs typeface="Times New Roman"/>
              </a:rPr>
              <a:t>h</a:t>
            </a:r>
            <a:r>
              <a:rPr sz="1200" spc="-25" dirty="0">
                <a:latin typeface="Times New Roman"/>
                <a:cs typeface="Times New Roman"/>
              </a:rPr>
              <a:t>n</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in</a:t>
            </a:r>
            <a:r>
              <a:rPr sz="1200" spc="10"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50" dirty="0">
                <a:latin typeface="Times New Roman"/>
                <a:cs typeface="Times New Roman"/>
              </a:rPr>
              <a:t>l</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dirty="0">
                <a:latin typeface="Times New Roman"/>
                <a:cs typeface="Times New Roman"/>
              </a:rPr>
              <a:t>, publ</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12700" algn="just">
              <a:lnSpc>
                <a:spcPct val="958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ll</a:t>
            </a:r>
            <a:r>
              <a:rPr sz="1200" dirty="0">
                <a:latin typeface="Times New Roman"/>
                <a:cs typeface="Times New Roman"/>
              </a:rPr>
              <a:t>- d</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15" dirty="0">
                <a:latin typeface="Times New Roman"/>
                <a:cs typeface="Times New Roman"/>
              </a:rPr>
              <a:t>a</a:t>
            </a:r>
            <a:r>
              <a:rPr sz="1200" spc="-5" dirty="0">
                <a:latin typeface="Times New Roman"/>
                <a:cs typeface="Times New Roman"/>
              </a:rPr>
              <a:t>ce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53"/>
              </a:spcBef>
            </a:pPr>
            <a:endParaRPr sz="1100">
              <a:latin typeface="Times New Roman"/>
              <a:cs typeface="Times New Roman"/>
            </a:endParaRPr>
          </a:p>
          <a:p>
            <a:pPr marR="635" algn="ctr">
              <a:lnSpc>
                <a:spcPct val="100000"/>
              </a:lnSpc>
            </a:pPr>
            <a:r>
              <a:rPr sz="1250" dirty="0">
                <a:latin typeface="Arial"/>
                <a:cs typeface="Arial"/>
              </a:rPr>
              <a:t>C</a:t>
            </a:r>
            <a:r>
              <a:rPr sz="1250" spc="-10" dirty="0">
                <a:latin typeface="Arial"/>
                <a:cs typeface="Arial"/>
              </a:rPr>
              <a:t>a</a:t>
            </a:r>
            <a:r>
              <a:rPr sz="1250" spc="-20" dirty="0">
                <a:latin typeface="Arial"/>
                <a:cs typeface="Arial"/>
              </a:rPr>
              <a:t>l</a:t>
            </a:r>
            <a:r>
              <a:rPr sz="1250" spc="-5" dirty="0">
                <a:latin typeface="Arial"/>
                <a:cs typeface="Arial"/>
              </a:rPr>
              <a:t>l</a:t>
            </a:r>
            <a:r>
              <a:rPr sz="1250" spc="-30" dirty="0">
                <a:latin typeface="Arial"/>
                <a:cs typeface="Arial"/>
              </a:rPr>
              <a:t> </a:t>
            </a:r>
            <a:r>
              <a:rPr sz="1250" spc="0" dirty="0">
                <a:latin typeface="Arial"/>
                <a:cs typeface="Arial"/>
              </a:rPr>
              <a:t>f</a:t>
            </a:r>
            <a:r>
              <a:rPr sz="1250" spc="-10" dirty="0">
                <a:latin typeface="Arial"/>
                <a:cs typeface="Arial"/>
              </a:rPr>
              <a:t>or</a:t>
            </a:r>
            <a:r>
              <a:rPr sz="1250" dirty="0">
                <a:latin typeface="Arial"/>
                <a:cs typeface="Arial"/>
              </a:rPr>
              <a:t> </a:t>
            </a:r>
            <a:r>
              <a:rPr sz="1250" spc="-25" dirty="0">
                <a:latin typeface="Arial"/>
                <a:cs typeface="Arial"/>
              </a:rPr>
              <a:t>M</a:t>
            </a:r>
            <a:r>
              <a:rPr sz="1250" spc="15" dirty="0">
                <a:latin typeface="Arial"/>
                <a:cs typeface="Arial"/>
              </a:rPr>
              <a:t>a</a:t>
            </a:r>
            <a:r>
              <a:rPr sz="1250" spc="-10" dirty="0">
                <a:latin typeface="Arial"/>
                <a:cs typeface="Arial"/>
              </a:rPr>
              <a:t>n</a:t>
            </a:r>
            <a:r>
              <a:rPr sz="1250" spc="-35" dirty="0">
                <a:latin typeface="Arial"/>
                <a:cs typeface="Arial"/>
              </a:rPr>
              <a:t>u</a:t>
            </a:r>
            <a:r>
              <a:rPr sz="1250" spc="-10" dirty="0">
                <a:latin typeface="Arial"/>
                <a:cs typeface="Arial"/>
              </a:rPr>
              <a:t>sc</a:t>
            </a:r>
            <a:r>
              <a:rPr sz="1250" spc="5" dirty="0">
                <a:latin typeface="Arial"/>
                <a:cs typeface="Arial"/>
              </a:rPr>
              <a:t>r</a:t>
            </a:r>
            <a:r>
              <a:rPr sz="1250" spc="0" dirty="0">
                <a:latin typeface="Arial"/>
                <a:cs typeface="Arial"/>
              </a:rPr>
              <a:t>i</a:t>
            </a:r>
            <a:r>
              <a:rPr sz="1250" spc="-35" dirty="0">
                <a:latin typeface="Arial"/>
                <a:cs typeface="Arial"/>
              </a:rPr>
              <a:t>p</a:t>
            </a:r>
            <a:r>
              <a:rPr sz="1250" spc="-20" dirty="0">
                <a:latin typeface="Arial"/>
                <a:cs typeface="Arial"/>
              </a:rPr>
              <a:t>t</a:t>
            </a:r>
            <a:r>
              <a:rPr sz="1250" spc="-10" dirty="0">
                <a:latin typeface="Arial"/>
                <a:cs typeface="Arial"/>
              </a:rPr>
              <a:t>s</a:t>
            </a:r>
            <a:endParaRPr sz="1250">
              <a:latin typeface="Arial"/>
              <a:cs typeface="Arial"/>
            </a:endParaRPr>
          </a:p>
          <a:p>
            <a:pPr>
              <a:lnSpc>
                <a:spcPct val="100000"/>
              </a:lnSpc>
              <a:spcBef>
                <a:spcPts val="14"/>
              </a:spcBef>
            </a:pPr>
            <a:endParaRPr sz="1200">
              <a:latin typeface="Times New Roman"/>
              <a:cs typeface="Times New Roman"/>
            </a:endParaRPr>
          </a:p>
          <a:p>
            <a:pPr marL="12700" marR="762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1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spc="-15" dirty="0">
                <a:latin typeface="Times New Roman"/>
                <a:cs typeface="Times New Roman"/>
              </a:rPr>
              <a:t>L</a:t>
            </a:r>
            <a:r>
              <a:rPr sz="1200" dirty="0">
                <a:latin typeface="Times New Roman"/>
                <a:cs typeface="Times New Roman"/>
              </a:rPr>
              <a:t>) </a:t>
            </a:r>
            <a:r>
              <a:rPr sz="1200" spc="5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mi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 </a:t>
            </a:r>
            <a:r>
              <a:rPr sz="1200" spc="5" dirty="0">
                <a:latin typeface="Times New Roman"/>
                <a:cs typeface="Times New Roman"/>
              </a:rPr>
              <a:t>I</a:t>
            </a:r>
            <a:r>
              <a:rPr sz="1200" dirty="0">
                <a:latin typeface="Times New Roman"/>
                <a:cs typeface="Times New Roman"/>
              </a:rPr>
              <a:t>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u</a:t>
            </a:r>
            <a:r>
              <a:rPr sz="1200" dirty="0">
                <a:latin typeface="Times New Roman"/>
                <a:cs typeface="Times New Roman"/>
              </a:rPr>
              <a:t>m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dirty="0">
                <a:latin typeface="Times New Roman"/>
                <a:cs typeface="Times New Roman"/>
              </a:rPr>
              <a:t>de</a:t>
            </a:r>
            <a:r>
              <a:rPr sz="1200" spc="30"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44"/>
              </a:spcBef>
            </a:pPr>
            <a:endParaRPr sz="1200">
              <a:latin typeface="Times New Roman"/>
              <a:cs typeface="Times New Roman"/>
            </a:endParaRPr>
          </a:p>
          <a:p>
            <a:pPr marL="12700" marR="12065" algn="just">
              <a:lnSpc>
                <a:spcPts val="137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f</a:t>
            </a:r>
            <a:r>
              <a:rPr sz="1200" spc="20" dirty="0">
                <a:latin typeface="Times New Roman"/>
                <a:cs typeface="Times New Roman"/>
              </a:rPr>
              <a:t>o</a:t>
            </a:r>
            <a:r>
              <a:rPr sz="1200" dirty="0">
                <a:latin typeface="Times New Roman"/>
                <a:cs typeface="Times New Roman"/>
              </a:rPr>
              <a:t>ur </a:t>
            </a:r>
            <a:r>
              <a:rPr sz="1200" spc="-2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20" dirty="0">
                <a:latin typeface="Times New Roman"/>
                <a:cs typeface="Times New Roman"/>
              </a:rPr>
              <a:t>F</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0" dirty="0">
                <a:latin typeface="Times New Roman"/>
                <a:cs typeface="Times New Roman"/>
              </a:rPr>
              <a:t>T</a:t>
            </a:r>
            <a:r>
              <a:rPr sz="1200" spc="-5" dirty="0">
                <a:latin typeface="Times New Roman"/>
                <a:cs typeface="Times New Roman"/>
              </a:rPr>
              <a:t>wee</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25" dirty="0">
                <a:latin typeface="Times New Roman"/>
                <a:cs typeface="Times New Roman"/>
              </a:rPr>
              <a:t>li</a:t>
            </a:r>
            <a:r>
              <a:rPr sz="1200" dirty="0">
                <a:latin typeface="Times New Roman"/>
                <a:cs typeface="Times New Roman"/>
              </a:rPr>
              <a:t>ne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Z</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endParaRPr sz="1200">
              <a:latin typeface="Times New Roman"/>
              <a:cs typeface="Times New Roman"/>
            </a:endParaRPr>
          </a:p>
          <a:p>
            <a:pPr>
              <a:lnSpc>
                <a:spcPct val="100000"/>
              </a:lnSpc>
              <a:spcBef>
                <a:spcPts val="19"/>
              </a:spcBef>
            </a:pPr>
            <a:endParaRPr sz="1150">
              <a:latin typeface="Times New Roman"/>
              <a:cs typeface="Times New Roman"/>
            </a:endParaRPr>
          </a:p>
          <a:p>
            <a:pPr marL="12700" marR="10795" algn="just">
              <a:lnSpc>
                <a:spcPct val="96100"/>
              </a:lnSpc>
            </a:pPr>
            <a:r>
              <a:rPr sz="1200" b="1" spc="-15" dirty="0">
                <a:latin typeface="Times New Roman"/>
                <a:cs typeface="Times New Roman"/>
              </a:rPr>
              <a:t>F</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u</a:t>
            </a:r>
            <a:r>
              <a:rPr sz="1200" b="1" spc="-5" dirty="0">
                <a:latin typeface="Times New Roman"/>
                <a:cs typeface="Times New Roman"/>
              </a:rPr>
              <a:t>r</a:t>
            </a:r>
            <a:r>
              <a:rPr sz="1200" b="1" dirty="0">
                <a:latin typeface="Times New Roman"/>
                <a:cs typeface="Times New Roman"/>
              </a:rPr>
              <a:t>e</a:t>
            </a:r>
            <a:r>
              <a:rPr sz="1200" b="1" spc="75" dirty="0">
                <a:latin typeface="Times New Roman"/>
                <a:cs typeface="Times New Roman"/>
              </a:rPr>
              <a:t> </a:t>
            </a:r>
            <a:r>
              <a:rPr sz="1200" b="1" spc="20" dirty="0">
                <a:latin typeface="Times New Roman"/>
                <a:cs typeface="Times New Roman"/>
              </a:rPr>
              <a:t>A</a:t>
            </a:r>
            <a:r>
              <a:rPr sz="1200" b="1" spc="-30" dirty="0">
                <a:latin typeface="Times New Roman"/>
                <a:cs typeface="Times New Roman"/>
              </a:rPr>
              <a:t>r</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l</a:t>
            </a:r>
            <a:r>
              <a:rPr sz="1200" b="1" spc="-5" dirty="0">
                <a:latin typeface="Times New Roman"/>
                <a:cs typeface="Times New Roman"/>
              </a:rPr>
              <a:t>e</a:t>
            </a:r>
            <a:r>
              <a:rPr sz="1200" b="1" dirty="0">
                <a:latin typeface="Times New Roman"/>
                <a:cs typeface="Times New Roman"/>
              </a:rPr>
              <a:t>s</a:t>
            </a:r>
            <a:r>
              <a:rPr sz="1200" b="1"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mp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P</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ll </a:t>
            </a:r>
            <a:r>
              <a:rPr sz="1200" spc="-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go </a:t>
            </a:r>
            <a:r>
              <a:rPr sz="1200" spc="-2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30" dirty="0">
                <a:latin typeface="Times New Roman"/>
                <a:cs typeface="Times New Roman"/>
              </a:rPr>
              <a:t>-</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11430" algn="just">
              <a:lnSpc>
                <a:spcPct val="956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40" dirty="0">
                <a:latin typeface="Times New Roman"/>
                <a:cs typeface="Times New Roman"/>
              </a:rPr>
              <a:t>f</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80"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t>
            </a:r>
            <a:r>
              <a:rPr sz="1200" spc="-5"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by </a:t>
            </a:r>
            <a:r>
              <a:rPr sz="1200" spc="-120"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y</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dirty="0">
                <a:latin typeface="Times New Roman"/>
                <a:cs typeface="Times New Roman"/>
              </a:rPr>
              <a:t>y</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20" dirty="0">
                <a:latin typeface="Times New Roman"/>
                <a:cs typeface="Times New Roman"/>
              </a:rPr>
              <a:t>r</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30" dirty="0">
                <a:latin typeface="Times New Roman"/>
                <a:cs typeface="Times New Roman"/>
              </a:rPr>
              <a:t>c</a:t>
            </a:r>
            <a:r>
              <a:rPr sz="1200" dirty="0">
                <a:latin typeface="Times New Roman"/>
                <a:cs typeface="Times New Roman"/>
              </a:rPr>
              <a:t>o</a:t>
            </a:r>
            <a:r>
              <a:rPr sz="1200" spc="-25" dirty="0">
                <a:latin typeface="Times New Roman"/>
                <a:cs typeface="Times New Roman"/>
              </a:rPr>
              <a:t>m</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 </a:t>
            </a:r>
            <a:r>
              <a:rPr sz="1200" spc="5" dirty="0">
                <a:latin typeface="Times New Roman"/>
                <a:cs typeface="Times New Roman"/>
              </a:rPr>
              <a:t>(</a:t>
            </a:r>
            <a:r>
              <a:rPr sz="1200" spc="25" dirty="0">
                <a:latin typeface="Times New Roman"/>
                <a:cs typeface="Times New Roman"/>
              </a:rPr>
              <a:t>P</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dirty="0">
                <a:latin typeface="Times New Roman"/>
                <a:cs typeface="Times New Roman"/>
              </a:rPr>
              <a:t>de</a:t>
            </a:r>
            <a:r>
              <a:rPr sz="1200" spc="5" dirty="0">
                <a:latin typeface="Times New Roman"/>
                <a:cs typeface="Times New Roman"/>
              </a:rPr>
              <a:t> 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12700" algn="just">
              <a:lnSpc>
                <a:spcPct val="958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a:t>
            </a:r>
            <a:r>
              <a:rPr sz="1200" spc="2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l</a:t>
            </a:r>
            <a:r>
              <a:rPr sz="1200" spc="-25" dirty="0">
                <a:latin typeface="Times New Roman"/>
                <a:cs typeface="Times New Roman"/>
              </a:rPr>
              <a:t>i</a:t>
            </a:r>
            <a:r>
              <a:rPr sz="1200" dirty="0">
                <a:latin typeface="Times New Roman"/>
                <a:cs typeface="Times New Roman"/>
              </a:rPr>
              <a:t>ng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0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80" dirty="0">
                <a:latin typeface="Times New Roman"/>
                <a:cs typeface="Times New Roman"/>
              </a:rPr>
              <a:t> </a:t>
            </a:r>
            <a:r>
              <a:rPr sz="120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t</a:t>
            </a:r>
            <a:r>
              <a:rPr sz="1200" spc="-5" dirty="0">
                <a:latin typeface="Times New Roman"/>
                <a:cs typeface="Times New Roman"/>
              </a:rPr>
              <a:t>ec</a:t>
            </a:r>
            <a:r>
              <a:rPr sz="1200" spc="-25" dirty="0">
                <a:latin typeface="Times New Roman"/>
                <a:cs typeface="Times New Roman"/>
              </a:rPr>
              <a:t>hn</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10" dirty="0">
                <a:latin typeface="Times New Roman"/>
                <a:cs typeface="Times New Roman"/>
              </a:rPr>
              <a:t>ss</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p</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p:nvPr/>
        </p:nvSpPr>
        <p:spPr>
          <a:xfrm>
            <a:off x="6717283" y="9354425"/>
            <a:ext cx="153670"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60</a:t>
            </a:r>
            <a:endParaRPr sz="1000">
              <a:latin typeface="Times New Roman"/>
              <a:cs typeface="Times New Roman"/>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“Providing Culturally Responsive Teaching” - References (Continued)</a:t>
            </a:r>
            <a:endParaRPr lang="en-US" dirty="0"/>
          </a:p>
        </p:txBody>
      </p:sp>
      <p:sp>
        <p:nvSpPr>
          <p:cNvPr id="2" name="object 2"/>
          <p:cNvSpPr txBox="1"/>
          <p:nvPr/>
        </p:nvSpPr>
        <p:spPr>
          <a:xfrm>
            <a:off x="901700" y="916227"/>
            <a:ext cx="5973445" cy="7889240"/>
          </a:xfrm>
          <a:prstGeom prst="rect">
            <a:avLst/>
          </a:prstGeom>
        </p:spPr>
        <p:txBody>
          <a:bodyPr vert="horz" wrap="square" lIns="0" tIns="0" rIns="0" bIns="0" rtlCol="0">
            <a:spAutoFit/>
          </a:bodyPr>
          <a:lstStyle/>
          <a:p>
            <a:pPr marL="378460" marR="6350" indent="-365760" algn="just">
              <a:lnSpc>
                <a:spcPct val="95800"/>
              </a:lnSpc>
            </a:pP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spc="-15" dirty="0">
                <a:latin typeface="Times New Roman"/>
                <a:cs typeface="Times New Roman"/>
              </a:rPr>
              <a:t>Pr</a:t>
            </a:r>
            <a:r>
              <a:rPr sz="1200" i="1" spc="-5" dirty="0">
                <a:latin typeface="Times New Roman"/>
                <a:cs typeface="Times New Roman"/>
              </a:rPr>
              <a:t>e</a:t>
            </a:r>
            <a:r>
              <a:rPr sz="1200" i="1" dirty="0">
                <a:latin typeface="Times New Roman"/>
                <a:cs typeface="Times New Roman"/>
              </a:rPr>
              <a:t>pa</a:t>
            </a:r>
            <a:r>
              <a:rPr sz="1200" i="1" spc="-15" dirty="0">
                <a:latin typeface="Times New Roman"/>
                <a:cs typeface="Times New Roman"/>
              </a:rPr>
              <a:t>r</a:t>
            </a:r>
            <a:r>
              <a:rPr sz="1200" i="1" dirty="0">
                <a:latin typeface="Times New Roman"/>
                <a:cs typeface="Times New Roman"/>
              </a:rPr>
              <a:t>ing</a:t>
            </a:r>
            <a:r>
              <a:rPr sz="1200" i="1" spc="80" dirty="0">
                <a:latin typeface="Times New Roman"/>
                <a:cs typeface="Times New Roman"/>
              </a:rPr>
              <a:t> </a:t>
            </a:r>
            <a:r>
              <a:rPr sz="1200" i="1" spc="-15" dirty="0">
                <a:latin typeface="Times New Roman"/>
                <a:cs typeface="Times New Roman"/>
              </a:rPr>
              <a:t>s</a:t>
            </a:r>
            <a:r>
              <a:rPr sz="1200" i="1" dirty="0">
                <a:latin typeface="Times New Roman"/>
                <a:cs typeface="Times New Roman"/>
              </a:rPr>
              <a:t>p</a:t>
            </a:r>
            <a:r>
              <a:rPr sz="1200" i="1" spc="15" dirty="0">
                <a:latin typeface="Times New Roman"/>
                <a:cs typeface="Times New Roman"/>
              </a:rPr>
              <a:t>e</a:t>
            </a:r>
            <a:r>
              <a:rPr sz="1200" i="1" spc="-5" dirty="0">
                <a:latin typeface="Times New Roman"/>
                <a:cs typeface="Times New Roman"/>
              </a:rPr>
              <a:t>c</a:t>
            </a:r>
            <a:r>
              <a:rPr sz="1200" i="1" dirty="0">
                <a:latin typeface="Times New Roman"/>
                <a:cs typeface="Times New Roman"/>
              </a:rPr>
              <a:t>ial</a:t>
            </a:r>
            <a:r>
              <a:rPr sz="1200" i="1" spc="85"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ato</a:t>
            </a:r>
            <a:r>
              <a:rPr sz="1200" i="1" spc="-15" dirty="0">
                <a:latin typeface="Times New Roman"/>
                <a:cs typeface="Times New Roman"/>
              </a:rPr>
              <a:t>rs</a:t>
            </a:r>
            <a:r>
              <a:rPr sz="1200" i="1" dirty="0">
                <a:latin typeface="Times New Roman"/>
                <a:cs typeface="Times New Roman"/>
              </a:rPr>
              <a:t>:</a:t>
            </a:r>
            <a:r>
              <a:rPr sz="1200" i="1" spc="90" dirty="0">
                <a:latin typeface="Times New Roman"/>
                <a:cs typeface="Times New Roman"/>
              </a:rPr>
              <a:t> </a:t>
            </a:r>
            <a:r>
              <a:rPr sz="1200" i="1" spc="5" dirty="0">
                <a:latin typeface="Times New Roman"/>
                <a:cs typeface="Times New Roman"/>
              </a:rPr>
              <a:t>I</a:t>
            </a:r>
            <a:r>
              <a:rPr sz="1200" i="1" dirty="0">
                <a:latin typeface="Times New Roman"/>
                <a:cs typeface="Times New Roman"/>
              </a:rPr>
              <a:t>nfu</a:t>
            </a:r>
            <a:r>
              <a:rPr sz="1200" i="1" spc="-15" dirty="0">
                <a:latin typeface="Times New Roman"/>
                <a:cs typeface="Times New Roman"/>
              </a:rPr>
              <a:t>s</a:t>
            </a:r>
            <a:r>
              <a:rPr sz="1200" i="1" dirty="0">
                <a:latin typeface="Times New Roman"/>
                <a:cs typeface="Times New Roman"/>
              </a:rPr>
              <a:t>ing</a:t>
            </a:r>
            <a:r>
              <a:rPr sz="1200" i="1" spc="8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85"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8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ce</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and 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a:t>
            </a:r>
            <a:r>
              <a:rPr sz="1200" i="1" spc="60" dirty="0">
                <a:latin typeface="Times New Roman"/>
                <a:cs typeface="Times New Roman"/>
              </a:rPr>
              <a:t> </a:t>
            </a:r>
            <a:r>
              <a:rPr sz="1200" i="1" dirty="0">
                <a:latin typeface="Times New Roman"/>
                <a:cs typeface="Times New Roman"/>
              </a:rPr>
              <a:t>planning</a:t>
            </a:r>
            <a:r>
              <a:rPr sz="1200" i="1" spc="60" dirty="0">
                <a:latin typeface="Times New Roman"/>
                <a:cs typeface="Times New Roman"/>
              </a:rPr>
              <a:t> </a:t>
            </a:r>
            <a:r>
              <a:rPr sz="1200" i="1" dirty="0">
                <a:latin typeface="Times New Roman"/>
                <a:cs typeface="Times New Roman"/>
              </a:rPr>
              <a:t>in</a:t>
            </a:r>
            <a:r>
              <a:rPr sz="1200" i="1" spc="6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spc="-5" dirty="0">
                <a:latin typeface="Times New Roman"/>
                <a:cs typeface="Times New Roman"/>
              </a:rPr>
              <a:t>e</a:t>
            </a:r>
            <a:r>
              <a:rPr sz="1200" i="1" spc="5" dirty="0">
                <a:latin typeface="Times New Roman"/>
                <a:cs typeface="Times New Roman"/>
              </a:rPr>
              <a:t>-</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6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60" dirty="0">
                <a:latin typeface="Times New Roman"/>
                <a:cs typeface="Times New Roman"/>
              </a:rPr>
              <a:t> </a:t>
            </a:r>
            <a:r>
              <a:rPr sz="1200" i="1" spc="25" dirty="0">
                <a:latin typeface="Times New Roman"/>
                <a:cs typeface="Times New Roman"/>
              </a:rPr>
              <a:t>f</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l</a:t>
            </a:r>
            <a:r>
              <a:rPr sz="1200" i="1" spc="20" dirty="0">
                <a:latin typeface="Times New Roman"/>
                <a:cs typeface="Times New Roman"/>
              </a:rPr>
              <a:t>d</a:t>
            </a:r>
            <a:r>
              <a:rPr sz="1200" i="1" spc="-60" dirty="0">
                <a:latin typeface="Times New Roman"/>
                <a:cs typeface="Times New Roman"/>
              </a:rPr>
              <a:t>w</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k</a:t>
            </a:r>
            <a:r>
              <a:rPr sz="1200" i="1" dirty="0">
                <a:latin typeface="Times New Roman"/>
                <a:cs typeface="Times New Roman"/>
              </a:rPr>
              <a:t>.</a:t>
            </a:r>
            <a:r>
              <a:rPr sz="1200" i="1" spc="95"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Q</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T</a:t>
            </a:r>
            <a:r>
              <a:rPr sz="1200"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spc="-5" dirty="0">
                <a:latin typeface="Times New Roman"/>
                <a:cs typeface="Times New Roman"/>
              </a:rPr>
              <a:t>cce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5" dirty="0">
                <a:latin typeface="Times New Roman"/>
                <a:cs typeface="Times New Roman"/>
              </a:rPr>
              <a:t>A</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 </a:t>
            </a:r>
            <a:r>
              <a:rPr sz="1200" dirty="0">
                <a:latin typeface="Times New Roman"/>
                <a:cs typeface="Times New Roman"/>
              </a:rPr>
              <a:t>3338517)</a:t>
            </a:r>
            <a:endParaRPr sz="1200">
              <a:latin typeface="Times New Roman"/>
              <a:cs typeface="Times New Roman"/>
            </a:endParaRPr>
          </a:p>
          <a:p>
            <a:pPr marL="378460" indent="-365760" algn="just">
              <a:lnSpc>
                <a:spcPts val="1345"/>
              </a:lnSpc>
            </a:pP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5" dirty="0">
                <a:latin typeface="Times New Roman"/>
                <a:cs typeface="Times New Roman"/>
              </a:rPr>
              <a:t>a</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spc="-5" dirty="0">
                <a:latin typeface="Times New Roman"/>
                <a:cs typeface="Times New Roman"/>
              </a:rPr>
              <a:t>H</a:t>
            </a:r>
            <a:r>
              <a:rPr sz="1200" i="1" dirty="0">
                <a:latin typeface="Times New Roman"/>
                <a:cs typeface="Times New Roman"/>
              </a:rPr>
              <a:t>ow do</a:t>
            </a:r>
            <a:r>
              <a:rPr sz="1200" i="1" spc="80" dirty="0">
                <a:latin typeface="Times New Roman"/>
                <a:cs typeface="Times New Roman"/>
              </a:rPr>
              <a:t> </a:t>
            </a:r>
            <a:r>
              <a:rPr sz="1200" i="1" spc="-60" dirty="0">
                <a:latin typeface="Times New Roman"/>
                <a:cs typeface="Times New Roman"/>
              </a:rPr>
              <a:t>w</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d</a:t>
            </a:r>
            <a:r>
              <a:rPr sz="1200" i="1" spc="-5" dirty="0">
                <a:latin typeface="Times New Roman"/>
                <a:cs typeface="Times New Roman"/>
              </a:rPr>
              <a:t>e</a:t>
            </a:r>
            <a:r>
              <a:rPr sz="1200" i="1" spc="25" dirty="0">
                <a:latin typeface="Times New Roman"/>
                <a:cs typeface="Times New Roman"/>
              </a:rPr>
              <a:t>f</a:t>
            </a:r>
            <a:r>
              <a:rPr sz="1200" i="1" dirty="0">
                <a:latin typeface="Times New Roman"/>
                <a:cs typeface="Times New Roman"/>
              </a:rPr>
              <a:t>ine</a:t>
            </a:r>
            <a:r>
              <a:rPr sz="1200" i="1" spc="5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3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a:t>
            </a:r>
            <a:r>
              <a:rPr sz="1200" i="1" spc="20" dirty="0">
                <a:latin typeface="Times New Roman"/>
                <a:cs typeface="Times New Roman"/>
              </a:rPr>
              <a:t>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in</a:t>
            </a:r>
            <a:r>
              <a:rPr sz="1200" i="1" spc="-15" dirty="0">
                <a:latin typeface="Times New Roman"/>
                <a:cs typeface="Times New Roman"/>
              </a:rPr>
              <a:t>s</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tion</a:t>
            </a:r>
            <a:r>
              <a:rPr sz="1200" i="1" spc="60" dirty="0">
                <a:latin typeface="Times New Roman"/>
                <a:cs typeface="Times New Roman"/>
              </a:rPr>
              <a:t> </a:t>
            </a:r>
            <a:r>
              <a:rPr sz="1200" i="1" dirty="0">
                <a:latin typeface="Times New Roman"/>
                <a:cs typeface="Times New Roman"/>
              </a:rPr>
              <a:t>and</a:t>
            </a:r>
            <a:r>
              <a:rPr sz="1200" i="1" spc="6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60" dirty="0">
                <a:latin typeface="Times New Roman"/>
                <a:cs typeface="Times New Roman"/>
              </a:rPr>
              <a:t> </a:t>
            </a:r>
            <a:r>
              <a:rPr sz="1200" i="1" dirty="0">
                <a:latin typeface="Times New Roman"/>
                <a:cs typeface="Times New Roman"/>
              </a:rPr>
              <a:t>in</a:t>
            </a:r>
            <a:r>
              <a:rPr sz="1200" i="1" spc="35" dirty="0">
                <a:latin typeface="Times New Roman"/>
                <a:cs typeface="Times New Roman"/>
              </a:rPr>
              <a:t> </a:t>
            </a:r>
            <a:r>
              <a:rPr sz="1200" i="1" dirty="0">
                <a:latin typeface="Times New Roman"/>
                <a:cs typeface="Times New Roman"/>
              </a:rPr>
              <a:t>toda</a:t>
            </a:r>
            <a:r>
              <a:rPr sz="1200" i="1" spc="-5" dirty="0">
                <a:latin typeface="Times New Roman"/>
                <a:cs typeface="Times New Roman"/>
              </a:rPr>
              <a:t>y</a:t>
            </a:r>
            <a:r>
              <a:rPr sz="1200" i="1" spc="5" dirty="0">
                <a:latin typeface="Times New Roman"/>
                <a:cs typeface="Times New Roman"/>
              </a:rPr>
              <a:t>’</a:t>
            </a:r>
            <a:r>
              <a:rPr sz="1200" i="1" dirty="0">
                <a:latin typeface="Times New Roman"/>
                <a:cs typeface="Times New Roman"/>
              </a:rPr>
              <a:t>s</a:t>
            </a:r>
            <a:endParaRPr sz="1200">
              <a:latin typeface="Times New Roman"/>
              <a:cs typeface="Times New Roman"/>
            </a:endParaRPr>
          </a:p>
          <a:p>
            <a:pPr marL="378460" marR="6350">
              <a:lnSpc>
                <a:spcPts val="1370"/>
              </a:lnSpc>
              <a:spcBef>
                <a:spcPts val="80"/>
              </a:spcBef>
              <a:tabLst>
                <a:tab pos="1243965" algn="l"/>
                <a:tab pos="5602605" algn="l"/>
              </a:tabLst>
            </a:pP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ssr</a:t>
            </a:r>
            <a:r>
              <a:rPr sz="1200" i="1" dirty="0">
                <a:latin typeface="Times New Roman"/>
                <a:cs typeface="Times New Roman"/>
              </a:rPr>
              <a:t>o</a:t>
            </a:r>
            <a:r>
              <a:rPr sz="1200" i="1" spc="20" dirty="0">
                <a:latin typeface="Times New Roman"/>
                <a:cs typeface="Times New Roman"/>
              </a:rPr>
              <a:t>o</a:t>
            </a:r>
            <a:r>
              <a:rPr sz="1200" i="1" spc="-5" dirty="0">
                <a:latin typeface="Times New Roman"/>
                <a:cs typeface="Times New Roman"/>
              </a:rPr>
              <a:t>m</a:t>
            </a:r>
            <a:r>
              <a:rPr sz="1200" i="1"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 </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F</a:t>
            </a:r>
            <a:r>
              <a:rPr sz="1200" spc="30" dirty="0">
                <a:latin typeface="Times New Roman"/>
                <a:cs typeface="Times New Roman"/>
              </a:rPr>
              <a:t>I</a:t>
            </a:r>
            <a:r>
              <a:rPr sz="1200" spc="-10"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 </a:t>
            </a:r>
            <a:r>
              <a:rPr sz="1200" spc="70" dirty="0">
                <a:latin typeface="Times New Roman"/>
                <a:cs typeface="Times New Roman"/>
              </a:rPr>
              <a:t>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dirty="0">
                <a:latin typeface="Times New Roman"/>
                <a:cs typeface="Times New Roman"/>
              </a:rPr>
              <a:t>t.	</a:t>
            </a:r>
            <a:r>
              <a:rPr sz="1200" spc="-30" dirty="0">
                <a:latin typeface="Times New Roman"/>
                <a:cs typeface="Times New Roman"/>
              </a:rPr>
              <a:t>N</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&amp;</a:t>
            </a:r>
            <a:r>
              <a:rPr sz="1200" dirty="0">
                <a:latin typeface="Times New Roman"/>
                <a:cs typeface="Times New Roman"/>
              </a:rPr>
              <a:t>T</a:t>
            </a:r>
            <a:r>
              <a:rPr sz="1200" spc="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b</a:t>
            </a:r>
            <a:r>
              <a:rPr sz="1200" spc="20" dirty="0">
                <a:latin typeface="Times New Roman"/>
                <a:cs typeface="Times New Roman"/>
              </a:rPr>
              <a:t>o</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a:t>
            </a:r>
            <a:endParaRPr sz="1200">
              <a:latin typeface="Times New Roman"/>
              <a:cs typeface="Times New Roman"/>
            </a:endParaRPr>
          </a:p>
          <a:p>
            <a:pPr marL="378460" marR="10160" indent="-365760" algn="just">
              <a:lnSpc>
                <a:spcPts val="1370"/>
              </a:lnSpc>
              <a:spcBef>
                <a:spcPts val="20"/>
              </a:spcBef>
            </a:pP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5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3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a:t>
            </a:r>
            <a:r>
              <a:rPr sz="1200" i="1" spc="10" dirty="0">
                <a:latin typeface="Times New Roman"/>
                <a:cs typeface="Times New Roman"/>
              </a:rPr>
              <a:t>s</a:t>
            </a:r>
            <a:r>
              <a:rPr sz="1200" i="1" dirty="0">
                <a:latin typeface="Times New Roman"/>
                <a:cs typeface="Times New Roman"/>
              </a:rPr>
              <a:t>on </a:t>
            </a:r>
            <a:r>
              <a:rPr sz="1200" i="1" spc="-25" dirty="0">
                <a:latin typeface="Times New Roman"/>
                <a:cs typeface="Times New Roman"/>
              </a:rPr>
              <a:t> </a:t>
            </a:r>
            <a:r>
              <a:rPr sz="1200" i="1" dirty="0">
                <a:latin typeface="Times New Roman"/>
                <a:cs typeface="Times New Roman"/>
              </a:rPr>
              <a:t>plan </a:t>
            </a:r>
            <a:r>
              <a:rPr sz="1200" i="1" spc="-50" dirty="0">
                <a:latin typeface="Times New Roman"/>
                <a:cs typeface="Times New Roman"/>
              </a:rPr>
              <a:t> </a:t>
            </a:r>
            <a:r>
              <a:rPr sz="1200" i="1" dirty="0">
                <a:latin typeface="Times New Roman"/>
                <a:cs typeface="Times New Roman"/>
              </a:rPr>
              <a:t>d</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ign </a:t>
            </a:r>
            <a:r>
              <a:rPr sz="1200" i="1" spc="-25" dirty="0">
                <a:latin typeface="Times New Roman"/>
                <a:cs typeface="Times New Roman"/>
              </a:rPr>
              <a:t> </a:t>
            </a:r>
            <a:r>
              <a:rPr sz="1200" i="1" spc="-5" dirty="0">
                <a:latin typeface="Times New Roman"/>
                <a:cs typeface="Times New Roman"/>
              </a:rPr>
              <a:t>c</a:t>
            </a:r>
            <a:r>
              <a:rPr sz="1200" i="1" dirty="0">
                <a:latin typeface="Times New Roman"/>
                <a:cs typeface="Times New Roman"/>
              </a:rPr>
              <a:t>oll</a:t>
            </a:r>
            <a:r>
              <a:rPr sz="1200" i="1" spc="-5" dirty="0">
                <a:latin typeface="Times New Roman"/>
                <a:cs typeface="Times New Roman"/>
              </a:rPr>
              <a:t>ec</a:t>
            </a:r>
            <a:r>
              <a:rPr sz="1200" i="1" dirty="0">
                <a:latin typeface="Times New Roman"/>
                <a:cs typeface="Times New Roman"/>
              </a:rPr>
              <a:t>tio</a:t>
            </a:r>
            <a:r>
              <a:rPr sz="1200" i="1" spc="-25" dirty="0">
                <a:latin typeface="Times New Roman"/>
                <a:cs typeface="Times New Roman"/>
              </a:rPr>
              <a:t>n</a:t>
            </a:r>
            <a:r>
              <a:rPr sz="1200" spc="7" baseline="38194" dirty="0">
                <a:latin typeface="Times New Roman"/>
                <a:cs typeface="Times New Roman"/>
              </a:rPr>
              <a:t>T</a:t>
            </a:r>
            <a:r>
              <a:rPr sz="1200" spc="-15" baseline="38194" dirty="0">
                <a:latin typeface="Times New Roman"/>
                <a:cs typeface="Times New Roman"/>
              </a:rPr>
              <a:t>M</a:t>
            </a:r>
            <a:r>
              <a:rPr sz="1200" baseline="38194" dirty="0">
                <a:latin typeface="Times New Roman"/>
                <a:cs typeface="Times New Roman"/>
              </a:rPr>
              <a:t> </a:t>
            </a:r>
            <a:r>
              <a:rPr sz="1200" spc="-37" baseline="38194"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5" dirty="0">
                <a:latin typeface="Times New Roman"/>
                <a:cs typeface="Times New Roman"/>
              </a:rPr>
              <a:t>X</a:t>
            </a:r>
            <a:r>
              <a:rPr sz="1200" dirty="0">
                <a:latin typeface="Times New Roman"/>
                <a:cs typeface="Times New Roman"/>
              </a:rPr>
              <a:t>u1</a:t>
            </a:r>
            <a:r>
              <a:rPr sz="1200" spc="5" dirty="0">
                <a:latin typeface="Times New Roman"/>
                <a:cs typeface="Times New Roman"/>
              </a:rPr>
              <a:t>-</a:t>
            </a:r>
            <a:r>
              <a:rPr sz="1200" dirty="0">
                <a:latin typeface="Times New Roman"/>
                <a:cs typeface="Times New Roman"/>
              </a:rPr>
              <a:t>637</a:t>
            </a:r>
            <a:r>
              <a:rPr sz="1200" spc="5" dirty="0">
                <a:latin typeface="Times New Roman"/>
                <a:cs typeface="Times New Roman"/>
              </a:rPr>
              <a:t>-</a:t>
            </a:r>
            <a:r>
              <a:rPr sz="1200" dirty="0">
                <a:latin typeface="Times New Roman"/>
                <a:cs typeface="Times New Roman"/>
              </a:rPr>
              <a:t>07</a:t>
            </a:r>
            <a:r>
              <a:rPr sz="1200" spc="-25" dirty="0">
                <a:latin typeface="Times New Roman"/>
                <a:cs typeface="Times New Roman"/>
              </a:rPr>
              <a:t>9</a:t>
            </a:r>
            <a:r>
              <a:rPr sz="1200" dirty="0">
                <a:latin typeface="Times New Roman"/>
                <a:cs typeface="Times New Roman"/>
              </a:rPr>
              <a:t>) </a:t>
            </a:r>
            <a:r>
              <a:rPr sz="1200" spc="-30" dirty="0">
                <a:latin typeface="Times New Roman"/>
                <a:cs typeface="Times New Roman"/>
              </a:rPr>
              <a:t>W</a:t>
            </a:r>
            <a:r>
              <a:rPr sz="1200" spc="1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L</a:t>
            </a:r>
            <a:r>
              <a:rPr sz="1200" spc="-25" dirty="0">
                <a:latin typeface="Times New Roman"/>
                <a:cs typeface="Times New Roman"/>
              </a:rPr>
              <a:t>ib</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11430" indent="-365760" algn="just">
              <a:lnSpc>
                <a:spcPts val="1370"/>
              </a:lnSpc>
              <a:spcBef>
                <a:spcPts val="20"/>
              </a:spcBef>
            </a:pP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C</a:t>
            </a:r>
            <a:r>
              <a:rPr sz="1200" spc="-1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aw</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5" dirty="0">
                <a:latin typeface="Times New Roman"/>
                <a:cs typeface="Times New Roman"/>
              </a:rPr>
              <a:t>k</a:t>
            </a:r>
            <a:r>
              <a:rPr sz="1200" i="1" dirty="0">
                <a:latin typeface="Times New Roman"/>
                <a:cs typeface="Times New Roman"/>
              </a:rPr>
              <a:t>ing </a:t>
            </a:r>
            <a:r>
              <a:rPr sz="1200" i="1" spc="-145"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spc="-5" dirty="0">
                <a:latin typeface="Times New Roman"/>
                <a:cs typeface="Times New Roman"/>
              </a:rPr>
              <a:t>c</a:t>
            </a:r>
            <a:r>
              <a:rPr sz="1200" i="1" dirty="0">
                <a:latin typeface="Times New Roman"/>
                <a:cs typeface="Times New Roman"/>
              </a:rPr>
              <a:t>a</a:t>
            </a:r>
            <a:r>
              <a:rPr sz="1200" i="1" spc="-15" dirty="0">
                <a:latin typeface="Times New Roman"/>
                <a:cs typeface="Times New Roman"/>
              </a:rPr>
              <a:t>s</a:t>
            </a:r>
            <a:r>
              <a:rPr sz="1200" i="1" dirty="0">
                <a:latin typeface="Times New Roman"/>
                <a:cs typeface="Times New Roman"/>
              </a:rPr>
              <a:t>e </a:t>
            </a:r>
            <a:r>
              <a:rPr sz="1200" i="1" spc="-15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14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2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planning</a:t>
            </a:r>
            <a:r>
              <a:rPr sz="1200" i="1" spc="10" dirty="0">
                <a:latin typeface="Times New Roman"/>
                <a:cs typeface="Times New Roman"/>
              </a:rPr>
              <a:t> </a:t>
            </a:r>
            <a:r>
              <a:rPr sz="1200" i="1" dirty="0">
                <a:latin typeface="Times New Roman"/>
                <a:cs typeface="Times New Roman"/>
              </a:rPr>
              <a:t>in</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p</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pa</a:t>
            </a:r>
            <a:r>
              <a:rPr sz="1200" i="1" spc="-15" dirty="0">
                <a:latin typeface="Times New Roman"/>
                <a:cs typeface="Times New Roman"/>
              </a:rPr>
              <a:t>r</a:t>
            </a:r>
            <a:r>
              <a:rPr sz="1200" i="1" dirty="0">
                <a:latin typeface="Times New Roman"/>
                <a:cs typeface="Times New Roman"/>
              </a:rPr>
              <a:t>ation:</a:t>
            </a:r>
            <a:r>
              <a:rPr sz="1200" i="1" spc="20" dirty="0">
                <a:latin typeface="Times New Roman"/>
                <a:cs typeface="Times New Roman"/>
              </a:rPr>
              <a:t> </a:t>
            </a:r>
            <a:r>
              <a:rPr sz="1200" i="1" dirty="0">
                <a:latin typeface="Times New Roman"/>
                <a:cs typeface="Times New Roman"/>
              </a:rPr>
              <a:t>A</a:t>
            </a:r>
            <a:r>
              <a:rPr sz="1200" i="1" spc="-5"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ev</a:t>
            </a:r>
            <a:r>
              <a:rPr sz="1200" i="1" dirty="0">
                <a:latin typeface="Times New Roman"/>
                <a:cs typeface="Times New Roman"/>
              </a:rPr>
              <a:t>i</a:t>
            </a:r>
            <a:r>
              <a:rPr sz="1200" i="1" spc="15" dirty="0">
                <a:latin typeface="Times New Roman"/>
                <a:cs typeface="Times New Roman"/>
              </a:rPr>
              <a:t>e</a:t>
            </a:r>
            <a:r>
              <a:rPr sz="1200" i="1" dirty="0">
                <a:latin typeface="Times New Roman"/>
                <a:cs typeface="Times New Roman"/>
              </a:rPr>
              <a:t>w</a:t>
            </a:r>
            <a:r>
              <a:rPr sz="1200" i="1" spc="-4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l</a:t>
            </a:r>
            <a:r>
              <a:rPr sz="1200" i="1" spc="-25" dirty="0">
                <a:latin typeface="Times New Roman"/>
                <a:cs typeface="Times New Roman"/>
              </a:rPr>
              <a:t>i</a:t>
            </a:r>
            <a:r>
              <a:rPr sz="1200" i="1" dirty="0">
                <a:latin typeface="Times New Roman"/>
                <a:cs typeface="Times New Roman"/>
              </a:rPr>
              <a:t>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atu</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U</a:t>
            </a:r>
            <a:r>
              <a:rPr sz="1200" spc="-25" dirty="0">
                <a:latin typeface="Times New Roman"/>
                <a:cs typeface="Times New Roman"/>
              </a:rPr>
              <a:t>n</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marL="378460" marR="11430" indent="-365760" algn="just">
              <a:lnSpc>
                <a:spcPts val="1370"/>
              </a:lnSpc>
              <a:spcBef>
                <a:spcPts val="20"/>
              </a:spcBef>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2001</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o</a:t>
            </a:r>
            <a:r>
              <a:rPr sz="1200" i="1" spc="-15" dirty="0">
                <a:latin typeface="Times New Roman"/>
                <a:cs typeface="Times New Roman"/>
              </a:rPr>
              <a:t>ss</a:t>
            </a:r>
            <a:r>
              <a:rPr sz="1200" i="1" dirty="0">
                <a:latin typeface="Times New Roman"/>
                <a:cs typeface="Times New Roman"/>
              </a:rPr>
              <a:t>ing </a:t>
            </a:r>
            <a:r>
              <a:rPr sz="1200" i="1" spc="-145" dirty="0">
                <a:latin typeface="Times New Roman"/>
                <a:cs typeface="Times New Roman"/>
              </a:rPr>
              <a:t> </a:t>
            </a:r>
            <a:r>
              <a:rPr sz="1200" i="1" dirty="0">
                <a:latin typeface="Times New Roman"/>
                <a:cs typeface="Times New Roman"/>
              </a:rPr>
              <a:t>o</a:t>
            </a:r>
            <a:r>
              <a:rPr sz="1200" i="1" spc="-5" dirty="0">
                <a:latin typeface="Times New Roman"/>
                <a:cs typeface="Times New Roman"/>
              </a:rPr>
              <a:t>ve</a:t>
            </a:r>
            <a:r>
              <a:rPr sz="1200" i="1" dirty="0">
                <a:latin typeface="Times New Roman"/>
                <a:cs typeface="Times New Roman"/>
              </a:rPr>
              <a:t>r</a:t>
            </a:r>
            <a:r>
              <a:rPr sz="1200" i="1" spc="145" dirty="0">
                <a:latin typeface="Times New Roman"/>
                <a:cs typeface="Times New Roman"/>
              </a:rPr>
              <a:t> </a:t>
            </a:r>
            <a:r>
              <a:rPr sz="1200" i="1" dirty="0">
                <a:latin typeface="Times New Roman"/>
                <a:cs typeface="Times New Roman"/>
              </a:rPr>
              <a:t>to </a:t>
            </a:r>
            <a:r>
              <a:rPr sz="1200" i="1" spc="-145" dirty="0">
                <a:latin typeface="Times New Roman"/>
                <a:cs typeface="Times New Roman"/>
              </a:rPr>
              <a:t> </a:t>
            </a:r>
            <a:r>
              <a:rPr sz="1200" i="1" spc="-10" dirty="0">
                <a:latin typeface="Times New Roman"/>
                <a:cs typeface="Times New Roman"/>
              </a:rPr>
              <a:t>C</a:t>
            </a:r>
            <a:r>
              <a:rPr sz="1200" i="1" spc="-25" dirty="0">
                <a:latin typeface="Times New Roman"/>
                <a:cs typeface="Times New Roman"/>
              </a:rPr>
              <a:t>a</a:t>
            </a:r>
            <a:r>
              <a:rPr sz="1200" i="1" dirty="0">
                <a:latin typeface="Times New Roman"/>
                <a:cs typeface="Times New Roman"/>
              </a:rPr>
              <a:t>naan: </a:t>
            </a:r>
            <a:r>
              <a:rPr sz="1200" i="1" spc="-140" dirty="0">
                <a:latin typeface="Times New Roman"/>
                <a:cs typeface="Times New Roman"/>
              </a:rPr>
              <a:t> </a:t>
            </a:r>
            <a:r>
              <a:rPr sz="1200" i="1" dirty="0">
                <a:latin typeface="Times New Roman"/>
                <a:cs typeface="Times New Roman"/>
              </a:rPr>
              <a:t>The</a:t>
            </a:r>
            <a:r>
              <a:rPr sz="1200" i="1" spc="125" dirty="0">
                <a:latin typeface="Times New Roman"/>
                <a:cs typeface="Times New Roman"/>
              </a:rPr>
              <a:t> </a:t>
            </a:r>
            <a:r>
              <a:rPr sz="1200" i="1" dirty="0">
                <a:latin typeface="Times New Roman"/>
                <a:cs typeface="Times New Roman"/>
              </a:rPr>
              <a:t>jou</a:t>
            </a:r>
            <a:r>
              <a:rPr sz="1200" i="1" spc="-15" dirty="0">
                <a:latin typeface="Times New Roman"/>
                <a:cs typeface="Times New Roman"/>
              </a:rPr>
              <a:t>r</a:t>
            </a:r>
            <a:r>
              <a:rPr sz="1200" i="1" dirty="0">
                <a:latin typeface="Times New Roman"/>
                <a:cs typeface="Times New Roman"/>
              </a:rPr>
              <a:t>n</a:t>
            </a:r>
            <a:r>
              <a:rPr sz="1200" i="1" spc="-5" dirty="0">
                <a:latin typeface="Times New Roman"/>
                <a:cs typeface="Times New Roman"/>
              </a:rPr>
              <a:t>e</a:t>
            </a:r>
            <a:r>
              <a:rPr sz="1200" i="1" dirty="0">
                <a:latin typeface="Times New Roman"/>
                <a:cs typeface="Times New Roman"/>
              </a:rPr>
              <a:t>y </a:t>
            </a:r>
            <a:r>
              <a:rPr sz="1200" i="1" spc="-15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45"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9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dirty="0">
                <a:latin typeface="Times New Roman"/>
                <a:cs typeface="Times New Roman"/>
              </a:rPr>
              <a:t>s</a:t>
            </a:r>
            <a:r>
              <a:rPr sz="1200" i="1" spc="145"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e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ssr</a:t>
            </a:r>
            <a:r>
              <a:rPr sz="1200" i="1" dirty="0">
                <a:latin typeface="Times New Roman"/>
                <a:cs typeface="Times New Roman"/>
              </a:rPr>
              <a:t>o</a:t>
            </a:r>
            <a:r>
              <a:rPr sz="1200" i="1" spc="20" dirty="0">
                <a:latin typeface="Times New Roman"/>
                <a:cs typeface="Times New Roman"/>
              </a:rPr>
              <a:t>o</a:t>
            </a:r>
            <a:r>
              <a:rPr sz="1200" i="1" spc="-5" dirty="0">
                <a:latin typeface="Times New Roman"/>
                <a:cs typeface="Times New Roman"/>
              </a:rPr>
              <a:t>m</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15" dirty="0">
                <a:latin typeface="Times New Roman"/>
                <a:cs typeface="Times New Roman"/>
              </a:rPr>
              <a:t>ss</a:t>
            </a:r>
            <a:r>
              <a:rPr sz="1200" spc="15" dirty="0">
                <a:latin typeface="Times New Roman"/>
                <a:cs typeface="Times New Roman"/>
              </a:rPr>
              <a:t>e</a:t>
            </a:r>
            <a:r>
              <a:rPr sz="1200" spc="-50" dirty="0">
                <a:latin typeface="Times New Roman"/>
                <a:cs typeface="Times New Roman"/>
              </a:rPr>
              <a:t>y</a:t>
            </a:r>
            <a:r>
              <a:rPr sz="1200" spc="5" dirty="0">
                <a:latin typeface="Times New Roman"/>
                <a:cs typeface="Times New Roman"/>
              </a:rPr>
              <a:t>-</a:t>
            </a:r>
            <a:r>
              <a:rPr sz="1200" spc="-10" dirty="0">
                <a:latin typeface="Times New Roman"/>
                <a:cs typeface="Times New Roman"/>
              </a:rPr>
              <a:t>B</a:t>
            </a:r>
            <a:r>
              <a:rPr sz="1200" spc="15" dirty="0">
                <a:latin typeface="Times New Roman"/>
                <a:cs typeface="Times New Roman"/>
              </a:rPr>
              <a:t>a</a:t>
            </a:r>
            <a:r>
              <a:rPr sz="1200" spc="-15" dirty="0">
                <a:latin typeface="Times New Roman"/>
                <a:cs typeface="Times New Roman"/>
              </a:rPr>
              <a:t>ss.</a:t>
            </a:r>
            <a:endParaRPr sz="1200">
              <a:latin typeface="Times New Roman"/>
              <a:cs typeface="Times New Roman"/>
            </a:endParaRPr>
          </a:p>
          <a:p>
            <a:pPr marL="378460" marR="8890" indent="-365760" algn="just">
              <a:lnSpc>
                <a:spcPts val="1370"/>
              </a:lnSpc>
              <a:spcBef>
                <a:spcPts val="20"/>
              </a:spcBef>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i="1" dirty="0">
                <a:latin typeface="Times New Roman"/>
                <a:cs typeface="Times New Roman"/>
              </a:rPr>
              <a:t>The  </a:t>
            </a:r>
            <a:r>
              <a:rPr sz="1200" i="1" spc="-140" dirty="0">
                <a:latin typeface="Times New Roman"/>
                <a:cs typeface="Times New Roman"/>
              </a:rPr>
              <a:t> </a:t>
            </a:r>
            <a:r>
              <a:rPr sz="1200" i="1" dirty="0">
                <a:latin typeface="Times New Roman"/>
                <a:cs typeface="Times New Roman"/>
              </a:rPr>
              <a:t>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mkee</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  </a:t>
            </a:r>
            <a:r>
              <a:rPr sz="1200" i="1" spc="-125" dirty="0">
                <a:latin typeface="Times New Roman"/>
                <a:cs typeface="Times New Roman"/>
              </a:rPr>
              <a:t> </a:t>
            </a:r>
            <a:r>
              <a:rPr sz="1200" i="1" dirty="0">
                <a:latin typeface="Times New Roman"/>
                <a:cs typeface="Times New Roman"/>
              </a:rPr>
              <a:t>Su</a:t>
            </a:r>
            <a:r>
              <a:rPr sz="1200" i="1" spc="-5" dirty="0">
                <a:latin typeface="Times New Roman"/>
                <a:cs typeface="Times New Roman"/>
              </a:rPr>
              <a:t>cce</a:t>
            </a:r>
            <a:r>
              <a:rPr sz="1200" i="1" spc="-15" dirty="0">
                <a:latin typeface="Times New Roman"/>
                <a:cs typeface="Times New Roman"/>
              </a:rPr>
              <a:t>ss</a:t>
            </a:r>
            <a:r>
              <a:rPr sz="1200" i="1" spc="25" dirty="0">
                <a:latin typeface="Times New Roman"/>
                <a:cs typeface="Times New Roman"/>
              </a:rPr>
              <a:t>f</a:t>
            </a:r>
            <a:r>
              <a:rPr sz="1200" i="1" dirty="0">
                <a:latin typeface="Times New Roman"/>
                <a:cs typeface="Times New Roman"/>
              </a:rPr>
              <a:t>ul  </a:t>
            </a:r>
            <a:r>
              <a:rPr sz="1200" i="1" spc="-13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14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13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5" dirty="0">
                <a:latin typeface="Times New Roman"/>
                <a:cs typeface="Times New Roman"/>
              </a:rPr>
              <a:t>-</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15" dirty="0">
                <a:latin typeface="Times New Roman"/>
                <a:cs typeface="Times New Roman"/>
              </a:rPr>
              <a:t>ss</a:t>
            </a:r>
            <a:r>
              <a:rPr sz="1200" spc="15" dirty="0">
                <a:latin typeface="Times New Roman"/>
                <a:cs typeface="Times New Roman"/>
              </a:rPr>
              <a:t>e</a:t>
            </a:r>
            <a:r>
              <a:rPr sz="1200" spc="-50" dirty="0">
                <a:latin typeface="Times New Roman"/>
                <a:cs typeface="Times New Roman"/>
              </a:rPr>
              <a:t>y</a:t>
            </a:r>
            <a:r>
              <a:rPr sz="1200" spc="30" dirty="0">
                <a:latin typeface="Times New Roman"/>
                <a:cs typeface="Times New Roman"/>
              </a:rPr>
              <a:t>-</a:t>
            </a:r>
            <a:r>
              <a:rPr sz="1200" spc="-10"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endParaRPr sz="1200">
              <a:latin typeface="Times New Roman"/>
              <a:cs typeface="Times New Roman"/>
            </a:endParaRPr>
          </a:p>
          <a:p>
            <a:pPr marL="378460" marR="10795" indent="-365760" algn="just">
              <a:lnSpc>
                <a:spcPts val="1370"/>
              </a:lnSpc>
              <a:spcBef>
                <a:spcPts val="20"/>
              </a:spcBef>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2007</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0" dirty="0">
                <a:latin typeface="Times New Roman"/>
                <a:cs typeface="Times New Roman"/>
              </a:rPr>
              <a:t> </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i</a:t>
            </a:r>
            <a:r>
              <a:rPr sz="1200" i="1" spc="25" dirty="0">
                <a:latin typeface="Times New Roman"/>
                <a:cs typeface="Times New Roman"/>
              </a:rPr>
              <a:t>f</a:t>
            </a:r>
            <a:r>
              <a:rPr sz="1200" i="1" dirty="0">
                <a:latin typeface="Times New Roman"/>
                <a:cs typeface="Times New Roman"/>
              </a:rPr>
              <a:t>ic </a:t>
            </a:r>
            <a:r>
              <a:rPr sz="1200" i="1" spc="-150"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dagogy</a:t>
            </a:r>
            <a:r>
              <a:rPr sz="1200" i="1" spc="125"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a:t>
            </a:r>
            <a:r>
              <a:rPr sz="1200" i="1" spc="14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spc="10" dirty="0">
                <a:latin typeface="Times New Roman"/>
                <a:cs typeface="Times New Roman"/>
              </a:rPr>
              <a:t>s</a:t>
            </a:r>
            <a:r>
              <a:rPr sz="1200" i="1" spc="-15" dirty="0">
                <a:latin typeface="Times New Roman"/>
                <a:cs typeface="Times New Roman"/>
              </a:rPr>
              <a:t>r</a:t>
            </a:r>
            <a:r>
              <a:rPr sz="1200" i="1" dirty="0">
                <a:latin typeface="Times New Roman"/>
                <a:cs typeface="Times New Roman"/>
              </a:rPr>
              <a:t>oo</a:t>
            </a:r>
            <a:r>
              <a:rPr sz="1200" i="1" spc="-5" dirty="0">
                <a:latin typeface="Times New Roman"/>
                <a:cs typeface="Times New Roman"/>
              </a:rPr>
              <a:t>m</a:t>
            </a:r>
            <a:r>
              <a:rPr sz="1200" i="1" dirty="0">
                <a:latin typeface="Times New Roman"/>
                <a:cs typeface="Times New Roman"/>
              </a:rPr>
              <a:t>: </a:t>
            </a:r>
            <a:r>
              <a:rPr sz="1200" i="1" spc="-140" dirty="0">
                <a:latin typeface="Times New Roman"/>
                <a:cs typeface="Times New Roman"/>
              </a:rPr>
              <a:t> </a:t>
            </a:r>
            <a:r>
              <a:rPr sz="1200" i="1" dirty="0">
                <a:latin typeface="Times New Roman"/>
                <a:cs typeface="Times New Roman"/>
              </a:rPr>
              <a:t>St</a:t>
            </a:r>
            <a:r>
              <a:rPr sz="1200" i="1" spc="-15" dirty="0">
                <a:latin typeface="Times New Roman"/>
                <a:cs typeface="Times New Roman"/>
              </a:rPr>
              <a:t>r</a:t>
            </a:r>
            <a:r>
              <a:rPr sz="1200" i="1" dirty="0">
                <a:latin typeface="Times New Roman"/>
                <a:cs typeface="Times New Roman"/>
              </a:rPr>
              <a:t>at</a:t>
            </a:r>
            <a:r>
              <a:rPr sz="1200" i="1" spc="-5" dirty="0">
                <a:latin typeface="Times New Roman"/>
                <a:cs typeface="Times New Roman"/>
              </a:rPr>
              <a:t>e</a:t>
            </a:r>
            <a:r>
              <a:rPr sz="1200" i="1" dirty="0">
                <a:latin typeface="Times New Roman"/>
                <a:cs typeface="Times New Roman"/>
              </a:rPr>
              <a:t>gi</a:t>
            </a:r>
            <a:r>
              <a:rPr sz="1200" i="1" spc="-5" dirty="0">
                <a:latin typeface="Times New Roman"/>
                <a:cs typeface="Times New Roman"/>
              </a:rPr>
              <a:t>e</a:t>
            </a:r>
            <a:r>
              <a:rPr sz="1200" i="1" dirty="0">
                <a:latin typeface="Times New Roman"/>
                <a:cs typeface="Times New Roman"/>
              </a:rPr>
              <a:t>s</a:t>
            </a:r>
            <a:r>
              <a:rPr sz="1200" i="1" spc="14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and</a:t>
            </a:r>
            <a:r>
              <a:rPr sz="1200" i="1" spc="1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8460" marR="8890" indent="-365760" algn="just">
              <a:lnSpc>
                <a:spcPts val="1370"/>
              </a:lnSpc>
              <a:spcBef>
                <a:spcPts val="20"/>
              </a:spcBef>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2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i="1" dirty="0">
                <a:latin typeface="Times New Roman"/>
                <a:cs typeface="Times New Roman"/>
              </a:rPr>
              <a:t>The</a:t>
            </a:r>
            <a:r>
              <a:rPr sz="1200" i="1" spc="100"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t>
            </a:r>
            <a:r>
              <a:rPr sz="1200" i="1" spc="-25" dirty="0">
                <a:latin typeface="Times New Roman"/>
                <a:cs typeface="Times New Roman"/>
              </a:rPr>
              <a:t>a</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100" dirty="0">
                <a:latin typeface="Times New Roman"/>
                <a:cs typeface="Times New Roman"/>
              </a:rPr>
              <a:t> </a:t>
            </a:r>
            <a:r>
              <a:rPr sz="1200" i="1" dirty="0">
                <a:latin typeface="Times New Roman"/>
                <a:cs typeface="Times New Roman"/>
              </a:rPr>
              <a:t>of</a:t>
            </a:r>
            <a:r>
              <a:rPr sz="1200" i="1" spc="11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100"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105" dirty="0">
                <a:latin typeface="Times New Roman"/>
                <a:cs typeface="Times New Roman"/>
              </a:rPr>
              <a:t> </a:t>
            </a:r>
            <a:r>
              <a:rPr sz="1200" i="1" dirty="0">
                <a:latin typeface="Times New Roman"/>
                <a:cs typeface="Times New Roman"/>
              </a:rPr>
              <a:t>in</a:t>
            </a:r>
            <a:r>
              <a:rPr sz="1200" i="1" spc="10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a:t>
            </a:r>
            <a:r>
              <a:rPr sz="1200" i="1" spc="114"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 the</a:t>
            </a:r>
            <a:r>
              <a:rPr sz="1200" i="1" spc="5"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and</a:t>
            </a:r>
            <a:r>
              <a:rPr sz="1200" i="1" spc="10" dirty="0">
                <a:latin typeface="Times New Roman"/>
                <a:cs typeface="Times New Roman"/>
              </a:rPr>
              <a:t> </a:t>
            </a:r>
            <a:r>
              <a:rPr sz="1200" i="1" dirty="0">
                <a:latin typeface="Times New Roman"/>
                <a:cs typeface="Times New Roman"/>
              </a:rPr>
              <a:t>t</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d</a:t>
            </a:r>
            <a:r>
              <a:rPr sz="1200" i="1" spc="10"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25" dirty="0">
                <a:latin typeface="Times New Roman"/>
                <a:cs typeface="Times New Roman"/>
              </a:rPr>
              <a:t> </a:t>
            </a:r>
            <a:r>
              <a:rPr sz="1200" i="1" dirty="0">
                <a:latin typeface="Times New Roman"/>
                <a:cs typeface="Times New Roman"/>
              </a:rPr>
              <a:t>di</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o</a:t>
            </a:r>
            <a:r>
              <a:rPr sz="1200" i="1" spc="20" dirty="0">
                <a:latin typeface="Times New Roman"/>
                <a:cs typeface="Times New Roman"/>
              </a:rPr>
              <a:t>u</a:t>
            </a:r>
            <a:r>
              <a:rPr sz="1200" i="1" spc="-15" dirty="0">
                <a:latin typeface="Times New Roman"/>
                <a:cs typeface="Times New Roman"/>
              </a:rPr>
              <a:t>r</a:t>
            </a:r>
            <a:r>
              <a:rPr sz="1200" i="1" spc="10" dirty="0">
                <a:latin typeface="Times New Roman"/>
                <a:cs typeface="Times New Roman"/>
              </a:rPr>
              <a:t>s</a:t>
            </a:r>
            <a:r>
              <a:rPr sz="1200" i="1" spc="-5" dirty="0">
                <a:latin typeface="Times New Roman"/>
                <a:cs typeface="Times New Roman"/>
              </a:rPr>
              <a:t>e</a:t>
            </a:r>
            <a:r>
              <a:rPr sz="1200" i="1" dirty="0">
                <a:latin typeface="Times New Roman"/>
                <a:cs typeface="Times New Roman"/>
              </a:rPr>
              <a:t>.</a:t>
            </a:r>
            <a:r>
              <a:rPr sz="1200" i="1" spc="2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marL="378460" marR="10795" indent="-365760" algn="just">
              <a:lnSpc>
                <a:spcPts val="1370"/>
              </a:lnSpc>
              <a:spcBef>
                <a:spcPts val="20"/>
              </a:spcBef>
            </a:pPr>
            <a:r>
              <a:rPr sz="1200" spc="-1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h</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a:t>
            </a:r>
            <a:r>
              <a:rPr sz="1200" spc="80" dirty="0">
                <a:latin typeface="Times New Roman"/>
                <a:cs typeface="Times New Roman"/>
              </a:rPr>
              <a:t> </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ns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0"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80</a:t>
            </a:r>
            <a:r>
              <a:rPr sz="1200" i="1" spc="-15" dirty="0">
                <a:latin typeface="Times New Roman"/>
                <a:cs typeface="Times New Roman"/>
              </a:rPr>
              <a:t> </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29</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309.</a:t>
            </a:r>
            <a:endParaRPr sz="1200">
              <a:latin typeface="Times New Roman"/>
              <a:cs typeface="Times New Roman"/>
            </a:endParaRPr>
          </a:p>
          <a:p>
            <a:pPr marL="378460" marR="10795" indent="-365760" algn="just">
              <a:lnSpc>
                <a:spcPts val="1370"/>
              </a:lnSpc>
              <a:spcBef>
                <a:spcPts val="20"/>
              </a:spcBef>
            </a:pP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spc="5" dirty="0">
                <a:latin typeface="Times New Roman"/>
                <a:cs typeface="Times New Roman"/>
              </a:rPr>
              <a:t>I</a:t>
            </a:r>
            <a:r>
              <a:rPr sz="1200" i="1" spc="-5" dirty="0">
                <a:latin typeface="Times New Roman"/>
                <a:cs typeface="Times New Roman"/>
              </a:rPr>
              <a:t>m</a:t>
            </a:r>
            <a:r>
              <a:rPr sz="1200" i="1" dirty="0">
                <a:latin typeface="Times New Roman"/>
                <a:cs typeface="Times New Roman"/>
              </a:rPr>
              <a:t>pl</a:t>
            </a:r>
            <a:r>
              <a:rPr sz="1200" i="1" spc="-5" dirty="0">
                <a:latin typeface="Times New Roman"/>
                <a:cs typeface="Times New Roman"/>
              </a:rPr>
              <a:t>eme</a:t>
            </a:r>
            <a:r>
              <a:rPr sz="1200" i="1" dirty="0">
                <a:latin typeface="Times New Roman"/>
                <a:cs typeface="Times New Roman"/>
              </a:rPr>
              <a:t>nting</a:t>
            </a:r>
            <a:r>
              <a:rPr sz="1200" i="1" spc="80" dirty="0">
                <a:latin typeface="Times New Roman"/>
                <a:cs typeface="Times New Roman"/>
              </a:rPr>
              <a:t> </a:t>
            </a:r>
            <a:r>
              <a:rPr sz="1200" i="1" spc="-15" dirty="0">
                <a:latin typeface="Times New Roman"/>
                <a:cs typeface="Times New Roman"/>
              </a:rPr>
              <a:t>s</a:t>
            </a:r>
            <a:r>
              <a:rPr sz="1200" i="1" dirty="0">
                <a:latin typeface="Times New Roman"/>
                <a:cs typeface="Times New Roman"/>
              </a:rPr>
              <a:t>tanda</a:t>
            </a:r>
            <a:r>
              <a:rPr sz="1200" i="1" spc="-15" dirty="0">
                <a:latin typeface="Times New Roman"/>
                <a:cs typeface="Times New Roman"/>
              </a:rPr>
              <a:t>r</a:t>
            </a:r>
            <a:r>
              <a:rPr sz="1200" i="1" dirty="0">
                <a:latin typeface="Times New Roman"/>
                <a:cs typeface="Times New Roman"/>
              </a:rPr>
              <a:t>d</a:t>
            </a:r>
            <a:r>
              <a:rPr sz="1200" i="1" spc="-15" dirty="0">
                <a:latin typeface="Times New Roman"/>
                <a:cs typeface="Times New Roman"/>
              </a:rPr>
              <a:t>s</a:t>
            </a:r>
            <a:r>
              <a:rPr sz="1200" i="1" spc="5" dirty="0">
                <a:latin typeface="Times New Roman"/>
                <a:cs typeface="Times New Roman"/>
              </a:rPr>
              <a:t>-</a:t>
            </a:r>
            <a:r>
              <a:rPr sz="1200" i="1" dirty="0">
                <a:latin typeface="Times New Roman"/>
                <a:cs typeface="Times New Roman"/>
              </a:rPr>
              <a:t>ba</a:t>
            </a:r>
            <a:r>
              <a:rPr sz="1200" i="1" spc="-15" dirty="0">
                <a:latin typeface="Times New Roman"/>
                <a:cs typeface="Times New Roman"/>
              </a:rPr>
              <a:t>s</a:t>
            </a:r>
            <a:r>
              <a:rPr sz="1200" i="1" spc="15" dirty="0">
                <a:latin typeface="Times New Roman"/>
                <a:cs typeface="Times New Roman"/>
              </a:rPr>
              <a:t>e</a:t>
            </a:r>
            <a:r>
              <a:rPr sz="1200" i="1" dirty="0">
                <a:latin typeface="Times New Roman"/>
                <a:cs typeface="Times New Roman"/>
              </a:rPr>
              <a:t>d</a:t>
            </a:r>
            <a:r>
              <a:rPr sz="1200" i="1"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7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80" dirty="0">
                <a:latin typeface="Times New Roman"/>
                <a:cs typeface="Times New Roman"/>
              </a:rPr>
              <a:t> </a:t>
            </a:r>
            <a:r>
              <a:rPr sz="1200" i="1" dirty="0">
                <a:latin typeface="Times New Roman"/>
                <a:cs typeface="Times New Roman"/>
              </a:rPr>
              <a:t>to</a:t>
            </a:r>
            <a:r>
              <a:rPr sz="1200" i="1" spc="8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pa</a:t>
            </a:r>
            <a:r>
              <a:rPr sz="1200" i="1" spc="-15" dirty="0">
                <a:latin typeface="Times New Roman"/>
                <a:cs typeface="Times New Roman"/>
              </a:rPr>
              <a:t>r</a:t>
            </a:r>
            <a:r>
              <a:rPr sz="1200" i="1" dirty="0">
                <a:latin typeface="Times New Roman"/>
                <a:cs typeface="Times New Roman"/>
              </a:rPr>
              <a:t>e</a:t>
            </a:r>
            <a:r>
              <a:rPr sz="1200" i="1" spc="7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75" dirty="0">
                <a:latin typeface="Times New Roman"/>
                <a:cs typeface="Times New Roman"/>
              </a:rPr>
              <a:t> </a:t>
            </a:r>
            <a:r>
              <a:rPr sz="1200" i="1" dirty="0">
                <a:latin typeface="Times New Roman"/>
                <a:cs typeface="Times New Roman"/>
              </a:rPr>
              <a:t>and lingui</a:t>
            </a:r>
            <a:r>
              <a:rPr sz="1200" i="1" spc="-15" dirty="0">
                <a:latin typeface="Times New Roman"/>
                <a:cs typeface="Times New Roman"/>
              </a:rPr>
              <a:t>s</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ally </a:t>
            </a:r>
            <a:r>
              <a:rPr sz="1200" i="1" spc="-8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a:t>
            </a:r>
            <a:r>
              <a:rPr sz="1200" i="1" spc="20" dirty="0">
                <a:latin typeface="Times New Roman"/>
                <a:cs typeface="Times New Roman"/>
              </a:rPr>
              <a:t>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80" dirty="0">
                <a:latin typeface="Times New Roman"/>
                <a:cs typeface="Times New Roman"/>
              </a:rPr>
              <a:t> </a:t>
            </a:r>
            <a:r>
              <a:rPr sz="1200" i="1" spc="-15" dirty="0">
                <a:latin typeface="Times New Roman"/>
                <a:cs typeface="Times New Roman"/>
              </a:rPr>
              <a:t>s</a:t>
            </a:r>
            <a:r>
              <a:rPr sz="1200" i="1" dirty="0">
                <a:latin typeface="Times New Roman"/>
                <a:cs typeface="Times New Roman"/>
              </a:rPr>
              <a:t>p</a:t>
            </a:r>
            <a:r>
              <a:rPr sz="1200" i="1" spc="15" dirty="0">
                <a:latin typeface="Times New Roman"/>
                <a:cs typeface="Times New Roman"/>
              </a:rPr>
              <a:t>e</a:t>
            </a:r>
            <a:r>
              <a:rPr sz="1200" i="1" spc="-5" dirty="0">
                <a:latin typeface="Times New Roman"/>
                <a:cs typeface="Times New Roman"/>
              </a:rPr>
              <a:t>c</a:t>
            </a:r>
            <a:r>
              <a:rPr sz="1200" i="1" dirty="0">
                <a:latin typeface="Times New Roman"/>
                <a:cs typeface="Times New Roman"/>
              </a:rPr>
              <a:t>ial </a:t>
            </a:r>
            <a:r>
              <a:rPr sz="1200" i="1" spc="-7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ato</a:t>
            </a:r>
            <a:r>
              <a:rPr sz="1200" i="1" spc="10" dirty="0">
                <a:latin typeface="Times New Roman"/>
                <a:cs typeface="Times New Roman"/>
              </a:rPr>
              <a:t>r</a:t>
            </a:r>
            <a:r>
              <a:rPr sz="1200" i="1" spc="-15" dirty="0">
                <a:latin typeface="Times New Roman"/>
                <a:cs typeface="Times New Roman"/>
              </a:rPr>
              <a:t>s</a:t>
            </a:r>
            <a:r>
              <a:rPr sz="1200" i="1" dirty="0">
                <a:latin typeface="Times New Roman"/>
                <a:cs typeface="Times New Roman"/>
              </a:rPr>
              <a:t>: </a:t>
            </a:r>
            <a:r>
              <a:rPr sz="1200" i="1" spc="-65" dirty="0">
                <a:latin typeface="Times New Roman"/>
                <a:cs typeface="Times New Roman"/>
              </a:rPr>
              <a:t> </a:t>
            </a:r>
            <a:r>
              <a:rPr sz="1200" i="1" spc="10" dirty="0">
                <a:latin typeface="Times New Roman"/>
                <a:cs typeface="Times New Roman"/>
              </a:rPr>
              <a:t>E</a:t>
            </a:r>
            <a:r>
              <a:rPr sz="1200" i="1" dirty="0">
                <a:latin typeface="Times New Roman"/>
                <a:cs typeface="Times New Roman"/>
              </a:rPr>
              <a:t>ngli</a:t>
            </a:r>
            <a:r>
              <a:rPr sz="1200" i="1" spc="-15" dirty="0">
                <a:latin typeface="Times New Roman"/>
                <a:cs typeface="Times New Roman"/>
              </a:rPr>
              <a:t>s</a:t>
            </a:r>
            <a:r>
              <a:rPr sz="1200" i="1" dirty="0">
                <a:latin typeface="Times New Roman"/>
                <a:cs typeface="Times New Roman"/>
              </a:rPr>
              <a:t>h </a:t>
            </a:r>
            <a:r>
              <a:rPr sz="1200" i="1" spc="-75" dirty="0">
                <a:latin typeface="Times New Roman"/>
                <a:cs typeface="Times New Roman"/>
              </a:rPr>
              <a:t> </a:t>
            </a:r>
            <a:r>
              <a:rPr sz="1200" i="1" dirty="0">
                <a:latin typeface="Times New Roman"/>
                <a:cs typeface="Times New Roman"/>
              </a:rPr>
              <a:t>language </a:t>
            </a:r>
            <a:r>
              <a:rPr sz="1200" i="1" spc="-8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n</a:t>
            </a:r>
            <a:r>
              <a:rPr sz="1200" i="1" spc="1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60" dirty="0">
                <a:latin typeface="Times New Roman"/>
                <a:cs typeface="Times New Roman"/>
              </a:rPr>
              <a:t> </a:t>
            </a:r>
            <a:r>
              <a:rPr sz="1200" i="1" spc="-35" dirty="0">
                <a:latin typeface="Times New Roman"/>
                <a:cs typeface="Times New Roman"/>
              </a:rPr>
              <a:t>w</a:t>
            </a:r>
            <a:r>
              <a:rPr sz="1200" i="1" dirty="0">
                <a:latin typeface="Times New Roman"/>
                <a:cs typeface="Times New Roman"/>
              </a:rPr>
              <a:t>ith </a:t>
            </a:r>
            <a:r>
              <a:rPr sz="1200" i="1" spc="-75" dirty="0">
                <a:latin typeface="Times New Roman"/>
                <a:cs typeface="Times New Roman"/>
              </a:rPr>
              <a:t> </a:t>
            </a:r>
            <a:r>
              <a:rPr sz="1200" i="1" dirty="0">
                <a:latin typeface="Times New Roman"/>
                <a:cs typeface="Times New Roman"/>
              </a:rPr>
              <a:t>di</a:t>
            </a:r>
            <a:r>
              <a:rPr sz="1200" i="1" spc="-15" dirty="0">
                <a:latin typeface="Times New Roman"/>
                <a:cs typeface="Times New Roman"/>
              </a:rPr>
              <a:t>s</a:t>
            </a:r>
            <a:r>
              <a:rPr sz="1200" i="1" dirty="0">
                <a:latin typeface="Times New Roman"/>
                <a:cs typeface="Times New Roman"/>
              </a:rPr>
              <a:t>abiliti</a:t>
            </a:r>
            <a:r>
              <a:rPr sz="1200" i="1" spc="15" dirty="0">
                <a:latin typeface="Times New Roman"/>
                <a:cs typeface="Times New Roman"/>
              </a:rPr>
              <a:t>e</a:t>
            </a:r>
            <a:r>
              <a:rPr sz="1200" i="1" spc="-15" dirty="0">
                <a:latin typeface="Times New Roman"/>
                <a:cs typeface="Times New Roman"/>
              </a:rPr>
              <a:t>s</a:t>
            </a:r>
            <a:r>
              <a:rPr sz="1200" i="1" dirty="0">
                <a:latin typeface="Times New Roman"/>
                <a:cs typeface="Times New Roman"/>
              </a:rPr>
              <a:t>.</a:t>
            </a:r>
            <a:endParaRPr sz="1200">
              <a:latin typeface="Times New Roman"/>
              <a:cs typeface="Times New Roman"/>
            </a:endParaRPr>
          </a:p>
          <a:p>
            <a:pPr marL="378460">
              <a:lnSpc>
                <a:spcPts val="1320"/>
              </a:lnSpc>
            </a:pP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De</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5" dirty="0">
                <a:latin typeface="Times New Roman"/>
                <a:cs typeface="Times New Roman"/>
              </a:rPr>
              <a:t>O</a:t>
            </a:r>
            <a:r>
              <a:rPr sz="1200" dirty="0">
                <a:latin typeface="Times New Roman"/>
                <a:cs typeface="Times New Roman"/>
              </a:rPr>
              <a:t>.</a:t>
            </a:r>
            <a:endParaRPr sz="1200">
              <a:latin typeface="Times New Roman"/>
              <a:cs typeface="Times New Roman"/>
            </a:endParaRPr>
          </a:p>
          <a:p>
            <a:pPr marL="12700">
              <a:lnSpc>
                <a:spcPts val="1380"/>
              </a:lnSpc>
            </a:pPr>
            <a:r>
              <a:rPr sz="1200" spc="15"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V</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1994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du</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23</a:t>
            </a:r>
            <a:r>
              <a:rPr sz="1200" spc="5" dirty="0">
                <a:latin typeface="Times New Roman"/>
                <a:cs typeface="Times New Roman"/>
              </a:rPr>
              <a:t>(</a:t>
            </a:r>
            <a:r>
              <a:rPr sz="1200" dirty="0">
                <a:latin typeface="Times New Roman"/>
                <a:cs typeface="Times New Roman"/>
              </a:rPr>
              <a:t>5</a:t>
            </a:r>
            <a:r>
              <a:rPr sz="1200" spc="5" dirty="0">
                <a:latin typeface="Times New Roman"/>
                <a:cs typeface="Times New Roman"/>
              </a:rPr>
              <a:t>)</a:t>
            </a:r>
            <a:r>
              <a:rPr sz="1200" dirty="0">
                <a:latin typeface="Times New Roman"/>
                <a:cs typeface="Times New Roman"/>
              </a:rPr>
              <a:t>, 8</a:t>
            </a:r>
            <a:r>
              <a:rPr sz="1200" spc="5" dirty="0">
                <a:latin typeface="Times New Roman"/>
                <a:cs typeface="Times New Roman"/>
              </a:rPr>
              <a:t>-</a:t>
            </a:r>
            <a:r>
              <a:rPr sz="1200" dirty="0">
                <a:latin typeface="Times New Roman"/>
                <a:cs typeface="Times New Roman"/>
              </a:rPr>
              <a:t>1</a:t>
            </a:r>
            <a:r>
              <a:rPr sz="1200" spc="-25" dirty="0">
                <a:latin typeface="Times New Roman"/>
                <a:cs typeface="Times New Roman"/>
              </a:rPr>
              <a:t>0.</a:t>
            </a:r>
            <a:endParaRPr sz="1200">
              <a:latin typeface="Times New Roman"/>
              <a:cs typeface="Times New Roman"/>
            </a:endParaRPr>
          </a:p>
          <a:p>
            <a:pPr marL="378460" marR="6985" indent="-365760" algn="just">
              <a:lnSpc>
                <a:spcPct val="95800"/>
              </a:lnSpc>
              <a:spcBef>
                <a:spcPts val="35"/>
              </a:spcBef>
            </a:pPr>
            <a:r>
              <a:rPr sz="1200" dirty="0">
                <a:latin typeface="Times New Roman"/>
                <a:cs typeface="Times New Roman"/>
              </a:rPr>
              <a:t>S</a:t>
            </a:r>
            <a:r>
              <a:rPr sz="1200" spc="15" dirty="0">
                <a:latin typeface="Times New Roman"/>
                <a:cs typeface="Times New Roman"/>
              </a:rPr>
              <a:t>a</a:t>
            </a:r>
            <a:r>
              <a:rPr sz="1200" spc="-50" dirty="0">
                <a:latin typeface="Times New Roman"/>
                <a:cs typeface="Times New Roman"/>
              </a:rPr>
              <a:t>l</a:t>
            </a:r>
            <a:r>
              <a:rPr sz="1200" spc="10" dirty="0">
                <a:latin typeface="Times New Roman"/>
                <a:cs typeface="Times New Roman"/>
              </a:rPr>
              <a:t>s</a:t>
            </a:r>
            <a:r>
              <a:rPr sz="1200" spc="-25" dirty="0">
                <a:latin typeface="Times New Roman"/>
                <a:cs typeface="Times New Roman"/>
              </a:rPr>
              <a:t>b</a:t>
            </a:r>
            <a:r>
              <a:rPr sz="1200" dirty="0">
                <a:latin typeface="Times New Roman"/>
                <a:cs typeface="Times New Roman"/>
              </a:rPr>
              <a:t>u</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20" dirty="0">
                <a:latin typeface="Times New Roman"/>
                <a:cs typeface="Times New Roman"/>
              </a:rPr>
              <a:t>g</a:t>
            </a:r>
            <a:r>
              <a:rPr sz="1200" dirty="0">
                <a:latin typeface="Times New Roman"/>
                <a:cs typeface="Times New Roman"/>
              </a:rPr>
              <a:t>y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hin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nn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3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spc="5" dirty="0">
                <a:latin typeface="Times New Roman"/>
                <a:cs typeface="Times New Roman"/>
              </a:rPr>
              <a:t>I</a:t>
            </a:r>
            <a:r>
              <a:rPr sz="1200" spc="10" dirty="0">
                <a:latin typeface="Times New Roman"/>
                <a:cs typeface="Times New Roman"/>
              </a:rPr>
              <a:t>.</a:t>
            </a:r>
            <a:r>
              <a:rPr sz="1200" spc="-5" dirty="0">
                <a:latin typeface="Times New Roman"/>
                <a:cs typeface="Times New Roman"/>
              </a:rPr>
              <a:t>V</a:t>
            </a:r>
            <a:r>
              <a:rPr sz="1200" spc="10" dirty="0">
                <a:latin typeface="Times New Roman"/>
                <a:cs typeface="Times New Roman"/>
              </a:rPr>
              <a:t>.E</a:t>
            </a:r>
            <a:r>
              <a:rPr sz="1200" spc="-15" dirty="0">
                <a:latin typeface="Times New Roman"/>
                <a:cs typeface="Times New Roman"/>
              </a:rPr>
              <a:t>.</a:t>
            </a:r>
            <a:r>
              <a:rPr sz="1200" dirty="0">
                <a:latin typeface="Times New Roman"/>
                <a:cs typeface="Times New Roman"/>
              </a:rPr>
              <a:t>S.</a:t>
            </a:r>
            <a:r>
              <a:rPr sz="1200" spc="14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35" dirty="0">
                <a:latin typeface="Times New Roman"/>
                <a:cs typeface="Times New Roman"/>
              </a:rPr>
              <a:t>r</a:t>
            </a:r>
            <a:r>
              <a:rPr sz="1200" i="1" dirty="0">
                <a:latin typeface="Times New Roman"/>
                <a:cs typeface="Times New Roman"/>
              </a:rPr>
              <a:t>nal</a:t>
            </a:r>
            <a:r>
              <a:rPr sz="1200" i="1" spc="130" dirty="0">
                <a:latin typeface="Times New Roman"/>
                <a:cs typeface="Times New Roman"/>
              </a:rPr>
              <a:t> </a:t>
            </a:r>
            <a:r>
              <a:rPr sz="1200" i="1" dirty="0">
                <a:latin typeface="Times New Roman"/>
                <a:cs typeface="Times New Roman"/>
              </a:rPr>
              <a:t>of</a:t>
            </a:r>
            <a:r>
              <a:rPr sz="1200" i="1" spc="130" dirty="0">
                <a:latin typeface="Times New Roman"/>
                <a:cs typeface="Times New Roman"/>
              </a:rPr>
              <a:t> </a:t>
            </a:r>
            <a:r>
              <a:rPr sz="1200" i="1" dirty="0">
                <a:latin typeface="Times New Roman"/>
                <a:cs typeface="Times New Roman"/>
              </a:rPr>
              <a:t>So</a:t>
            </a:r>
            <a:r>
              <a:rPr sz="1200" i="1" spc="-5" dirty="0">
                <a:latin typeface="Times New Roman"/>
                <a:cs typeface="Times New Roman"/>
              </a:rPr>
              <a:t>c</a:t>
            </a:r>
            <a:r>
              <a:rPr sz="1200" i="1" dirty="0">
                <a:latin typeface="Times New Roman"/>
                <a:cs typeface="Times New Roman"/>
              </a:rPr>
              <a:t>ial</a:t>
            </a:r>
            <a:r>
              <a:rPr sz="1200" i="1" spc="130" dirty="0">
                <a:latin typeface="Times New Roman"/>
                <a:cs typeface="Times New Roman"/>
              </a:rPr>
              <a:t> </a:t>
            </a:r>
            <a:r>
              <a:rPr sz="1200" i="1" dirty="0">
                <a:latin typeface="Times New Roman"/>
                <a:cs typeface="Times New Roman"/>
              </a:rPr>
              <a:t>Studi</a:t>
            </a:r>
            <a:r>
              <a:rPr sz="1200" i="1" spc="-5" dirty="0">
                <a:latin typeface="Times New Roman"/>
                <a:cs typeface="Times New Roman"/>
              </a:rPr>
              <a:t>e</a:t>
            </a:r>
            <a:r>
              <a:rPr sz="1200" i="1" dirty="0">
                <a:latin typeface="Times New Roman"/>
                <a:cs typeface="Times New Roman"/>
              </a:rPr>
              <a:t>s</a:t>
            </a:r>
            <a:r>
              <a:rPr sz="1200" i="1" spc="12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140" dirty="0">
                <a:latin typeface="Times New Roman"/>
                <a:cs typeface="Times New Roman"/>
              </a:rPr>
              <a:t> </a:t>
            </a:r>
            <a:r>
              <a:rPr sz="1200" i="1" dirty="0">
                <a:latin typeface="Times New Roman"/>
                <a:cs typeface="Times New Roman"/>
              </a:rPr>
              <a:t>32</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31- 39.</a:t>
            </a:r>
            <a:endParaRPr sz="1200">
              <a:latin typeface="Times New Roman"/>
              <a:cs typeface="Times New Roman"/>
            </a:endParaRPr>
          </a:p>
          <a:p>
            <a:pPr marL="378460" indent="-365760" algn="just">
              <a:lnSpc>
                <a:spcPts val="1345"/>
              </a:lnSpc>
            </a:pPr>
            <a:r>
              <a:rPr sz="1200" dirty="0">
                <a:latin typeface="Times New Roman"/>
                <a:cs typeface="Times New Roman"/>
              </a:rPr>
              <a:t>S</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Na</a:t>
            </a:r>
            <a:r>
              <a:rPr sz="1200" spc="5" dirty="0">
                <a:latin typeface="Times New Roman"/>
                <a:cs typeface="Times New Roman"/>
              </a:rPr>
              <a:t>rr</a:t>
            </a:r>
            <a:r>
              <a:rPr sz="1200" spc="20" dirty="0">
                <a:latin typeface="Times New Roman"/>
                <a:cs typeface="Times New Roman"/>
              </a:rPr>
              <a:t>ow</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p</a:t>
            </a:r>
            <a:r>
              <a:rPr sz="1200" dirty="0">
                <a:latin typeface="Times New Roman"/>
                <a:cs typeface="Times New Roman"/>
              </a:rPr>
              <a:t>s</a:t>
            </a:r>
            <a:endParaRPr sz="1200">
              <a:latin typeface="Times New Roman"/>
              <a:cs typeface="Times New Roman"/>
            </a:endParaRPr>
          </a:p>
          <a:p>
            <a:pPr marL="378460" marR="10795">
              <a:lnSpc>
                <a:spcPts val="1370"/>
              </a:lnSpc>
              <a:spcBef>
                <a:spcPts val="80"/>
              </a:spcBef>
            </a:pP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f</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5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60" dirty="0">
                <a:latin typeface="Times New Roman"/>
                <a:cs typeface="Times New Roman"/>
              </a:rPr>
              <a:t> </a:t>
            </a:r>
            <a:r>
              <a:rPr sz="1200" i="1" spc="-10" dirty="0">
                <a:latin typeface="Times New Roman"/>
                <a:cs typeface="Times New Roman"/>
              </a:rPr>
              <a:t>C</a:t>
            </a:r>
            <a:r>
              <a:rPr sz="1200" i="1" dirty="0">
                <a:latin typeface="Times New Roman"/>
                <a:cs typeface="Times New Roman"/>
              </a:rPr>
              <a:t>oll</a:t>
            </a:r>
            <a:r>
              <a:rPr sz="1200" i="1" spc="-5" dirty="0">
                <a:latin typeface="Times New Roman"/>
                <a:cs typeface="Times New Roman"/>
              </a:rPr>
              <a:t>e</a:t>
            </a:r>
            <a:r>
              <a:rPr sz="1200" i="1" dirty="0">
                <a:latin typeface="Times New Roman"/>
                <a:cs typeface="Times New Roman"/>
              </a:rPr>
              <a:t>ge </a:t>
            </a:r>
            <a:r>
              <a:rPr sz="1200" i="1" spc="6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ec</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d, 111</a:t>
            </a:r>
            <a:r>
              <a:rPr sz="1200" spc="5" dirty="0">
                <a:latin typeface="Times New Roman"/>
                <a:cs typeface="Times New Roman"/>
              </a:rPr>
              <a:t>(</a:t>
            </a:r>
            <a:r>
              <a:rPr sz="1200" dirty="0">
                <a:latin typeface="Times New Roman"/>
                <a:cs typeface="Times New Roman"/>
              </a:rPr>
              <a:t>1</a:t>
            </a:r>
            <a:r>
              <a:rPr sz="1200" spc="5" dirty="0">
                <a:latin typeface="Times New Roman"/>
                <a:cs typeface="Times New Roman"/>
              </a:rPr>
              <a:t>)</a:t>
            </a:r>
            <a:r>
              <a:rPr sz="1200" dirty="0">
                <a:latin typeface="Times New Roman"/>
                <a:cs typeface="Times New Roman"/>
              </a:rPr>
              <a:t>, 214</a:t>
            </a:r>
            <a:r>
              <a:rPr sz="1200" spc="5" dirty="0">
                <a:latin typeface="Times New Roman"/>
                <a:cs typeface="Times New Roman"/>
              </a:rPr>
              <a:t>-</a:t>
            </a:r>
            <a:r>
              <a:rPr sz="1200" dirty="0">
                <a:latin typeface="Times New Roman"/>
                <a:cs typeface="Times New Roman"/>
              </a:rPr>
              <a:t>2</a:t>
            </a:r>
            <a:r>
              <a:rPr sz="1200" spc="-25" dirty="0">
                <a:latin typeface="Times New Roman"/>
                <a:cs typeface="Times New Roman"/>
              </a:rPr>
              <a:t>4.</a:t>
            </a:r>
            <a:endParaRPr sz="1200">
              <a:latin typeface="Times New Roman"/>
              <a:cs typeface="Times New Roman"/>
            </a:endParaRPr>
          </a:p>
          <a:p>
            <a:pPr marL="378460" marR="8890" indent="-365760" algn="just">
              <a:lnSpc>
                <a:spcPts val="1370"/>
              </a:lnSpc>
              <a:spcBef>
                <a:spcPts val="20"/>
              </a:spcBef>
            </a:pPr>
            <a:r>
              <a:rPr sz="1200" dirty="0">
                <a:latin typeface="Times New Roman"/>
                <a:cs typeface="Times New Roman"/>
              </a:rPr>
              <a:t>S</a:t>
            </a:r>
            <a:r>
              <a:rPr sz="1200" spc="20" dirty="0">
                <a:latin typeface="Times New Roman"/>
                <a:cs typeface="Times New Roman"/>
              </a:rPr>
              <a:t>k</a:t>
            </a:r>
            <a:r>
              <a:rPr sz="1200" spc="-25" dirty="0">
                <a:latin typeface="Times New Roman"/>
                <a:cs typeface="Times New Roman"/>
              </a:rPr>
              <a:t>ib</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H</a:t>
            </a:r>
            <a:r>
              <a:rPr sz="1200" spc="-1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g,</a:t>
            </a:r>
            <a:r>
              <a:rPr sz="1200" spc="70" dirty="0">
                <a:latin typeface="Times New Roman"/>
                <a:cs typeface="Times New Roman"/>
              </a:rPr>
              <a:t> </a:t>
            </a:r>
            <a:r>
              <a:rPr sz="1200" spc="-10" dirty="0">
                <a:latin typeface="Times New Roman"/>
                <a:cs typeface="Times New Roman"/>
              </a:rPr>
              <a:t>C</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K</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5" dirty="0">
                <a:latin typeface="Times New Roman"/>
                <a:cs typeface="Times New Roman"/>
              </a:rPr>
              <a:t>T</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in</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10"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130" dirty="0">
                <a:latin typeface="Times New Roman"/>
                <a:cs typeface="Times New Roman"/>
              </a:rPr>
              <a:t> </a:t>
            </a:r>
            <a:r>
              <a:rPr sz="1200" dirty="0">
                <a:latin typeface="Times New Roman"/>
                <a:cs typeface="Times New Roman"/>
              </a:rPr>
              <a:t>A</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dirty="0">
                <a:latin typeface="Times New Roman"/>
                <a:cs typeface="Times New Roman"/>
              </a:rPr>
              <a:t>in</a:t>
            </a:r>
            <a:endParaRPr sz="1200">
              <a:latin typeface="Times New Roman"/>
              <a:cs typeface="Times New Roman"/>
            </a:endParaRPr>
          </a:p>
          <a:p>
            <a:pPr marL="378460">
              <a:lnSpc>
                <a:spcPts val="1320"/>
              </a:lnSpc>
            </a:pP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0"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hology</a:t>
            </a:r>
            <a:r>
              <a:rPr sz="1200" i="1" spc="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ev</a:t>
            </a:r>
            <a:r>
              <a:rPr sz="1200" i="1" dirty="0">
                <a:latin typeface="Times New Roman"/>
                <a:cs typeface="Times New Roman"/>
              </a:rPr>
              <a:t>i</a:t>
            </a:r>
            <a:r>
              <a:rPr sz="1200" i="1" spc="15" dirty="0">
                <a:latin typeface="Times New Roman"/>
                <a:cs typeface="Times New Roman"/>
              </a:rPr>
              <a:t>e</a:t>
            </a:r>
            <a:r>
              <a:rPr sz="1200" i="1" spc="-60" dirty="0">
                <a:latin typeface="Times New Roman"/>
                <a:cs typeface="Times New Roman"/>
              </a:rPr>
              <a:t>w</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40,</a:t>
            </a:r>
            <a:r>
              <a:rPr sz="1200" i="1" spc="20" dirty="0">
                <a:latin typeface="Times New Roman"/>
                <a:cs typeface="Times New Roman"/>
              </a:rPr>
              <a:t> </a:t>
            </a:r>
            <a:r>
              <a:rPr sz="1200" dirty="0">
                <a:latin typeface="Times New Roman"/>
                <a:cs typeface="Times New Roman"/>
              </a:rPr>
              <a:t>85</a:t>
            </a:r>
            <a:r>
              <a:rPr sz="1200" spc="5" dirty="0">
                <a:latin typeface="Times New Roman"/>
                <a:cs typeface="Times New Roman"/>
              </a:rPr>
              <a:t>-</a:t>
            </a:r>
            <a:r>
              <a:rPr sz="1200" dirty="0">
                <a:latin typeface="Times New Roman"/>
                <a:cs typeface="Times New Roman"/>
              </a:rPr>
              <a:t>107.</a:t>
            </a:r>
            <a:endParaRPr sz="1200">
              <a:latin typeface="Times New Roman"/>
              <a:cs typeface="Times New Roman"/>
            </a:endParaRPr>
          </a:p>
          <a:p>
            <a:pPr marL="378460" marR="8890" indent="-365760" algn="just">
              <a:lnSpc>
                <a:spcPts val="1390"/>
              </a:lnSpc>
              <a:spcBef>
                <a:spcPts val="50"/>
              </a:spcBef>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4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1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i="1" spc="10" dirty="0">
                <a:latin typeface="Times New Roman"/>
                <a:cs typeface="Times New Roman"/>
              </a:rPr>
              <a:t>E</a:t>
            </a:r>
            <a:r>
              <a:rPr sz="1200" i="1" dirty="0">
                <a:latin typeface="Times New Roman"/>
                <a:cs typeface="Times New Roman"/>
              </a:rPr>
              <a:t>ngli</a:t>
            </a:r>
            <a:r>
              <a:rPr sz="1200" i="1" spc="-15" dirty="0">
                <a:latin typeface="Times New Roman"/>
                <a:cs typeface="Times New Roman"/>
              </a:rPr>
              <a:t>s</a:t>
            </a:r>
            <a:r>
              <a:rPr sz="1200" i="1" dirty="0">
                <a:latin typeface="Times New Roman"/>
                <a:cs typeface="Times New Roman"/>
              </a:rPr>
              <a:t>h 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20" dirty="0">
                <a:latin typeface="Times New Roman"/>
                <a:cs typeface="Times New Roman"/>
              </a:rPr>
              <a:t> </a:t>
            </a:r>
            <a:r>
              <a:rPr sz="1200" i="1" spc="-15" dirty="0">
                <a:latin typeface="Times New Roman"/>
                <a:cs typeface="Times New Roman"/>
              </a:rPr>
              <a:t>Pr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itiqu</a:t>
            </a:r>
            <a:r>
              <a:rPr sz="1200" i="1" spc="-5" dirty="0">
                <a:latin typeface="Times New Roman"/>
                <a:cs typeface="Times New Roman"/>
              </a:rPr>
              <a:t>e</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10</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7</a:t>
            </a:r>
            <a:r>
              <a:rPr sz="1200" spc="5" dirty="0">
                <a:latin typeface="Times New Roman"/>
                <a:cs typeface="Times New Roman"/>
              </a:rPr>
              <a:t>-</a:t>
            </a:r>
            <a:r>
              <a:rPr sz="1200" dirty="0">
                <a:latin typeface="Times New Roman"/>
                <a:cs typeface="Times New Roman"/>
              </a:rPr>
              <a:t>23.</a:t>
            </a:r>
            <a:endParaRPr sz="1200">
              <a:latin typeface="Times New Roman"/>
              <a:cs typeface="Times New Roman"/>
            </a:endParaRPr>
          </a:p>
          <a:p>
            <a:pPr marL="378460" indent="-365760" algn="just">
              <a:lnSpc>
                <a:spcPts val="1305"/>
              </a:lnSpc>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80" dirty="0">
                <a:latin typeface="Times New Roman"/>
                <a:cs typeface="Times New Roman"/>
              </a:rPr>
              <a:t> </a:t>
            </a:r>
            <a:r>
              <a:rPr sz="1200" i="1" spc="-35" dirty="0">
                <a:latin typeface="Times New Roman"/>
                <a:cs typeface="Times New Roman"/>
              </a:rPr>
              <a:t>w</a:t>
            </a:r>
            <a:r>
              <a:rPr sz="1200" i="1" dirty="0">
                <a:latin typeface="Times New Roman"/>
                <a:cs typeface="Times New Roman"/>
              </a:rPr>
              <a:t>ith</a:t>
            </a:r>
            <a:r>
              <a:rPr sz="1200" i="1" spc="105" dirty="0">
                <a:latin typeface="Times New Roman"/>
                <a:cs typeface="Times New Roman"/>
              </a:rPr>
              <a:t> </a:t>
            </a:r>
            <a:r>
              <a:rPr sz="1200" i="1" spc="-5" dirty="0">
                <a:latin typeface="Times New Roman"/>
                <a:cs typeface="Times New Roman"/>
              </a:rPr>
              <a:t>v</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ion:</a:t>
            </a:r>
            <a:r>
              <a:rPr sz="1200" i="1" spc="114"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100" dirty="0">
                <a:latin typeface="Times New Roman"/>
                <a:cs typeface="Times New Roman"/>
              </a:rPr>
              <a:t> </a:t>
            </a:r>
            <a:r>
              <a:rPr sz="1200" i="1" spc="-15" dirty="0">
                <a:latin typeface="Times New Roman"/>
                <a:cs typeface="Times New Roman"/>
              </a:rPr>
              <a:t>r</a:t>
            </a:r>
            <a:r>
              <a:rPr sz="1200" i="1" spc="1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10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05" dirty="0">
                <a:latin typeface="Times New Roman"/>
                <a:cs typeface="Times New Roman"/>
              </a:rPr>
              <a:t> </a:t>
            </a:r>
            <a:r>
              <a:rPr sz="1200" i="1" dirty="0">
                <a:latin typeface="Times New Roman"/>
                <a:cs typeface="Times New Roman"/>
              </a:rPr>
              <a:t>in</a:t>
            </a:r>
            <a:endParaRPr sz="1200">
              <a:latin typeface="Times New Roman"/>
              <a:cs typeface="Times New Roman"/>
            </a:endParaRPr>
          </a:p>
          <a:p>
            <a:pPr marL="378460">
              <a:lnSpc>
                <a:spcPts val="1380"/>
              </a:lnSpc>
            </a:pPr>
            <a:r>
              <a:rPr sz="1200" i="1" spc="-15" dirty="0">
                <a:latin typeface="Times New Roman"/>
                <a:cs typeface="Times New Roman"/>
              </a:rPr>
              <a:t>s</a:t>
            </a:r>
            <a:r>
              <a:rPr sz="1200" i="1" dirty="0">
                <a:latin typeface="Times New Roman"/>
                <a:cs typeface="Times New Roman"/>
              </a:rPr>
              <a:t>tanda</a:t>
            </a:r>
            <a:r>
              <a:rPr sz="1200" i="1" spc="-15" dirty="0">
                <a:latin typeface="Times New Roman"/>
                <a:cs typeface="Times New Roman"/>
              </a:rPr>
              <a:t>r</a:t>
            </a:r>
            <a:r>
              <a:rPr sz="1200" i="1" dirty="0">
                <a:latin typeface="Times New Roman"/>
                <a:cs typeface="Times New Roman"/>
              </a:rPr>
              <a:t>d</a:t>
            </a:r>
            <a:r>
              <a:rPr sz="1200" i="1" spc="-15" dirty="0">
                <a:latin typeface="Times New Roman"/>
                <a:cs typeface="Times New Roman"/>
              </a:rPr>
              <a:t>s</a:t>
            </a:r>
            <a:r>
              <a:rPr sz="1200" i="1" spc="5" dirty="0">
                <a:latin typeface="Times New Roman"/>
                <a:cs typeface="Times New Roman"/>
              </a:rPr>
              <a:t>-</a:t>
            </a:r>
            <a:r>
              <a:rPr sz="1200" i="1" dirty="0">
                <a:latin typeface="Times New Roman"/>
                <a:cs typeface="Times New Roman"/>
              </a:rPr>
              <a:t>ba</a:t>
            </a:r>
            <a:r>
              <a:rPr sz="1200" i="1" spc="10" dirty="0">
                <a:latin typeface="Times New Roman"/>
                <a:cs typeface="Times New Roman"/>
              </a:rPr>
              <a:t>s</a:t>
            </a:r>
            <a:r>
              <a:rPr sz="1200" i="1" spc="-5" dirty="0">
                <a:latin typeface="Times New Roman"/>
                <a:cs typeface="Times New Roman"/>
              </a:rPr>
              <a:t>e</a:t>
            </a:r>
            <a:r>
              <a:rPr sz="1200" i="1" dirty="0">
                <a:latin typeface="Times New Roman"/>
                <a:cs typeface="Times New Roman"/>
              </a:rPr>
              <a:t>d</a:t>
            </a:r>
            <a:r>
              <a:rPr sz="1200" i="1" spc="10"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ssr</a:t>
            </a:r>
            <a:r>
              <a:rPr sz="1200" i="1" dirty="0">
                <a:latin typeface="Times New Roman"/>
                <a:cs typeface="Times New Roman"/>
              </a:rPr>
              <a:t>o</a:t>
            </a:r>
            <a:r>
              <a:rPr sz="1200" i="1" spc="20" dirty="0">
                <a:latin typeface="Times New Roman"/>
                <a:cs typeface="Times New Roman"/>
              </a:rPr>
              <a:t>o</a:t>
            </a:r>
            <a:r>
              <a:rPr sz="1200" i="1" spc="-5" dirty="0">
                <a:latin typeface="Times New Roman"/>
                <a:cs typeface="Times New Roman"/>
              </a:rPr>
              <a:t>m</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30"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6985" indent="-365760" algn="just">
              <a:lnSpc>
                <a:spcPct val="95800"/>
              </a:lnSpc>
              <a:spcBef>
                <a:spcPts val="25"/>
              </a:spcBef>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E</a:t>
            </a:r>
            <a:r>
              <a:rPr sz="1200" spc="-1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5" dirty="0">
                <a:latin typeface="Times New Roman"/>
                <a:cs typeface="Times New Roman"/>
              </a:rPr>
              <a:t>Ow</a:t>
            </a:r>
            <a:r>
              <a:rPr sz="1200" dirty="0">
                <a:latin typeface="Times New Roman"/>
                <a:cs typeface="Times New Roman"/>
              </a:rPr>
              <a:t>uo</a:t>
            </a:r>
            <a:r>
              <a:rPr sz="1200" spc="5"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35" dirty="0">
                <a:latin typeface="Times New Roman"/>
                <a:cs typeface="Times New Roman"/>
              </a:rPr>
              <a:t>J</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each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 dirty="0">
                <a:latin typeface="Times New Roman"/>
                <a:cs typeface="Times New Roman"/>
              </a:rPr>
              <a:t> 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1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c</a:t>
            </a:r>
            <a:r>
              <a:rPr sz="1200" i="1" dirty="0">
                <a:latin typeface="Times New Roman"/>
                <a:cs typeface="Times New Roman"/>
              </a:rPr>
              <a:t>tion </a:t>
            </a:r>
            <a:r>
              <a:rPr sz="1200" i="1" spc="-25" dirty="0">
                <a:latin typeface="Times New Roman"/>
                <a:cs typeface="Times New Roman"/>
              </a:rPr>
              <a:t> </a:t>
            </a:r>
            <a:r>
              <a:rPr sz="1200" i="1" dirty="0">
                <a:latin typeface="Times New Roman"/>
                <a:cs typeface="Times New Roman"/>
              </a:rPr>
              <a:t>in </a:t>
            </a:r>
            <a:r>
              <a:rPr sz="1200" i="1" spc="-2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33</a:t>
            </a:r>
            <a:r>
              <a:rPr sz="1200" spc="5" dirty="0">
                <a:latin typeface="Times New Roman"/>
                <a:cs typeface="Times New Roman"/>
              </a:rPr>
              <a:t>(</a:t>
            </a:r>
            <a:r>
              <a:rPr sz="1200" dirty="0">
                <a:latin typeface="Times New Roman"/>
                <a:cs typeface="Times New Roman"/>
              </a:rPr>
              <a:t>5</a:t>
            </a:r>
            <a:r>
              <a:rPr sz="1200" spc="5" dirty="0">
                <a:latin typeface="Times New Roman"/>
                <a:cs typeface="Times New Roman"/>
              </a:rPr>
              <a:t>-</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 524</a:t>
            </a:r>
            <a:r>
              <a:rPr sz="1200" spc="5" dirty="0">
                <a:latin typeface="Times New Roman"/>
                <a:cs typeface="Times New Roman"/>
              </a:rPr>
              <a:t>-</a:t>
            </a:r>
            <a:r>
              <a:rPr sz="1200" dirty="0">
                <a:latin typeface="Times New Roman"/>
                <a:cs typeface="Times New Roman"/>
              </a:rPr>
              <a:t>536.</a:t>
            </a:r>
            <a:endParaRPr sz="1200">
              <a:latin typeface="Times New Roman"/>
              <a:cs typeface="Times New Roman"/>
            </a:endParaRPr>
          </a:p>
          <a:p>
            <a:pPr marL="378460" marR="6985" indent="-365760" algn="just">
              <a:lnSpc>
                <a:spcPct val="95800"/>
              </a:lnSpc>
              <a:spcBef>
                <a:spcPts val="10"/>
              </a:spcBef>
            </a:pP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S</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p</a:t>
            </a:r>
            <a:r>
              <a:rPr sz="1200" spc="-5" dirty="0">
                <a:latin typeface="Times New Roman"/>
                <a:cs typeface="Times New Roman"/>
              </a:rPr>
              <a:t>e</a:t>
            </a:r>
            <a:r>
              <a:rPr sz="1200" spc="20" dirty="0">
                <a:latin typeface="Times New Roman"/>
                <a:cs typeface="Times New Roman"/>
              </a:rPr>
              <a:t>op</a:t>
            </a:r>
            <a:r>
              <a:rPr sz="1200" spc="-50"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Hea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ee</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k </a:t>
            </a:r>
            <a:r>
              <a:rPr sz="1200" spc="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3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 </a:t>
            </a:r>
            <a:r>
              <a:rPr sz="1200" i="1" spc="-2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ad</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hip, 61</a:t>
            </a:r>
            <a:r>
              <a:rPr sz="1200" i="1" spc="-20" dirty="0">
                <a:latin typeface="Times New Roman"/>
                <a:cs typeface="Times New Roman"/>
              </a:rPr>
              <a:t>(</a:t>
            </a:r>
            <a:r>
              <a:rPr sz="1200" i="1" dirty="0">
                <a:latin typeface="Times New Roman"/>
                <a:cs typeface="Times New Roman"/>
              </a:rPr>
              <a:t>2</a:t>
            </a:r>
            <a:r>
              <a:rPr sz="1200" i="1" spc="5" dirty="0">
                <a:latin typeface="Times New Roman"/>
                <a:cs typeface="Times New Roman"/>
              </a:rPr>
              <a:t>)</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84</a:t>
            </a:r>
            <a:r>
              <a:rPr sz="1200" i="1" spc="5" dirty="0">
                <a:latin typeface="Times New Roman"/>
                <a:cs typeface="Times New Roman"/>
              </a:rPr>
              <a:t>-</a:t>
            </a:r>
            <a:r>
              <a:rPr sz="1200" i="1" dirty="0">
                <a:latin typeface="Times New Roman"/>
                <a:cs typeface="Times New Roman"/>
              </a:rPr>
              <a:t>8</a:t>
            </a:r>
            <a:r>
              <a:rPr sz="1200" i="1" spc="-25" dirty="0">
                <a:latin typeface="Times New Roman"/>
                <a:cs typeface="Times New Roman"/>
              </a:rPr>
              <a:t>7.</a:t>
            </a:r>
            <a:endParaRPr sz="1200">
              <a:latin typeface="Times New Roman"/>
              <a:cs typeface="Times New Roman"/>
            </a:endParaRPr>
          </a:p>
          <a:p>
            <a:pPr marL="378460" marR="12700" indent="-365760" algn="just">
              <a:lnSpc>
                <a:spcPts val="1390"/>
              </a:lnSpc>
              <a:spcBef>
                <a:spcPts val="15"/>
              </a:spcBef>
            </a:pP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S.</a:t>
            </a:r>
            <a:r>
              <a:rPr sz="1200" spc="70" dirty="0">
                <a:latin typeface="Times New Roman"/>
                <a:cs typeface="Times New Roman"/>
              </a:rPr>
              <a:t> </a:t>
            </a:r>
            <a:r>
              <a:rPr sz="1200" spc="-10" dirty="0">
                <a:latin typeface="Times New Roman"/>
                <a:cs typeface="Times New Roman"/>
              </a:rPr>
              <a:t>C</a:t>
            </a:r>
            <a:r>
              <a:rPr sz="1200" spc="-1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K</a:t>
            </a:r>
            <a:r>
              <a:rPr sz="1200" spc="-5" dirty="0">
                <a:latin typeface="Times New Roman"/>
                <a:cs typeface="Times New Roman"/>
              </a:rPr>
              <a:t>ea</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5" dirty="0">
                <a:latin typeface="Times New Roman"/>
                <a:cs typeface="Times New Roman"/>
              </a:rPr>
              <a:t>O</a:t>
            </a:r>
            <a:r>
              <a:rPr sz="1200" spc="-2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40" dirty="0">
                <a:latin typeface="Times New Roman"/>
                <a:cs typeface="Times New Roman"/>
              </a:rPr>
              <a:t>f</a:t>
            </a:r>
            <a:r>
              <a:rPr sz="1200" spc="-5" dirty="0">
                <a:latin typeface="Times New Roman"/>
                <a:cs typeface="Times New Roman"/>
              </a:rPr>
              <a:t>a</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E</a:t>
            </a:r>
            <a:r>
              <a:rPr sz="1200" i="1" spc="-5" dirty="0">
                <a:latin typeface="Times New Roman"/>
                <a:cs typeface="Times New Roman"/>
              </a:rPr>
              <a:t>xce</a:t>
            </a:r>
            <a:r>
              <a:rPr sz="1200" i="1" dirty="0">
                <a:latin typeface="Times New Roman"/>
                <a:cs typeface="Times New Roman"/>
              </a:rPr>
              <a:t>ptional</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20" dirty="0">
                <a:latin typeface="Times New Roman"/>
                <a:cs typeface="Times New Roman"/>
              </a:rPr>
              <a:t> </a:t>
            </a:r>
            <a:r>
              <a:rPr sz="1200" i="1" dirty="0">
                <a:latin typeface="Times New Roman"/>
                <a:cs typeface="Times New Roman"/>
              </a:rPr>
              <a:t>74</a:t>
            </a:r>
            <a:r>
              <a:rPr sz="1200" dirty="0">
                <a:latin typeface="Times New Roman"/>
                <a:cs typeface="Times New Roman"/>
              </a:rPr>
              <a:t>, 328</a:t>
            </a:r>
            <a:r>
              <a:rPr sz="1200" spc="5" dirty="0">
                <a:latin typeface="Times New Roman"/>
                <a:cs typeface="Times New Roman"/>
              </a:rPr>
              <a:t>-</a:t>
            </a:r>
            <a:r>
              <a:rPr sz="1200" dirty="0">
                <a:latin typeface="Times New Roman"/>
                <a:cs typeface="Times New Roman"/>
              </a:rPr>
              <a:t>350.</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96</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553998"/>
          </a:xfrm>
        </p:spPr>
        <p:txBody>
          <a:bodyPr/>
          <a:lstStyle/>
          <a:p>
            <a:r>
              <a:rPr lang="en-US" dirty="0" smtClean="0"/>
              <a:t>Article “Providing Culturally Responsive Teaching” - References (Continued)</a:t>
            </a:r>
            <a:endParaRPr lang="en-US" dirty="0"/>
          </a:p>
        </p:txBody>
      </p:sp>
      <p:sp>
        <p:nvSpPr>
          <p:cNvPr id="2" name="object 2"/>
          <p:cNvSpPr txBox="1"/>
          <p:nvPr/>
        </p:nvSpPr>
        <p:spPr>
          <a:xfrm>
            <a:off x="901700" y="916227"/>
            <a:ext cx="5972175" cy="1403350"/>
          </a:xfrm>
          <a:prstGeom prst="rect">
            <a:avLst/>
          </a:prstGeom>
        </p:spPr>
        <p:txBody>
          <a:bodyPr vert="horz" wrap="square" lIns="0" tIns="0" rIns="0" bIns="0" rtlCol="0">
            <a:spAutoFit/>
          </a:bodyPr>
          <a:lstStyle/>
          <a:p>
            <a:pPr marL="378460" marR="5080" indent="-365760" algn="just">
              <a:lnSpc>
                <a:spcPct val="95800"/>
              </a:lnSpc>
            </a:pPr>
            <a:r>
              <a:rPr sz="1200" spc="-5" dirty="0">
                <a:latin typeface="Times New Roman"/>
                <a:cs typeface="Times New Roman"/>
              </a:rPr>
              <a:t>U</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w</a:t>
            </a:r>
            <a:r>
              <a:rPr sz="1200" dirty="0">
                <a:latin typeface="Times New Roman"/>
                <a:cs typeface="Times New Roman"/>
              </a:rPr>
              <a:t>u,</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i="1" spc="5" dirty="0">
                <a:latin typeface="Times New Roman"/>
                <a:cs typeface="Times New Roman"/>
              </a:rPr>
              <a:t>I</a:t>
            </a:r>
            <a:r>
              <a:rPr sz="1200" i="1" dirty="0">
                <a:latin typeface="Times New Roman"/>
                <a:cs typeface="Times New Roman"/>
              </a:rPr>
              <a:t>n</a:t>
            </a:r>
            <a:r>
              <a:rPr sz="1200" i="1" spc="-5" dirty="0">
                <a:latin typeface="Times New Roman"/>
                <a:cs typeface="Times New Roman"/>
              </a:rPr>
              <a:t>ve</a:t>
            </a:r>
            <a:r>
              <a:rPr sz="1200" i="1" spc="-15" dirty="0">
                <a:latin typeface="Times New Roman"/>
                <a:cs typeface="Times New Roman"/>
              </a:rPr>
              <a:t>s</a:t>
            </a:r>
            <a:r>
              <a:rPr sz="1200" i="1" dirty="0">
                <a:latin typeface="Times New Roman"/>
                <a:cs typeface="Times New Roman"/>
              </a:rPr>
              <a:t>tigation</a:t>
            </a:r>
            <a:r>
              <a:rPr sz="1200" i="1" spc="10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45" dirty="0">
                <a:latin typeface="Times New Roman"/>
                <a:cs typeface="Times New Roman"/>
              </a:rPr>
              <a:t> </a:t>
            </a:r>
            <a:r>
              <a:rPr sz="1200" i="1"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13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spc="-25" dirty="0">
                <a:latin typeface="Times New Roman"/>
                <a:cs typeface="Times New Roman"/>
              </a:rPr>
              <a:t>i</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12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a:t>
            </a:r>
            <a:r>
              <a:rPr sz="1200" i="1" spc="140"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dagogi</a:t>
            </a:r>
            <a:r>
              <a:rPr sz="1200" i="1" spc="-5" dirty="0">
                <a:latin typeface="Times New Roman"/>
                <a:cs typeface="Times New Roman"/>
              </a:rPr>
              <a:t>c</a:t>
            </a:r>
            <a:r>
              <a:rPr sz="1200" i="1" dirty="0">
                <a:latin typeface="Times New Roman"/>
                <a:cs typeface="Times New Roman"/>
              </a:rPr>
              <a:t>al</a:t>
            </a:r>
            <a:r>
              <a:rPr sz="1200" i="1" spc="130" dirty="0">
                <a:latin typeface="Times New Roman"/>
                <a:cs typeface="Times New Roman"/>
              </a:rPr>
              <a:t> </a:t>
            </a:r>
            <a:r>
              <a:rPr sz="1200" i="1" spc="-5" dirty="0">
                <a:latin typeface="Times New Roman"/>
                <a:cs typeface="Times New Roman"/>
              </a:rPr>
              <a:t>e</a:t>
            </a:r>
            <a:r>
              <a:rPr sz="1200" i="1" dirty="0">
                <a:latin typeface="Times New Roman"/>
                <a:cs typeface="Times New Roman"/>
              </a:rPr>
              <a:t>ngag</a:t>
            </a:r>
            <a:r>
              <a:rPr sz="1200" i="1" spc="-5" dirty="0">
                <a:latin typeface="Times New Roman"/>
                <a:cs typeface="Times New Roman"/>
              </a:rPr>
              <a:t>eme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a:t>
            </a:r>
            <a:r>
              <a:rPr sz="1200" i="1" spc="140" dirty="0">
                <a:latin typeface="Times New Roman"/>
                <a:cs typeface="Times New Roman"/>
              </a:rPr>
              <a:t> </a:t>
            </a:r>
            <a:r>
              <a:rPr sz="1200" i="1" spc="10" dirty="0">
                <a:latin typeface="Times New Roman"/>
                <a:cs typeface="Times New Roman"/>
              </a:rPr>
              <a:t>A</a:t>
            </a:r>
            <a:r>
              <a:rPr sz="1200" i="1" spc="-15" dirty="0">
                <a:latin typeface="Times New Roman"/>
                <a:cs typeface="Times New Roman"/>
              </a:rPr>
              <a:t>r</a:t>
            </a:r>
            <a:r>
              <a:rPr sz="1200" i="1" dirty="0">
                <a:latin typeface="Times New Roman"/>
                <a:cs typeface="Times New Roman"/>
              </a:rPr>
              <a:t>e u</a:t>
            </a:r>
            <a:r>
              <a:rPr sz="1200" i="1" spc="-15" dirty="0">
                <a:latin typeface="Times New Roman"/>
                <a:cs typeface="Times New Roman"/>
              </a:rPr>
              <a:t>r</a:t>
            </a:r>
            <a:r>
              <a:rPr sz="1200" i="1" dirty="0">
                <a:latin typeface="Times New Roman"/>
                <a:cs typeface="Times New Roman"/>
              </a:rPr>
              <a:t>ban </a:t>
            </a:r>
            <a:r>
              <a:rPr sz="1200" i="1" spc="2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 </a:t>
            </a:r>
            <a:r>
              <a:rPr sz="1200" i="1" spc="1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spc="20"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dirty="0">
                <a:latin typeface="Times New Roman"/>
                <a:cs typeface="Times New Roman"/>
              </a:rPr>
              <a:t>s </a:t>
            </a:r>
            <a:r>
              <a:rPr sz="1200" i="1" spc="10"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 dirty="0">
                <a:latin typeface="Times New Roman"/>
                <a:cs typeface="Times New Roman"/>
              </a:rPr>
              <a:t> </a:t>
            </a:r>
            <a:r>
              <a:rPr sz="1200" i="1" spc="-15" dirty="0">
                <a:latin typeface="Times New Roman"/>
                <a:cs typeface="Times New Roman"/>
              </a:rPr>
              <a:t>r</a:t>
            </a:r>
            <a:r>
              <a:rPr sz="1200" i="1" spc="1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15" dirty="0">
                <a:latin typeface="Times New Roman"/>
                <a:cs typeface="Times New Roman"/>
              </a:rPr>
              <a:t>v</a:t>
            </a:r>
            <a:r>
              <a:rPr sz="1200" i="1" spc="-5" dirty="0">
                <a:latin typeface="Times New Roman"/>
                <a:cs typeface="Times New Roman"/>
              </a:rPr>
              <a:t>e</a:t>
            </a:r>
            <a:r>
              <a:rPr sz="1200" i="1" dirty="0">
                <a:latin typeface="Times New Roman"/>
                <a:cs typeface="Times New Roman"/>
              </a:rPr>
              <a:t>? </a:t>
            </a:r>
            <a:r>
              <a:rPr sz="1200" i="1" spc="20"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Q</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T</a:t>
            </a:r>
            <a:r>
              <a:rPr sz="1200"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30" dirty="0">
                <a:latin typeface="Times New Roman"/>
                <a:cs typeface="Times New Roman"/>
              </a:rPr>
              <a:t>A</a:t>
            </a:r>
            <a:r>
              <a:rPr sz="1200" spc="-5" dirty="0">
                <a:latin typeface="Times New Roman"/>
                <a:cs typeface="Times New Roman"/>
              </a:rPr>
              <a:t>cce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5" dirty="0">
                <a:latin typeface="Times New Roman"/>
                <a:cs typeface="Times New Roman"/>
              </a:rPr>
              <a:t>A</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 </a:t>
            </a:r>
            <a:r>
              <a:rPr sz="1200" dirty="0">
                <a:latin typeface="Times New Roman"/>
                <a:cs typeface="Times New Roman"/>
              </a:rPr>
              <a:t>3351581</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marL="378460" marR="10160" indent="-365760" algn="just">
              <a:lnSpc>
                <a:spcPts val="1390"/>
              </a:lnSpc>
              <a:spcBef>
                <a:spcPts val="15"/>
              </a:spcBef>
            </a:pP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5" dirty="0">
                <a:latin typeface="Times New Roman"/>
                <a:cs typeface="Times New Roman"/>
              </a:rPr>
              <a:t>L</a:t>
            </a:r>
            <a:r>
              <a:rPr sz="1200" dirty="0">
                <a:latin typeface="Times New Roman"/>
                <a:cs typeface="Times New Roman"/>
              </a:rPr>
              <a:t>u</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5</a:t>
            </a:r>
            <a:r>
              <a:rPr sz="1200" spc="-25" dirty="0">
                <a:latin typeface="Times New Roman"/>
                <a:cs typeface="Times New Roman"/>
              </a:rPr>
              <a:t>3</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2</a:t>
            </a:r>
            <a:r>
              <a:rPr sz="1200" dirty="0">
                <a:latin typeface="Times New Roman"/>
                <a:cs typeface="Times New Roman"/>
              </a:rPr>
              <a:t>0</a:t>
            </a:r>
            <a:r>
              <a:rPr sz="1200" spc="-20" dirty="0">
                <a:latin typeface="Times New Roman"/>
                <a:cs typeface="Times New Roman"/>
              </a:rPr>
              <a:t>-</a:t>
            </a:r>
            <a:r>
              <a:rPr sz="1200" dirty="0">
                <a:latin typeface="Times New Roman"/>
                <a:cs typeface="Times New Roman"/>
              </a:rPr>
              <a:t>32.</a:t>
            </a:r>
            <a:endParaRPr sz="1200">
              <a:latin typeface="Times New Roman"/>
              <a:cs typeface="Times New Roman"/>
            </a:endParaRPr>
          </a:p>
          <a:p>
            <a:pPr marL="377825" indent="-365760" algn="just">
              <a:lnSpc>
                <a:spcPts val="1305"/>
              </a:lnSpc>
            </a:pPr>
            <a:r>
              <a:rPr sz="1200" spc="-30" dirty="0">
                <a:latin typeface="Times New Roman"/>
                <a:cs typeface="Times New Roman"/>
              </a:rPr>
              <a:t>W</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10" dirty="0">
                <a:latin typeface="Times New Roman"/>
                <a:cs typeface="Times New Roman"/>
              </a:rPr>
              <a:t> T</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10"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Dec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marL="377825" marR="7620">
              <a:lnSpc>
                <a:spcPts val="1370"/>
              </a:lnSpc>
              <a:spcBef>
                <a:spcPts val="80"/>
              </a:spcBef>
            </a:pP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a:t>
            </a:r>
            <a:r>
              <a:rPr sz="1200" dirty="0">
                <a:latin typeface="Times New Roman"/>
                <a:cs typeface="Times New Roman"/>
              </a:rPr>
              <a:t>b</a:t>
            </a:r>
            <a:r>
              <a:rPr sz="1200" spc="-50" dirty="0">
                <a:latin typeface="Times New Roman"/>
                <a:cs typeface="Times New Roman"/>
              </a:rPr>
              <a:t>i</a:t>
            </a:r>
            <a:r>
              <a:rPr sz="1200" dirty="0">
                <a:latin typeface="Times New Roman"/>
                <a:cs typeface="Times New Roman"/>
              </a:rPr>
              <a:t>g </a:t>
            </a:r>
            <a:r>
              <a:rPr sz="1200" spc="95" dirty="0">
                <a:latin typeface="Times New Roman"/>
                <a:cs typeface="Times New Roman"/>
              </a:rPr>
              <a:t> </a:t>
            </a:r>
            <a:r>
              <a:rPr sz="1200"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6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70" dirty="0">
                <a:latin typeface="Times New Roman"/>
                <a:cs typeface="Times New Roman"/>
              </a:rPr>
              <a:t> </a:t>
            </a:r>
            <a:r>
              <a:rPr sz="1200" i="1" dirty="0">
                <a:latin typeface="Times New Roman"/>
                <a:cs typeface="Times New Roman"/>
              </a:rPr>
              <a:t>and </a:t>
            </a:r>
            <a:r>
              <a:rPr sz="1200" i="1" spc="70" dirty="0">
                <a:latin typeface="Times New Roman"/>
                <a:cs typeface="Times New Roman"/>
              </a:rPr>
              <a:t> </a:t>
            </a:r>
            <a:r>
              <a:rPr sz="1200" i="1" dirty="0">
                <a:latin typeface="Times New Roman"/>
                <a:cs typeface="Times New Roman"/>
              </a:rPr>
              <a:t>Sp</a:t>
            </a:r>
            <a:r>
              <a:rPr sz="1200" i="1" spc="-5" dirty="0">
                <a:latin typeface="Times New Roman"/>
                <a:cs typeface="Times New Roman"/>
              </a:rPr>
              <a:t>ec</a:t>
            </a:r>
            <a:r>
              <a:rPr sz="1200" i="1" dirty="0">
                <a:latin typeface="Times New Roman"/>
                <a:cs typeface="Times New Roman"/>
              </a:rPr>
              <a:t>ial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35</a:t>
            </a:r>
            <a:r>
              <a:rPr sz="1200" spc="5" dirty="0">
                <a:latin typeface="Times New Roman"/>
                <a:cs typeface="Times New Roman"/>
              </a:rPr>
              <a:t>(</a:t>
            </a:r>
            <a:r>
              <a:rPr sz="1200" dirty="0">
                <a:latin typeface="Times New Roman"/>
                <a:cs typeface="Times New Roman"/>
              </a:rPr>
              <a:t>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27</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299.</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97</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Title 10" hidden="1"/>
          <p:cNvSpPr>
            <a:spLocks noGrp="1"/>
          </p:cNvSpPr>
          <p:nvPr>
            <p:ph type="title"/>
          </p:nvPr>
        </p:nvSpPr>
        <p:spPr>
          <a:xfrm>
            <a:off x="388620" y="402335"/>
            <a:ext cx="6995159" cy="276999"/>
          </a:xfrm>
        </p:spPr>
        <p:txBody>
          <a:bodyPr/>
          <a:lstStyle/>
          <a:p>
            <a:r>
              <a:rPr lang="en-US" dirty="0" smtClean="0"/>
              <a:t>Appendix A Culturally Responsive Lesson Plan Template</a:t>
            </a:r>
            <a:endParaRPr lang="en-US" dirty="0"/>
          </a:p>
        </p:txBody>
      </p:sp>
      <p:sp>
        <p:nvSpPr>
          <p:cNvPr id="8" name="object 8"/>
          <p:cNvSpPr txBox="1"/>
          <p:nvPr/>
        </p:nvSpPr>
        <p:spPr>
          <a:xfrm>
            <a:off x="4623308" y="919275"/>
            <a:ext cx="809625" cy="177800"/>
          </a:xfrm>
          <a:prstGeom prst="rect">
            <a:avLst/>
          </a:prstGeom>
        </p:spPr>
        <p:txBody>
          <a:bodyPr vert="horz" wrap="square" lIns="0" tIns="0" rIns="0" bIns="0" rtlCol="0">
            <a:spAutoFit/>
          </a:bodyPr>
          <a:lstStyle/>
          <a:p>
            <a:pPr marL="12700">
              <a:lnSpc>
                <a:spcPct val="100000"/>
              </a:lnSpc>
            </a:pPr>
            <a:r>
              <a:rPr sz="1200" b="1" spc="-5" dirty="0">
                <a:latin typeface="Times New Roman"/>
                <a:cs typeface="Times New Roman"/>
              </a:rPr>
              <a:t>A</a:t>
            </a:r>
            <a:r>
              <a:rPr sz="1200" b="1" dirty="0">
                <a:latin typeface="Times New Roman"/>
                <a:cs typeface="Times New Roman"/>
              </a:rPr>
              <a:t>pp</a:t>
            </a:r>
            <a:r>
              <a:rPr sz="1200" b="1" spc="-5" dirty="0">
                <a:latin typeface="Times New Roman"/>
                <a:cs typeface="Times New Roman"/>
              </a:rPr>
              <a:t>e</a:t>
            </a:r>
            <a:r>
              <a:rPr sz="1200" b="1" dirty="0">
                <a:latin typeface="Times New Roman"/>
                <a:cs typeface="Times New Roman"/>
              </a:rPr>
              <a:t>ndix</a:t>
            </a:r>
            <a:r>
              <a:rPr sz="1200" b="1" spc="-15" dirty="0">
                <a:latin typeface="Times New Roman"/>
                <a:cs typeface="Times New Roman"/>
              </a:rPr>
              <a:t> </a:t>
            </a:r>
            <a:r>
              <a:rPr sz="1200" b="1" dirty="0">
                <a:latin typeface="Times New Roman"/>
                <a:cs typeface="Times New Roman"/>
              </a:rPr>
              <a:t>A</a:t>
            </a:r>
            <a:endParaRPr sz="1200">
              <a:latin typeface="Times New Roman"/>
              <a:cs typeface="Times New Roman"/>
            </a:endParaRPr>
          </a:p>
        </p:txBody>
      </p:sp>
      <p:graphicFrame>
        <p:nvGraphicFramePr>
          <p:cNvPr id="9" name="object 9" title="Culturally Responsive Lesson Plan Template"/>
          <p:cNvGraphicFramePr>
            <a:graphicFrameLocks noGrp="1"/>
          </p:cNvGraphicFramePr>
          <p:nvPr>
            <p:extLst>
              <p:ext uri="{D42A27DB-BD31-4B8C-83A1-F6EECF244321}">
                <p14:modId xmlns:p14="http://schemas.microsoft.com/office/powerpoint/2010/main" val="4081253976"/>
              </p:ext>
            </p:extLst>
          </p:nvPr>
        </p:nvGraphicFramePr>
        <p:xfrm>
          <a:off x="1139316" y="1138831"/>
          <a:ext cx="8065007" cy="5415511"/>
        </p:xfrm>
        <a:graphic>
          <a:graphicData uri="http://schemas.openxmlformats.org/drawingml/2006/table">
            <a:tbl>
              <a:tblPr firstRow="1" bandRow="1">
                <a:tableStyleId>{2D5ABB26-0587-4C30-8999-92F81FD0307C}</a:tableStyleId>
              </a:tblPr>
              <a:tblGrid>
                <a:gridCol w="1944624"/>
                <a:gridCol w="6120383"/>
              </a:tblGrid>
              <a:tr h="266931">
                <a:tc gridSpan="2">
                  <a:txBody>
                    <a:bodyPr/>
                    <a:lstStyle/>
                    <a:p>
                      <a:pPr marL="2179320">
                        <a:lnSpc>
                          <a:spcPct val="100000"/>
                        </a:lnSpc>
                      </a:pPr>
                      <a:r>
                        <a:rPr sz="1400" b="1" dirty="0">
                          <a:latin typeface="Comic Sans MS"/>
                          <a:cs typeface="Comic Sans MS"/>
                        </a:rPr>
                        <a:t>C</a:t>
                      </a:r>
                      <a:r>
                        <a:rPr sz="1400" b="1" spc="-5" dirty="0">
                          <a:latin typeface="Comic Sans MS"/>
                          <a:cs typeface="Comic Sans MS"/>
                        </a:rPr>
                        <a:t>u</a:t>
                      </a:r>
                      <a:r>
                        <a:rPr sz="1400" b="1" dirty="0">
                          <a:latin typeface="Comic Sans MS"/>
                          <a:cs typeface="Comic Sans MS"/>
                        </a:rPr>
                        <a:t>l</a:t>
                      </a:r>
                      <a:r>
                        <a:rPr sz="1400" b="1" spc="-10" dirty="0">
                          <a:latin typeface="Comic Sans MS"/>
                          <a:cs typeface="Comic Sans MS"/>
                        </a:rPr>
                        <a:t>t</a:t>
                      </a:r>
                      <a:r>
                        <a:rPr sz="1400" b="1" spc="-5" dirty="0">
                          <a:latin typeface="Comic Sans MS"/>
                          <a:cs typeface="Comic Sans MS"/>
                        </a:rPr>
                        <a:t>u</a:t>
                      </a:r>
                      <a:r>
                        <a:rPr sz="1400" b="1" spc="25" dirty="0">
                          <a:latin typeface="Comic Sans MS"/>
                          <a:cs typeface="Comic Sans MS"/>
                        </a:rPr>
                        <a:t>r</a:t>
                      </a:r>
                      <a:r>
                        <a:rPr sz="1400" b="1" spc="-10" dirty="0">
                          <a:latin typeface="Comic Sans MS"/>
                          <a:cs typeface="Comic Sans MS"/>
                        </a:rPr>
                        <a:t>a</a:t>
                      </a:r>
                      <a:r>
                        <a:rPr sz="1400" b="1" dirty="0">
                          <a:latin typeface="Comic Sans MS"/>
                          <a:cs typeface="Comic Sans MS"/>
                        </a:rPr>
                        <a:t>lly</a:t>
                      </a:r>
                      <a:r>
                        <a:rPr sz="1400" b="1" spc="-10" dirty="0">
                          <a:latin typeface="Comic Sans MS"/>
                          <a:cs typeface="Comic Sans MS"/>
                        </a:rPr>
                        <a:t> </a:t>
                      </a:r>
                      <a:r>
                        <a:rPr sz="1400" b="1" spc="20" dirty="0">
                          <a:latin typeface="Comic Sans MS"/>
                          <a:cs typeface="Comic Sans MS"/>
                        </a:rPr>
                        <a:t>R</a:t>
                      </a:r>
                      <a:r>
                        <a:rPr sz="1400" b="1" spc="-10" dirty="0">
                          <a:latin typeface="Comic Sans MS"/>
                          <a:cs typeface="Comic Sans MS"/>
                        </a:rPr>
                        <a:t>e</a:t>
                      </a:r>
                      <a:r>
                        <a:rPr sz="1400" b="1" spc="15" dirty="0">
                          <a:latin typeface="Comic Sans MS"/>
                          <a:cs typeface="Comic Sans MS"/>
                        </a:rPr>
                        <a:t>s</a:t>
                      </a:r>
                      <a:r>
                        <a:rPr sz="1400" b="1" spc="-5" dirty="0">
                          <a:latin typeface="Comic Sans MS"/>
                          <a:cs typeface="Comic Sans MS"/>
                        </a:rPr>
                        <a:t>p</a:t>
                      </a:r>
                      <a:r>
                        <a:rPr sz="1400" b="1" spc="10" dirty="0">
                          <a:latin typeface="Comic Sans MS"/>
                          <a:cs typeface="Comic Sans MS"/>
                        </a:rPr>
                        <a:t>o</a:t>
                      </a:r>
                      <a:r>
                        <a:rPr sz="1400" b="1" spc="-10" dirty="0">
                          <a:latin typeface="Comic Sans MS"/>
                          <a:cs typeface="Comic Sans MS"/>
                        </a:rPr>
                        <a:t>n</a:t>
                      </a:r>
                      <a:r>
                        <a:rPr sz="1400" b="1" spc="15" dirty="0">
                          <a:latin typeface="Comic Sans MS"/>
                          <a:cs typeface="Comic Sans MS"/>
                        </a:rPr>
                        <a:t>s</a:t>
                      </a:r>
                      <a:r>
                        <a:rPr sz="1400" b="1" spc="-10" dirty="0">
                          <a:latin typeface="Comic Sans MS"/>
                          <a:cs typeface="Comic Sans MS"/>
                        </a:rPr>
                        <a:t>i</a:t>
                      </a:r>
                      <a:r>
                        <a:rPr sz="1400" b="1" spc="15" dirty="0">
                          <a:latin typeface="Comic Sans MS"/>
                          <a:cs typeface="Comic Sans MS"/>
                        </a:rPr>
                        <a:t>v</a:t>
                      </a:r>
                      <a:r>
                        <a:rPr sz="1400" b="1" dirty="0">
                          <a:latin typeface="Comic Sans MS"/>
                          <a:cs typeface="Comic Sans MS"/>
                        </a:rPr>
                        <a:t>e</a:t>
                      </a:r>
                      <a:r>
                        <a:rPr sz="1400" b="1" spc="-20" dirty="0">
                          <a:latin typeface="Comic Sans MS"/>
                          <a:cs typeface="Comic Sans MS"/>
                        </a:rPr>
                        <a:t> </a:t>
                      </a:r>
                      <a:r>
                        <a:rPr sz="1400" b="1" spc="25" dirty="0">
                          <a:latin typeface="Comic Sans MS"/>
                          <a:cs typeface="Comic Sans MS"/>
                        </a:rPr>
                        <a:t>L</a:t>
                      </a:r>
                      <a:r>
                        <a:rPr sz="1400" b="1" spc="-10" dirty="0">
                          <a:latin typeface="Comic Sans MS"/>
                          <a:cs typeface="Comic Sans MS"/>
                        </a:rPr>
                        <a:t>ess</a:t>
                      </a:r>
                      <a:r>
                        <a:rPr sz="1400" b="1" spc="35" dirty="0">
                          <a:latin typeface="Comic Sans MS"/>
                          <a:cs typeface="Comic Sans MS"/>
                        </a:rPr>
                        <a:t>o</a:t>
                      </a:r>
                      <a:r>
                        <a:rPr sz="1400" b="1" dirty="0">
                          <a:latin typeface="Comic Sans MS"/>
                          <a:cs typeface="Comic Sans MS"/>
                        </a:rPr>
                        <a:t>n</a:t>
                      </a:r>
                      <a:r>
                        <a:rPr sz="1400" b="1" spc="-20" dirty="0">
                          <a:latin typeface="Comic Sans MS"/>
                          <a:cs typeface="Comic Sans MS"/>
                        </a:rPr>
                        <a:t> </a:t>
                      </a:r>
                      <a:r>
                        <a:rPr sz="1400" b="1" dirty="0">
                          <a:latin typeface="Comic Sans MS"/>
                          <a:cs typeface="Comic Sans MS"/>
                        </a:rPr>
                        <a:t>Pl</a:t>
                      </a:r>
                      <a:r>
                        <a:rPr sz="1400" b="1" spc="15" dirty="0">
                          <a:latin typeface="Comic Sans MS"/>
                          <a:cs typeface="Comic Sans MS"/>
                        </a:rPr>
                        <a:t>a</a:t>
                      </a:r>
                      <a:r>
                        <a:rPr sz="1400" b="1" dirty="0">
                          <a:latin typeface="Comic Sans MS"/>
                          <a:cs typeface="Comic Sans MS"/>
                        </a:rPr>
                        <a:t>n</a:t>
                      </a:r>
                      <a:r>
                        <a:rPr sz="1400" b="1" spc="5" dirty="0">
                          <a:latin typeface="Comic Sans MS"/>
                          <a:cs typeface="Comic Sans MS"/>
                        </a:rPr>
                        <a:t> </a:t>
                      </a:r>
                      <a:r>
                        <a:rPr sz="1400" b="1" spc="15" dirty="0">
                          <a:latin typeface="Comic Sans MS"/>
                          <a:cs typeface="Comic Sans MS"/>
                        </a:rPr>
                        <a:t>T</a:t>
                      </a:r>
                      <a:r>
                        <a:rPr sz="1400" b="1" spc="-10" dirty="0">
                          <a:latin typeface="Comic Sans MS"/>
                          <a:cs typeface="Comic Sans MS"/>
                        </a:rPr>
                        <a:t>e</a:t>
                      </a:r>
                      <a:r>
                        <a:rPr sz="1400" b="1" spc="-5" dirty="0">
                          <a:latin typeface="Comic Sans MS"/>
                          <a:cs typeface="Comic Sans MS"/>
                        </a:rPr>
                        <a:t>mp</a:t>
                      </a:r>
                      <a:r>
                        <a:rPr sz="1400" b="1" dirty="0">
                          <a:latin typeface="Comic Sans MS"/>
                          <a:cs typeface="Comic Sans MS"/>
                        </a:rPr>
                        <a:t>l</a:t>
                      </a:r>
                      <a:r>
                        <a:rPr sz="1400" b="1" spc="15" dirty="0">
                          <a:latin typeface="Comic Sans MS"/>
                          <a:cs typeface="Comic Sans MS"/>
                        </a:rPr>
                        <a:t>at</a:t>
                      </a:r>
                      <a:r>
                        <a:rPr sz="1400" b="1" dirty="0">
                          <a:latin typeface="Comic Sans MS"/>
                          <a:cs typeface="Comic Sans MS"/>
                        </a:rPr>
                        <a:t>e</a:t>
                      </a:r>
                      <a:endParaRPr sz="1400">
                        <a:latin typeface="Comic Sans MS"/>
                        <a:cs typeface="Comic Sans MS"/>
                      </a:endParaRPr>
                    </a:p>
                  </a:txBody>
                  <a:tcPr marL="0" marR="0" marT="0" marB="0">
                    <a:lnB w="7366">
                      <a:solidFill>
                        <a:srgbClr val="000000"/>
                      </a:solidFill>
                      <a:prstDash val="solid"/>
                    </a:lnB>
                  </a:tcPr>
                </a:tc>
                <a:tc hMerge="1">
                  <a:txBody>
                    <a:bodyPr/>
                    <a:lstStyle/>
                    <a:p>
                      <a:endParaRPr/>
                    </a:p>
                  </a:txBody>
                  <a:tcPr marL="0" marR="0" marT="0" marB="0"/>
                </a:tc>
              </a:tr>
              <a:tr h="210312">
                <a:tc gridSpan="2">
                  <a:txBody>
                    <a:bodyPr/>
                    <a:lstStyle/>
                    <a:p>
                      <a:pPr algn="ctr">
                        <a:lnSpc>
                          <a:spcPct val="100000"/>
                        </a:lnSpc>
                      </a:pPr>
                      <a:r>
                        <a:rPr sz="1300" b="1" dirty="0">
                          <a:latin typeface="Arial"/>
                          <a:cs typeface="Arial"/>
                        </a:rPr>
                        <a:t>Le</a:t>
                      </a:r>
                      <a:r>
                        <a:rPr sz="1300" b="1" spc="-5" dirty="0">
                          <a:latin typeface="Arial"/>
                          <a:cs typeface="Arial"/>
                        </a:rPr>
                        <a:t>s</a:t>
                      </a:r>
                      <a:r>
                        <a:rPr sz="1300" b="1" dirty="0">
                          <a:latin typeface="Arial"/>
                          <a:cs typeface="Arial"/>
                        </a:rPr>
                        <a:t>son</a:t>
                      </a:r>
                      <a:r>
                        <a:rPr sz="1300" b="1" spc="-5" dirty="0">
                          <a:latin typeface="Arial"/>
                          <a:cs typeface="Arial"/>
                        </a:rPr>
                        <a:t> </a:t>
                      </a:r>
                      <a:r>
                        <a:rPr sz="1300" b="1" dirty="0">
                          <a:latin typeface="Arial"/>
                          <a:cs typeface="Arial"/>
                        </a:rPr>
                        <a:t>Plan</a:t>
                      </a:r>
                      <a:endParaRPr sz="13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hMerge="1">
                  <a:txBody>
                    <a:bodyPr/>
                    <a:lstStyle/>
                    <a:p>
                      <a:endParaRPr/>
                    </a:p>
                  </a:txBody>
                  <a:tcPr marL="0" marR="0" marT="0" marB="0"/>
                </a:tc>
              </a:tr>
              <a:tr h="1161288">
                <a:tc gridSpan="2">
                  <a:txBody>
                    <a:bodyPr/>
                    <a:lstStyle/>
                    <a:p>
                      <a:pPr marL="62865" marR="60325" algn="just">
                        <a:lnSpc>
                          <a:spcPct val="110900"/>
                        </a:lnSpc>
                        <a:tabLst>
                          <a:tab pos="1214755" algn="l"/>
                          <a:tab pos="3326129" algn="l"/>
                          <a:tab pos="4578985" algn="l"/>
                          <a:tab pos="6195060" algn="l"/>
                          <a:tab pos="7893050" algn="l"/>
                        </a:tabLst>
                      </a:pPr>
                      <a:r>
                        <a:rPr sz="1050" b="1" dirty="0">
                          <a:latin typeface="Arial"/>
                          <a:cs typeface="Arial"/>
                        </a:rPr>
                        <a:t>T</a:t>
                      </a:r>
                      <a:r>
                        <a:rPr sz="1050" b="1" spc="-15" dirty="0">
                          <a:latin typeface="Arial"/>
                          <a:cs typeface="Arial"/>
                        </a:rPr>
                        <a:t>eac</a:t>
                      </a:r>
                      <a:r>
                        <a:rPr sz="1050" b="1" dirty="0">
                          <a:latin typeface="Arial"/>
                          <a:cs typeface="Arial"/>
                        </a:rPr>
                        <a:t>h</a:t>
                      </a:r>
                      <a:r>
                        <a:rPr sz="1050" b="1" spc="-15" dirty="0">
                          <a:latin typeface="Arial"/>
                          <a:cs typeface="Arial"/>
                        </a:rPr>
                        <a:t>e</a:t>
                      </a:r>
                      <a:r>
                        <a:rPr sz="1050" b="1" spc="-5" dirty="0">
                          <a:latin typeface="Arial"/>
                          <a:cs typeface="Arial"/>
                        </a:rPr>
                        <a:t>r</a:t>
                      </a:r>
                      <a:r>
                        <a:rPr sz="1050" b="1" u="sng" dirty="0">
                          <a:latin typeface="Arial"/>
                          <a:cs typeface="Arial"/>
                        </a:rPr>
                        <a:t> 				 </a:t>
                      </a:r>
                      <a:r>
                        <a:rPr sz="1050" b="1" spc="10" dirty="0">
                          <a:latin typeface="Arial"/>
                          <a:cs typeface="Arial"/>
                        </a:rPr>
                        <a:t>_</a:t>
                      </a:r>
                      <a:r>
                        <a:rPr sz="1050" b="1" u="sng" dirty="0">
                          <a:latin typeface="Arial"/>
                          <a:cs typeface="Arial"/>
                        </a:rPr>
                        <a:t> 	 </a:t>
                      </a:r>
                      <a:r>
                        <a:rPr sz="1050" b="1" dirty="0">
                          <a:latin typeface="Arial"/>
                          <a:cs typeface="Arial"/>
                        </a:rPr>
                        <a:t>_ </a:t>
                      </a:r>
                      <a:r>
                        <a:rPr sz="1050" b="1" spc="-20" dirty="0">
                          <a:latin typeface="Arial"/>
                          <a:cs typeface="Arial"/>
                        </a:rPr>
                        <a:t>A</a:t>
                      </a:r>
                      <a:r>
                        <a:rPr sz="1050" b="1" spc="-15" dirty="0">
                          <a:latin typeface="Arial"/>
                          <a:cs typeface="Arial"/>
                        </a:rPr>
                        <a:t>ca</a:t>
                      </a:r>
                      <a:r>
                        <a:rPr sz="1050" b="1" dirty="0">
                          <a:latin typeface="Arial"/>
                          <a:cs typeface="Arial"/>
                        </a:rPr>
                        <a:t>d</a:t>
                      </a:r>
                      <a:r>
                        <a:rPr sz="1050" b="1" spc="-15" dirty="0">
                          <a:latin typeface="Arial"/>
                          <a:cs typeface="Arial"/>
                        </a:rPr>
                        <a:t>e</a:t>
                      </a:r>
                      <a:r>
                        <a:rPr sz="1050" b="1" spc="20" dirty="0">
                          <a:latin typeface="Arial"/>
                          <a:cs typeface="Arial"/>
                        </a:rPr>
                        <a:t>m</a:t>
                      </a:r>
                      <a:r>
                        <a:rPr sz="1050" b="1" spc="-10" dirty="0">
                          <a:latin typeface="Arial"/>
                          <a:cs typeface="Arial"/>
                        </a:rPr>
                        <a:t>i</a:t>
                      </a:r>
                      <a:r>
                        <a:rPr sz="1050" b="1" dirty="0">
                          <a:latin typeface="Arial"/>
                          <a:cs typeface="Arial"/>
                        </a:rPr>
                        <a:t>c</a:t>
                      </a:r>
                      <a:r>
                        <a:rPr sz="1050" b="1" spc="-20" dirty="0">
                          <a:latin typeface="Arial"/>
                          <a:cs typeface="Arial"/>
                        </a:rPr>
                        <a:t> </a:t>
                      </a:r>
                      <a:r>
                        <a:rPr sz="1050" b="1" spc="-10" dirty="0">
                          <a:latin typeface="Arial"/>
                          <a:cs typeface="Arial"/>
                        </a:rPr>
                        <a:t>S</a:t>
                      </a:r>
                      <a:r>
                        <a:rPr sz="1050" b="1" dirty="0">
                          <a:latin typeface="Arial"/>
                          <a:cs typeface="Arial"/>
                        </a:rPr>
                        <a:t>ub</a:t>
                      </a:r>
                      <a:r>
                        <a:rPr sz="1050" b="1" spc="-10" dirty="0">
                          <a:latin typeface="Arial"/>
                          <a:cs typeface="Arial"/>
                        </a:rPr>
                        <a:t>j</a:t>
                      </a:r>
                      <a:r>
                        <a:rPr sz="1050" b="1" spc="-15" dirty="0">
                          <a:latin typeface="Arial"/>
                          <a:cs typeface="Arial"/>
                        </a:rPr>
                        <a:t>ec</a:t>
                      </a:r>
                      <a:r>
                        <a:rPr sz="1050" b="1" dirty="0">
                          <a:latin typeface="Arial"/>
                          <a:cs typeface="Arial"/>
                        </a:rPr>
                        <a:t>t</a:t>
                      </a:r>
                      <a:r>
                        <a:rPr sz="1050" b="1" spc="25" dirty="0">
                          <a:latin typeface="Arial"/>
                          <a:cs typeface="Arial"/>
                        </a:rPr>
                        <a:t> </a:t>
                      </a:r>
                      <a:r>
                        <a:rPr sz="1050" b="1" spc="-20" dirty="0">
                          <a:latin typeface="Arial"/>
                          <a:cs typeface="Arial"/>
                        </a:rPr>
                        <a:t>A</a:t>
                      </a:r>
                      <a:r>
                        <a:rPr sz="1050" b="1" spc="-5" dirty="0">
                          <a:latin typeface="Arial"/>
                          <a:cs typeface="Arial"/>
                        </a:rPr>
                        <a:t>r</a:t>
                      </a:r>
                      <a:r>
                        <a:rPr sz="1050" b="1" spc="-15" dirty="0">
                          <a:latin typeface="Arial"/>
                          <a:cs typeface="Arial"/>
                        </a:rPr>
                        <a:t>e</a:t>
                      </a:r>
                      <a:r>
                        <a:rPr sz="1050" b="1" spc="10" dirty="0">
                          <a:latin typeface="Arial"/>
                          <a:cs typeface="Arial"/>
                        </a:rPr>
                        <a:t>a</a:t>
                      </a:r>
                      <a:r>
                        <a:rPr sz="1050" b="1" u="sng" dirty="0">
                          <a:latin typeface="Arial"/>
                          <a:cs typeface="Arial"/>
                        </a:rPr>
                        <a:t> 		 </a:t>
                      </a:r>
                      <a:r>
                        <a:rPr sz="1050" b="1" dirty="0">
                          <a:latin typeface="Arial"/>
                          <a:cs typeface="Arial"/>
                        </a:rPr>
                        <a:t>   </a:t>
                      </a:r>
                      <a:r>
                        <a:rPr sz="1050" b="1" spc="-10" dirty="0">
                          <a:latin typeface="Arial"/>
                          <a:cs typeface="Arial"/>
                        </a:rPr>
                        <a:t>G</a:t>
                      </a:r>
                      <a:r>
                        <a:rPr sz="1050" b="1" spc="-5" dirty="0">
                          <a:latin typeface="Arial"/>
                          <a:cs typeface="Arial"/>
                        </a:rPr>
                        <a:t>r</a:t>
                      </a:r>
                      <a:r>
                        <a:rPr sz="1050" b="1" spc="-15" dirty="0">
                          <a:latin typeface="Arial"/>
                          <a:cs typeface="Arial"/>
                        </a:rPr>
                        <a:t>a</a:t>
                      </a:r>
                      <a:r>
                        <a:rPr sz="1050" b="1" dirty="0">
                          <a:latin typeface="Arial"/>
                          <a:cs typeface="Arial"/>
                        </a:rPr>
                        <a:t>de</a:t>
                      </a:r>
                      <a:r>
                        <a:rPr sz="1050" b="1" spc="-15" dirty="0">
                          <a:latin typeface="Arial"/>
                          <a:cs typeface="Arial"/>
                        </a:rPr>
                        <a:t> </a:t>
                      </a:r>
                      <a:r>
                        <a:rPr sz="1050" b="1" dirty="0">
                          <a:latin typeface="Arial"/>
                          <a:cs typeface="Arial"/>
                        </a:rPr>
                        <a:t>L</a:t>
                      </a:r>
                      <a:r>
                        <a:rPr sz="1050" b="1" spc="-15" dirty="0">
                          <a:latin typeface="Arial"/>
                          <a:cs typeface="Arial"/>
                        </a:rPr>
                        <a:t>e</a:t>
                      </a:r>
                      <a:r>
                        <a:rPr sz="1050" b="1" spc="10" dirty="0">
                          <a:latin typeface="Arial"/>
                          <a:cs typeface="Arial"/>
                        </a:rPr>
                        <a:t>v</a:t>
                      </a:r>
                      <a:r>
                        <a:rPr sz="1050" b="1" spc="-15" dirty="0">
                          <a:latin typeface="Arial"/>
                          <a:cs typeface="Arial"/>
                        </a:rPr>
                        <a:t>e</a:t>
                      </a:r>
                      <a:r>
                        <a:rPr sz="1050" b="1" dirty="0">
                          <a:latin typeface="Arial"/>
                          <a:cs typeface="Arial"/>
                        </a:rPr>
                        <a:t>l</a:t>
                      </a:r>
                      <a:r>
                        <a:rPr sz="1050" b="1" spc="10" dirty="0">
                          <a:latin typeface="Arial"/>
                          <a:cs typeface="Arial"/>
                        </a:rPr>
                        <a:t> </a:t>
                      </a:r>
                      <a:r>
                        <a:rPr sz="1050" b="1" u="sng" dirty="0">
                          <a:latin typeface="Arial"/>
                          <a:cs typeface="Arial"/>
                        </a:rPr>
                        <a:t> 	</a:t>
                      </a:r>
                      <a:r>
                        <a:rPr sz="1050" b="1" spc="10" dirty="0">
                          <a:latin typeface="Arial"/>
                          <a:cs typeface="Arial"/>
                        </a:rPr>
                        <a:t>_</a:t>
                      </a:r>
                      <a:r>
                        <a:rPr sz="1050" b="1" u="sng" dirty="0">
                          <a:latin typeface="Arial"/>
                          <a:cs typeface="Arial"/>
                        </a:rPr>
                        <a:t> 	 </a:t>
                      </a:r>
                      <a:r>
                        <a:rPr sz="1050" b="1" dirty="0">
                          <a:latin typeface="Arial"/>
                          <a:cs typeface="Arial"/>
                        </a:rPr>
                        <a:t>_ </a:t>
                      </a:r>
                      <a:r>
                        <a:rPr sz="1050" b="1" spc="-10" dirty="0">
                          <a:latin typeface="Arial"/>
                          <a:cs typeface="Arial"/>
                        </a:rPr>
                        <a:t>S</a:t>
                      </a:r>
                      <a:r>
                        <a:rPr sz="1050" b="1" spc="5" dirty="0">
                          <a:latin typeface="Arial"/>
                          <a:cs typeface="Arial"/>
                        </a:rPr>
                        <a:t>t</a:t>
                      </a:r>
                      <a:r>
                        <a:rPr sz="1050" b="1" spc="-15" dirty="0">
                          <a:latin typeface="Arial"/>
                          <a:cs typeface="Arial"/>
                        </a:rPr>
                        <a:t>a</a:t>
                      </a:r>
                      <a:r>
                        <a:rPr sz="1050" b="1" dirty="0">
                          <a:latin typeface="Arial"/>
                          <a:cs typeface="Arial"/>
                        </a:rPr>
                        <a:t>nd</a:t>
                      </a:r>
                      <a:r>
                        <a:rPr sz="1050" b="1" spc="-15" dirty="0">
                          <a:latin typeface="Arial"/>
                          <a:cs typeface="Arial"/>
                        </a:rPr>
                        <a:t>a</a:t>
                      </a:r>
                      <a:r>
                        <a:rPr sz="1050" b="1" spc="-5" dirty="0">
                          <a:latin typeface="Arial"/>
                          <a:cs typeface="Arial"/>
                        </a:rPr>
                        <a:t>r</a:t>
                      </a:r>
                      <a:r>
                        <a:rPr sz="1050" b="1" dirty="0">
                          <a:latin typeface="Arial"/>
                          <a:cs typeface="Arial"/>
                        </a:rPr>
                        <a:t>d</a:t>
                      </a:r>
                      <a:r>
                        <a:rPr sz="1050" b="1" spc="-5" dirty="0">
                          <a:latin typeface="Arial"/>
                          <a:cs typeface="Arial"/>
                        </a:rPr>
                        <a:t> </a:t>
                      </a:r>
                      <a:r>
                        <a:rPr sz="1050" b="1" spc="5" dirty="0">
                          <a:latin typeface="Arial"/>
                          <a:cs typeface="Arial"/>
                        </a:rPr>
                        <a:t>C</a:t>
                      </a:r>
                      <a:r>
                        <a:rPr sz="1050" b="1" dirty="0">
                          <a:latin typeface="Arial"/>
                          <a:cs typeface="Arial"/>
                        </a:rPr>
                        <a:t>ou</a:t>
                      </a:r>
                      <a:r>
                        <a:rPr sz="1050" b="1" spc="-5" dirty="0">
                          <a:latin typeface="Arial"/>
                          <a:cs typeface="Arial"/>
                        </a:rPr>
                        <a:t>r</a:t>
                      </a:r>
                      <a:r>
                        <a:rPr sz="1050" b="1" spc="-15" dirty="0">
                          <a:latin typeface="Arial"/>
                          <a:cs typeface="Arial"/>
                        </a:rPr>
                        <a:t>s</a:t>
                      </a:r>
                      <a:r>
                        <a:rPr sz="1050" b="1" dirty="0">
                          <a:latin typeface="Arial"/>
                          <a:cs typeface="Arial"/>
                        </a:rPr>
                        <a:t>e</a:t>
                      </a:r>
                      <a:r>
                        <a:rPr sz="1050" b="1" spc="-20" dirty="0">
                          <a:latin typeface="Arial"/>
                          <a:cs typeface="Arial"/>
                        </a:rPr>
                        <a:t> </a:t>
                      </a:r>
                      <a:r>
                        <a:rPr sz="1050" b="1" dirty="0">
                          <a:latin typeface="Arial"/>
                          <a:cs typeface="Arial"/>
                        </a:rPr>
                        <a:t>of </a:t>
                      </a:r>
                      <a:r>
                        <a:rPr sz="1050" b="1" spc="-10" dirty="0">
                          <a:latin typeface="Arial"/>
                          <a:cs typeface="Arial"/>
                        </a:rPr>
                        <a:t>S</a:t>
                      </a:r>
                      <a:r>
                        <a:rPr sz="1050" b="1" spc="5" dirty="0">
                          <a:latin typeface="Arial"/>
                          <a:cs typeface="Arial"/>
                        </a:rPr>
                        <a:t>t</a:t>
                      </a:r>
                      <a:r>
                        <a:rPr sz="1050" b="1" spc="-25" dirty="0">
                          <a:latin typeface="Arial"/>
                          <a:cs typeface="Arial"/>
                        </a:rPr>
                        <a:t>u</a:t>
                      </a:r>
                      <a:r>
                        <a:rPr sz="1050" b="1" dirty="0">
                          <a:latin typeface="Arial"/>
                          <a:cs typeface="Arial"/>
                        </a:rPr>
                        <a:t>dy</a:t>
                      </a:r>
                      <a:r>
                        <a:rPr sz="1050" b="1" spc="-20" dirty="0">
                          <a:latin typeface="Arial"/>
                          <a:cs typeface="Arial"/>
                        </a:rPr>
                        <a:t> </a:t>
                      </a:r>
                      <a:r>
                        <a:rPr sz="1050" b="1" spc="5" dirty="0">
                          <a:latin typeface="Arial"/>
                          <a:cs typeface="Arial"/>
                        </a:rPr>
                        <a:t>C</a:t>
                      </a:r>
                      <a:r>
                        <a:rPr sz="1050" b="1" spc="-25" dirty="0">
                          <a:latin typeface="Arial"/>
                          <a:cs typeface="Arial"/>
                        </a:rPr>
                        <a:t>o</a:t>
                      </a:r>
                      <a:r>
                        <a:rPr sz="1050" b="1" spc="20" dirty="0">
                          <a:latin typeface="Arial"/>
                          <a:cs typeface="Arial"/>
                        </a:rPr>
                        <a:t>m</a:t>
                      </a:r>
                      <a:r>
                        <a:rPr sz="1050" b="1" dirty="0">
                          <a:latin typeface="Arial"/>
                          <a:cs typeface="Arial"/>
                        </a:rPr>
                        <a:t>p</a:t>
                      </a:r>
                      <a:r>
                        <a:rPr sz="1050" b="1" spc="-15" dirty="0">
                          <a:latin typeface="Arial"/>
                          <a:cs typeface="Arial"/>
                        </a:rPr>
                        <a:t>e</a:t>
                      </a:r>
                      <a:r>
                        <a:rPr sz="1050" b="1" spc="5" dirty="0">
                          <a:latin typeface="Arial"/>
                          <a:cs typeface="Arial"/>
                        </a:rPr>
                        <a:t>t</a:t>
                      </a:r>
                      <a:r>
                        <a:rPr sz="1050" b="1" spc="-15" dirty="0">
                          <a:latin typeface="Arial"/>
                          <a:cs typeface="Arial"/>
                        </a:rPr>
                        <a:t>e</a:t>
                      </a:r>
                      <a:r>
                        <a:rPr sz="1050" b="1" dirty="0">
                          <a:latin typeface="Arial"/>
                          <a:cs typeface="Arial"/>
                        </a:rPr>
                        <a:t>n</a:t>
                      </a:r>
                      <a:r>
                        <a:rPr sz="1050" b="1" spc="-15" dirty="0">
                          <a:latin typeface="Arial"/>
                          <a:cs typeface="Arial"/>
                        </a:rPr>
                        <a:t>c</a:t>
                      </a:r>
                      <a:r>
                        <a:rPr sz="1050" b="1" dirty="0">
                          <a:latin typeface="Arial"/>
                          <a:cs typeface="Arial"/>
                        </a:rPr>
                        <a:t>y</a:t>
                      </a:r>
                      <a:r>
                        <a:rPr sz="1050" b="1" spc="-15" dirty="0">
                          <a:latin typeface="Arial"/>
                          <a:cs typeface="Arial"/>
                        </a:rPr>
                        <a:t> </a:t>
                      </a:r>
                      <a:r>
                        <a:rPr sz="1050" b="1" spc="-10" dirty="0">
                          <a:latin typeface="Arial"/>
                          <a:cs typeface="Arial"/>
                        </a:rPr>
                        <a:t>G</a:t>
                      </a:r>
                      <a:r>
                        <a:rPr sz="1050" b="1" dirty="0">
                          <a:latin typeface="Arial"/>
                          <a:cs typeface="Arial"/>
                        </a:rPr>
                        <a:t>o</a:t>
                      </a:r>
                      <a:r>
                        <a:rPr sz="1050" b="1" spc="-15" dirty="0">
                          <a:latin typeface="Arial"/>
                          <a:cs typeface="Arial"/>
                        </a:rPr>
                        <a:t>a</a:t>
                      </a:r>
                      <a:r>
                        <a:rPr sz="1050" b="1" dirty="0">
                          <a:latin typeface="Arial"/>
                          <a:cs typeface="Arial"/>
                        </a:rPr>
                        <a:t>l</a:t>
                      </a:r>
                      <a:r>
                        <a:rPr sz="1050" b="1" spc="-10" dirty="0">
                          <a:latin typeface="Arial"/>
                          <a:cs typeface="Arial"/>
                        </a:rPr>
                        <a:t> </a:t>
                      </a:r>
                      <a:r>
                        <a:rPr sz="1050" b="1" dirty="0">
                          <a:latin typeface="Arial"/>
                          <a:cs typeface="Arial"/>
                        </a:rPr>
                        <a:t>#</a:t>
                      </a:r>
                      <a:r>
                        <a:rPr sz="1050" b="1" spc="-20" dirty="0">
                          <a:latin typeface="Arial"/>
                          <a:cs typeface="Arial"/>
                        </a:rPr>
                        <a:t> </a:t>
                      </a:r>
                      <a:r>
                        <a:rPr sz="1050" b="1" u="sng" dirty="0">
                          <a:latin typeface="Arial"/>
                          <a:cs typeface="Arial"/>
                        </a:rPr>
                        <a:t> 		</a:t>
                      </a:r>
                      <a:r>
                        <a:rPr sz="1050" b="1" dirty="0">
                          <a:latin typeface="Arial"/>
                          <a:cs typeface="Arial"/>
                        </a:rPr>
                        <a:t>   </a:t>
                      </a:r>
                      <a:r>
                        <a:rPr sz="1050" b="1" spc="5" dirty="0">
                          <a:latin typeface="Arial"/>
                          <a:cs typeface="Arial"/>
                        </a:rPr>
                        <a:t>C</a:t>
                      </a:r>
                      <a:r>
                        <a:rPr sz="1050" b="1" dirty="0">
                          <a:latin typeface="Arial"/>
                          <a:cs typeface="Arial"/>
                        </a:rPr>
                        <a:t>o</a:t>
                      </a:r>
                      <a:r>
                        <a:rPr sz="1050" b="1" spc="20" dirty="0">
                          <a:latin typeface="Arial"/>
                          <a:cs typeface="Arial"/>
                        </a:rPr>
                        <a:t>m</a:t>
                      </a:r>
                      <a:r>
                        <a:rPr sz="1050" b="1" dirty="0">
                          <a:latin typeface="Arial"/>
                          <a:cs typeface="Arial"/>
                        </a:rPr>
                        <a:t>p</a:t>
                      </a:r>
                      <a:r>
                        <a:rPr sz="1050" b="1" spc="-15" dirty="0">
                          <a:latin typeface="Arial"/>
                          <a:cs typeface="Arial"/>
                        </a:rPr>
                        <a:t>e</a:t>
                      </a:r>
                      <a:r>
                        <a:rPr sz="1050" b="1" spc="5" dirty="0">
                          <a:latin typeface="Arial"/>
                          <a:cs typeface="Arial"/>
                        </a:rPr>
                        <a:t>t</a:t>
                      </a:r>
                      <a:r>
                        <a:rPr sz="1050" b="1" spc="-15" dirty="0">
                          <a:latin typeface="Arial"/>
                          <a:cs typeface="Arial"/>
                        </a:rPr>
                        <a:t>e</a:t>
                      </a:r>
                      <a:r>
                        <a:rPr sz="1050" b="1" dirty="0">
                          <a:latin typeface="Arial"/>
                          <a:cs typeface="Arial"/>
                        </a:rPr>
                        <a:t>n</a:t>
                      </a:r>
                      <a:r>
                        <a:rPr sz="1050" b="1" spc="-15" dirty="0">
                          <a:latin typeface="Arial"/>
                          <a:cs typeface="Arial"/>
                        </a:rPr>
                        <a:t>c</a:t>
                      </a:r>
                      <a:r>
                        <a:rPr sz="1050" b="1" dirty="0">
                          <a:latin typeface="Arial"/>
                          <a:cs typeface="Arial"/>
                        </a:rPr>
                        <a:t>y</a:t>
                      </a:r>
                      <a:r>
                        <a:rPr sz="1050" b="1" spc="-20" dirty="0">
                          <a:latin typeface="Arial"/>
                          <a:cs typeface="Arial"/>
                        </a:rPr>
                        <a:t> </a:t>
                      </a:r>
                      <a:r>
                        <a:rPr sz="1050" b="1" spc="5" dirty="0">
                          <a:latin typeface="Arial"/>
                          <a:cs typeface="Arial"/>
                        </a:rPr>
                        <a:t>N</a:t>
                      </a:r>
                      <a:r>
                        <a:rPr sz="1050" b="1" spc="-35" dirty="0">
                          <a:latin typeface="Arial"/>
                          <a:cs typeface="Arial"/>
                        </a:rPr>
                        <a:t>a</a:t>
                      </a:r>
                      <a:r>
                        <a:rPr sz="1050" b="1" spc="20" dirty="0">
                          <a:latin typeface="Arial"/>
                          <a:cs typeface="Arial"/>
                        </a:rPr>
                        <a:t>m</a:t>
                      </a:r>
                      <a:r>
                        <a:rPr sz="1050" b="1" dirty="0">
                          <a:latin typeface="Arial"/>
                          <a:cs typeface="Arial"/>
                        </a:rPr>
                        <a:t>e</a:t>
                      </a:r>
                      <a:r>
                        <a:rPr sz="1050" b="1" spc="-20" dirty="0">
                          <a:latin typeface="Arial"/>
                          <a:cs typeface="Arial"/>
                        </a:rPr>
                        <a:t> </a:t>
                      </a:r>
                      <a:r>
                        <a:rPr sz="1050" b="1" u="sng" dirty="0">
                          <a:latin typeface="Arial"/>
                          <a:cs typeface="Arial"/>
                        </a:rPr>
                        <a:t> 		</a:t>
                      </a:r>
                      <a:r>
                        <a:rPr sz="1050" b="1" dirty="0">
                          <a:latin typeface="Arial"/>
                          <a:cs typeface="Arial"/>
                        </a:rPr>
                        <a:t>_ </a:t>
                      </a:r>
                      <a:r>
                        <a:rPr sz="1050" b="1" spc="-10" dirty="0">
                          <a:latin typeface="Arial"/>
                          <a:cs typeface="Arial"/>
                        </a:rPr>
                        <a:t>O</a:t>
                      </a:r>
                      <a:r>
                        <a:rPr sz="1050" b="1" dirty="0">
                          <a:latin typeface="Arial"/>
                          <a:cs typeface="Arial"/>
                        </a:rPr>
                        <a:t>b</a:t>
                      </a:r>
                      <a:r>
                        <a:rPr sz="1050" b="1" spc="-10" dirty="0">
                          <a:latin typeface="Arial"/>
                          <a:cs typeface="Arial"/>
                        </a:rPr>
                        <a:t>j</a:t>
                      </a:r>
                      <a:r>
                        <a:rPr sz="1050" b="1" spc="-15" dirty="0">
                          <a:latin typeface="Arial"/>
                          <a:cs typeface="Arial"/>
                        </a:rPr>
                        <a:t>ec</a:t>
                      </a:r>
                      <a:r>
                        <a:rPr sz="1050" b="1" spc="5" dirty="0">
                          <a:latin typeface="Arial"/>
                          <a:cs typeface="Arial"/>
                        </a:rPr>
                        <a:t>t</a:t>
                      </a:r>
                      <a:r>
                        <a:rPr sz="1050" b="1" spc="-10" dirty="0">
                          <a:latin typeface="Arial"/>
                          <a:cs typeface="Arial"/>
                        </a:rPr>
                        <a:t>i</a:t>
                      </a:r>
                      <a:r>
                        <a:rPr sz="1050" b="1" spc="10" dirty="0">
                          <a:latin typeface="Arial"/>
                          <a:cs typeface="Arial"/>
                        </a:rPr>
                        <a:t>v</a:t>
                      </a:r>
                      <a:r>
                        <a:rPr sz="1050" b="1" spc="-15" dirty="0">
                          <a:latin typeface="Arial"/>
                          <a:cs typeface="Arial"/>
                        </a:rPr>
                        <a:t>e</a:t>
                      </a:r>
                      <a:r>
                        <a:rPr sz="1050" b="1" dirty="0">
                          <a:latin typeface="Arial"/>
                          <a:cs typeface="Arial"/>
                        </a:rPr>
                        <a:t>#</a:t>
                      </a:r>
                      <a:r>
                        <a:rPr sz="1050" b="1" spc="-20" dirty="0">
                          <a:latin typeface="Arial"/>
                          <a:cs typeface="Arial"/>
                        </a:rPr>
                        <a:t> </a:t>
                      </a:r>
                      <a:r>
                        <a:rPr sz="1050" b="1" u="sng" dirty="0">
                          <a:latin typeface="Arial"/>
                          <a:cs typeface="Arial"/>
                        </a:rPr>
                        <a:t> 	</a:t>
                      </a:r>
                      <a:r>
                        <a:rPr sz="1050" b="1" dirty="0">
                          <a:latin typeface="Arial"/>
                          <a:cs typeface="Arial"/>
                        </a:rPr>
                        <a:t> </a:t>
                      </a:r>
                      <a:r>
                        <a:rPr sz="1050" b="1" spc="-10" dirty="0">
                          <a:latin typeface="Arial"/>
                          <a:cs typeface="Arial"/>
                        </a:rPr>
                        <a:t>O</a:t>
                      </a:r>
                      <a:r>
                        <a:rPr sz="1050" b="1" dirty="0">
                          <a:latin typeface="Arial"/>
                          <a:cs typeface="Arial"/>
                        </a:rPr>
                        <a:t>b</a:t>
                      </a:r>
                      <a:r>
                        <a:rPr sz="1050" b="1" spc="-10" dirty="0">
                          <a:latin typeface="Arial"/>
                          <a:cs typeface="Arial"/>
                        </a:rPr>
                        <a:t>j</a:t>
                      </a:r>
                      <a:r>
                        <a:rPr sz="1050" b="1" spc="-15" dirty="0">
                          <a:latin typeface="Arial"/>
                          <a:cs typeface="Arial"/>
                        </a:rPr>
                        <a:t>ec</a:t>
                      </a:r>
                      <a:r>
                        <a:rPr sz="1050" b="1" spc="5" dirty="0">
                          <a:latin typeface="Arial"/>
                          <a:cs typeface="Arial"/>
                        </a:rPr>
                        <a:t>t</a:t>
                      </a:r>
                      <a:r>
                        <a:rPr sz="1050" b="1" spc="-10" dirty="0">
                          <a:latin typeface="Arial"/>
                          <a:cs typeface="Arial"/>
                        </a:rPr>
                        <a:t>i</a:t>
                      </a:r>
                      <a:r>
                        <a:rPr sz="1050" b="1" spc="10" dirty="0">
                          <a:latin typeface="Arial"/>
                          <a:cs typeface="Arial"/>
                        </a:rPr>
                        <a:t>v</a:t>
                      </a:r>
                      <a:r>
                        <a:rPr sz="1050" b="1" dirty="0">
                          <a:latin typeface="Arial"/>
                          <a:cs typeface="Arial"/>
                        </a:rPr>
                        <a:t>e</a:t>
                      </a:r>
                      <a:r>
                        <a:rPr sz="1050" b="1" spc="-20" dirty="0">
                          <a:latin typeface="Arial"/>
                          <a:cs typeface="Arial"/>
                        </a:rPr>
                        <a:t> </a:t>
                      </a:r>
                      <a:r>
                        <a:rPr sz="1050" b="1" spc="5" dirty="0">
                          <a:latin typeface="Arial"/>
                          <a:cs typeface="Arial"/>
                        </a:rPr>
                        <a:t>(</a:t>
                      </a:r>
                      <a:r>
                        <a:rPr sz="1050" b="1" spc="-15" dirty="0">
                          <a:latin typeface="Arial"/>
                          <a:cs typeface="Arial"/>
                        </a:rPr>
                        <a:t>s</a:t>
                      </a:r>
                      <a:r>
                        <a:rPr sz="1050" b="1" dirty="0">
                          <a:latin typeface="Arial"/>
                          <a:cs typeface="Arial"/>
                        </a:rPr>
                        <a:t>) </a:t>
                      </a:r>
                      <a:r>
                        <a:rPr sz="1050" b="1" u="sng" dirty="0">
                          <a:latin typeface="Arial"/>
                          <a:cs typeface="Arial"/>
                        </a:rPr>
                        <a:t> 			 </a:t>
                      </a:r>
                      <a:r>
                        <a:rPr sz="1050" b="1" spc="10" dirty="0">
                          <a:latin typeface="Arial"/>
                          <a:cs typeface="Arial"/>
                        </a:rPr>
                        <a:t>_</a:t>
                      </a:r>
                      <a:r>
                        <a:rPr sz="1050" b="1" u="sng" dirty="0">
                          <a:latin typeface="Arial"/>
                          <a:cs typeface="Arial"/>
                        </a:rPr>
                        <a:t> 	 </a:t>
                      </a:r>
                      <a:r>
                        <a:rPr sz="1050" b="1" dirty="0">
                          <a:latin typeface="Arial"/>
                          <a:cs typeface="Arial"/>
                        </a:rPr>
                        <a:t>_ </a:t>
                      </a:r>
                      <a:r>
                        <a:rPr sz="1050" b="1" spc="-20" dirty="0">
                          <a:latin typeface="Arial"/>
                          <a:cs typeface="Arial"/>
                        </a:rPr>
                        <a:t>A</a:t>
                      </a:r>
                      <a:r>
                        <a:rPr sz="1050" b="1" spc="-5" dirty="0">
                          <a:latin typeface="Arial"/>
                          <a:cs typeface="Arial"/>
                        </a:rPr>
                        <a:t>r</a:t>
                      </a:r>
                      <a:r>
                        <a:rPr sz="1050" b="1" spc="-15" dirty="0">
                          <a:latin typeface="Arial"/>
                          <a:cs typeface="Arial"/>
                        </a:rPr>
                        <a:t>ea</a:t>
                      </a:r>
                      <a:r>
                        <a:rPr sz="1050" b="1" spc="5" dirty="0">
                          <a:latin typeface="Arial"/>
                          <a:cs typeface="Arial"/>
                        </a:rPr>
                        <a:t>(</a:t>
                      </a:r>
                      <a:r>
                        <a:rPr sz="1050" b="1" spc="-15" dirty="0">
                          <a:latin typeface="Arial"/>
                          <a:cs typeface="Arial"/>
                        </a:rPr>
                        <a:t>s</a:t>
                      </a:r>
                      <a:r>
                        <a:rPr sz="1050" b="1" dirty="0">
                          <a:latin typeface="Arial"/>
                          <a:cs typeface="Arial"/>
                        </a:rPr>
                        <a:t>) of </a:t>
                      </a:r>
                      <a:r>
                        <a:rPr sz="1050" b="1" spc="-10" dirty="0">
                          <a:latin typeface="Arial"/>
                          <a:cs typeface="Arial"/>
                        </a:rPr>
                        <a:t>E</a:t>
                      </a:r>
                      <a:r>
                        <a:rPr sz="1050" b="1" spc="-15" dirty="0">
                          <a:latin typeface="Arial"/>
                          <a:cs typeface="Arial"/>
                        </a:rPr>
                        <a:t>xce</a:t>
                      </a:r>
                      <a:r>
                        <a:rPr sz="1050" b="1" dirty="0">
                          <a:latin typeface="Arial"/>
                          <a:cs typeface="Arial"/>
                        </a:rPr>
                        <a:t>p</a:t>
                      </a:r>
                      <a:r>
                        <a:rPr sz="1050" b="1" spc="5" dirty="0">
                          <a:latin typeface="Arial"/>
                          <a:cs typeface="Arial"/>
                        </a:rPr>
                        <a:t>t</a:t>
                      </a:r>
                      <a:r>
                        <a:rPr sz="1050" b="1" spc="-10" dirty="0">
                          <a:latin typeface="Arial"/>
                          <a:cs typeface="Arial"/>
                        </a:rPr>
                        <a:t>i</a:t>
                      </a:r>
                      <a:r>
                        <a:rPr sz="1050" b="1" dirty="0">
                          <a:latin typeface="Arial"/>
                          <a:cs typeface="Arial"/>
                        </a:rPr>
                        <a:t>on</a:t>
                      </a:r>
                      <a:r>
                        <a:rPr sz="1050" b="1" spc="-15" dirty="0">
                          <a:latin typeface="Arial"/>
                          <a:cs typeface="Arial"/>
                        </a:rPr>
                        <a:t>a</a:t>
                      </a:r>
                      <a:r>
                        <a:rPr sz="1050" b="1" spc="-10" dirty="0">
                          <a:latin typeface="Arial"/>
                          <a:cs typeface="Arial"/>
                        </a:rPr>
                        <a:t>li</a:t>
                      </a:r>
                      <a:r>
                        <a:rPr sz="1050" b="1" spc="5" dirty="0">
                          <a:latin typeface="Arial"/>
                          <a:cs typeface="Arial"/>
                        </a:rPr>
                        <a:t>t</a:t>
                      </a:r>
                      <a:r>
                        <a:rPr sz="1050" b="1" spc="-15" dirty="0">
                          <a:latin typeface="Arial"/>
                          <a:cs typeface="Arial"/>
                        </a:rPr>
                        <a:t>y</a:t>
                      </a:r>
                      <a:r>
                        <a:rPr sz="1050" b="1" spc="10" dirty="0">
                          <a:latin typeface="Arial"/>
                          <a:cs typeface="Arial"/>
                        </a:rPr>
                        <a:t>_</a:t>
                      </a:r>
                      <a:r>
                        <a:rPr sz="1050" b="1" u="sng" dirty="0">
                          <a:latin typeface="Arial"/>
                          <a:cs typeface="Arial"/>
                        </a:rPr>
                        <a:t> 	</a:t>
                      </a:r>
                      <a:r>
                        <a:rPr sz="1050" b="1" spc="15" dirty="0">
                          <a:latin typeface="Arial"/>
                          <a:cs typeface="Arial"/>
                        </a:rPr>
                        <a:t>P</a:t>
                      </a:r>
                      <a:r>
                        <a:rPr sz="1050" b="1" spc="-15" dirty="0">
                          <a:latin typeface="Arial"/>
                          <a:cs typeface="Arial"/>
                        </a:rPr>
                        <a:t>e</a:t>
                      </a:r>
                      <a:r>
                        <a:rPr sz="1050" b="1" spc="-5" dirty="0">
                          <a:latin typeface="Arial"/>
                          <a:cs typeface="Arial"/>
                        </a:rPr>
                        <a:t>r</a:t>
                      </a:r>
                      <a:r>
                        <a:rPr sz="1050" b="1" spc="5" dirty="0">
                          <a:latin typeface="Arial"/>
                          <a:cs typeface="Arial"/>
                        </a:rPr>
                        <a:t>f</a:t>
                      </a:r>
                      <a:r>
                        <a:rPr sz="1050" b="1" dirty="0">
                          <a:latin typeface="Arial"/>
                          <a:cs typeface="Arial"/>
                        </a:rPr>
                        <a:t>o</a:t>
                      </a:r>
                      <a:r>
                        <a:rPr sz="1050" b="1" spc="-5" dirty="0">
                          <a:latin typeface="Arial"/>
                          <a:cs typeface="Arial"/>
                        </a:rPr>
                        <a:t>r</a:t>
                      </a:r>
                      <a:r>
                        <a:rPr sz="1050" b="1" spc="20" dirty="0">
                          <a:latin typeface="Arial"/>
                          <a:cs typeface="Arial"/>
                        </a:rPr>
                        <a:t>m</a:t>
                      </a:r>
                      <a:r>
                        <a:rPr sz="1050" b="1" spc="-15" dirty="0">
                          <a:latin typeface="Arial"/>
                          <a:cs typeface="Arial"/>
                        </a:rPr>
                        <a:t>a</a:t>
                      </a:r>
                      <a:r>
                        <a:rPr sz="1050" b="1" dirty="0">
                          <a:latin typeface="Arial"/>
                          <a:cs typeface="Arial"/>
                        </a:rPr>
                        <a:t>n</a:t>
                      </a:r>
                      <a:r>
                        <a:rPr sz="1050" b="1" spc="-15" dirty="0">
                          <a:latin typeface="Arial"/>
                          <a:cs typeface="Arial"/>
                        </a:rPr>
                        <a:t>c</a:t>
                      </a:r>
                      <a:r>
                        <a:rPr sz="1050" b="1" dirty="0">
                          <a:latin typeface="Arial"/>
                          <a:cs typeface="Arial"/>
                        </a:rPr>
                        <a:t>e</a:t>
                      </a:r>
                      <a:r>
                        <a:rPr sz="1050" b="1" spc="-20" dirty="0">
                          <a:latin typeface="Arial"/>
                          <a:cs typeface="Arial"/>
                        </a:rPr>
                        <a:t> </a:t>
                      </a:r>
                      <a:r>
                        <a:rPr sz="1050" b="1" dirty="0">
                          <a:latin typeface="Arial"/>
                          <a:cs typeface="Arial"/>
                        </a:rPr>
                        <a:t>L</a:t>
                      </a:r>
                      <a:r>
                        <a:rPr sz="1050" b="1" spc="-15" dirty="0">
                          <a:latin typeface="Arial"/>
                          <a:cs typeface="Arial"/>
                        </a:rPr>
                        <a:t>e</a:t>
                      </a:r>
                      <a:r>
                        <a:rPr sz="1050" b="1" spc="10" dirty="0">
                          <a:latin typeface="Arial"/>
                          <a:cs typeface="Arial"/>
                        </a:rPr>
                        <a:t>v</a:t>
                      </a:r>
                      <a:r>
                        <a:rPr sz="1050" b="1" spc="-15" dirty="0">
                          <a:latin typeface="Arial"/>
                          <a:cs typeface="Arial"/>
                        </a:rPr>
                        <a:t>e</a:t>
                      </a:r>
                      <a:r>
                        <a:rPr sz="1050" b="1" dirty="0">
                          <a:latin typeface="Arial"/>
                          <a:cs typeface="Arial"/>
                        </a:rPr>
                        <a:t>l</a:t>
                      </a:r>
                      <a:r>
                        <a:rPr sz="1050" b="1" spc="-10" dirty="0">
                          <a:latin typeface="Arial"/>
                          <a:cs typeface="Arial"/>
                        </a:rPr>
                        <a:t> </a:t>
                      </a:r>
                      <a:r>
                        <a:rPr sz="1050" b="1" dirty="0">
                          <a:latin typeface="Arial"/>
                          <a:cs typeface="Arial"/>
                        </a:rPr>
                        <a:t>of </a:t>
                      </a:r>
                      <a:r>
                        <a:rPr sz="1050" b="1" spc="-10" dirty="0">
                          <a:latin typeface="Arial"/>
                          <a:cs typeface="Arial"/>
                        </a:rPr>
                        <a:t>S</a:t>
                      </a:r>
                      <a:r>
                        <a:rPr sz="1050" b="1" spc="5" dirty="0">
                          <a:latin typeface="Arial"/>
                          <a:cs typeface="Arial"/>
                        </a:rPr>
                        <a:t>t</a:t>
                      </a:r>
                      <a:r>
                        <a:rPr sz="1050" b="1" spc="-25" dirty="0">
                          <a:latin typeface="Arial"/>
                          <a:cs typeface="Arial"/>
                        </a:rPr>
                        <a:t>u</a:t>
                      </a:r>
                      <a:r>
                        <a:rPr sz="1050" b="1" dirty="0">
                          <a:latin typeface="Arial"/>
                          <a:cs typeface="Arial"/>
                        </a:rPr>
                        <a:t>d</a:t>
                      </a:r>
                      <a:r>
                        <a:rPr sz="1050" b="1" spc="-15" dirty="0">
                          <a:latin typeface="Arial"/>
                          <a:cs typeface="Arial"/>
                        </a:rPr>
                        <a:t>e</a:t>
                      </a:r>
                      <a:r>
                        <a:rPr sz="1050" b="1" dirty="0">
                          <a:latin typeface="Arial"/>
                          <a:cs typeface="Arial"/>
                        </a:rPr>
                        <a:t>n</a:t>
                      </a:r>
                      <a:r>
                        <a:rPr sz="1050" b="1" spc="5" dirty="0">
                          <a:latin typeface="Arial"/>
                          <a:cs typeface="Arial"/>
                        </a:rPr>
                        <a:t>t(</a:t>
                      </a:r>
                      <a:r>
                        <a:rPr sz="1050" b="1" spc="-35" dirty="0">
                          <a:latin typeface="Arial"/>
                          <a:cs typeface="Arial"/>
                        </a:rPr>
                        <a:t>s</a:t>
                      </a:r>
                      <a:r>
                        <a:rPr sz="1050" b="1" dirty="0">
                          <a:latin typeface="Arial"/>
                          <a:cs typeface="Arial"/>
                        </a:rPr>
                        <a:t>) </a:t>
                      </a:r>
                      <a:r>
                        <a:rPr sz="1050" b="1" u="sng" dirty="0">
                          <a:latin typeface="Arial"/>
                          <a:cs typeface="Arial"/>
                        </a:rPr>
                        <a:t> 		  </a:t>
                      </a:r>
                      <a:endParaRPr sz="10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hMerge="1">
                  <a:txBody>
                    <a:bodyPr/>
                    <a:lstStyle/>
                    <a:p>
                      <a:endParaRPr/>
                    </a:p>
                  </a:txBody>
                  <a:tcPr marL="0" marR="0" marT="0" marB="0"/>
                </a:tc>
              </a:tr>
              <a:tr h="222504">
                <a:tc gridSpan="2">
                  <a:txBody>
                    <a:bodyPr/>
                    <a:lstStyle/>
                    <a:p>
                      <a:pPr algn="ctr">
                        <a:lnSpc>
                          <a:spcPct val="100000"/>
                        </a:lnSpc>
                      </a:pPr>
                      <a:r>
                        <a:rPr sz="1050" b="1" spc="-10" dirty="0">
                          <a:latin typeface="Arial"/>
                          <a:cs typeface="Arial"/>
                        </a:rPr>
                        <a:t>I</a:t>
                      </a:r>
                      <a:r>
                        <a:rPr sz="1050" b="1" dirty="0">
                          <a:latin typeface="Arial"/>
                          <a:cs typeface="Arial"/>
                        </a:rPr>
                        <a:t>n</a:t>
                      </a:r>
                      <a:r>
                        <a:rPr sz="1050" b="1" spc="-15" dirty="0">
                          <a:latin typeface="Arial"/>
                          <a:cs typeface="Arial"/>
                        </a:rPr>
                        <a:t>s</a:t>
                      </a:r>
                      <a:r>
                        <a:rPr sz="1050" b="1" spc="5" dirty="0">
                          <a:latin typeface="Arial"/>
                          <a:cs typeface="Arial"/>
                        </a:rPr>
                        <a:t>t</a:t>
                      </a:r>
                      <a:r>
                        <a:rPr sz="1050" b="1" spc="-5" dirty="0">
                          <a:latin typeface="Arial"/>
                          <a:cs typeface="Arial"/>
                        </a:rPr>
                        <a:t>r</a:t>
                      </a:r>
                      <a:r>
                        <a:rPr sz="1050" b="1" dirty="0">
                          <a:latin typeface="Arial"/>
                          <a:cs typeface="Arial"/>
                        </a:rPr>
                        <a:t>u</a:t>
                      </a:r>
                      <a:r>
                        <a:rPr sz="1050" b="1" spc="-15" dirty="0">
                          <a:latin typeface="Arial"/>
                          <a:cs typeface="Arial"/>
                        </a:rPr>
                        <a:t>c</a:t>
                      </a:r>
                      <a:r>
                        <a:rPr sz="1050" b="1" spc="5" dirty="0">
                          <a:latin typeface="Arial"/>
                          <a:cs typeface="Arial"/>
                        </a:rPr>
                        <a:t>t</a:t>
                      </a:r>
                      <a:r>
                        <a:rPr sz="1050" b="1" spc="-10" dirty="0">
                          <a:latin typeface="Arial"/>
                          <a:cs typeface="Arial"/>
                        </a:rPr>
                        <a:t>i</a:t>
                      </a:r>
                      <a:r>
                        <a:rPr sz="1050" b="1" dirty="0">
                          <a:latin typeface="Arial"/>
                          <a:cs typeface="Arial"/>
                        </a:rPr>
                        <a:t>on</a:t>
                      </a:r>
                      <a:r>
                        <a:rPr sz="1050" b="1" spc="-15" dirty="0">
                          <a:latin typeface="Arial"/>
                          <a:cs typeface="Arial"/>
                        </a:rPr>
                        <a:t>a</a:t>
                      </a:r>
                      <a:r>
                        <a:rPr sz="1050" b="1" dirty="0">
                          <a:latin typeface="Arial"/>
                          <a:cs typeface="Arial"/>
                        </a:rPr>
                        <a:t>l</a:t>
                      </a:r>
                      <a:r>
                        <a:rPr sz="1050" b="1" spc="-10" dirty="0">
                          <a:latin typeface="Arial"/>
                          <a:cs typeface="Arial"/>
                        </a:rPr>
                        <a:t> P</a:t>
                      </a:r>
                      <a:r>
                        <a:rPr sz="1050" b="1" spc="-5" dirty="0">
                          <a:latin typeface="Arial"/>
                          <a:cs typeface="Arial"/>
                        </a:rPr>
                        <a:t>r</a:t>
                      </a:r>
                      <a:r>
                        <a:rPr sz="1050" b="1" spc="-15" dirty="0">
                          <a:latin typeface="Arial"/>
                          <a:cs typeface="Arial"/>
                        </a:rPr>
                        <a:t>ese</a:t>
                      </a:r>
                      <a:r>
                        <a:rPr sz="1050" b="1" dirty="0">
                          <a:latin typeface="Arial"/>
                          <a:cs typeface="Arial"/>
                        </a:rPr>
                        <a:t>n</a:t>
                      </a:r>
                      <a:r>
                        <a:rPr sz="1050" b="1" spc="5" dirty="0">
                          <a:latin typeface="Arial"/>
                          <a:cs typeface="Arial"/>
                        </a:rPr>
                        <a:t>t</a:t>
                      </a:r>
                      <a:r>
                        <a:rPr sz="1050" b="1" spc="-15" dirty="0">
                          <a:latin typeface="Arial"/>
                          <a:cs typeface="Arial"/>
                        </a:rPr>
                        <a:t>a</a:t>
                      </a:r>
                      <a:r>
                        <a:rPr sz="1050" b="1" spc="5" dirty="0">
                          <a:latin typeface="Arial"/>
                          <a:cs typeface="Arial"/>
                        </a:rPr>
                        <a:t>t</a:t>
                      </a:r>
                      <a:r>
                        <a:rPr sz="1050" b="1" spc="-10" dirty="0">
                          <a:latin typeface="Arial"/>
                          <a:cs typeface="Arial"/>
                        </a:rPr>
                        <a:t>i</a:t>
                      </a:r>
                      <a:r>
                        <a:rPr sz="1050" b="1" dirty="0">
                          <a:latin typeface="Arial"/>
                          <a:cs typeface="Arial"/>
                        </a:rPr>
                        <a:t>on</a:t>
                      </a:r>
                      <a:endParaRPr sz="10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hMerge="1">
                  <a:txBody>
                    <a:bodyPr/>
                    <a:lstStyle/>
                    <a:p>
                      <a:endParaRPr/>
                    </a:p>
                  </a:txBody>
                  <a:tcPr marL="0" marR="0" marT="0" marB="0"/>
                </a:tc>
              </a:tr>
              <a:tr h="277367">
                <a:tc>
                  <a:txBody>
                    <a:bodyPr/>
                    <a:lstStyle/>
                    <a:p>
                      <a:pPr marL="62865">
                        <a:lnSpc>
                          <a:spcPct val="100000"/>
                        </a:lnSpc>
                      </a:pPr>
                      <a:r>
                        <a:rPr sz="1000" b="1" spc="5" dirty="0">
                          <a:latin typeface="Arial"/>
                          <a:cs typeface="Arial"/>
                        </a:rPr>
                        <a:t>Fo</a:t>
                      </a:r>
                      <a:r>
                        <a:rPr sz="1000" b="1" spc="-10" dirty="0">
                          <a:latin typeface="Arial"/>
                          <a:cs typeface="Arial"/>
                        </a:rPr>
                        <a:t>c</a:t>
                      </a:r>
                      <a:r>
                        <a:rPr sz="1000" b="1" spc="5" dirty="0">
                          <a:latin typeface="Arial"/>
                          <a:cs typeface="Arial"/>
                        </a:rPr>
                        <a:t>u</a:t>
                      </a:r>
                      <a:r>
                        <a:rPr sz="1000" b="1" dirty="0">
                          <a:latin typeface="Arial"/>
                          <a:cs typeface="Arial"/>
                        </a:rPr>
                        <a:t>s</a:t>
                      </a:r>
                      <a:r>
                        <a:rPr sz="1000" b="1" spc="-25" dirty="0">
                          <a:latin typeface="Arial"/>
                          <a:cs typeface="Arial"/>
                        </a:rPr>
                        <a:t> </a:t>
                      </a:r>
                      <a:r>
                        <a:rPr sz="1000" b="1" dirty="0">
                          <a:latin typeface="Arial"/>
                          <a:cs typeface="Arial"/>
                        </a:rPr>
                        <a:t>&amp; </a:t>
                      </a:r>
                      <a:r>
                        <a:rPr sz="1000" b="1" spc="-10" dirty="0">
                          <a:latin typeface="Arial"/>
                          <a:cs typeface="Arial"/>
                        </a:rPr>
                        <a:t>Rev</a:t>
                      </a:r>
                      <a:r>
                        <a:rPr sz="1000" b="1" spc="5" dirty="0">
                          <a:latin typeface="Arial"/>
                          <a:cs typeface="Arial"/>
                        </a:rPr>
                        <a:t>i</a:t>
                      </a:r>
                      <a:r>
                        <a:rPr sz="1000" b="1" spc="-35" dirty="0">
                          <a:latin typeface="Arial"/>
                          <a:cs typeface="Arial"/>
                        </a:rPr>
                        <a:t>e</a:t>
                      </a:r>
                      <a:r>
                        <a:rPr sz="1000" b="1" dirty="0">
                          <a:latin typeface="Arial"/>
                          <a:cs typeface="Arial"/>
                        </a:rPr>
                        <a:t>w</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7785">
                        <a:lnSpc>
                          <a:spcPts val="1060"/>
                        </a:lnSpc>
                      </a:pPr>
                      <a:r>
                        <a:rPr sz="950" dirty="0">
                          <a:latin typeface="Arial"/>
                          <a:cs typeface="Arial"/>
                        </a:rPr>
                        <a:t>R</a:t>
                      </a:r>
                      <a:r>
                        <a:rPr sz="950" spc="-10" dirty="0">
                          <a:latin typeface="Arial"/>
                          <a:cs typeface="Arial"/>
                        </a:rPr>
                        <a:t>e</a:t>
                      </a:r>
                      <a:r>
                        <a:rPr sz="950" spc="-25" dirty="0">
                          <a:latin typeface="Arial"/>
                          <a:cs typeface="Arial"/>
                        </a:rPr>
                        <a:t>vi</a:t>
                      </a:r>
                      <a:r>
                        <a:rPr sz="950" spc="-10" dirty="0">
                          <a:latin typeface="Arial"/>
                          <a:cs typeface="Arial"/>
                        </a:rPr>
                        <a:t>e</a:t>
                      </a:r>
                      <a:r>
                        <a:rPr sz="950" dirty="0">
                          <a:latin typeface="Arial"/>
                          <a:cs typeface="Arial"/>
                        </a:rPr>
                        <a:t>w</a:t>
                      </a:r>
                      <a:r>
                        <a:rPr sz="950" spc="50" dirty="0">
                          <a:latin typeface="Arial"/>
                          <a:cs typeface="Arial"/>
                        </a:rPr>
                        <a:t> </a:t>
                      </a:r>
                      <a:r>
                        <a:rPr sz="950" spc="-10" dirty="0">
                          <a:latin typeface="Arial"/>
                          <a:cs typeface="Arial"/>
                        </a:rPr>
                        <a:t>o</a:t>
                      </a:r>
                      <a:r>
                        <a:rPr sz="950" dirty="0">
                          <a:latin typeface="Arial"/>
                          <a:cs typeface="Arial"/>
                        </a:rPr>
                        <a:t>f</a:t>
                      </a:r>
                      <a:r>
                        <a:rPr sz="950" spc="65" dirty="0">
                          <a:latin typeface="Arial"/>
                          <a:cs typeface="Arial"/>
                        </a:rPr>
                        <a:t> </a:t>
                      </a:r>
                      <a:r>
                        <a:rPr sz="950" spc="-10" dirty="0">
                          <a:latin typeface="Arial"/>
                          <a:cs typeface="Arial"/>
                        </a:rPr>
                        <a:t>pre</a:t>
                      </a:r>
                      <a:r>
                        <a:rPr sz="950" spc="-25" dirty="0">
                          <a:latin typeface="Arial"/>
                          <a:cs typeface="Arial"/>
                        </a:rPr>
                        <a:t>vi</a:t>
                      </a:r>
                      <a:r>
                        <a:rPr sz="950" spc="15" dirty="0">
                          <a:latin typeface="Arial"/>
                          <a:cs typeface="Arial"/>
                        </a:rPr>
                        <a:t>o</a:t>
                      </a:r>
                      <a:r>
                        <a:rPr sz="950" spc="-10" dirty="0">
                          <a:latin typeface="Arial"/>
                          <a:cs typeface="Arial"/>
                        </a:rPr>
                        <a:t>u</a:t>
                      </a:r>
                      <a:r>
                        <a:rPr sz="950" spc="-25" dirty="0">
                          <a:latin typeface="Arial"/>
                          <a:cs typeface="Arial"/>
                        </a:rPr>
                        <a:t>s</a:t>
                      </a:r>
                      <a:r>
                        <a:rPr sz="950" dirty="0">
                          <a:latin typeface="Arial"/>
                          <a:cs typeface="Arial"/>
                        </a:rPr>
                        <a:t>ly</a:t>
                      </a:r>
                      <a:r>
                        <a:rPr sz="950" spc="45" dirty="0">
                          <a:latin typeface="Arial"/>
                          <a:cs typeface="Arial"/>
                        </a:rPr>
                        <a:t> </a:t>
                      </a:r>
                      <a:r>
                        <a:rPr sz="950" spc="-25" dirty="0">
                          <a:latin typeface="Arial"/>
                          <a:cs typeface="Arial"/>
                        </a:rPr>
                        <a:t>l</a:t>
                      </a:r>
                      <a:r>
                        <a:rPr sz="950" spc="-10" dirty="0">
                          <a:latin typeface="Arial"/>
                          <a:cs typeface="Arial"/>
                        </a:rPr>
                        <a:t>ea</a:t>
                      </a:r>
                      <a:r>
                        <a:rPr sz="950" spc="15" dirty="0">
                          <a:latin typeface="Arial"/>
                          <a:cs typeface="Arial"/>
                        </a:rPr>
                        <a:t>r</a:t>
                      </a:r>
                      <a:r>
                        <a:rPr sz="950" spc="-30" dirty="0">
                          <a:latin typeface="Arial"/>
                          <a:cs typeface="Arial"/>
                        </a:rPr>
                        <a:t>n</a:t>
                      </a:r>
                      <a:r>
                        <a:rPr sz="950" spc="-10" dirty="0">
                          <a:latin typeface="Arial"/>
                          <a:cs typeface="Arial"/>
                        </a:rPr>
                        <a:t>e</a:t>
                      </a:r>
                      <a:r>
                        <a:rPr sz="950" dirty="0">
                          <a:latin typeface="Arial"/>
                          <a:cs typeface="Arial"/>
                        </a:rPr>
                        <a:t>d</a:t>
                      </a:r>
                      <a:r>
                        <a:rPr sz="950" spc="40" dirty="0">
                          <a:latin typeface="Arial"/>
                          <a:cs typeface="Arial"/>
                        </a:rPr>
                        <a:t> </a:t>
                      </a:r>
                      <a:r>
                        <a:rPr sz="950" spc="15" dirty="0">
                          <a:latin typeface="Arial"/>
                          <a:cs typeface="Arial"/>
                        </a:rPr>
                        <a:t>m</a:t>
                      </a:r>
                      <a:r>
                        <a:rPr sz="950" spc="-10" dirty="0">
                          <a:latin typeface="Arial"/>
                          <a:cs typeface="Arial"/>
                        </a:rPr>
                        <a:t>a</a:t>
                      </a:r>
                      <a:r>
                        <a:rPr sz="950" spc="-5" dirty="0">
                          <a:latin typeface="Arial"/>
                          <a:cs typeface="Arial"/>
                        </a:rPr>
                        <a:t>t</a:t>
                      </a:r>
                      <a:r>
                        <a:rPr sz="950" spc="-10" dirty="0">
                          <a:latin typeface="Arial"/>
                          <a:cs typeface="Arial"/>
                        </a:rPr>
                        <a:t>er</a:t>
                      </a:r>
                      <a:r>
                        <a:rPr sz="950" spc="-25" dirty="0">
                          <a:latin typeface="Arial"/>
                          <a:cs typeface="Arial"/>
                        </a:rPr>
                        <a:t>i</a:t>
                      </a:r>
                      <a:r>
                        <a:rPr sz="950" spc="-10" dirty="0">
                          <a:latin typeface="Arial"/>
                          <a:cs typeface="Arial"/>
                        </a:rPr>
                        <a:t>a</a:t>
                      </a:r>
                      <a:r>
                        <a:rPr sz="950" dirty="0">
                          <a:latin typeface="Arial"/>
                          <a:cs typeface="Arial"/>
                        </a:rPr>
                        <a:t>l</a:t>
                      </a:r>
                      <a:r>
                        <a:rPr sz="950" spc="50" dirty="0">
                          <a:latin typeface="Arial"/>
                          <a:cs typeface="Arial"/>
                        </a:rPr>
                        <a:t> </a:t>
                      </a:r>
                      <a:r>
                        <a:rPr sz="950" dirty="0">
                          <a:latin typeface="Arial"/>
                          <a:cs typeface="Arial"/>
                        </a:rPr>
                        <a:t>i</a:t>
                      </a:r>
                      <a:r>
                        <a:rPr sz="950" spc="-30" dirty="0">
                          <a:latin typeface="Arial"/>
                          <a:cs typeface="Arial"/>
                        </a:rPr>
                        <a:t>n</a:t>
                      </a:r>
                      <a:r>
                        <a:rPr sz="950" dirty="0">
                          <a:latin typeface="Arial"/>
                          <a:cs typeface="Arial"/>
                        </a:rPr>
                        <a:t>cl</a:t>
                      </a:r>
                      <a:r>
                        <a:rPr sz="950" spc="-30" dirty="0">
                          <a:latin typeface="Arial"/>
                          <a:cs typeface="Arial"/>
                        </a:rPr>
                        <a:t>u</a:t>
                      </a:r>
                      <a:r>
                        <a:rPr sz="950" spc="15" dirty="0">
                          <a:latin typeface="Arial"/>
                          <a:cs typeface="Arial"/>
                        </a:rPr>
                        <a:t>d</a:t>
                      </a:r>
                      <a:r>
                        <a:rPr sz="950" dirty="0">
                          <a:latin typeface="Arial"/>
                          <a:cs typeface="Arial"/>
                        </a:rPr>
                        <a:t>i</a:t>
                      </a:r>
                      <a:r>
                        <a:rPr sz="950" spc="-30" dirty="0">
                          <a:latin typeface="Arial"/>
                          <a:cs typeface="Arial"/>
                        </a:rPr>
                        <a:t>n</a:t>
                      </a:r>
                      <a:r>
                        <a:rPr sz="950" dirty="0">
                          <a:latin typeface="Arial"/>
                          <a:cs typeface="Arial"/>
                        </a:rPr>
                        <a:t>g</a:t>
                      </a:r>
                      <a:r>
                        <a:rPr sz="950" spc="40" dirty="0">
                          <a:latin typeface="Arial"/>
                          <a:cs typeface="Arial"/>
                        </a:rPr>
                        <a:t> </a:t>
                      </a:r>
                      <a:r>
                        <a:rPr sz="950" spc="20" dirty="0">
                          <a:latin typeface="Arial"/>
                          <a:cs typeface="Arial"/>
                        </a:rPr>
                        <a:t>t</a:t>
                      </a:r>
                      <a:r>
                        <a:rPr sz="950" spc="-30" dirty="0">
                          <a:latin typeface="Arial"/>
                          <a:cs typeface="Arial"/>
                        </a:rPr>
                        <a:t>h</a:t>
                      </a:r>
                      <a:r>
                        <a:rPr sz="950" spc="-10" dirty="0">
                          <a:latin typeface="Arial"/>
                          <a:cs typeface="Arial"/>
                        </a:rPr>
                        <a:t>re</a:t>
                      </a:r>
                      <a:r>
                        <a:rPr sz="950" dirty="0">
                          <a:latin typeface="Arial"/>
                          <a:cs typeface="Arial"/>
                        </a:rPr>
                        <a:t>e</a:t>
                      </a:r>
                      <a:r>
                        <a:rPr sz="950" spc="40" dirty="0">
                          <a:latin typeface="Arial"/>
                          <a:cs typeface="Arial"/>
                        </a:rPr>
                        <a:t> </a:t>
                      </a:r>
                      <a:r>
                        <a:rPr sz="950" spc="15" dirty="0">
                          <a:latin typeface="Arial"/>
                          <a:cs typeface="Arial"/>
                        </a:rPr>
                        <a:t>e</a:t>
                      </a:r>
                      <a:r>
                        <a:rPr sz="950" spc="-50" dirty="0">
                          <a:latin typeface="Arial"/>
                          <a:cs typeface="Arial"/>
                        </a:rPr>
                        <a:t>x</a:t>
                      </a:r>
                      <a:r>
                        <a:rPr sz="950" spc="15" dirty="0">
                          <a:latin typeface="Arial"/>
                          <a:cs typeface="Arial"/>
                        </a:rPr>
                        <a:t>am</a:t>
                      </a:r>
                      <a:r>
                        <a:rPr sz="950" spc="-10" dirty="0">
                          <a:latin typeface="Arial"/>
                          <a:cs typeface="Arial"/>
                        </a:rPr>
                        <a:t>p</a:t>
                      </a:r>
                      <a:r>
                        <a:rPr sz="950" spc="-25" dirty="0">
                          <a:latin typeface="Arial"/>
                          <a:cs typeface="Arial"/>
                        </a:rPr>
                        <a:t>l</a:t>
                      </a:r>
                      <a:r>
                        <a:rPr sz="950" spc="-10" dirty="0">
                          <a:latin typeface="Arial"/>
                          <a:cs typeface="Arial"/>
                        </a:rPr>
                        <a:t>e</a:t>
                      </a:r>
                      <a:r>
                        <a:rPr sz="950" dirty="0">
                          <a:latin typeface="Arial"/>
                          <a:cs typeface="Arial"/>
                        </a:rPr>
                        <a:t>s</a:t>
                      </a:r>
                      <a:r>
                        <a:rPr sz="950" spc="20" dirty="0">
                          <a:latin typeface="Arial"/>
                          <a:cs typeface="Arial"/>
                        </a:rPr>
                        <a:t> </a:t>
                      </a:r>
                      <a:r>
                        <a:rPr sz="950" spc="-10" dirty="0">
                          <a:latin typeface="Arial"/>
                          <a:cs typeface="Arial"/>
                        </a:rPr>
                        <a:t>o</a:t>
                      </a:r>
                      <a:r>
                        <a:rPr sz="950" dirty="0">
                          <a:latin typeface="Arial"/>
                          <a:cs typeface="Arial"/>
                        </a:rPr>
                        <a:t>r</a:t>
                      </a:r>
                      <a:r>
                        <a:rPr sz="950" spc="40" dirty="0">
                          <a:latin typeface="Arial"/>
                          <a:cs typeface="Arial"/>
                        </a:rPr>
                        <a:t> </a:t>
                      </a:r>
                      <a:r>
                        <a:rPr sz="950" spc="-10" dirty="0">
                          <a:latin typeface="Arial"/>
                          <a:cs typeface="Arial"/>
                        </a:rPr>
                        <a:t>a</a:t>
                      </a:r>
                      <a:r>
                        <a:rPr sz="950" dirty="0">
                          <a:latin typeface="Arial"/>
                          <a:cs typeface="Arial"/>
                        </a:rPr>
                        <a:t>n</a:t>
                      </a:r>
                      <a:r>
                        <a:rPr sz="950" spc="15" dirty="0">
                          <a:latin typeface="Arial"/>
                          <a:cs typeface="Arial"/>
                        </a:rPr>
                        <a:t> </a:t>
                      </a:r>
                      <a:r>
                        <a:rPr sz="950" spc="-10" dirty="0">
                          <a:latin typeface="Arial"/>
                          <a:cs typeface="Arial"/>
                        </a:rPr>
                        <a:t>a</a:t>
                      </a:r>
                      <a:r>
                        <a:rPr sz="950" dirty="0">
                          <a:latin typeface="Arial"/>
                          <a:cs typeface="Arial"/>
                        </a:rPr>
                        <a:t>c</a:t>
                      </a:r>
                      <a:r>
                        <a:rPr sz="950" spc="-5" dirty="0">
                          <a:latin typeface="Arial"/>
                          <a:cs typeface="Arial"/>
                        </a:rPr>
                        <a:t>t</a:t>
                      </a:r>
                      <a:r>
                        <a:rPr sz="950" dirty="0">
                          <a:latin typeface="Arial"/>
                          <a:cs typeface="Arial"/>
                        </a:rPr>
                        <a:t>iv</a:t>
                      </a:r>
                      <a:r>
                        <a:rPr sz="950" spc="-25" dirty="0">
                          <a:latin typeface="Arial"/>
                          <a:cs typeface="Arial"/>
                        </a:rPr>
                        <a:t>i</a:t>
                      </a:r>
                      <a:r>
                        <a:rPr sz="950" spc="20" dirty="0">
                          <a:latin typeface="Arial"/>
                          <a:cs typeface="Arial"/>
                        </a:rPr>
                        <a:t>t</a:t>
                      </a:r>
                      <a:r>
                        <a:rPr sz="950" dirty="0">
                          <a:latin typeface="Arial"/>
                          <a:cs typeface="Arial"/>
                        </a:rPr>
                        <a:t>y</a:t>
                      </a:r>
                      <a:r>
                        <a:rPr sz="950" spc="20" dirty="0">
                          <a:latin typeface="Arial"/>
                          <a:cs typeface="Arial"/>
                        </a:rPr>
                        <a:t> </a:t>
                      </a:r>
                      <a:r>
                        <a:rPr sz="950" spc="-10" dirty="0">
                          <a:latin typeface="Arial"/>
                          <a:cs typeface="Arial"/>
                        </a:rPr>
                        <a:t>de</a:t>
                      </a:r>
                      <a:r>
                        <a:rPr sz="950" dirty="0">
                          <a:latin typeface="Arial"/>
                          <a:cs typeface="Arial"/>
                        </a:rPr>
                        <a:t>s</a:t>
                      </a:r>
                      <a:r>
                        <a:rPr sz="950" spc="-25" dirty="0">
                          <a:latin typeface="Arial"/>
                          <a:cs typeface="Arial"/>
                        </a:rPr>
                        <a:t>i</a:t>
                      </a:r>
                      <a:r>
                        <a:rPr sz="950" spc="15" dirty="0">
                          <a:latin typeface="Arial"/>
                          <a:cs typeface="Arial"/>
                        </a:rPr>
                        <a:t>g</a:t>
                      </a:r>
                      <a:r>
                        <a:rPr sz="950" spc="-30" dirty="0">
                          <a:latin typeface="Arial"/>
                          <a:cs typeface="Arial"/>
                        </a:rPr>
                        <a:t>n</a:t>
                      </a:r>
                      <a:r>
                        <a:rPr sz="950" spc="-10" dirty="0">
                          <a:latin typeface="Arial"/>
                          <a:cs typeface="Arial"/>
                        </a:rPr>
                        <a:t>e</a:t>
                      </a:r>
                      <a:r>
                        <a:rPr sz="950" dirty="0">
                          <a:latin typeface="Arial"/>
                          <a:cs typeface="Arial"/>
                        </a:rPr>
                        <a:t>d</a:t>
                      </a:r>
                      <a:r>
                        <a:rPr sz="950" spc="40" dirty="0">
                          <a:latin typeface="Arial"/>
                          <a:cs typeface="Arial"/>
                        </a:rPr>
                        <a:t> </a:t>
                      </a:r>
                      <a:r>
                        <a:rPr sz="950" spc="-5" dirty="0">
                          <a:latin typeface="Arial"/>
                          <a:cs typeface="Arial"/>
                        </a:rPr>
                        <a:t>t</a:t>
                      </a:r>
                      <a:r>
                        <a:rPr sz="950" dirty="0">
                          <a:latin typeface="Arial"/>
                          <a:cs typeface="Arial"/>
                        </a:rPr>
                        <a:t>o</a:t>
                      </a:r>
                      <a:r>
                        <a:rPr sz="950" spc="40" dirty="0">
                          <a:latin typeface="Arial"/>
                          <a:cs typeface="Arial"/>
                        </a:rPr>
                        <a:t> </a:t>
                      </a:r>
                      <a:r>
                        <a:rPr sz="950" spc="-5" dirty="0">
                          <a:latin typeface="Arial"/>
                          <a:cs typeface="Arial"/>
                        </a:rPr>
                        <a:t>t</a:t>
                      </a:r>
                      <a:r>
                        <a:rPr sz="950" spc="-10" dirty="0">
                          <a:latin typeface="Arial"/>
                          <a:cs typeface="Arial"/>
                        </a:rPr>
                        <a:t>ea</a:t>
                      </a:r>
                      <a:r>
                        <a:rPr sz="950" dirty="0">
                          <a:latin typeface="Arial"/>
                          <a:cs typeface="Arial"/>
                        </a:rPr>
                        <a:t>ch</a:t>
                      </a:r>
                      <a:r>
                        <a:rPr sz="950" spc="15" dirty="0">
                          <a:latin typeface="Arial"/>
                          <a:cs typeface="Arial"/>
                        </a:rPr>
                        <a:t> </a:t>
                      </a:r>
                      <a:r>
                        <a:rPr sz="950" spc="-5" dirty="0">
                          <a:latin typeface="Arial"/>
                          <a:cs typeface="Arial"/>
                        </a:rPr>
                        <a:t>t</a:t>
                      </a:r>
                      <a:r>
                        <a:rPr sz="950" spc="-30" dirty="0">
                          <a:latin typeface="Arial"/>
                          <a:cs typeface="Arial"/>
                        </a:rPr>
                        <a:t>h</a:t>
                      </a:r>
                      <a:r>
                        <a:rPr sz="950" dirty="0">
                          <a:latin typeface="Arial"/>
                          <a:cs typeface="Arial"/>
                        </a:rPr>
                        <a:t>e</a:t>
                      </a:r>
                      <a:r>
                        <a:rPr sz="950" spc="65" dirty="0">
                          <a:latin typeface="Arial"/>
                          <a:cs typeface="Arial"/>
                        </a:rPr>
                        <a:t> </a:t>
                      </a:r>
                      <a:r>
                        <a:rPr sz="950" spc="-30" dirty="0">
                          <a:latin typeface="Arial"/>
                          <a:cs typeface="Arial"/>
                        </a:rPr>
                        <a:t>n</a:t>
                      </a:r>
                      <a:r>
                        <a:rPr sz="950" spc="-10" dirty="0">
                          <a:latin typeface="Arial"/>
                          <a:cs typeface="Arial"/>
                        </a:rPr>
                        <a:t>e</a:t>
                      </a:r>
                      <a:r>
                        <a:rPr sz="950" dirty="0">
                          <a:latin typeface="Arial"/>
                          <a:cs typeface="Arial"/>
                        </a:rPr>
                        <a:t>w</a:t>
                      </a:r>
                      <a:r>
                        <a:rPr sz="950" spc="50" dirty="0">
                          <a:latin typeface="Arial"/>
                          <a:cs typeface="Arial"/>
                        </a:rPr>
                        <a:t> </a:t>
                      </a:r>
                      <a:r>
                        <a:rPr sz="950" spc="-25" dirty="0">
                          <a:latin typeface="Arial"/>
                          <a:cs typeface="Arial"/>
                        </a:rPr>
                        <a:t>s</a:t>
                      </a:r>
                      <a:r>
                        <a:rPr sz="950" spc="20" dirty="0">
                          <a:latin typeface="Arial"/>
                          <a:cs typeface="Arial"/>
                        </a:rPr>
                        <a:t>k</a:t>
                      </a:r>
                      <a:r>
                        <a:rPr sz="950" spc="-25" dirty="0">
                          <a:latin typeface="Arial"/>
                          <a:cs typeface="Arial"/>
                        </a:rPr>
                        <a:t>i</a:t>
                      </a:r>
                      <a:r>
                        <a:rPr sz="950" dirty="0">
                          <a:latin typeface="Arial"/>
                          <a:cs typeface="Arial"/>
                        </a:rPr>
                        <a:t>ll</a:t>
                      </a:r>
                      <a:r>
                        <a:rPr sz="950" spc="25" dirty="0">
                          <a:latin typeface="Arial"/>
                          <a:cs typeface="Arial"/>
                        </a:rPr>
                        <a:t> </a:t>
                      </a:r>
                      <a:r>
                        <a:rPr sz="950" spc="15" dirty="0">
                          <a:latin typeface="Arial"/>
                          <a:cs typeface="Arial"/>
                        </a:rPr>
                        <a:t>o</a:t>
                      </a:r>
                      <a:r>
                        <a:rPr sz="950" dirty="0">
                          <a:latin typeface="Arial"/>
                          <a:cs typeface="Arial"/>
                        </a:rPr>
                        <a:t>r c</a:t>
                      </a:r>
                      <a:r>
                        <a:rPr sz="950" spc="-10" dirty="0">
                          <a:latin typeface="Arial"/>
                          <a:cs typeface="Arial"/>
                        </a:rPr>
                        <a:t>o</a:t>
                      </a:r>
                      <a:r>
                        <a:rPr sz="950" spc="-30" dirty="0">
                          <a:latin typeface="Arial"/>
                          <a:cs typeface="Arial"/>
                        </a:rPr>
                        <a:t>n</a:t>
                      </a:r>
                      <a:r>
                        <a:rPr sz="950" dirty="0">
                          <a:latin typeface="Arial"/>
                          <a:cs typeface="Arial"/>
                        </a:rPr>
                        <a:t>c</a:t>
                      </a:r>
                      <a:r>
                        <a:rPr sz="950" spc="-10" dirty="0">
                          <a:latin typeface="Arial"/>
                          <a:cs typeface="Arial"/>
                        </a:rPr>
                        <a:t>ep</a:t>
                      </a:r>
                      <a:r>
                        <a:rPr sz="950" spc="-5" dirty="0">
                          <a:latin typeface="Arial"/>
                          <a:cs typeface="Arial"/>
                        </a:rPr>
                        <a:t>t</a:t>
                      </a:r>
                      <a:r>
                        <a:rPr sz="950" dirty="0">
                          <a:latin typeface="Arial"/>
                          <a:cs typeface="Arial"/>
                        </a:rPr>
                        <a:t>.</a:t>
                      </a:r>
                      <a:r>
                        <a:rPr sz="950" spc="-5" dirty="0">
                          <a:latin typeface="Arial"/>
                          <a:cs typeface="Arial"/>
                        </a:rPr>
                        <a:t> </a:t>
                      </a:r>
                      <a:r>
                        <a:rPr sz="950" spc="10" dirty="0">
                          <a:latin typeface="Arial"/>
                          <a:cs typeface="Arial"/>
                        </a:rPr>
                        <a:t>T</a:t>
                      </a:r>
                      <a:r>
                        <a:rPr sz="950" spc="-30" dirty="0">
                          <a:latin typeface="Arial"/>
                          <a:cs typeface="Arial"/>
                        </a:rPr>
                        <a:t>h</a:t>
                      </a:r>
                      <a:r>
                        <a:rPr sz="950" dirty="0">
                          <a:latin typeface="Arial"/>
                          <a:cs typeface="Arial"/>
                        </a:rPr>
                        <a:t>e</a:t>
                      </a:r>
                      <a:r>
                        <a:rPr sz="950" spc="-10" dirty="0">
                          <a:latin typeface="Arial"/>
                          <a:cs typeface="Arial"/>
                        </a:rPr>
                        <a:t> ra</a:t>
                      </a:r>
                      <a:r>
                        <a:rPr sz="950" spc="20" dirty="0">
                          <a:latin typeface="Arial"/>
                          <a:cs typeface="Arial"/>
                        </a:rPr>
                        <a:t>t</a:t>
                      </a:r>
                      <a:r>
                        <a:rPr sz="950" spc="-25" dirty="0">
                          <a:latin typeface="Arial"/>
                          <a:cs typeface="Arial"/>
                        </a:rPr>
                        <a:t>i</a:t>
                      </a:r>
                      <a:r>
                        <a:rPr sz="950" spc="15" dirty="0">
                          <a:latin typeface="Arial"/>
                          <a:cs typeface="Arial"/>
                        </a:rPr>
                        <a:t>o</a:t>
                      </a:r>
                      <a:r>
                        <a:rPr sz="950" spc="-30" dirty="0">
                          <a:latin typeface="Arial"/>
                          <a:cs typeface="Arial"/>
                        </a:rPr>
                        <a:t>n</a:t>
                      </a:r>
                      <a:r>
                        <a:rPr sz="950" spc="15" dirty="0">
                          <a:latin typeface="Arial"/>
                          <a:cs typeface="Arial"/>
                        </a:rPr>
                        <a:t>a</a:t>
                      </a:r>
                      <a:r>
                        <a:rPr sz="950" spc="-25" dirty="0">
                          <a:latin typeface="Arial"/>
                          <a:cs typeface="Arial"/>
                        </a:rPr>
                        <a:t>l</a:t>
                      </a:r>
                      <a:r>
                        <a:rPr sz="950" dirty="0">
                          <a:latin typeface="Arial"/>
                          <a:cs typeface="Arial"/>
                        </a:rPr>
                        <a:t>e</a:t>
                      </a:r>
                      <a:r>
                        <a:rPr sz="950" spc="-10" dirty="0">
                          <a:latin typeface="Arial"/>
                          <a:cs typeface="Arial"/>
                        </a:rPr>
                        <a:t> o</a:t>
                      </a:r>
                      <a:r>
                        <a:rPr sz="950" dirty="0">
                          <a:latin typeface="Arial"/>
                          <a:cs typeface="Arial"/>
                        </a:rPr>
                        <a:t>f</a:t>
                      </a:r>
                      <a:r>
                        <a:rPr sz="950" spc="20" dirty="0">
                          <a:latin typeface="Arial"/>
                          <a:cs typeface="Arial"/>
                        </a:rPr>
                        <a:t> </a:t>
                      </a:r>
                      <a:r>
                        <a:rPr sz="950" spc="-5" dirty="0">
                          <a:latin typeface="Arial"/>
                          <a:cs typeface="Arial"/>
                        </a:rPr>
                        <a:t>t</a:t>
                      </a:r>
                      <a:r>
                        <a:rPr sz="950" spc="-30" dirty="0">
                          <a:latin typeface="Arial"/>
                          <a:cs typeface="Arial"/>
                        </a:rPr>
                        <a:t>h</a:t>
                      </a:r>
                      <a:r>
                        <a:rPr sz="950" dirty="0">
                          <a:latin typeface="Arial"/>
                          <a:cs typeface="Arial"/>
                        </a:rPr>
                        <a:t>e</a:t>
                      </a:r>
                      <a:r>
                        <a:rPr sz="950" spc="-10" dirty="0">
                          <a:latin typeface="Arial"/>
                          <a:cs typeface="Arial"/>
                        </a:rPr>
                        <a:t> </a:t>
                      </a:r>
                      <a:r>
                        <a:rPr sz="950" spc="-25" dirty="0">
                          <a:latin typeface="Arial"/>
                          <a:cs typeface="Arial"/>
                        </a:rPr>
                        <a:t>l</a:t>
                      </a:r>
                      <a:r>
                        <a:rPr sz="950" spc="15"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dirty="0">
                          <a:latin typeface="Arial"/>
                          <a:cs typeface="Arial"/>
                        </a:rPr>
                        <a:t>n</a:t>
                      </a:r>
                      <a:r>
                        <a:rPr sz="950" spc="-30" dirty="0">
                          <a:latin typeface="Arial"/>
                          <a:cs typeface="Arial"/>
                        </a:rPr>
                        <a:t> </a:t>
                      </a:r>
                      <a:r>
                        <a:rPr sz="950" spc="15" dirty="0">
                          <a:latin typeface="Arial"/>
                          <a:cs typeface="Arial"/>
                        </a:rPr>
                        <a:t>m</a:t>
                      </a:r>
                      <a:r>
                        <a:rPr sz="950" spc="-10" dirty="0">
                          <a:latin typeface="Arial"/>
                          <a:cs typeface="Arial"/>
                        </a:rPr>
                        <a:t>u</a:t>
                      </a:r>
                      <a:r>
                        <a:rPr sz="950" spc="-25" dirty="0">
                          <a:latin typeface="Arial"/>
                          <a:cs typeface="Arial"/>
                        </a:rPr>
                        <a:t>s</a:t>
                      </a:r>
                      <a:r>
                        <a:rPr sz="950" dirty="0">
                          <a:latin typeface="Arial"/>
                          <a:cs typeface="Arial"/>
                        </a:rPr>
                        <a:t>t</a:t>
                      </a:r>
                      <a:r>
                        <a:rPr sz="950" spc="-5" dirty="0">
                          <a:latin typeface="Arial"/>
                          <a:cs typeface="Arial"/>
                        </a:rPr>
                        <a:t> </a:t>
                      </a:r>
                      <a:r>
                        <a:rPr sz="950" spc="-10" dirty="0">
                          <a:latin typeface="Arial"/>
                          <a:cs typeface="Arial"/>
                        </a:rPr>
                        <a:t>b</a:t>
                      </a:r>
                      <a:r>
                        <a:rPr sz="950" dirty="0">
                          <a:latin typeface="Arial"/>
                          <a:cs typeface="Arial"/>
                        </a:rPr>
                        <a:t>e</a:t>
                      </a:r>
                      <a:r>
                        <a:rPr sz="950" spc="-10" dirty="0">
                          <a:latin typeface="Arial"/>
                          <a:cs typeface="Arial"/>
                        </a:rPr>
                        <a:t> </a:t>
                      </a:r>
                      <a:r>
                        <a:rPr sz="950" spc="15" dirty="0">
                          <a:latin typeface="Arial"/>
                          <a:cs typeface="Arial"/>
                        </a:rPr>
                        <a:t>g</a:t>
                      </a:r>
                      <a:r>
                        <a:rPr sz="950" spc="-25" dirty="0">
                          <a:latin typeface="Arial"/>
                          <a:cs typeface="Arial"/>
                        </a:rPr>
                        <a:t>iv</a:t>
                      </a:r>
                      <a:r>
                        <a:rPr sz="950" spc="15" dirty="0">
                          <a:latin typeface="Arial"/>
                          <a:cs typeface="Arial"/>
                        </a:rPr>
                        <a:t>e</a:t>
                      </a:r>
                      <a:r>
                        <a:rPr sz="950" dirty="0">
                          <a:latin typeface="Arial"/>
                          <a:cs typeface="Arial"/>
                        </a:rPr>
                        <a:t>n</a:t>
                      </a:r>
                      <a:r>
                        <a:rPr sz="950" spc="-3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5" dirty="0">
                          <a:latin typeface="Arial"/>
                          <a:cs typeface="Arial"/>
                        </a:rPr>
                        <a:t> </a:t>
                      </a:r>
                      <a:r>
                        <a:rPr sz="950" spc="-10" dirty="0">
                          <a:latin typeface="Arial"/>
                          <a:cs typeface="Arial"/>
                        </a:rPr>
                        <a:t>re</a:t>
                      </a:r>
                      <a:r>
                        <a:rPr sz="950" dirty="0">
                          <a:latin typeface="Arial"/>
                          <a:cs typeface="Arial"/>
                        </a:rPr>
                        <a:t>l</a:t>
                      </a:r>
                      <a:r>
                        <a:rPr sz="950" spc="-10" dirty="0">
                          <a:latin typeface="Arial"/>
                          <a:cs typeface="Arial"/>
                        </a:rPr>
                        <a:t>a</a:t>
                      </a:r>
                      <a:r>
                        <a:rPr sz="950" spc="-5" dirty="0">
                          <a:latin typeface="Arial"/>
                          <a:cs typeface="Arial"/>
                        </a:rPr>
                        <a:t>t</a:t>
                      </a:r>
                      <a:r>
                        <a:rPr sz="950" spc="-10" dirty="0">
                          <a:latin typeface="Arial"/>
                          <a:cs typeface="Arial"/>
                        </a:rPr>
                        <a:t>e</a:t>
                      </a:r>
                      <a:r>
                        <a:rPr sz="950" dirty="0">
                          <a:latin typeface="Arial"/>
                          <a:cs typeface="Arial"/>
                        </a:rPr>
                        <a:t>d</a:t>
                      </a:r>
                      <a:r>
                        <a:rPr sz="950" spc="-10" dirty="0">
                          <a:latin typeface="Arial"/>
                          <a:cs typeface="Arial"/>
                        </a:rPr>
                        <a:t> </a:t>
                      </a:r>
                      <a:r>
                        <a:rPr sz="950" spc="-5" dirty="0">
                          <a:latin typeface="Arial"/>
                          <a:cs typeface="Arial"/>
                        </a:rPr>
                        <a:t>t</a:t>
                      </a:r>
                      <a:r>
                        <a:rPr sz="950" dirty="0">
                          <a:latin typeface="Arial"/>
                          <a:cs typeface="Arial"/>
                        </a:rPr>
                        <a:t>o</a:t>
                      </a:r>
                      <a:r>
                        <a:rPr sz="950" spc="-10" dirty="0">
                          <a:latin typeface="Arial"/>
                          <a:cs typeface="Arial"/>
                        </a:rPr>
                        <a:t> </a:t>
                      </a:r>
                      <a:r>
                        <a:rPr sz="950" spc="-30" dirty="0">
                          <a:latin typeface="Arial"/>
                          <a:cs typeface="Arial"/>
                        </a:rPr>
                        <a:t>h</a:t>
                      </a:r>
                      <a:r>
                        <a:rPr sz="950" spc="-10" dirty="0">
                          <a:latin typeface="Arial"/>
                          <a:cs typeface="Arial"/>
                        </a:rPr>
                        <a:t>o</a:t>
                      </a:r>
                      <a:r>
                        <a:rPr sz="950" spc="15" dirty="0">
                          <a:latin typeface="Arial"/>
                          <a:cs typeface="Arial"/>
                        </a:rPr>
                        <a:t>m</a:t>
                      </a:r>
                      <a:r>
                        <a:rPr sz="950" spc="-10" dirty="0">
                          <a:latin typeface="Arial"/>
                          <a:cs typeface="Arial"/>
                        </a:rPr>
                        <a:t>e</a:t>
                      </a:r>
                      <a:r>
                        <a:rPr sz="950" dirty="0">
                          <a:latin typeface="Arial"/>
                          <a:cs typeface="Arial"/>
                        </a:rPr>
                        <a:t>,</a:t>
                      </a:r>
                      <a:r>
                        <a:rPr sz="950" spc="-5" dirty="0">
                          <a:latin typeface="Arial"/>
                          <a:cs typeface="Arial"/>
                        </a:rPr>
                        <a:t> </a:t>
                      </a:r>
                      <a:r>
                        <a:rPr sz="950" spc="-25" dirty="0">
                          <a:latin typeface="Arial"/>
                          <a:cs typeface="Arial"/>
                        </a:rPr>
                        <a:t>s</a:t>
                      </a:r>
                      <a:r>
                        <a:rPr sz="950" spc="20" dirty="0">
                          <a:latin typeface="Arial"/>
                          <a:cs typeface="Arial"/>
                        </a:rPr>
                        <a:t>c</a:t>
                      </a:r>
                      <a:r>
                        <a:rPr sz="950" spc="-30" dirty="0">
                          <a:latin typeface="Arial"/>
                          <a:cs typeface="Arial"/>
                        </a:rPr>
                        <a:t>h</a:t>
                      </a:r>
                      <a:r>
                        <a:rPr sz="950" spc="-10" dirty="0">
                          <a:latin typeface="Arial"/>
                          <a:cs typeface="Arial"/>
                        </a:rPr>
                        <a:t>oo</a:t>
                      </a:r>
                      <a:r>
                        <a:rPr sz="950" dirty="0">
                          <a:latin typeface="Arial"/>
                          <a:cs typeface="Arial"/>
                        </a:rPr>
                        <a:t>l</a:t>
                      </a:r>
                      <a:r>
                        <a:rPr sz="950" spc="-25"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0"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10" dirty="0">
                          <a:latin typeface="Arial"/>
                          <a:cs typeface="Arial"/>
                        </a:rPr>
                        <a:t> </a:t>
                      </a:r>
                      <a:r>
                        <a:rPr sz="950" dirty="0">
                          <a:latin typeface="Arial"/>
                          <a:cs typeface="Arial"/>
                        </a:rPr>
                        <a:t>w</a:t>
                      </a:r>
                      <a:r>
                        <a:rPr sz="950" spc="-10" dirty="0">
                          <a:latin typeface="Arial"/>
                          <a:cs typeface="Arial"/>
                        </a:rPr>
                        <a:t>o</a:t>
                      </a:r>
                      <a:r>
                        <a:rPr sz="950" spc="15" dirty="0">
                          <a:latin typeface="Arial"/>
                          <a:cs typeface="Arial"/>
                        </a:rPr>
                        <a:t>r</a:t>
                      </a:r>
                      <a:r>
                        <a:rPr sz="950" spc="-25" dirty="0">
                          <a:latin typeface="Arial"/>
                          <a:cs typeface="Arial"/>
                        </a:rPr>
                        <a:t>l</a:t>
                      </a:r>
                      <a:r>
                        <a:rPr sz="950" dirty="0">
                          <a:latin typeface="Arial"/>
                          <a:cs typeface="Arial"/>
                        </a:rPr>
                        <a:t>d</a:t>
                      </a:r>
                      <a:r>
                        <a:rPr sz="950" spc="-10" dirty="0">
                          <a:latin typeface="Arial"/>
                          <a:cs typeface="Arial"/>
                        </a:rPr>
                        <a:t> o</a:t>
                      </a:r>
                      <a:r>
                        <a:rPr sz="950" dirty="0">
                          <a:latin typeface="Arial"/>
                          <a:cs typeface="Arial"/>
                        </a:rPr>
                        <a:t>f</a:t>
                      </a:r>
                      <a:r>
                        <a:rPr sz="950" spc="20" dirty="0">
                          <a:latin typeface="Arial"/>
                          <a:cs typeface="Arial"/>
                        </a:rPr>
                        <a:t> </a:t>
                      </a:r>
                      <a:r>
                        <a:rPr sz="950" dirty="0">
                          <a:latin typeface="Arial"/>
                          <a:cs typeface="Arial"/>
                        </a:rPr>
                        <a:t>w</a:t>
                      </a:r>
                      <a:r>
                        <a:rPr sz="950" spc="-10" dirty="0">
                          <a:latin typeface="Arial"/>
                          <a:cs typeface="Arial"/>
                        </a:rPr>
                        <a:t>or</a:t>
                      </a:r>
                      <a:r>
                        <a:rPr sz="950" dirty="0">
                          <a:latin typeface="Arial"/>
                          <a:cs typeface="Arial"/>
                        </a:rPr>
                        <a:t>k.</a:t>
                      </a:r>
                      <a:endParaRPr sz="9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289560">
                <a:tc>
                  <a:txBody>
                    <a:bodyPr/>
                    <a:lstStyle/>
                    <a:p>
                      <a:pPr marL="62865">
                        <a:lnSpc>
                          <a:spcPct val="100000"/>
                        </a:lnSpc>
                      </a:pPr>
                      <a:r>
                        <a:rPr sz="1000" b="1" spc="5" dirty="0">
                          <a:latin typeface="Arial"/>
                          <a:cs typeface="Arial"/>
                        </a:rPr>
                        <a:t>L</a:t>
                      </a:r>
                      <a:r>
                        <a:rPr sz="1000" b="1" spc="-10" dirty="0">
                          <a:latin typeface="Arial"/>
                          <a:cs typeface="Arial"/>
                        </a:rPr>
                        <a:t>ess</a:t>
                      </a:r>
                      <a:r>
                        <a:rPr sz="1000" b="1" spc="5" dirty="0">
                          <a:latin typeface="Arial"/>
                          <a:cs typeface="Arial"/>
                        </a:rPr>
                        <a:t>o</a:t>
                      </a:r>
                      <a:r>
                        <a:rPr sz="1000" b="1" dirty="0">
                          <a:latin typeface="Arial"/>
                          <a:cs typeface="Arial"/>
                        </a:rPr>
                        <a:t>n</a:t>
                      </a:r>
                      <a:r>
                        <a:rPr sz="1000" b="1" spc="-10" dirty="0">
                          <a:latin typeface="Arial"/>
                          <a:cs typeface="Arial"/>
                        </a:rPr>
                        <a:t> </a:t>
                      </a:r>
                      <a:r>
                        <a:rPr sz="1000" b="1" spc="-20" dirty="0">
                          <a:latin typeface="Arial"/>
                          <a:cs typeface="Arial"/>
                        </a:rPr>
                        <a:t>O</a:t>
                      </a:r>
                      <a:r>
                        <a:rPr sz="1000" b="1" spc="5" dirty="0">
                          <a:latin typeface="Arial"/>
                          <a:cs typeface="Arial"/>
                        </a:rPr>
                        <a:t>bj</a:t>
                      </a:r>
                      <a:r>
                        <a:rPr sz="1000" b="1" spc="-10" dirty="0">
                          <a:latin typeface="Arial"/>
                          <a:cs typeface="Arial"/>
                        </a:rPr>
                        <a:t>ec</a:t>
                      </a:r>
                      <a:r>
                        <a:rPr sz="1000" b="1" dirty="0">
                          <a:latin typeface="Arial"/>
                          <a:cs typeface="Arial"/>
                        </a:rPr>
                        <a:t>t</a:t>
                      </a:r>
                      <a:r>
                        <a:rPr sz="1000" b="1" spc="5" dirty="0">
                          <a:latin typeface="Arial"/>
                          <a:cs typeface="Arial"/>
                        </a:rPr>
                        <a:t>i</a:t>
                      </a:r>
                      <a:r>
                        <a:rPr sz="1000" b="1" spc="-10" dirty="0">
                          <a:latin typeface="Arial"/>
                          <a:cs typeface="Arial"/>
                        </a:rPr>
                        <a:t>ve</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5880">
                        <a:lnSpc>
                          <a:spcPts val="1060"/>
                        </a:lnSpc>
                      </a:pPr>
                      <a:r>
                        <a:rPr sz="950" spc="-5" dirty="0">
                          <a:latin typeface="Arial"/>
                          <a:cs typeface="Arial"/>
                        </a:rPr>
                        <a:t>O</a:t>
                      </a:r>
                      <a:r>
                        <a:rPr sz="950" spc="-10" dirty="0">
                          <a:latin typeface="Arial"/>
                          <a:cs typeface="Arial"/>
                        </a:rPr>
                        <a:t>b</a:t>
                      </a:r>
                      <a:r>
                        <a:rPr sz="950" spc="25" dirty="0">
                          <a:latin typeface="Arial"/>
                          <a:cs typeface="Arial"/>
                        </a:rPr>
                        <a:t>j</a:t>
                      </a:r>
                      <a:r>
                        <a:rPr sz="950" spc="-30" dirty="0">
                          <a:latin typeface="Arial"/>
                          <a:cs typeface="Arial"/>
                        </a:rPr>
                        <a:t>e</a:t>
                      </a:r>
                      <a:r>
                        <a:rPr sz="950" dirty="0">
                          <a:latin typeface="Arial"/>
                          <a:cs typeface="Arial"/>
                        </a:rPr>
                        <a:t>c</a:t>
                      </a:r>
                      <a:r>
                        <a:rPr sz="950" spc="-5" dirty="0">
                          <a:latin typeface="Arial"/>
                          <a:cs typeface="Arial"/>
                        </a:rPr>
                        <a:t>t</a:t>
                      </a:r>
                      <a:r>
                        <a:rPr sz="950" spc="-25" dirty="0">
                          <a:latin typeface="Arial"/>
                          <a:cs typeface="Arial"/>
                        </a:rPr>
                        <a:t>iv</a:t>
                      </a:r>
                      <a:r>
                        <a:rPr sz="950" spc="15" dirty="0">
                          <a:latin typeface="Arial"/>
                          <a:cs typeface="Arial"/>
                        </a:rPr>
                        <a:t>e</a:t>
                      </a:r>
                      <a:r>
                        <a:rPr sz="950" dirty="0">
                          <a:latin typeface="Arial"/>
                          <a:cs typeface="Arial"/>
                        </a:rPr>
                        <a:t>s</a:t>
                      </a:r>
                      <a:r>
                        <a:rPr sz="950" spc="95" dirty="0">
                          <a:latin typeface="Arial"/>
                          <a:cs typeface="Arial"/>
                        </a:rPr>
                        <a:t> </a:t>
                      </a:r>
                      <a:r>
                        <a:rPr sz="950" spc="15" dirty="0">
                          <a:latin typeface="Arial"/>
                          <a:cs typeface="Arial"/>
                        </a:rPr>
                        <a:t>m</a:t>
                      </a:r>
                      <a:r>
                        <a:rPr sz="950" spc="-30" dirty="0">
                          <a:latin typeface="Arial"/>
                          <a:cs typeface="Arial"/>
                        </a:rPr>
                        <a:t>u</a:t>
                      </a:r>
                      <a:r>
                        <a:rPr sz="950" spc="-25" dirty="0">
                          <a:latin typeface="Arial"/>
                          <a:cs typeface="Arial"/>
                        </a:rPr>
                        <a:t>s</a:t>
                      </a:r>
                      <a:r>
                        <a:rPr sz="950" dirty="0">
                          <a:latin typeface="Arial"/>
                          <a:cs typeface="Arial"/>
                        </a:rPr>
                        <a:t>t</a:t>
                      </a:r>
                      <a:r>
                        <a:rPr sz="950" spc="114" dirty="0">
                          <a:latin typeface="Arial"/>
                          <a:cs typeface="Arial"/>
                        </a:rPr>
                        <a:t> </a:t>
                      </a:r>
                      <a:r>
                        <a:rPr sz="950" spc="-10" dirty="0">
                          <a:latin typeface="Arial"/>
                          <a:cs typeface="Arial"/>
                        </a:rPr>
                        <a:t>b</a:t>
                      </a:r>
                      <a:r>
                        <a:rPr sz="950" dirty="0">
                          <a:latin typeface="Arial"/>
                          <a:cs typeface="Arial"/>
                        </a:rPr>
                        <a:t>e</a:t>
                      </a:r>
                      <a:r>
                        <a:rPr sz="950" spc="110" dirty="0">
                          <a:latin typeface="Arial"/>
                          <a:cs typeface="Arial"/>
                        </a:rPr>
                        <a:t> </a:t>
                      </a:r>
                      <a:r>
                        <a:rPr sz="950" spc="15" dirty="0">
                          <a:latin typeface="Arial"/>
                          <a:cs typeface="Arial"/>
                        </a:rPr>
                        <a:t>m</a:t>
                      </a:r>
                      <a:r>
                        <a:rPr sz="950" spc="-10" dirty="0">
                          <a:latin typeface="Arial"/>
                          <a:cs typeface="Arial"/>
                        </a:rPr>
                        <a:t>ea</a:t>
                      </a:r>
                      <a:r>
                        <a:rPr sz="950" dirty="0">
                          <a:latin typeface="Arial"/>
                          <a:cs typeface="Arial"/>
                        </a:rPr>
                        <a:t>s</a:t>
                      </a:r>
                      <a:r>
                        <a:rPr sz="950" spc="-30" dirty="0">
                          <a:latin typeface="Arial"/>
                          <a:cs typeface="Arial"/>
                        </a:rPr>
                        <a:t>u</a:t>
                      </a:r>
                      <a:r>
                        <a:rPr sz="950" spc="-10" dirty="0">
                          <a:latin typeface="Arial"/>
                          <a:cs typeface="Arial"/>
                        </a:rPr>
                        <a:t>ra</a:t>
                      </a:r>
                      <a:r>
                        <a:rPr sz="950" spc="15" dirty="0">
                          <a:latin typeface="Arial"/>
                          <a:cs typeface="Arial"/>
                        </a:rPr>
                        <a:t>b</a:t>
                      </a:r>
                      <a:r>
                        <a:rPr sz="950" spc="-25" dirty="0">
                          <a:latin typeface="Arial"/>
                          <a:cs typeface="Arial"/>
                        </a:rPr>
                        <a:t>l</a:t>
                      </a:r>
                      <a:r>
                        <a:rPr sz="950" spc="-10" dirty="0">
                          <a:latin typeface="Arial"/>
                          <a:cs typeface="Arial"/>
                        </a:rPr>
                        <a:t>e</a:t>
                      </a:r>
                      <a:r>
                        <a:rPr sz="950" dirty="0">
                          <a:latin typeface="Arial"/>
                          <a:cs typeface="Arial"/>
                        </a:rPr>
                        <a:t>.</a:t>
                      </a:r>
                      <a:r>
                        <a:rPr sz="950" spc="114" dirty="0">
                          <a:latin typeface="Arial"/>
                          <a:cs typeface="Arial"/>
                        </a:rPr>
                        <a:t> </a:t>
                      </a:r>
                      <a:r>
                        <a:rPr sz="950" spc="10" dirty="0">
                          <a:latin typeface="Arial"/>
                          <a:cs typeface="Arial"/>
                        </a:rPr>
                        <a:t>T</a:t>
                      </a:r>
                      <a:r>
                        <a:rPr sz="950" spc="-30" dirty="0">
                          <a:latin typeface="Arial"/>
                          <a:cs typeface="Arial"/>
                        </a:rPr>
                        <a:t>h</a:t>
                      </a:r>
                      <a:r>
                        <a:rPr sz="950" spc="-10" dirty="0">
                          <a:latin typeface="Arial"/>
                          <a:cs typeface="Arial"/>
                        </a:rPr>
                        <a:t>e</a:t>
                      </a:r>
                      <a:r>
                        <a:rPr sz="950" dirty="0">
                          <a:latin typeface="Arial"/>
                          <a:cs typeface="Arial"/>
                        </a:rPr>
                        <a:t>y</a:t>
                      </a:r>
                      <a:r>
                        <a:rPr sz="950" spc="114" dirty="0">
                          <a:latin typeface="Arial"/>
                          <a:cs typeface="Arial"/>
                        </a:rPr>
                        <a:t> </a:t>
                      </a:r>
                      <a:r>
                        <a:rPr sz="950" dirty="0">
                          <a:latin typeface="Arial"/>
                          <a:cs typeface="Arial"/>
                        </a:rPr>
                        <a:t>s</a:t>
                      </a:r>
                      <a:r>
                        <a:rPr sz="950" spc="-30" dirty="0">
                          <a:latin typeface="Arial"/>
                          <a:cs typeface="Arial"/>
                        </a:rPr>
                        <a:t>h</a:t>
                      </a:r>
                      <a:r>
                        <a:rPr sz="950" spc="15" dirty="0">
                          <a:latin typeface="Arial"/>
                          <a:cs typeface="Arial"/>
                        </a:rPr>
                        <a:t>o</a:t>
                      </a:r>
                      <a:r>
                        <a:rPr sz="950" spc="-10" dirty="0">
                          <a:latin typeface="Arial"/>
                          <a:cs typeface="Arial"/>
                        </a:rPr>
                        <a:t>u</a:t>
                      </a:r>
                      <a:r>
                        <a:rPr sz="950" spc="-25" dirty="0">
                          <a:latin typeface="Arial"/>
                          <a:cs typeface="Arial"/>
                        </a:rPr>
                        <a:t>l</a:t>
                      </a:r>
                      <a:r>
                        <a:rPr sz="950" dirty="0">
                          <a:latin typeface="Arial"/>
                          <a:cs typeface="Arial"/>
                        </a:rPr>
                        <a:t>d</a:t>
                      </a:r>
                      <a:r>
                        <a:rPr sz="950" spc="110" dirty="0">
                          <a:latin typeface="Arial"/>
                          <a:cs typeface="Arial"/>
                        </a:rPr>
                        <a:t> </a:t>
                      </a:r>
                      <a:r>
                        <a:rPr sz="950" dirty="0">
                          <a:latin typeface="Arial"/>
                          <a:cs typeface="Arial"/>
                        </a:rPr>
                        <a:t>c</a:t>
                      </a:r>
                      <a:r>
                        <a:rPr sz="950" spc="-10" dirty="0">
                          <a:latin typeface="Arial"/>
                          <a:cs typeface="Arial"/>
                        </a:rPr>
                        <a:t>o</a:t>
                      </a:r>
                      <a:r>
                        <a:rPr sz="950" spc="-30" dirty="0">
                          <a:latin typeface="Arial"/>
                          <a:cs typeface="Arial"/>
                        </a:rPr>
                        <a:t>n</a:t>
                      </a:r>
                      <a:r>
                        <a:rPr sz="950" spc="-5" dirty="0">
                          <a:latin typeface="Arial"/>
                          <a:cs typeface="Arial"/>
                        </a:rPr>
                        <a:t>t</a:t>
                      </a:r>
                      <a:r>
                        <a:rPr sz="950" spc="15" dirty="0">
                          <a:latin typeface="Arial"/>
                          <a:cs typeface="Arial"/>
                        </a:rPr>
                        <a:t>a</a:t>
                      </a:r>
                      <a:r>
                        <a:rPr sz="950" dirty="0">
                          <a:latin typeface="Arial"/>
                          <a:cs typeface="Arial"/>
                        </a:rPr>
                        <a:t>in</a:t>
                      </a:r>
                      <a:r>
                        <a:rPr sz="950" spc="90" dirty="0">
                          <a:latin typeface="Arial"/>
                          <a:cs typeface="Arial"/>
                        </a:rPr>
                        <a:t> </a:t>
                      </a:r>
                      <a:r>
                        <a:rPr sz="950" dirty="0">
                          <a:latin typeface="Arial"/>
                          <a:cs typeface="Arial"/>
                        </a:rPr>
                        <a:t>a </a:t>
                      </a:r>
                      <a:r>
                        <a:rPr sz="950" spc="-130" dirty="0">
                          <a:latin typeface="Arial"/>
                          <a:cs typeface="Arial"/>
                        </a:rPr>
                        <a:t> </a:t>
                      </a:r>
                      <a:r>
                        <a:rPr sz="950" dirty="0">
                          <a:latin typeface="Arial"/>
                          <a:cs typeface="Arial"/>
                        </a:rPr>
                        <a:t>c</a:t>
                      </a:r>
                      <a:r>
                        <a:rPr sz="950" spc="-10" dirty="0">
                          <a:latin typeface="Arial"/>
                          <a:cs typeface="Arial"/>
                        </a:rPr>
                        <a:t>o</a:t>
                      </a:r>
                      <a:r>
                        <a:rPr sz="950" spc="-30" dirty="0">
                          <a:latin typeface="Arial"/>
                          <a:cs typeface="Arial"/>
                        </a:rPr>
                        <a:t>n</a:t>
                      </a:r>
                      <a:r>
                        <a:rPr sz="950" spc="15" dirty="0">
                          <a:latin typeface="Arial"/>
                          <a:cs typeface="Arial"/>
                        </a:rPr>
                        <a:t>d</a:t>
                      </a:r>
                      <a:r>
                        <a:rPr sz="950" spc="-25" dirty="0">
                          <a:latin typeface="Arial"/>
                          <a:cs typeface="Arial"/>
                        </a:rPr>
                        <a:t>i</a:t>
                      </a:r>
                      <a:r>
                        <a:rPr sz="950" spc="-5" dirty="0">
                          <a:latin typeface="Arial"/>
                          <a:cs typeface="Arial"/>
                        </a:rPr>
                        <a:t>t</a:t>
                      </a:r>
                      <a:r>
                        <a:rPr sz="950" spc="-25" dirty="0">
                          <a:latin typeface="Arial"/>
                          <a:cs typeface="Arial"/>
                        </a:rPr>
                        <a:t>i</a:t>
                      </a:r>
                      <a:r>
                        <a:rPr sz="950" spc="15" dirty="0">
                          <a:latin typeface="Arial"/>
                          <a:cs typeface="Arial"/>
                        </a:rPr>
                        <a:t>o</a:t>
                      </a:r>
                      <a:r>
                        <a:rPr sz="950" spc="-30" dirty="0">
                          <a:latin typeface="Arial"/>
                          <a:cs typeface="Arial"/>
                        </a:rPr>
                        <a:t>n</a:t>
                      </a:r>
                      <a:r>
                        <a:rPr sz="950" dirty="0">
                          <a:latin typeface="Arial"/>
                          <a:cs typeface="Arial"/>
                        </a:rPr>
                        <a:t>,</a:t>
                      </a:r>
                      <a:r>
                        <a:rPr sz="950" spc="114" dirty="0">
                          <a:latin typeface="Arial"/>
                          <a:cs typeface="Arial"/>
                        </a:rPr>
                        <a:t> </a:t>
                      </a:r>
                      <a:r>
                        <a:rPr sz="950" spc="-10" dirty="0">
                          <a:latin typeface="Arial"/>
                          <a:cs typeface="Arial"/>
                        </a:rPr>
                        <a:t>b</a:t>
                      </a:r>
                      <a:r>
                        <a:rPr sz="950" spc="15" dirty="0">
                          <a:latin typeface="Arial"/>
                          <a:cs typeface="Arial"/>
                        </a:rPr>
                        <a:t>e</a:t>
                      </a:r>
                      <a:r>
                        <a:rPr sz="950" spc="-30" dirty="0">
                          <a:latin typeface="Arial"/>
                          <a:cs typeface="Arial"/>
                        </a:rPr>
                        <a:t>h</a:t>
                      </a:r>
                      <a:r>
                        <a:rPr sz="950" spc="15" dirty="0">
                          <a:latin typeface="Arial"/>
                          <a:cs typeface="Arial"/>
                        </a:rPr>
                        <a:t>a</a:t>
                      </a:r>
                      <a:r>
                        <a:rPr sz="950" dirty="0">
                          <a:latin typeface="Arial"/>
                          <a:cs typeface="Arial"/>
                        </a:rPr>
                        <a:t>v</a:t>
                      </a:r>
                      <a:r>
                        <a:rPr sz="950" spc="-25" dirty="0">
                          <a:latin typeface="Arial"/>
                          <a:cs typeface="Arial"/>
                        </a:rPr>
                        <a:t>i</a:t>
                      </a:r>
                      <a:r>
                        <a:rPr sz="950" spc="-10" dirty="0">
                          <a:latin typeface="Arial"/>
                          <a:cs typeface="Arial"/>
                        </a:rPr>
                        <a:t>or</a:t>
                      </a:r>
                      <a:r>
                        <a:rPr sz="950" dirty="0">
                          <a:latin typeface="Arial"/>
                          <a:cs typeface="Arial"/>
                        </a:rPr>
                        <a:t>,</a:t>
                      </a:r>
                      <a:r>
                        <a:rPr sz="950" spc="114"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10" dirty="0">
                          <a:latin typeface="Arial"/>
                          <a:cs typeface="Arial"/>
                        </a:rPr>
                        <a:t> </a:t>
                      </a:r>
                      <a:r>
                        <a:rPr sz="950" dirty="0">
                          <a:latin typeface="Arial"/>
                          <a:cs typeface="Arial"/>
                        </a:rPr>
                        <a:t>c</a:t>
                      </a:r>
                      <a:r>
                        <a:rPr sz="950" spc="-10" dirty="0">
                          <a:latin typeface="Arial"/>
                          <a:cs typeface="Arial"/>
                        </a:rPr>
                        <a:t>r</a:t>
                      </a:r>
                      <a:r>
                        <a:rPr sz="950" spc="-25" dirty="0">
                          <a:latin typeface="Arial"/>
                          <a:cs typeface="Arial"/>
                        </a:rPr>
                        <a:t>i</a:t>
                      </a:r>
                      <a:r>
                        <a:rPr sz="950" spc="-5" dirty="0">
                          <a:latin typeface="Arial"/>
                          <a:cs typeface="Arial"/>
                        </a:rPr>
                        <a:t>t</a:t>
                      </a:r>
                      <a:r>
                        <a:rPr sz="950" spc="15" dirty="0">
                          <a:latin typeface="Arial"/>
                          <a:cs typeface="Arial"/>
                        </a:rPr>
                        <a:t>e</a:t>
                      </a:r>
                      <a:r>
                        <a:rPr sz="950" spc="-10" dirty="0">
                          <a:latin typeface="Arial"/>
                          <a:cs typeface="Arial"/>
                        </a:rPr>
                        <a:t>r</a:t>
                      </a:r>
                      <a:r>
                        <a:rPr sz="950" spc="-25" dirty="0">
                          <a:latin typeface="Arial"/>
                          <a:cs typeface="Arial"/>
                        </a:rPr>
                        <a:t>i</a:t>
                      </a:r>
                      <a:r>
                        <a:rPr sz="950" spc="-10" dirty="0">
                          <a:latin typeface="Arial"/>
                          <a:cs typeface="Arial"/>
                        </a:rPr>
                        <a:t>a</a:t>
                      </a:r>
                      <a:r>
                        <a:rPr sz="950" dirty="0">
                          <a:latin typeface="Arial"/>
                          <a:cs typeface="Arial"/>
                        </a:rPr>
                        <a:t>. </a:t>
                      </a:r>
                      <a:r>
                        <a:rPr sz="950" spc="-125" dirty="0">
                          <a:latin typeface="Arial"/>
                          <a:cs typeface="Arial"/>
                        </a:rPr>
                        <a:t> </a:t>
                      </a:r>
                      <a:r>
                        <a:rPr sz="950" spc="-5" dirty="0">
                          <a:latin typeface="Arial"/>
                          <a:cs typeface="Arial"/>
                        </a:rPr>
                        <a:t>I</a:t>
                      </a:r>
                      <a:r>
                        <a:rPr sz="950" spc="-30" dirty="0">
                          <a:latin typeface="Arial"/>
                          <a:cs typeface="Arial"/>
                        </a:rPr>
                        <a:t>n</a:t>
                      </a:r>
                      <a:r>
                        <a:rPr sz="950" spc="20" dirty="0">
                          <a:latin typeface="Arial"/>
                          <a:cs typeface="Arial"/>
                        </a:rPr>
                        <a:t>c</a:t>
                      </a:r>
                      <a:r>
                        <a:rPr sz="950" dirty="0">
                          <a:latin typeface="Arial"/>
                          <a:cs typeface="Arial"/>
                        </a:rPr>
                        <a:t>l</a:t>
                      </a:r>
                      <a:r>
                        <a:rPr sz="950" spc="-30" dirty="0">
                          <a:latin typeface="Arial"/>
                          <a:cs typeface="Arial"/>
                        </a:rPr>
                        <a:t>u</a:t>
                      </a:r>
                      <a:r>
                        <a:rPr sz="950" spc="-10" dirty="0">
                          <a:latin typeface="Arial"/>
                          <a:cs typeface="Arial"/>
                        </a:rPr>
                        <a:t>d</a:t>
                      </a:r>
                      <a:r>
                        <a:rPr sz="950" dirty="0">
                          <a:latin typeface="Arial"/>
                          <a:cs typeface="Arial"/>
                        </a:rPr>
                        <a:t>e</a:t>
                      </a:r>
                      <a:r>
                        <a:rPr sz="950" spc="110" dirty="0">
                          <a:latin typeface="Arial"/>
                          <a:cs typeface="Arial"/>
                        </a:rPr>
                        <a:t> </a:t>
                      </a:r>
                      <a:r>
                        <a:rPr sz="950" spc="15" dirty="0">
                          <a:latin typeface="Arial"/>
                          <a:cs typeface="Arial"/>
                        </a:rPr>
                        <a:t>a</a:t>
                      </a:r>
                      <a:r>
                        <a:rPr sz="950" dirty="0">
                          <a:latin typeface="Arial"/>
                          <a:cs typeface="Arial"/>
                        </a:rPr>
                        <a:t>n</a:t>
                      </a:r>
                      <a:r>
                        <a:rPr sz="950" spc="90" dirty="0">
                          <a:latin typeface="Arial"/>
                          <a:cs typeface="Arial"/>
                        </a:rPr>
                        <a:t> </a:t>
                      </a:r>
                      <a:r>
                        <a:rPr sz="950" spc="-10"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e</a:t>
                      </a:r>
                      <a:r>
                        <a:rPr sz="950" spc="-30" dirty="0">
                          <a:latin typeface="Arial"/>
                          <a:cs typeface="Arial"/>
                        </a:rPr>
                        <a:t>n</a:t>
                      </a:r>
                      <a:r>
                        <a:rPr sz="950" spc="20" dirty="0">
                          <a:latin typeface="Arial"/>
                          <a:cs typeface="Arial"/>
                        </a:rPr>
                        <a:t>t</a:t>
                      </a:r>
                      <a:r>
                        <a:rPr sz="950" spc="-25" dirty="0">
                          <a:latin typeface="Arial"/>
                          <a:cs typeface="Arial"/>
                        </a:rPr>
                        <a:t>i</a:t>
                      </a:r>
                      <a:r>
                        <a:rPr sz="950" spc="15" dirty="0">
                          <a:latin typeface="Arial"/>
                          <a:cs typeface="Arial"/>
                        </a:rPr>
                        <a:t>a</a:t>
                      </a:r>
                      <a:r>
                        <a:rPr sz="950" dirty="0">
                          <a:latin typeface="Arial"/>
                          <a:cs typeface="Arial"/>
                        </a:rPr>
                        <a:t>l </a:t>
                      </a:r>
                      <a:r>
                        <a:rPr sz="950" spc="-10" dirty="0">
                          <a:latin typeface="Arial"/>
                          <a:cs typeface="Arial"/>
                        </a:rPr>
                        <a:t>q</a:t>
                      </a:r>
                      <a:r>
                        <a:rPr sz="950" spc="-30" dirty="0">
                          <a:latin typeface="Arial"/>
                          <a:cs typeface="Arial"/>
                        </a:rPr>
                        <a:t>u</a:t>
                      </a:r>
                      <a:r>
                        <a:rPr sz="950" spc="15" dirty="0">
                          <a:latin typeface="Arial"/>
                          <a:cs typeface="Arial"/>
                        </a:rPr>
                        <a:t>e</a:t>
                      </a:r>
                      <a:r>
                        <a:rPr sz="950" spc="-25" dirty="0">
                          <a:latin typeface="Arial"/>
                          <a:cs typeface="Arial"/>
                        </a:rPr>
                        <a:t>s</a:t>
                      </a:r>
                      <a:r>
                        <a:rPr sz="950" spc="20" dirty="0">
                          <a:latin typeface="Arial"/>
                          <a:cs typeface="Arial"/>
                        </a:rPr>
                        <a:t>t</a:t>
                      </a:r>
                      <a:r>
                        <a:rPr sz="950" spc="-25" dirty="0">
                          <a:latin typeface="Arial"/>
                          <a:cs typeface="Arial"/>
                        </a:rPr>
                        <a:t>i</a:t>
                      </a:r>
                      <a:r>
                        <a:rPr sz="950" spc="15" dirty="0">
                          <a:latin typeface="Arial"/>
                          <a:cs typeface="Arial"/>
                        </a:rPr>
                        <a:t>o</a:t>
                      </a:r>
                      <a:r>
                        <a:rPr sz="950" dirty="0">
                          <a:latin typeface="Arial"/>
                          <a:cs typeface="Arial"/>
                        </a:rPr>
                        <a:t>n</a:t>
                      </a:r>
                      <a:r>
                        <a:rPr sz="950" spc="-30" dirty="0">
                          <a:latin typeface="Arial"/>
                          <a:cs typeface="Arial"/>
                        </a:rPr>
                        <a:t> </a:t>
                      </a:r>
                      <a:r>
                        <a:rPr sz="950" spc="20" dirty="0">
                          <a:latin typeface="Arial"/>
                          <a:cs typeface="Arial"/>
                        </a:rPr>
                        <a:t>f</a:t>
                      </a:r>
                      <a:r>
                        <a:rPr sz="950" spc="-10" dirty="0">
                          <a:latin typeface="Arial"/>
                          <a:cs typeface="Arial"/>
                        </a:rPr>
                        <a:t>o</a:t>
                      </a:r>
                      <a:r>
                        <a:rPr sz="950" dirty="0">
                          <a:latin typeface="Arial"/>
                          <a:cs typeface="Arial"/>
                        </a:rPr>
                        <a:t>r</a:t>
                      </a:r>
                      <a:r>
                        <a:rPr sz="950" spc="-10" dirty="0">
                          <a:latin typeface="Arial"/>
                          <a:cs typeface="Arial"/>
                        </a:rPr>
                        <a:t> </a:t>
                      </a:r>
                      <a:r>
                        <a:rPr sz="950" spc="-5" dirty="0">
                          <a:latin typeface="Arial"/>
                          <a:cs typeface="Arial"/>
                        </a:rPr>
                        <a:t>t</a:t>
                      </a:r>
                      <a:r>
                        <a:rPr sz="950" spc="-30" dirty="0">
                          <a:latin typeface="Arial"/>
                          <a:cs typeface="Arial"/>
                        </a:rPr>
                        <a:t>h</a:t>
                      </a:r>
                      <a:r>
                        <a:rPr sz="950" dirty="0">
                          <a:latin typeface="Arial"/>
                          <a:cs typeface="Arial"/>
                        </a:rPr>
                        <a:t>e</a:t>
                      </a:r>
                      <a:r>
                        <a:rPr sz="950" spc="15" dirty="0">
                          <a:latin typeface="Arial"/>
                          <a:cs typeface="Arial"/>
                        </a:rPr>
                        <a:t> </a:t>
                      </a:r>
                      <a:r>
                        <a:rPr sz="950" spc="-25" dirty="0">
                          <a:latin typeface="Arial"/>
                          <a:cs typeface="Arial"/>
                        </a:rPr>
                        <a:t>l</a:t>
                      </a:r>
                      <a:r>
                        <a:rPr sz="950" spc="-10"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spc="-30" dirty="0">
                          <a:latin typeface="Arial"/>
                          <a:cs typeface="Arial"/>
                        </a:rPr>
                        <a:t>n.</a:t>
                      </a:r>
                      <a:endParaRPr sz="9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408431">
                <a:tc>
                  <a:txBody>
                    <a:bodyPr/>
                    <a:lstStyle/>
                    <a:p>
                      <a:pPr marL="62865">
                        <a:lnSpc>
                          <a:spcPct val="100000"/>
                        </a:lnSpc>
                      </a:pPr>
                      <a:r>
                        <a:rPr sz="1000" b="1" spc="30" dirty="0">
                          <a:latin typeface="Arial"/>
                          <a:cs typeface="Arial"/>
                        </a:rPr>
                        <a:t>T</a:t>
                      </a:r>
                      <a:r>
                        <a:rPr sz="1000" b="1" spc="-10" dirty="0">
                          <a:latin typeface="Arial"/>
                          <a:cs typeface="Arial"/>
                        </a:rPr>
                        <a:t>ea</a:t>
                      </a:r>
                      <a:r>
                        <a:rPr sz="1000" b="1" spc="-35" dirty="0">
                          <a:latin typeface="Arial"/>
                          <a:cs typeface="Arial"/>
                        </a:rPr>
                        <a:t>c</a:t>
                      </a:r>
                      <a:r>
                        <a:rPr sz="1000" b="1" spc="5" dirty="0">
                          <a:latin typeface="Arial"/>
                          <a:cs typeface="Arial"/>
                        </a:rPr>
                        <a:t>h</a:t>
                      </a:r>
                      <a:r>
                        <a:rPr sz="1000" b="1" spc="-10" dirty="0">
                          <a:latin typeface="Arial"/>
                          <a:cs typeface="Arial"/>
                        </a:rPr>
                        <a:t>e</a:t>
                      </a:r>
                      <a:r>
                        <a:rPr sz="1000" b="1" dirty="0">
                          <a:latin typeface="Arial"/>
                          <a:cs typeface="Arial"/>
                        </a:rPr>
                        <a:t>r </a:t>
                      </a:r>
                      <a:r>
                        <a:rPr sz="1000" b="1" spc="-20" dirty="0">
                          <a:latin typeface="Arial"/>
                          <a:cs typeface="Arial"/>
                        </a:rPr>
                        <a:t>I</a:t>
                      </a:r>
                      <a:r>
                        <a:rPr sz="1000" b="1" spc="5" dirty="0">
                          <a:latin typeface="Arial"/>
                          <a:cs typeface="Arial"/>
                        </a:rPr>
                        <a:t>n</a:t>
                      </a:r>
                      <a:r>
                        <a:rPr sz="1000" b="1" spc="-20" dirty="0">
                          <a:latin typeface="Arial"/>
                          <a:cs typeface="Arial"/>
                        </a:rPr>
                        <a:t>p</a:t>
                      </a:r>
                      <a:r>
                        <a:rPr sz="1000" b="1" spc="5" dirty="0">
                          <a:latin typeface="Arial"/>
                          <a:cs typeface="Arial"/>
                        </a:rPr>
                        <a:t>u</a:t>
                      </a:r>
                      <a:r>
                        <a:rPr sz="1000" b="1" dirty="0">
                          <a:latin typeface="Arial"/>
                          <a:cs typeface="Arial"/>
                        </a:rPr>
                        <a:t>t</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5880" algn="just">
                        <a:lnSpc>
                          <a:spcPts val="1060"/>
                        </a:lnSpc>
                      </a:pPr>
                      <a:r>
                        <a:rPr sz="950" spc="-10" dirty="0">
                          <a:latin typeface="Arial"/>
                          <a:cs typeface="Arial"/>
                        </a:rPr>
                        <a:t>Mode</a:t>
                      </a:r>
                      <a:r>
                        <a:rPr sz="950" dirty="0">
                          <a:latin typeface="Arial"/>
                          <a:cs typeface="Arial"/>
                        </a:rPr>
                        <a:t>l</a:t>
                      </a:r>
                      <a:r>
                        <a:rPr sz="950" spc="70" dirty="0">
                          <a:latin typeface="Arial"/>
                          <a:cs typeface="Arial"/>
                        </a:rPr>
                        <a:t> </a:t>
                      </a:r>
                      <a:r>
                        <a:rPr sz="950" spc="-10" dirty="0">
                          <a:latin typeface="Arial"/>
                          <a:cs typeface="Arial"/>
                        </a:rPr>
                        <a:t>a</a:t>
                      </a:r>
                      <a:r>
                        <a:rPr sz="950" dirty="0">
                          <a:latin typeface="Arial"/>
                          <a:cs typeface="Arial"/>
                        </a:rPr>
                        <a:t>t</a:t>
                      </a:r>
                      <a:r>
                        <a:rPr sz="950" spc="114" dirty="0">
                          <a:latin typeface="Arial"/>
                          <a:cs typeface="Arial"/>
                        </a:rPr>
                        <a:t> </a:t>
                      </a:r>
                      <a:r>
                        <a:rPr sz="950" spc="-25" dirty="0">
                          <a:latin typeface="Arial"/>
                          <a:cs typeface="Arial"/>
                        </a:rPr>
                        <a:t>l</a:t>
                      </a:r>
                      <a:r>
                        <a:rPr sz="950" spc="-10" dirty="0">
                          <a:latin typeface="Arial"/>
                          <a:cs typeface="Arial"/>
                        </a:rPr>
                        <a:t>e</a:t>
                      </a:r>
                      <a:r>
                        <a:rPr sz="950" spc="15" dirty="0">
                          <a:latin typeface="Arial"/>
                          <a:cs typeface="Arial"/>
                        </a:rPr>
                        <a:t>a</a:t>
                      </a:r>
                      <a:r>
                        <a:rPr sz="950" spc="-25" dirty="0">
                          <a:latin typeface="Arial"/>
                          <a:cs typeface="Arial"/>
                        </a:rPr>
                        <a:t>s</a:t>
                      </a:r>
                      <a:r>
                        <a:rPr sz="950" dirty="0">
                          <a:latin typeface="Arial"/>
                          <a:cs typeface="Arial"/>
                        </a:rPr>
                        <a:t>t</a:t>
                      </a:r>
                      <a:r>
                        <a:rPr sz="950" spc="90" dirty="0">
                          <a:latin typeface="Arial"/>
                          <a:cs typeface="Arial"/>
                        </a:rPr>
                        <a:t> </a:t>
                      </a:r>
                      <a:r>
                        <a:rPr sz="950" dirty="0">
                          <a:latin typeface="Arial"/>
                          <a:cs typeface="Arial"/>
                        </a:rPr>
                        <a:t>3</a:t>
                      </a:r>
                      <a:r>
                        <a:rPr sz="950" spc="110" dirty="0">
                          <a:latin typeface="Arial"/>
                          <a:cs typeface="Arial"/>
                        </a:rPr>
                        <a:t> </a:t>
                      </a:r>
                      <a:r>
                        <a:rPr sz="950" spc="15" dirty="0">
                          <a:latin typeface="Arial"/>
                          <a:cs typeface="Arial"/>
                        </a:rPr>
                        <a:t>e</a:t>
                      </a:r>
                      <a:r>
                        <a:rPr sz="950" spc="-25" dirty="0">
                          <a:latin typeface="Arial"/>
                          <a:cs typeface="Arial"/>
                        </a:rPr>
                        <a:t>x</a:t>
                      </a:r>
                      <a:r>
                        <a:rPr sz="950" spc="-10" dirty="0">
                          <a:latin typeface="Arial"/>
                          <a:cs typeface="Arial"/>
                        </a:rPr>
                        <a:t>a</a:t>
                      </a:r>
                      <a:r>
                        <a:rPr sz="950" spc="15" dirty="0">
                          <a:latin typeface="Arial"/>
                          <a:cs typeface="Arial"/>
                        </a:rPr>
                        <a:t>m</a:t>
                      </a:r>
                      <a:r>
                        <a:rPr sz="950" spc="-10" dirty="0">
                          <a:latin typeface="Arial"/>
                          <a:cs typeface="Arial"/>
                        </a:rPr>
                        <a:t>p</a:t>
                      </a:r>
                      <a:r>
                        <a:rPr sz="950" spc="-25" dirty="0">
                          <a:latin typeface="Arial"/>
                          <a:cs typeface="Arial"/>
                        </a:rPr>
                        <a:t>l</a:t>
                      </a:r>
                      <a:r>
                        <a:rPr sz="950" spc="-10" dirty="0">
                          <a:latin typeface="Arial"/>
                          <a:cs typeface="Arial"/>
                        </a:rPr>
                        <a:t>e</a:t>
                      </a:r>
                      <a:r>
                        <a:rPr sz="950" dirty="0">
                          <a:latin typeface="Arial"/>
                          <a:cs typeface="Arial"/>
                        </a:rPr>
                        <a:t>s</a:t>
                      </a:r>
                      <a:r>
                        <a:rPr sz="950" spc="70" dirty="0">
                          <a:latin typeface="Arial"/>
                          <a:cs typeface="Arial"/>
                        </a:rPr>
                        <a:t> </a:t>
                      </a:r>
                      <a:r>
                        <a:rPr sz="950" spc="-10" dirty="0">
                          <a:latin typeface="Arial"/>
                          <a:cs typeface="Arial"/>
                        </a:rPr>
                        <a:t>o</a:t>
                      </a:r>
                      <a:r>
                        <a:rPr sz="950" dirty="0">
                          <a:latin typeface="Arial"/>
                          <a:cs typeface="Arial"/>
                        </a:rPr>
                        <a:t>f</a:t>
                      </a:r>
                      <a:r>
                        <a:rPr sz="950" spc="114"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90" dirty="0">
                          <a:latin typeface="Arial"/>
                          <a:cs typeface="Arial"/>
                        </a:rPr>
                        <a:t> </a:t>
                      </a:r>
                      <a:r>
                        <a:rPr sz="950" dirty="0">
                          <a:latin typeface="Arial"/>
                          <a:cs typeface="Arial"/>
                        </a:rPr>
                        <a:t>c</a:t>
                      </a:r>
                      <a:r>
                        <a:rPr sz="950" spc="15" dirty="0">
                          <a:latin typeface="Arial"/>
                          <a:cs typeface="Arial"/>
                        </a:rPr>
                        <a:t>o</a:t>
                      </a:r>
                      <a:r>
                        <a:rPr sz="950" spc="-30" dirty="0">
                          <a:latin typeface="Arial"/>
                          <a:cs typeface="Arial"/>
                        </a:rPr>
                        <a:t>n</a:t>
                      </a:r>
                      <a:r>
                        <a:rPr sz="950" dirty="0">
                          <a:latin typeface="Arial"/>
                          <a:cs typeface="Arial"/>
                        </a:rPr>
                        <a:t>c</a:t>
                      </a:r>
                      <a:r>
                        <a:rPr sz="950" spc="-10" dirty="0">
                          <a:latin typeface="Arial"/>
                          <a:cs typeface="Arial"/>
                        </a:rPr>
                        <a:t>ep</a:t>
                      </a:r>
                      <a:r>
                        <a:rPr sz="950" dirty="0">
                          <a:latin typeface="Arial"/>
                          <a:cs typeface="Arial"/>
                        </a:rPr>
                        <a:t>t</a:t>
                      </a:r>
                      <a:r>
                        <a:rPr sz="950" spc="90" dirty="0">
                          <a:latin typeface="Arial"/>
                          <a:cs typeface="Arial"/>
                        </a:rPr>
                        <a:t> </a:t>
                      </a:r>
                      <a:r>
                        <a:rPr sz="950" spc="-10" dirty="0">
                          <a:latin typeface="Arial"/>
                          <a:cs typeface="Arial"/>
                        </a:rPr>
                        <a:t>o</a:t>
                      </a:r>
                      <a:r>
                        <a:rPr sz="950" dirty="0">
                          <a:latin typeface="Arial"/>
                          <a:cs typeface="Arial"/>
                        </a:rPr>
                        <a:t>r</a:t>
                      </a:r>
                      <a:r>
                        <a:rPr sz="950" spc="110" dirty="0">
                          <a:latin typeface="Arial"/>
                          <a:cs typeface="Arial"/>
                        </a:rPr>
                        <a:t> </a:t>
                      </a:r>
                      <a:r>
                        <a:rPr sz="950" spc="-25" dirty="0">
                          <a:latin typeface="Arial"/>
                          <a:cs typeface="Arial"/>
                        </a:rPr>
                        <a:t>s</a:t>
                      </a:r>
                      <a:r>
                        <a:rPr sz="950" spc="20" dirty="0">
                          <a:latin typeface="Arial"/>
                          <a:cs typeface="Arial"/>
                        </a:rPr>
                        <a:t>k</a:t>
                      </a:r>
                      <a:r>
                        <a:rPr sz="950" dirty="0">
                          <a:latin typeface="Arial"/>
                          <a:cs typeface="Arial"/>
                        </a:rPr>
                        <a:t>ill</a:t>
                      </a:r>
                      <a:r>
                        <a:rPr sz="950" spc="70" dirty="0">
                          <a:latin typeface="Arial"/>
                          <a:cs typeface="Arial"/>
                        </a:rPr>
                        <a:t> </a:t>
                      </a:r>
                      <a:r>
                        <a:rPr sz="950" spc="-5" dirty="0">
                          <a:latin typeface="Arial"/>
                          <a:cs typeface="Arial"/>
                        </a:rPr>
                        <a:t>t</a:t>
                      </a:r>
                      <a:r>
                        <a:rPr sz="950" dirty="0">
                          <a:latin typeface="Arial"/>
                          <a:cs typeface="Arial"/>
                        </a:rPr>
                        <a:t>o</a:t>
                      </a:r>
                      <a:r>
                        <a:rPr sz="950" spc="90" dirty="0">
                          <a:latin typeface="Arial"/>
                          <a:cs typeface="Arial"/>
                        </a:rPr>
                        <a:t> </a:t>
                      </a:r>
                      <a:r>
                        <a:rPr sz="950" spc="-10" dirty="0">
                          <a:latin typeface="Arial"/>
                          <a:cs typeface="Arial"/>
                        </a:rPr>
                        <a:t>b</a:t>
                      </a:r>
                      <a:r>
                        <a:rPr sz="950" dirty="0">
                          <a:latin typeface="Arial"/>
                          <a:cs typeface="Arial"/>
                        </a:rPr>
                        <a:t>e</a:t>
                      </a:r>
                      <a:r>
                        <a:rPr sz="950" spc="110" dirty="0">
                          <a:latin typeface="Arial"/>
                          <a:cs typeface="Arial"/>
                        </a:rPr>
                        <a:t> </a:t>
                      </a:r>
                      <a:r>
                        <a:rPr sz="950" spc="20" dirty="0">
                          <a:latin typeface="Arial"/>
                          <a:cs typeface="Arial"/>
                        </a:rPr>
                        <a:t>t</a:t>
                      </a:r>
                      <a:r>
                        <a:rPr sz="950" spc="-10" dirty="0">
                          <a:latin typeface="Arial"/>
                          <a:cs typeface="Arial"/>
                        </a:rPr>
                        <a:t>a</a:t>
                      </a:r>
                      <a:r>
                        <a:rPr sz="950" spc="-30" dirty="0">
                          <a:latin typeface="Arial"/>
                          <a:cs typeface="Arial"/>
                        </a:rPr>
                        <a:t>u</a:t>
                      </a:r>
                      <a:r>
                        <a:rPr sz="950" spc="15" dirty="0">
                          <a:latin typeface="Arial"/>
                          <a:cs typeface="Arial"/>
                        </a:rPr>
                        <a:t>g</a:t>
                      </a:r>
                      <a:r>
                        <a:rPr sz="950" spc="-30" dirty="0">
                          <a:latin typeface="Arial"/>
                          <a:cs typeface="Arial"/>
                        </a:rPr>
                        <a:t>h</a:t>
                      </a:r>
                      <a:r>
                        <a:rPr sz="950" spc="-5" dirty="0">
                          <a:latin typeface="Arial"/>
                          <a:cs typeface="Arial"/>
                        </a:rPr>
                        <a:t>t</a:t>
                      </a:r>
                      <a:r>
                        <a:rPr sz="950" dirty="0">
                          <a:latin typeface="Arial"/>
                          <a:cs typeface="Arial"/>
                        </a:rPr>
                        <a:t>.</a:t>
                      </a:r>
                      <a:r>
                        <a:rPr sz="950" spc="114" dirty="0">
                          <a:latin typeface="Arial"/>
                          <a:cs typeface="Arial"/>
                        </a:rPr>
                        <a:t> </a:t>
                      </a:r>
                      <a:r>
                        <a:rPr sz="950" spc="10" dirty="0">
                          <a:latin typeface="Arial"/>
                          <a:cs typeface="Arial"/>
                        </a:rPr>
                        <a:t>T</a:t>
                      </a:r>
                      <a:r>
                        <a:rPr sz="950" spc="-30" dirty="0">
                          <a:latin typeface="Arial"/>
                          <a:cs typeface="Arial"/>
                        </a:rPr>
                        <a:t>h</a:t>
                      </a:r>
                      <a:r>
                        <a:rPr sz="950" dirty="0">
                          <a:latin typeface="Arial"/>
                          <a:cs typeface="Arial"/>
                        </a:rPr>
                        <a:t>e</a:t>
                      </a:r>
                      <a:r>
                        <a:rPr sz="950" spc="90" dirty="0">
                          <a:latin typeface="Arial"/>
                          <a:cs typeface="Arial"/>
                        </a:rPr>
                        <a:t> </a:t>
                      </a:r>
                      <a:r>
                        <a:rPr sz="950" spc="15" dirty="0">
                          <a:latin typeface="Arial"/>
                          <a:cs typeface="Arial"/>
                        </a:rPr>
                        <a:t>e</a:t>
                      </a:r>
                      <a:r>
                        <a:rPr sz="950" spc="-25" dirty="0">
                          <a:latin typeface="Arial"/>
                          <a:cs typeface="Arial"/>
                        </a:rPr>
                        <a:t>x</a:t>
                      </a:r>
                      <a:r>
                        <a:rPr sz="950" spc="-10" dirty="0">
                          <a:latin typeface="Arial"/>
                          <a:cs typeface="Arial"/>
                        </a:rPr>
                        <a:t>a</a:t>
                      </a:r>
                      <a:r>
                        <a:rPr sz="950" spc="15" dirty="0">
                          <a:latin typeface="Arial"/>
                          <a:cs typeface="Arial"/>
                        </a:rPr>
                        <a:t>m</a:t>
                      </a:r>
                      <a:r>
                        <a:rPr sz="950" spc="-10" dirty="0">
                          <a:latin typeface="Arial"/>
                          <a:cs typeface="Arial"/>
                        </a:rPr>
                        <a:t>p</a:t>
                      </a:r>
                      <a:r>
                        <a:rPr sz="950" spc="-25" dirty="0">
                          <a:latin typeface="Arial"/>
                          <a:cs typeface="Arial"/>
                        </a:rPr>
                        <a:t>l</a:t>
                      </a:r>
                      <a:r>
                        <a:rPr sz="950" spc="-10" dirty="0">
                          <a:latin typeface="Arial"/>
                          <a:cs typeface="Arial"/>
                        </a:rPr>
                        <a:t>e</a:t>
                      </a:r>
                      <a:r>
                        <a:rPr sz="950" dirty="0">
                          <a:latin typeface="Arial"/>
                          <a:cs typeface="Arial"/>
                        </a:rPr>
                        <a:t>s</a:t>
                      </a:r>
                      <a:r>
                        <a:rPr sz="950" spc="95" dirty="0">
                          <a:latin typeface="Arial"/>
                          <a:cs typeface="Arial"/>
                        </a:rPr>
                        <a:t> </a:t>
                      </a:r>
                      <a:r>
                        <a:rPr sz="950" dirty="0">
                          <a:latin typeface="Arial"/>
                          <a:cs typeface="Arial"/>
                        </a:rPr>
                        <a:t>s</a:t>
                      </a:r>
                      <a:r>
                        <a:rPr sz="950" spc="-30" dirty="0">
                          <a:latin typeface="Arial"/>
                          <a:cs typeface="Arial"/>
                        </a:rPr>
                        <a:t>h</a:t>
                      </a:r>
                      <a:r>
                        <a:rPr sz="950" spc="15" dirty="0">
                          <a:latin typeface="Arial"/>
                          <a:cs typeface="Arial"/>
                        </a:rPr>
                        <a:t>o</a:t>
                      </a:r>
                      <a:r>
                        <a:rPr sz="950" spc="-10" dirty="0">
                          <a:latin typeface="Arial"/>
                          <a:cs typeface="Arial"/>
                        </a:rPr>
                        <a:t>u</a:t>
                      </a:r>
                      <a:r>
                        <a:rPr sz="950" spc="-25" dirty="0">
                          <a:latin typeface="Arial"/>
                          <a:cs typeface="Arial"/>
                        </a:rPr>
                        <a:t>l</a:t>
                      </a:r>
                      <a:r>
                        <a:rPr sz="950" dirty="0">
                          <a:latin typeface="Arial"/>
                          <a:cs typeface="Arial"/>
                        </a:rPr>
                        <a:t>d</a:t>
                      </a:r>
                      <a:r>
                        <a:rPr sz="950" spc="110" dirty="0">
                          <a:latin typeface="Arial"/>
                          <a:cs typeface="Arial"/>
                        </a:rPr>
                        <a:t> </a:t>
                      </a:r>
                      <a:r>
                        <a:rPr sz="950" spc="15" dirty="0">
                          <a:latin typeface="Arial"/>
                          <a:cs typeface="Arial"/>
                        </a:rPr>
                        <a:t>m</a:t>
                      </a:r>
                      <a:r>
                        <a:rPr sz="950" spc="-25" dirty="0">
                          <a:latin typeface="Arial"/>
                          <a:cs typeface="Arial"/>
                        </a:rPr>
                        <a:t>i</a:t>
                      </a:r>
                      <a:r>
                        <a:rPr sz="950" spc="-10" dirty="0">
                          <a:latin typeface="Arial"/>
                          <a:cs typeface="Arial"/>
                        </a:rPr>
                        <a:t>rro</a:t>
                      </a:r>
                      <a:r>
                        <a:rPr sz="950" dirty="0">
                          <a:latin typeface="Arial"/>
                          <a:cs typeface="Arial"/>
                        </a:rPr>
                        <a:t>r</a:t>
                      </a:r>
                      <a:r>
                        <a:rPr sz="950" spc="85" dirty="0">
                          <a:latin typeface="Arial"/>
                          <a:cs typeface="Arial"/>
                        </a:rPr>
                        <a:t> </a:t>
                      </a:r>
                      <a:r>
                        <a:rPr sz="950" spc="25" dirty="0">
                          <a:latin typeface="Arial"/>
                          <a:cs typeface="Arial"/>
                        </a:rPr>
                        <a:t>w</a:t>
                      </a:r>
                      <a:r>
                        <a:rPr sz="950" spc="-30" dirty="0">
                          <a:latin typeface="Arial"/>
                          <a:cs typeface="Arial"/>
                        </a:rPr>
                        <a:t>h</a:t>
                      </a:r>
                      <a:r>
                        <a:rPr sz="950" spc="-10" dirty="0">
                          <a:latin typeface="Arial"/>
                          <a:cs typeface="Arial"/>
                        </a:rPr>
                        <a:t>a</a:t>
                      </a:r>
                      <a:r>
                        <a:rPr sz="950" dirty="0">
                          <a:latin typeface="Arial"/>
                          <a:cs typeface="Arial"/>
                        </a:rPr>
                        <a:t>t</a:t>
                      </a:r>
                      <a:r>
                        <a:rPr sz="950" spc="90" dirty="0">
                          <a:latin typeface="Arial"/>
                          <a:cs typeface="Arial"/>
                        </a:rPr>
                        <a:t> </a:t>
                      </a:r>
                      <a:r>
                        <a:rPr sz="950" spc="20" dirty="0">
                          <a:latin typeface="Arial"/>
                          <a:cs typeface="Arial"/>
                        </a:rPr>
                        <a:t>t</a:t>
                      </a:r>
                      <a:r>
                        <a:rPr sz="950" spc="-30" dirty="0">
                          <a:latin typeface="Arial"/>
                          <a:cs typeface="Arial"/>
                        </a:rPr>
                        <a:t>h</a:t>
                      </a:r>
                      <a:r>
                        <a:rPr sz="950" spc="15" dirty="0">
                          <a:latin typeface="Arial"/>
                          <a:cs typeface="Arial"/>
                        </a:rPr>
                        <a:t>e</a:t>
                      </a:r>
                      <a:r>
                        <a:rPr sz="950" dirty="0">
                          <a:latin typeface="Arial"/>
                          <a:cs typeface="Arial"/>
                        </a:rPr>
                        <a:t>y</a:t>
                      </a:r>
                      <a:r>
                        <a:rPr sz="950" spc="70" dirty="0">
                          <a:latin typeface="Arial"/>
                          <a:cs typeface="Arial"/>
                        </a:rPr>
                        <a:t> </a:t>
                      </a:r>
                      <a:r>
                        <a:rPr sz="950" spc="25" dirty="0">
                          <a:latin typeface="Arial"/>
                          <a:cs typeface="Arial"/>
                        </a:rPr>
                        <a:t>w</a:t>
                      </a:r>
                      <a:r>
                        <a:rPr sz="950" spc="-25" dirty="0">
                          <a:latin typeface="Arial"/>
                          <a:cs typeface="Arial"/>
                        </a:rPr>
                        <a:t>i</a:t>
                      </a:r>
                      <a:r>
                        <a:rPr sz="950" dirty="0">
                          <a:latin typeface="Arial"/>
                          <a:cs typeface="Arial"/>
                        </a:rPr>
                        <a:t>ll</a:t>
                      </a:r>
                      <a:r>
                        <a:rPr sz="950" spc="95" dirty="0">
                          <a:latin typeface="Arial"/>
                          <a:cs typeface="Arial"/>
                        </a:rPr>
                        <a:t> </a:t>
                      </a:r>
                      <a:r>
                        <a:rPr sz="950" spc="-10" dirty="0">
                          <a:latin typeface="Arial"/>
                          <a:cs typeface="Arial"/>
                        </a:rPr>
                        <a:t>be do</a:t>
                      </a:r>
                      <a:r>
                        <a:rPr sz="950" dirty="0">
                          <a:latin typeface="Arial"/>
                          <a:cs typeface="Arial"/>
                        </a:rPr>
                        <a:t>i</a:t>
                      </a:r>
                      <a:r>
                        <a:rPr sz="950" spc="-30" dirty="0">
                          <a:latin typeface="Arial"/>
                          <a:cs typeface="Arial"/>
                        </a:rPr>
                        <a:t>n</a:t>
                      </a:r>
                      <a:r>
                        <a:rPr sz="950" dirty="0">
                          <a:latin typeface="Arial"/>
                          <a:cs typeface="Arial"/>
                        </a:rPr>
                        <a:t>g </a:t>
                      </a:r>
                      <a:r>
                        <a:rPr sz="950" spc="-80" dirty="0">
                          <a:latin typeface="Arial"/>
                          <a:cs typeface="Arial"/>
                        </a:rPr>
                        <a:t> </a:t>
                      </a:r>
                      <a:r>
                        <a:rPr sz="950" dirty="0">
                          <a:latin typeface="Arial"/>
                          <a:cs typeface="Arial"/>
                        </a:rPr>
                        <a:t>in </a:t>
                      </a:r>
                      <a:r>
                        <a:rPr sz="950" spc="-130" dirty="0">
                          <a:latin typeface="Arial"/>
                          <a:cs typeface="Arial"/>
                        </a:rPr>
                        <a:t> </a:t>
                      </a:r>
                      <a:r>
                        <a:rPr sz="950" spc="15" dirty="0">
                          <a:latin typeface="Arial"/>
                          <a:cs typeface="Arial"/>
                        </a:rPr>
                        <a:t>g</a:t>
                      </a:r>
                      <a:r>
                        <a:rPr sz="950" spc="-10" dirty="0">
                          <a:latin typeface="Arial"/>
                          <a:cs typeface="Arial"/>
                        </a:rPr>
                        <a:t>u</a:t>
                      </a:r>
                      <a:r>
                        <a:rPr sz="950" spc="-25" dirty="0">
                          <a:latin typeface="Arial"/>
                          <a:cs typeface="Arial"/>
                        </a:rPr>
                        <a:t>i</a:t>
                      </a:r>
                      <a:r>
                        <a:rPr sz="950" spc="-10" dirty="0">
                          <a:latin typeface="Arial"/>
                          <a:cs typeface="Arial"/>
                        </a:rPr>
                        <a:t>de</a:t>
                      </a:r>
                      <a:r>
                        <a:rPr sz="950" dirty="0">
                          <a:latin typeface="Arial"/>
                          <a:cs typeface="Arial"/>
                        </a:rPr>
                        <a:t>d </a:t>
                      </a:r>
                      <a:r>
                        <a:rPr sz="950" spc="-80" dirty="0">
                          <a:latin typeface="Arial"/>
                          <a:cs typeface="Arial"/>
                        </a:rPr>
                        <a:t> </a:t>
                      </a:r>
                      <a:r>
                        <a:rPr sz="950" spc="-10" dirty="0">
                          <a:latin typeface="Arial"/>
                          <a:cs typeface="Arial"/>
                        </a:rPr>
                        <a:t>pra</a:t>
                      </a:r>
                      <a:r>
                        <a:rPr sz="950" dirty="0">
                          <a:latin typeface="Arial"/>
                          <a:cs typeface="Arial"/>
                        </a:rPr>
                        <a:t>c</a:t>
                      </a:r>
                      <a:r>
                        <a:rPr sz="950" spc="-5" dirty="0">
                          <a:latin typeface="Arial"/>
                          <a:cs typeface="Arial"/>
                        </a:rPr>
                        <a:t>t</a:t>
                      </a:r>
                      <a:r>
                        <a:rPr sz="950" spc="-25" dirty="0">
                          <a:latin typeface="Arial"/>
                          <a:cs typeface="Arial"/>
                        </a:rPr>
                        <a:t>i</a:t>
                      </a:r>
                      <a:r>
                        <a:rPr sz="950" dirty="0">
                          <a:latin typeface="Arial"/>
                          <a:cs typeface="Arial"/>
                        </a:rPr>
                        <a:t>ce </a:t>
                      </a:r>
                      <a:r>
                        <a:rPr sz="950" spc="-8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 </a:t>
                      </a:r>
                      <a:r>
                        <a:rPr sz="950" spc="-80" dirty="0">
                          <a:latin typeface="Arial"/>
                          <a:cs typeface="Arial"/>
                        </a:rPr>
                        <a:t> </a:t>
                      </a:r>
                      <a:r>
                        <a:rPr sz="950" dirty="0">
                          <a:latin typeface="Arial"/>
                          <a:cs typeface="Arial"/>
                        </a:rPr>
                        <a:t>i</a:t>
                      </a:r>
                      <a:r>
                        <a:rPr sz="950" spc="-30" dirty="0">
                          <a:latin typeface="Arial"/>
                          <a:cs typeface="Arial"/>
                        </a:rPr>
                        <a:t>n</a:t>
                      </a:r>
                      <a:r>
                        <a:rPr sz="950" spc="-10" dirty="0">
                          <a:latin typeface="Arial"/>
                          <a:cs typeface="Arial"/>
                        </a:rPr>
                        <a:t>dep</a:t>
                      </a:r>
                      <a:r>
                        <a:rPr sz="950" spc="15" dirty="0">
                          <a:latin typeface="Arial"/>
                          <a:cs typeface="Arial"/>
                        </a:rPr>
                        <a:t>e</a:t>
                      </a:r>
                      <a:r>
                        <a:rPr sz="950" spc="-30" dirty="0">
                          <a:latin typeface="Arial"/>
                          <a:cs typeface="Arial"/>
                        </a:rPr>
                        <a:t>n</a:t>
                      </a:r>
                      <a:r>
                        <a:rPr sz="950" spc="-10" dirty="0">
                          <a:latin typeface="Arial"/>
                          <a:cs typeface="Arial"/>
                        </a:rPr>
                        <a:t>d</a:t>
                      </a:r>
                      <a:r>
                        <a:rPr sz="950" spc="15" dirty="0">
                          <a:latin typeface="Arial"/>
                          <a:cs typeface="Arial"/>
                        </a:rPr>
                        <a:t>e</a:t>
                      </a:r>
                      <a:r>
                        <a:rPr sz="950" spc="-30" dirty="0">
                          <a:latin typeface="Arial"/>
                          <a:cs typeface="Arial"/>
                        </a:rPr>
                        <a:t>n</a:t>
                      </a:r>
                      <a:r>
                        <a:rPr sz="950" dirty="0">
                          <a:latin typeface="Arial"/>
                          <a:cs typeface="Arial"/>
                        </a:rPr>
                        <a:t>t </a:t>
                      </a:r>
                      <a:r>
                        <a:rPr sz="950" spc="-100" dirty="0">
                          <a:latin typeface="Arial"/>
                          <a:cs typeface="Arial"/>
                        </a:rPr>
                        <a:t> </a:t>
                      </a:r>
                      <a:r>
                        <a:rPr sz="950" spc="-10" dirty="0">
                          <a:latin typeface="Arial"/>
                          <a:cs typeface="Arial"/>
                        </a:rPr>
                        <a:t>pra</a:t>
                      </a:r>
                      <a:r>
                        <a:rPr sz="950" dirty="0">
                          <a:latin typeface="Arial"/>
                          <a:cs typeface="Arial"/>
                        </a:rPr>
                        <a:t>c</a:t>
                      </a:r>
                      <a:r>
                        <a:rPr sz="950" spc="20" dirty="0">
                          <a:latin typeface="Arial"/>
                          <a:cs typeface="Arial"/>
                        </a:rPr>
                        <a:t>t</a:t>
                      </a:r>
                      <a:r>
                        <a:rPr sz="950" spc="-25" dirty="0">
                          <a:latin typeface="Arial"/>
                          <a:cs typeface="Arial"/>
                        </a:rPr>
                        <a:t>i</a:t>
                      </a:r>
                      <a:r>
                        <a:rPr sz="950" dirty="0">
                          <a:latin typeface="Arial"/>
                          <a:cs typeface="Arial"/>
                        </a:rPr>
                        <a:t>c</a:t>
                      </a:r>
                      <a:r>
                        <a:rPr sz="950" spc="-10" dirty="0">
                          <a:latin typeface="Arial"/>
                          <a:cs typeface="Arial"/>
                        </a:rPr>
                        <a:t>e</a:t>
                      </a:r>
                      <a:r>
                        <a:rPr sz="950" dirty="0">
                          <a:latin typeface="Arial"/>
                          <a:cs typeface="Arial"/>
                        </a:rPr>
                        <a:t>. </a:t>
                      </a:r>
                      <a:r>
                        <a:rPr sz="950" spc="-100" dirty="0">
                          <a:latin typeface="Arial"/>
                          <a:cs typeface="Arial"/>
                        </a:rPr>
                        <a:t> </a:t>
                      </a:r>
                      <a:r>
                        <a:rPr sz="950" spc="10" dirty="0">
                          <a:latin typeface="Arial"/>
                          <a:cs typeface="Arial"/>
                        </a:rPr>
                        <a:t>T</a:t>
                      </a:r>
                      <a:r>
                        <a:rPr sz="950" spc="-10" dirty="0">
                          <a:latin typeface="Arial"/>
                          <a:cs typeface="Arial"/>
                        </a:rPr>
                        <a:t>h</a:t>
                      </a:r>
                      <a:r>
                        <a:rPr sz="950" dirty="0">
                          <a:latin typeface="Arial"/>
                          <a:cs typeface="Arial"/>
                        </a:rPr>
                        <a:t>is </a:t>
                      </a:r>
                      <a:r>
                        <a:rPr sz="950" spc="-100" dirty="0">
                          <a:latin typeface="Arial"/>
                          <a:cs typeface="Arial"/>
                        </a:rPr>
                        <a:t> </a:t>
                      </a:r>
                      <a:r>
                        <a:rPr sz="950" spc="-25" dirty="0">
                          <a:latin typeface="Arial"/>
                          <a:cs typeface="Arial"/>
                        </a:rPr>
                        <a:t>s</a:t>
                      </a:r>
                      <a:r>
                        <a:rPr sz="950" spc="-10" dirty="0">
                          <a:latin typeface="Arial"/>
                          <a:cs typeface="Arial"/>
                        </a:rPr>
                        <a:t>e</a:t>
                      </a:r>
                      <a:r>
                        <a:rPr sz="950" dirty="0">
                          <a:latin typeface="Arial"/>
                          <a:cs typeface="Arial"/>
                        </a:rPr>
                        <a:t>c</a:t>
                      </a:r>
                      <a:r>
                        <a:rPr sz="950" spc="20" dirty="0">
                          <a:latin typeface="Arial"/>
                          <a:cs typeface="Arial"/>
                        </a:rPr>
                        <a:t>t</a:t>
                      </a:r>
                      <a:r>
                        <a:rPr sz="950" spc="-25" dirty="0">
                          <a:latin typeface="Arial"/>
                          <a:cs typeface="Arial"/>
                        </a:rPr>
                        <a:t>i</a:t>
                      </a:r>
                      <a:r>
                        <a:rPr sz="950" spc="15" dirty="0">
                          <a:latin typeface="Arial"/>
                          <a:cs typeface="Arial"/>
                        </a:rPr>
                        <a:t>o</a:t>
                      </a:r>
                      <a:r>
                        <a:rPr sz="950" dirty="0">
                          <a:latin typeface="Arial"/>
                          <a:cs typeface="Arial"/>
                        </a:rPr>
                        <a:t>n </a:t>
                      </a:r>
                      <a:r>
                        <a:rPr sz="950" spc="-130" dirty="0">
                          <a:latin typeface="Arial"/>
                          <a:cs typeface="Arial"/>
                        </a:rPr>
                        <a:t> </a:t>
                      </a:r>
                      <a:r>
                        <a:rPr sz="950" spc="15" dirty="0">
                          <a:latin typeface="Arial"/>
                          <a:cs typeface="Arial"/>
                        </a:rPr>
                        <a:t>m</a:t>
                      </a:r>
                      <a:r>
                        <a:rPr sz="950" spc="-10" dirty="0">
                          <a:latin typeface="Arial"/>
                          <a:cs typeface="Arial"/>
                        </a:rPr>
                        <a:t>u</a:t>
                      </a:r>
                      <a:r>
                        <a:rPr sz="950" spc="-25" dirty="0">
                          <a:latin typeface="Arial"/>
                          <a:cs typeface="Arial"/>
                        </a:rPr>
                        <a:t>s</a:t>
                      </a:r>
                      <a:r>
                        <a:rPr sz="950" dirty="0">
                          <a:latin typeface="Arial"/>
                          <a:cs typeface="Arial"/>
                        </a:rPr>
                        <a:t>t </a:t>
                      </a:r>
                      <a:r>
                        <a:rPr sz="950" spc="-100" dirty="0">
                          <a:latin typeface="Arial"/>
                          <a:cs typeface="Arial"/>
                        </a:rPr>
                        <a:t> </a:t>
                      </a:r>
                      <a:r>
                        <a:rPr sz="950" spc="-10" dirty="0">
                          <a:latin typeface="Arial"/>
                          <a:cs typeface="Arial"/>
                        </a:rPr>
                        <a:t>b</a:t>
                      </a:r>
                      <a:r>
                        <a:rPr sz="950" dirty="0">
                          <a:latin typeface="Arial"/>
                          <a:cs typeface="Arial"/>
                        </a:rPr>
                        <a:t>e </a:t>
                      </a:r>
                      <a:r>
                        <a:rPr sz="950" spc="-80" dirty="0">
                          <a:latin typeface="Arial"/>
                          <a:cs typeface="Arial"/>
                        </a:rPr>
                        <a:t> </a:t>
                      </a:r>
                      <a:r>
                        <a:rPr sz="950" spc="-10" dirty="0">
                          <a:latin typeface="Arial"/>
                          <a:cs typeface="Arial"/>
                        </a:rPr>
                        <a:t>de</a:t>
                      </a:r>
                      <a:r>
                        <a:rPr sz="950" spc="-25" dirty="0">
                          <a:latin typeface="Arial"/>
                          <a:cs typeface="Arial"/>
                        </a:rPr>
                        <a:t>s</a:t>
                      </a:r>
                      <a:r>
                        <a:rPr sz="950" dirty="0">
                          <a:latin typeface="Arial"/>
                          <a:cs typeface="Arial"/>
                        </a:rPr>
                        <a:t>c</a:t>
                      </a:r>
                      <a:r>
                        <a:rPr sz="950" spc="15" dirty="0">
                          <a:latin typeface="Arial"/>
                          <a:cs typeface="Arial"/>
                        </a:rPr>
                        <a:t>r</a:t>
                      </a:r>
                      <a:r>
                        <a:rPr sz="950" spc="-25" dirty="0">
                          <a:latin typeface="Arial"/>
                          <a:cs typeface="Arial"/>
                        </a:rPr>
                        <a:t>i</a:t>
                      </a:r>
                      <a:r>
                        <a:rPr sz="950" spc="-10" dirty="0">
                          <a:latin typeface="Arial"/>
                          <a:cs typeface="Arial"/>
                        </a:rPr>
                        <a:t>be</a:t>
                      </a:r>
                      <a:r>
                        <a:rPr sz="950" dirty="0">
                          <a:latin typeface="Arial"/>
                          <a:cs typeface="Arial"/>
                        </a:rPr>
                        <a:t>d </a:t>
                      </a:r>
                      <a:r>
                        <a:rPr sz="950" spc="-80" dirty="0">
                          <a:latin typeface="Arial"/>
                          <a:cs typeface="Arial"/>
                        </a:rPr>
                        <a:t> </a:t>
                      </a:r>
                      <a:r>
                        <a:rPr sz="950" dirty="0">
                          <a:latin typeface="Arial"/>
                          <a:cs typeface="Arial"/>
                        </a:rPr>
                        <a:t>in </a:t>
                      </a:r>
                      <a:r>
                        <a:rPr sz="950" spc="-105" dirty="0">
                          <a:latin typeface="Arial"/>
                          <a:cs typeface="Arial"/>
                        </a:rPr>
                        <a:t> </a:t>
                      </a:r>
                      <a:r>
                        <a:rPr sz="950" spc="-10" dirty="0">
                          <a:latin typeface="Arial"/>
                          <a:cs typeface="Arial"/>
                        </a:rPr>
                        <a:t>de</a:t>
                      </a:r>
                      <a:r>
                        <a:rPr sz="950" spc="-5" dirty="0">
                          <a:latin typeface="Arial"/>
                          <a:cs typeface="Arial"/>
                        </a:rPr>
                        <a:t>t</a:t>
                      </a:r>
                      <a:r>
                        <a:rPr sz="950" spc="15" dirty="0">
                          <a:latin typeface="Arial"/>
                          <a:cs typeface="Arial"/>
                        </a:rPr>
                        <a:t>a</a:t>
                      </a:r>
                      <a:r>
                        <a:rPr sz="950" spc="-25" dirty="0">
                          <a:latin typeface="Arial"/>
                          <a:cs typeface="Arial"/>
                        </a:rPr>
                        <a:t>il</a:t>
                      </a:r>
                      <a:r>
                        <a:rPr sz="950" dirty="0">
                          <a:latin typeface="Arial"/>
                          <a:cs typeface="Arial"/>
                        </a:rPr>
                        <a:t>. </a:t>
                      </a:r>
                      <a:r>
                        <a:rPr sz="950" spc="-75" dirty="0">
                          <a:latin typeface="Arial"/>
                          <a:cs typeface="Arial"/>
                        </a:rPr>
                        <a:t> </a:t>
                      </a:r>
                      <a:r>
                        <a:rPr sz="950" spc="5" dirty="0">
                          <a:latin typeface="Arial"/>
                          <a:cs typeface="Arial"/>
                        </a:rPr>
                        <a:t>E</a:t>
                      </a:r>
                      <a:r>
                        <a:rPr sz="950" spc="-30" dirty="0">
                          <a:latin typeface="Arial"/>
                          <a:cs typeface="Arial"/>
                        </a:rPr>
                        <a:t>n</a:t>
                      </a:r>
                      <a:r>
                        <a:rPr sz="950" spc="15" dirty="0">
                          <a:latin typeface="Arial"/>
                          <a:cs typeface="Arial"/>
                        </a:rPr>
                        <a:t>o</a:t>
                      </a:r>
                      <a:r>
                        <a:rPr sz="950" spc="-30" dirty="0">
                          <a:latin typeface="Arial"/>
                          <a:cs typeface="Arial"/>
                        </a:rPr>
                        <a:t>u</a:t>
                      </a:r>
                      <a:r>
                        <a:rPr sz="950" spc="15" dirty="0">
                          <a:latin typeface="Arial"/>
                          <a:cs typeface="Arial"/>
                        </a:rPr>
                        <a:t>g</a:t>
                      </a:r>
                      <a:r>
                        <a:rPr sz="950" dirty="0">
                          <a:latin typeface="Arial"/>
                          <a:cs typeface="Arial"/>
                        </a:rPr>
                        <a:t>h </a:t>
                      </a:r>
                      <a:r>
                        <a:rPr sz="950" spc="-105" dirty="0">
                          <a:latin typeface="Arial"/>
                          <a:cs typeface="Arial"/>
                        </a:rPr>
                        <a:t> </a:t>
                      </a:r>
                      <a:r>
                        <a:rPr sz="950" spc="-10" dirty="0">
                          <a:latin typeface="Arial"/>
                          <a:cs typeface="Arial"/>
                        </a:rPr>
                        <a:t>de</a:t>
                      </a:r>
                      <a:r>
                        <a:rPr sz="950" spc="-5" dirty="0">
                          <a:latin typeface="Arial"/>
                          <a:cs typeface="Arial"/>
                        </a:rPr>
                        <a:t>t</a:t>
                      </a:r>
                      <a:r>
                        <a:rPr sz="950" spc="-10" dirty="0">
                          <a:latin typeface="Arial"/>
                          <a:cs typeface="Arial"/>
                        </a:rPr>
                        <a:t>a</a:t>
                      </a:r>
                      <a:r>
                        <a:rPr sz="950" spc="25" dirty="0">
                          <a:latin typeface="Arial"/>
                          <a:cs typeface="Arial"/>
                        </a:rPr>
                        <a:t>i</a:t>
                      </a:r>
                      <a:r>
                        <a:rPr sz="950" dirty="0">
                          <a:latin typeface="Arial"/>
                          <a:cs typeface="Arial"/>
                        </a:rPr>
                        <a:t>l s</a:t>
                      </a:r>
                      <a:r>
                        <a:rPr sz="950" spc="-30" dirty="0">
                          <a:latin typeface="Arial"/>
                          <a:cs typeface="Arial"/>
                        </a:rPr>
                        <a:t>h</a:t>
                      </a:r>
                      <a:r>
                        <a:rPr sz="950" spc="15" dirty="0">
                          <a:latin typeface="Arial"/>
                          <a:cs typeface="Arial"/>
                        </a:rPr>
                        <a:t>o</a:t>
                      </a:r>
                      <a:r>
                        <a:rPr sz="950" spc="-10" dirty="0">
                          <a:latin typeface="Arial"/>
                          <a:cs typeface="Arial"/>
                        </a:rPr>
                        <a:t>u</a:t>
                      </a:r>
                      <a:r>
                        <a:rPr sz="950" spc="-25" dirty="0">
                          <a:latin typeface="Arial"/>
                          <a:cs typeface="Arial"/>
                        </a:rPr>
                        <a:t>l</a:t>
                      </a:r>
                      <a:r>
                        <a:rPr sz="950" dirty="0">
                          <a:latin typeface="Arial"/>
                          <a:cs typeface="Arial"/>
                        </a:rPr>
                        <a:t>d</a:t>
                      </a:r>
                      <a:r>
                        <a:rPr sz="950" spc="-10" dirty="0">
                          <a:latin typeface="Arial"/>
                          <a:cs typeface="Arial"/>
                        </a:rPr>
                        <a:t> b</a:t>
                      </a:r>
                      <a:r>
                        <a:rPr sz="950" dirty="0">
                          <a:latin typeface="Arial"/>
                          <a:cs typeface="Arial"/>
                        </a:rPr>
                        <a:t>e</a:t>
                      </a:r>
                      <a:r>
                        <a:rPr sz="950" spc="-10" dirty="0">
                          <a:latin typeface="Arial"/>
                          <a:cs typeface="Arial"/>
                        </a:rPr>
                        <a:t> pr</a:t>
                      </a:r>
                      <a:r>
                        <a:rPr sz="950" spc="15" dirty="0">
                          <a:latin typeface="Arial"/>
                          <a:cs typeface="Arial"/>
                        </a:rPr>
                        <a:t>o</a:t>
                      </a:r>
                      <a:r>
                        <a:rPr sz="950" spc="-25" dirty="0">
                          <a:latin typeface="Arial"/>
                          <a:cs typeface="Arial"/>
                        </a:rPr>
                        <a:t>vi</a:t>
                      </a:r>
                      <a:r>
                        <a:rPr sz="950" spc="-10" dirty="0">
                          <a:latin typeface="Arial"/>
                          <a:cs typeface="Arial"/>
                        </a:rPr>
                        <a:t>de</a:t>
                      </a:r>
                      <a:r>
                        <a:rPr sz="950" dirty="0">
                          <a:latin typeface="Arial"/>
                          <a:cs typeface="Arial"/>
                        </a:rPr>
                        <a:t>d</a:t>
                      </a:r>
                      <a:r>
                        <a:rPr sz="950" spc="15" dirty="0">
                          <a:latin typeface="Arial"/>
                          <a:cs typeface="Arial"/>
                        </a:rPr>
                        <a:t> </a:t>
                      </a:r>
                      <a:r>
                        <a:rPr sz="950" dirty="0">
                          <a:latin typeface="Arial"/>
                          <a:cs typeface="Arial"/>
                        </a:rPr>
                        <a:t>s</a:t>
                      </a:r>
                      <a:r>
                        <a:rPr sz="950" spc="-30" dirty="0">
                          <a:latin typeface="Arial"/>
                          <a:cs typeface="Arial"/>
                        </a:rPr>
                        <a:t>u</a:t>
                      </a:r>
                      <a:r>
                        <a:rPr sz="950" spc="20" dirty="0">
                          <a:latin typeface="Arial"/>
                          <a:cs typeface="Arial"/>
                        </a:rPr>
                        <a:t>c</a:t>
                      </a:r>
                      <a:r>
                        <a:rPr sz="950" dirty="0">
                          <a:latin typeface="Arial"/>
                          <a:cs typeface="Arial"/>
                        </a:rPr>
                        <a:t>h</a:t>
                      </a:r>
                      <a:r>
                        <a:rPr sz="950" spc="-30" dirty="0">
                          <a:latin typeface="Arial"/>
                          <a:cs typeface="Arial"/>
                        </a:rPr>
                        <a:t> </a:t>
                      </a:r>
                      <a:r>
                        <a:rPr sz="950" spc="20" dirty="0">
                          <a:latin typeface="Arial"/>
                          <a:cs typeface="Arial"/>
                        </a:rPr>
                        <a:t>t</a:t>
                      </a:r>
                      <a:r>
                        <a:rPr sz="950" spc="-30" dirty="0">
                          <a:latin typeface="Arial"/>
                          <a:cs typeface="Arial"/>
                        </a:rPr>
                        <a:t>h</a:t>
                      </a:r>
                      <a:r>
                        <a:rPr sz="950" spc="-10" dirty="0">
                          <a:latin typeface="Arial"/>
                          <a:cs typeface="Arial"/>
                        </a:rPr>
                        <a:t>a</a:t>
                      </a:r>
                      <a:r>
                        <a:rPr sz="950" dirty="0">
                          <a:latin typeface="Arial"/>
                          <a:cs typeface="Arial"/>
                        </a:rPr>
                        <a:t>t</a:t>
                      </a:r>
                      <a:r>
                        <a:rPr sz="950" spc="-5"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15" dirty="0">
                          <a:latin typeface="Arial"/>
                          <a:cs typeface="Arial"/>
                        </a:rPr>
                        <a:t> </a:t>
                      </a:r>
                      <a:r>
                        <a:rPr sz="950" spc="-25" dirty="0">
                          <a:latin typeface="Arial"/>
                          <a:cs typeface="Arial"/>
                        </a:rPr>
                        <a:t>l</a:t>
                      </a:r>
                      <a:r>
                        <a:rPr sz="950" spc="15" dirty="0">
                          <a:latin typeface="Arial"/>
                          <a:cs typeface="Arial"/>
                        </a:rPr>
                        <a:t>e</a:t>
                      </a:r>
                      <a:r>
                        <a:rPr sz="950" spc="-25" dirty="0">
                          <a:latin typeface="Arial"/>
                          <a:cs typeface="Arial"/>
                        </a:rPr>
                        <a:t>ss</a:t>
                      </a:r>
                      <a:r>
                        <a:rPr sz="950" spc="15" dirty="0">
                          <a:latin typeface="Arial"/>
                          <a:cs typeface="Arial"/>
                        </a:rPr>
                        <a:t>o</a:t>
                      </a:r>
                      <a:r>
                        <a:rPr sz="950" dirty="0">
                          <a:latin typeface="Arial"/>
                          <a:cs typeface="Arial"/>
                        </a:rPr>
                        <a:t>n</a:t>
                      </a:r>
                      <a:r>
                        <a:rPr sz="950" spc="-30" dirty="0">
                          <a:latin typeface="Arial"/>
                          <a:cs typeface="Arial"/>
                        </a:rPr>
                        <a:t> </a:t>
                      </a:r>
                      <a:r>
                        <a:rPr sz="950" dirty="0">
                          <a:latin typeface="Arial"/>
                          <a:cs typeface="Arial"/>
                        </a:rPr>
                        <a:t>c</a:t>
                      </a:r>
                      <a:r>
                        <a:rPr sz="950" spc="15" dirty="0">
                          <a:latin typeface="Arial"/>
                          <a:cs typeface="Arial"/>
                        </a:rPr>
                        <a:t>a</a:t>
                      </a:r>
                      <a:r>
                        <a:rPr sz="950" dirty="0">
                          <a:latin typeface="Arial"/>
                          <a:cs typeface="Arial"/>
                        </a:rPr>
                        <a:t>n</a:t>
                      </a:r>
                      <a:r>
                        <a:rPr sz="950" spc="-30" dirty="0">
                          <a:latin typeface="Arial"/>
                          <a:cs typeface="Arial"/>
                        </a:rPr>
                        <a:t> </a:t>
                      </a:r>
                      <a:r>
                        <a:rPr sz="950" spc="-10" dirty="0">
                          <a:latin typeface="Arial"/>
                          <a:cs typeface="Arial"/>
                        </a:rPr>
                        <a:t>b</a:t>
                      </a:r>
                      <a:r>
                        <a:rPr sz="950" dirty="0">
                          <a:latin typeface="Arial"/>
                          <a:cs typeface="Arial"/>
                        </a:rPr>
                        <a:t>e</a:t>
                      </a:r>
                      <a:r>
                        <a:rPr sz="950" spc="-10" dirty="0">
                          <a:latin typeface="Arial"/>
                          <a:cs typeface="Arial"/>
                        </a:rPr>
                        <a:t> re</a:t>
                      </a:r>
                      <a:r>
                        <a:rPr sz="950" spc="15" dirty="0">
                          <a:latin typeface="Arial"/>
                          <a:cs typeface="Arial"/>
                        </a:rPr>
                        <a:t>a</a:t>
                      </a:r>
                      <a:r>
                        <a:rPr sz="950" spc="-25" dirty="0">
                          <a:latin typeface="Arial"/>
                          <a:cs typeface="Arial"/>
                        </a:rPr>
                        <a:t>s</a:t>
                      </a:r>
                      <a:r>
                        <a:rPr sz="950" spc="15" dirty="0">
                          <a:latin typeface="Arial"/>
                          <a:cs typeface="Arial"/>
                        </a:rPr>
                        <a:t>o</a:t>
                      </a:r>
                      <a:r>
                        <a:rPr sz="950" spc="-30" dirty="0">
                          <a:latin typeface="Arial"/>
                          <a:cs typeface="Arial"/>
                        </a:rPr>
                        <a:t>n</a:t>
                      </a:r>
                      <a:r>
                        <a:rPr sz="950" spc="-10" dirty="0">
                          <a:latin typeface="Arial"/>
                          <a:cs typeface="Arial"/>
                        </a:rPr>
                        <a:t>a</a:t>
                      </a:r>
                      <a:r>
                        <a:rPr sz="950" spc="15" dirty="0">
                          <a:latin typeface="Arial"/>
                          <a:cs typeface="Arial"/>
                        </a:rPr>
                        <a:t>b</a:t>
                      </a:r>
                      <a:r>
                        <a:rPr sz="950" dirty="0">
                          <a:latin typeface="Arial"/>
                          <a:cs typeface="Arial"/>
                        </a:rPr>
                        <a:t>ly</a:t>
                      </a:r>
                      <a:r>
                        <a:rPr sz="950" spc="-25" dirty="0">
                          <a:latin typeface="Arial"/>
                          <a:cs typeface="Arial"/>
                        </a:rPr>
                        <a:t> </a:t>
                      </a:r>
                      <a:r>
                        <a:rPr sz="950" spc="-5" dirty="0">
                          <a:latin typeface="Arial"/>
                          <a:cs typeface="Arial"/>
                        </a:rPr>
                        <a:t>t</a:t>
                      </a:r>
                      <a:r>
                        <a:rPr sz="950" spc="15" dirty="0">
                          <a:latin typeface="Arial"/>
                          <a:cs typeface="Arial"/>
                        </a:rPr>
                        <a:t>a</a:t>
                      </a:r>
                      <a:r>
                        <a:rPr sz="950" spc="-30" dirty="0">
                          <a:latin typeface="Arial"/>
                          <a:cs typeface="Arial"/>
                        </a:rPr>
                        <a:t>u</a:t>
                      </a:r>
                      <a:r>
                        <a:rPr sz="950" spc="15" dirty="0">
                          <a:latin typeface="Arial"/>
                          <a:cs typeface="Arial"/>
                        </a:rPr>
                        <a:t>g</a:t>
                      </a:r>
                      <a:r>
                        <a:rPr sz="950" spc="-30" dirty="0">
                          <a:latin typeface="Arial"/>
                          <a:cs typeface="Arial"/>
                        </a:rPr>
                        <a:t>h</a:t>
                      </a:r>
                      <a:r>
                        <a:rPr sz="950" dirty="0">
                          <a:latin typeface="Arial"/>
                          <a:cs typeface="Arial"/>
                        </a:rPr>
                        <a:t>t</a:t>
                      </a:r>
                      <a:r>
                        <a:rPr sz="950" spc="-5" dirty="0">
                          <a:latin typeface="Arial"/>
                          <a:cs typeface="Arial"/>
                        </a:rPr>
                        <a:t> </a:t>
                      </a:r>
                      <a:r>
                        <a:rPr sz="950" spc="-10" dirty="0">
                          <a:latin typeface="Arial"/>
                          <a:cs typeface="Arial"/>
                        </a:rPr>
                        <a:t>b</a:t>
                      </a:r>
                      <a:r>
                        <a:rPr sz="950" spc="15" dirty="0">
                          <a:latin typeface="Arial"/>
                          <a:cs typeface="Arial"/>
                        </a:rPr>
                        <a:t>a</a:t>
                      </a:r>
                      <a:r>
                        <a:rPr sz="950" spc="-25" dirty="0">
                          <a:latin typeface="Arial"/>
                          <a:cs typeface="Arial"/>
                        </a:rPr>
                        <a:t>s</a:t>
                      </a:r>
                      <a:r>
                        <a:rPr sz="950" spc="-10" dirty="0">
                          <a:latin typeface="Arial"/>
                          <a:cs typeface="Arial"/>
                        </a:rPr>
                        <a:t>e</a:t>
                      </a:r>
                      <a:r>
                        <a:rPr sz="950" dirty="0">
                          <a:latin typeface="Arial"/>
                          <a:cs typeface="Arial"/>
                        </a:rPr>
                        <a:t>d</a:t>
                      </a:r>
                      <a:r>
                        <a:rPr sz="950" spc="15" dirty="0">
                          <a:latin typeface="Arial"/>
                          <a:cs typeface="Arial"/>
                        </a:rPr>
                        <a:t> </a:t>
                      </a:r>
                      <a:r>
                        <a:rPr sz="950" spc="-30" dirty="0">
                          <a:latin typeface="Arial"/>
                          <a:cs typeface="Arial"/>
                        </a:rPr>
                        <a:t>u</a:t>
                      </a:r>
                      <a:r>
                        <a:rPr sz="950" spc="-10" dirty="0">
                          <a:latin typeface="Arial"/>
                          <a:cs typeface="Arial"/>
                        </a:rPr>
                        <a:t>p</a:t>
                      </a:r>
                      <a:r>
                        <a:rPr sz="950" spc="15" dirty="0">
                          <a:latin typeface="Arial"/>
                          <a:cs typeface="Arial"/>
                        </a:rPr>
                        <a:t>o</a:t>
                      </a:r>
                      <a:r>
                        <a:rPr sz="950" dirty="0">
                          <a:latin typeface="Arial"/>
                          <a:cs typeface="Arial"/>
                        </a:rPr>
                        <a:t>n</a:t>
                      </a:r>
                      <a:r>
                        <a:rPr sz="950" spc="-30" dirty="0">
                          <a:latin typeface="Arial"/>
                          <a:cs typeface="Arial"/>
                        </a:rPr>
                        <a:t> </a:t>
                      </a:r>
                      <a:r>
                        <a:rPr sz="950" spc="-25" dirty="0">
                          <a:latin typeface="Arial"/>
                          <a:cs typeface="Arial"/>
                        </a:rPr>
                        <a:t>y</a:t>
                      </a:r>
                      <a:r>
                        <a:rPr sz="950" spc="15" dirty="0">
                          <a:latin typeface="Arial"/>
                          <a:cs typeface="Arial"/>
                        </a:rPr>
                        <a:t>o</a:t>
                      </a:r>
                      <a:r>
                        <a:rPr sz="950" spc="-10" dirty="0">
                          <a:latin typeface="Arial"/>
                          <a:cs typeface="Arial"/>
                        </a:rPr>
                        <a:t>u</a:t>
                      </a:r>
                      <a:r>
                        <a:rPr sz="950" dirty="0">
                          <a:latin typeface="Arial"/>
                          <a:cs typeface="Arial"/>
                        </a:rPr>
                        <a:t>r</a:t>
                      </a:r>
                      <a:r>
                        <a:rPr sz="950" spc="-10" dirty="0">
                          <a:latin typeface="Arial"/>
                          <a:cs typeface="Arial"/>
                        </a:rPr>
                        <a:t> de</a:t>
                      </a:r>
                      <a:r>
                        <a:rPr sz="950" spc="-25" dirty="0">
                          <a:latin typeface="Arial"/>
                          <a:cs typeface="Arial"/>
                        </a:rPr>
                        <a:t>s</a:t>
                      </a:r>
                      <a:r>
                        <a:rPr sz="950" dirty="0">
                          <a:latin typeface="Arial"/>
                          <a:cs typeface="Arial"/>
                        </a:rPr>
                        <a:t>c</a:t>
                      </a:r>
                      <a:r>
                        <a:rPr sz="950" spc="15" dirty="0">
                          <a:latin typeface="Arial"/>
                          <a:cs typeface="Arial"/>
                        </a:rPr>
                        <a:t>r</a:t>
                      </a:r>
                      <a:r>
                        <a:rPr sz="950" spc="-25" dirty="0">
                          <a:latin typeface="Arial"/>
                          <a:cs typeface="Arial"/>
                        </a:rPr>
                        <a:t>i</a:t>
                      </a:r>
                      <a:r>
                        <a:rPr sz="950" spc="-10" dirty="0">
                          <a:latin typeface="Arial"/>
                          <a:cs typeface="Arial"/>
                        </a:rPr>
                        <a:t>p</a:t>
                      </a:r>
                      <a:r>
                        <a:rPr sz="950" spc="20" dirty="0">
                          <a:latin typeface="Arial"/>
                          <a:cs typeface="Arial"/>
                        </a:rPr>
                        <a:t>t</a:t>
                      </a:r>
                      <a:r>
                        <a:rPr sz="950" spc="-25" dirty="0">
                          <a:latin typeface="Arial"/>
                          <a:cs typeface="Arial"/>
                        </a:rPr>
                        <a:t>i</a:t>
                      </a:r>
                      <a:r>
                        <a:rPr sz="950" spc="15" dirty="0">
                          <a:latin typeface="Arial"/>
                          <a:cs typeface="Arial"/>
                        </a:rPr>
                        <a:t>o</a:t>
                      </a:r>
                      <a:r>
                        <a:rPr sz="950" spc="-30" dirty="0">
                          <a:latin typeface="Arial"/>
                          <a:cs typeface="Arial"/>
                        </a:rPr>
                        <a:t>n</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277368">
                <a:tc>
                  <a:txBody>
                    <a:bodyPr/>
                    <a:lstStyle/>
                    <a:p>
                      <a:pPr marL="62865">
                        <a:lnSpc>
                          <a:spcPct val="100000"/>
                        </a:lnSpc>
                      </a:pPr>
                      <a:r>
                        <a:rPr sz="1000" b="1" spc="5" dirty="0">
                          <a:latin typeface="Arial"/>
                          <a:cs typeface="Arial"/>
                        </a:rPr>
                        <a:t>G</a:t>
                      </a:r>
                      <a:r>
                        <a:rPr sz="1000" b="1" spc="-20" dirty="0">
                          <a:latin typeface="Arial"/>
                          <a:cs typeface="Arial"/>
                        </a:rPr>
                        <a:t>u</a:t>
                      </a:r>
                      <a:r>
                        <a:rPr sz="1000" b="1" spc="5" dirty="0">
                          <a:latin typeface="Arial"/>
                          <a:cs typeface="Arial"/>
                        </a:rPr>
                        <a:t>id</a:t>
                      </a:r>
                      <a:r>
                        <a:rPr sz="1000" b="1" spc="-35" dirty="0">
                          <a:latin typeface="Arial"/>
                          <a:cs typeface="Arial"/>
                        </a:rPr>
                        <a:t>e</a:t>
                      </a:r>
                      <a:r>
                        <a:rPr sz="1000" b="1" dirty="0">
                          <a:latin typeface="Arial"/>
                          <a:cs typeface="Arial"/>
                        </a:rPr>
                        <a:t>d</a:t>
                      </a:r>
                      <a:r>
                        <a:rPr sz="1000" b="1" spc="15" dirty="0">
                          <a:latin typeface="Arial"/>
                          <a:cs typeface="Arial"/>
                        </a:rPr>
                        <a:t> </a:t>
                      </a:r>
                      <a:r>
                        <a:rPr sz="1000" b="1" dirty="0">
                          <a:latin typeface="Arial"/>
                          <a:cs typeface="Arial"/>
                        </a:rPr>
                        <a:t>P</a:t>
                      </a:r>
                      <a:r>
                        <a:rPr sz="1000" b="1" spc="-10" dirty="0">
                          <a:latin typeface="Arial"/>
                          <a:cs typeface="Arial"/>
                        </a:rPr>
                        <a:t>rac</a:t>
                      </a:r>
                      <a:r>
                        <a:rPr sz="1000" b="1" dirty="0">
                          <a:latin typeface="Arial"/>
                          <a:cs typeface="Arial"/>
                        </a:rPr>
                        <a:t>t</a:t>
                      </a:r>
                      <a:r>
                        <a:rPr sz="1000" b="1" spc="5" dirty="0">
                          <a:latin typeface="Arial"/>
                          <a:cs typeface="Arial"/>
                        </a:rPr>
                        <a:t>i</a:t>
                      </a:r>
                      <a:r>
                        <a:rPr sz="1000" b="1" spc="-10" dirty="0">
                          <a:latin typeface="Arial"/>
                          <a:cs typeface="Arial"/>
                        </a:rPr>
                        <a:t>c</a:t>
                      </a:r>
                      <a:r>
                        <a:rPr sz="1000" b="1" dirty="0">
                          <a:latin typeface="Arial"/>
                          <a:cs typeface="Arial"/>
                        </a:rPr>
                        <a:t>e</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490855">
                        <a:lnSpc>
                          <a:spcPts val="1080"/>
                        </a:lnSpc>
                      </a:pPr>
                      <a:r>
                        <a:rPr sz="950" dirty="0">
                          <a:latin typeface="Arial"/>
                          <a:cs typeface="Arial"/>
                        </a:rPr>
                        <a:t>H</a:t>
                      </a:r>
                      <a:r>
                        <a:rPr sz="950" spc="-10" dirty="0">
                          <a:latin typeface="Arial"/>
                          <a:cs typeface="Arial"/>
                        </a:rPr>
                        <a:t>a</a:t>
                      </a:r>
                      <a:r>
                        <a:rPr sz="950" spc="-30" dirty="0">
                          <a:latin typeface="Arial"/>
                          <a:cs typeface="Arial"/>
                        </a:rPr>
                        <a:t>n</a:t>
                      </a:r>
                      <a:r>
                        <a:rPr sz="950" spc="-10" dirty="0">
                          <a:latin typeface="Arial"/>
                          <a:cs typeface="Arial"/>
                        </a:rPr>
                        <a:t>d</a:t>
                      </a:r>
                      <a:r>
                        <a:rPr sz="950" dirty="0">
                          <a:latin typeface="Arial"/>
                          <a:cs typeface="Arial"/>
                        </a:rPr>
                        <a:t>s</a:t>
                      </a:r>
                      <a:r>
                        <a:rPr sz="950" spc="-10" dirty="0">
                          <a:latin typeface="Arial"/>
                          <a:cs typeface="Arial"/>
                        </a:rPr>
                        <a:t>-</a:t>
                      </a:r>
                      <a:r>
                        <a:rPr sz="950" spc="15" dirty="0">
                          <a:latin typeface="Arial"/>
                          <a:cs typeface="Arial"/>
                        </a:rPr>
                        <a:t>o</a:t>
                      </a:r>
                      <a:r>
                        <a:rPr sz="950" spc="-30" dirty="0">
                          <a:latin typeface="Arial"/>
                          <a:cs typeface="Arial"/>
                        </a:rPr>
                        <a:t>n</a:t>
                      </a:r>
                      <a:r>
                        <a:rPr sz="950" dirty="0">
                          <a:latin typeface="Arial"/>
                          <a:cs typeface="Arial"/>
                        </a:rPr>
                        <a:t>,</a:t>
                      </a:r>
                      <a:r>
                        <a:rPr sz="950" spc="-5" dirty="0">
                          <a:latin typeface="Arial"/>
                          <a:cs typeface="Arial"/>
                        </a:rPr>
                        <a:t> </a:t>
                      </a:r>
                      <a:r>
                        <a:rPr sz="950" dirty="0">
                          <a:latin typeface="Arial"/>
                          <a:cs typeface="Arial"/>
                        </a:rPr>
                        <a:t>c</a:t>
                      </a:r>
                      <a:r>
                        <a:rPr sz="950" spc="-10" dirty="0">
                          <a:latin typeface="Arial"/>
                          <a:cs typeface="Arial"/>
                        </a:rPr>
                        <a:t>oopera</a:t>
                      </a:r>
                      <a:r>
                        <a:rPr sz="950" spc="-5" dirty="0">
                          <a:latin typeface="Arial"/>
                          <a:cs typeface="Arial"/>
                        </a:rPr>
                        <a:t>t</a:t>
                      </a:r>
                      <a:r>
                        <a:rPr sz="950" dirty="0">
                          <a:latin typeface="Arial"/>
                          <a:cs typeface="Arial"/>
                        </a:rPr>
                        <a:t>i</a:t>
                      </a:r>
                      <a:r>
                        <a:rPr sz="950" spc="-25" dirty="0">
                          <a:latin typeface="Arial"/>
                          <a:cs typeface="Arial"/>
                        </a:rPr>
                        <a:t>v</a:t>
                      </a:r>
                      <a:r>
                        <a:rPr sz="950" dirty="0">
                          <a:latin typeface="Arial"/>
                          <a:cs typeface="Arial"/>
                        </a:rPr>
                        <a:t>e</a:t>
                      </a:r>
                      <a:r>
                        <a:rPr sz="950" spc="-10" dirty="0">
                          <a:latin typeface="Arial"/>
                          <a:cs typeface="Arial"/>
                        </a:rPr>
                        <a:t> gr</a:t>
                      </a:r>
                      <a:r>
                        <a:rPr sz="950" spc="15" dirty="0">
                          <a:latin typeface="Arial"/>
                          <a:cs typeface="Arial"/>
                        </a:rPr>
                        <a:t>o</a:t>
                      </a:r>
                      <a:r>
                        <a:rPr sz="950" spc="-30" dirty="0">
                          <a:latin typeface="Arial"/>
                          <a:cs typeface="Arial"/>
                        </a:rPr>
                        <a:t>u</a:t>
                      </a:r>
                      <a:r>
                        <a:rPr sz="950" spc="15" dirty="0">
                          <a:latin typeface="Arial"/>
                          <a:cs typeface="Arial"/>
                        </a:rPr>
                        <a:t>p</a:t>
                      </a:r>
                      <a:r>
                        <a:rPr sz="950" spc="-25" dirty="0">
                          <a:latin typeface="Arial"/>
                          <a:cs typeface="Arial"/>
                        </a:rPr>
                        <a:t>s</a:t>
                      </a:r>
                      <a:r>
                        <a:rPr sz="950" dirty="0">
                          <a:latin typeface="Arial"/>
                          <a:cs typeface="Arial"/>
                        </a:rPr>
                        <a:t>,</a:t>
                      </a:r>
                      <a:r>
                        <a:rPr sz="950" spc="-5"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0" dirty="0">
                          <a:latin typeface="Arial"/>
                          <a:cs typeface="Arial"/>
                        </a:rPr>
                        <a:t> a</a:t>
                      </a:r>
                      <a:r>
                        <a:rPr sz="950" dirty="0">
                          <a:latin typeface="Arial"/>
                          <a:cs typeface="Arial"/>
                        </a:rPr>
                        <a:t>c</a:t>
                      </a:r>
                      <a:r>
                        <a:rPr sz="950" spc="20" dirty="0">
                          <a:latin typeface="Arial"/>
                          <a:cs typeface="Arial"/>
                        </a:rPr>
                        <a:t>t</a:t>
                      </a:r>
                      <a:r>
                        <a:rPr sz="950" dirty="0">
                          <a:latin typeface="Arial"/>
                          <a:cs typeface="Arial"/>
                        </a:rPr>
                        <a:t>i</a:t>
                      </a:r>
                      <a:r>
                        <a:rPr sz="950" spc="-25" dirty="0">
                          <a:latin typeface="Arial"/>
                          <a:cs typeface="Arial"/>
                        </a:rPr>
                        <a:t>v</a:t>
                      </a:r>
                      <a:r>
                        <a:rPr sz="950" dirty="0">
                          <a:latin typeface="Arial"/>
                          <a:cs typeface="Arial"/>
                        </a:rPr>
                        <a:t>e</a:t>
                      </a:r>
                      <a:r>
                        <a:rPr sz="950" spc="-10" dirty="0">
                          <a:latin typeface="Arial"/>
                          <a:cs typeface="Arial"/>
                        </a:rPr>
                        <a:t> </a:t>
                      </a:r>
                      <a:r>
                        <a:rPr sz="950" dirty="0">
                          <a:latin typeface="Arial"/>
                          <a:cs typeface="Arial"/>
                        </a:rPr>
                        <a:t>i</a:t>
                      </a:r>
                      <a:r>
                        <a:rPr sz="950" spc="-10" dirty="0">
                          <a:latin typeface="Arial"/>
                          <a:cs typeface="Arial"/>
                        </a:rPr>
                        <a:t>n</a:t>
                      </a:r>
                      <a:r>
                        <a:rPr sz="950" spc="-25" dirty="0">
                          <a:latin typeface="Arial"/>
                          <a:cs typeface="Arial"/>
                        </a:rPr>
                        <a:t>v</a:t>
                      </a:r>
                      <a:r>
                        <a:rPr sz="950" spc="15" dirty="0">
                          <a:latin typeface="Arial"/>
                          <a:cs typeface="Arial"/>
                        </a:rPr>
                        <a:t>o</a:t>
                      </a:r>
                      <a:r>
                        <a:rPr sz="950" dirty="0">
                          <a:latin typeface="Arial"/>
                          <a:cs typeface="Arial"/>
                        </a:rPr>
                        <a:t>l</a:t>
                      </a:r>
                      <a:r>
                        <a:rPr sz="950" spc="-25" dirty="0">
                          <a:latin typeface="Arial"/>
                          <a:cs typeface="Arial"/>
                        </a:rPr>
                        <a:t>v</a:t>
                      </a:r>
                      <a:r>
                        <a:rPr sz="950" spc="-10" dirty="0">
                          <a:latin typeface="Arial"/>
                          <a:cs typeface="Arial"/>
                        </a:rPr>
                        <a:t>e</a:t>
                      </a:r>
                      <a:r>
                        <a:rPr sz="950" spc="15" dirty="0">
                          <a:latin typeface="Arial"/>
                          <a:cs typeface="Arial"/>
                        </a:rPr>
                        <a:t>m</a:t>
                      </a:r>
                      <a:r>
                        <a:rPr sz="950" spc="-10" dirty="0">
                          <a:latin typeface="Arial"/>
                          <a:cs typeface="Arial"/>
                        </a:rPr>
                        <a:t>e</a:t>
                      </a:r>
                      <a:r>
                        <a:rPr sz="950" spc="-30" dirty="0">
                          <a:latin typeface="Arial"/>
                          <a:cs typeface="Arial"/>
                        </a:rPr>
                        <a:t>n</a:t>
                      </a:r>
                      <a:r>
                        <a:rPr sz="950" dirty="0">
                          <a:latin typeface="Arial"/>
                          <a:cs typeface="Arial"/>
                        </a:rPr>
                        <a:t>t</a:t>
                      </a:r>
                      <a:r>
                        <a:rPr sz="950" spc="-5" dirty="0">
                          <a:latin typeface="Arial"/>
                          <a:cs typeface="Arial"/>
                        </a:rPr>
                        <a:t> </a:t>
                      </a:r>
                      <a:r>
                        <a:rPr sz="950" spc="20" dirty="0">
                          <a:latin typeface="Arial"/>
                          <a:cs typeface="Arial"/>
                        </a:rPr>
                        <a:t>t</a:t>
                      </a:r>
                      <a:r>
                        <a:rPr sz="950" spc="-25" dirty="0">
                          <a:latin typeface="Arial"/>
                          <a:cs typeface="Arial"/>
                        </a:rPr>
                        <a:t>y</a:t>
                      </a:r>
                      <a:r>
                        <a:rPr sz="950" spc="15" dirty="0">
                          <a:latin typeface="Arial"/>
                          <a:cs typeface="Arial"/>
                        </a:rPr>
                        <a:t>p</a:t>
                      </a:r>
                      <a:r>
                        <a:rPr sz="950" dirty="0">
                          <a:latin typeface="Arial"/>
                          <a:cs typeface="Arial"/>
                        </a:rPr>
                        <a:t>e</a:t>
                      </a:r>
                      <a:r>
                        <a:rPr sz="950" spc="-10" dirty="0">
                          <a:latin typeface="Arial"/>
                          <a:cs typeface="Arial"/>
                        </a:rPr>
                        <a:t> a</a:t>
                      </a:r>
                      <a:r>
                        <a:rPr sz="950" dirty="0">
                          <a:latin typeface="Arial"/>
                          <a:cs typeface="Arial"/>
                        </a:rPr>
                        <a:t>c</a:t>
                      </a:r>
                      <a:r>
                        <a:rPr sz="950" spc="-5" dirty="0">
                          <a:latin typeface="Arial"/>
                          <a:cs typeface="Arial"/>
                        </a:rPr>
                        <a:t>t</a:t>
                      </a:r>
                      <a:r>
                        <a:rPr sz="950" spc="-25" dirty="0">
                          <a:latin typeface="Arial"/>
                          <a:cs typeface="Arial"/>
                        </a:rPr>
                        <a:t>i</a:t>
                      </a:r>
                      <a:r>
                        <a:rPr sz="950" dirty="0">
                          <a:latin typeface="Arial"/>
                          <a:cs typeface="Arial"/>
                        </a:rPr>
                        <a:t>v</a:t>
                      </a:r>
                      <a:r>
                        <a:rPr sz="950" spc="-25" dirty="0">
                          <a:latin typeface="Arial"/>
                          <a:cs typeface="Arial"/>
                        </a:rPr>
                        <a:t>i</a:t>
                      </a:r>
                      <a:r>
                        <a:rPr sz="950" spc="20" dirty="0">
                          <a:latin typeface="Arial"/>
                          <a:cs typeface="Arial"/>
                        </a:rPr>
                        <a:t>t</a:t>
                      </a:r>
                      <a:r>
                        <a:rPr sz="950" spc="-25" dirty="0">
                          <a:latin typeface="Arial"/>
                          <a:cs typeface="Arial"/>
                        </a:rPr>
                        <a:t>i</a:t>
                      </a:r>
                      <a:r>
                        <a:rPr sz="950" spc="15" dirty="0">
                          <a:latin typeface="Arial"/>
                          <a:cs typeface="Arial"/>
                        </a:rPr>
                        <a:t>e</a:t>
                      </a:r>
                      <a:r>
                        <a:rPr sz="950" dirty="0">
                          <a:latin typeface="Arial"/>
                          <a:cs typeface="Arial"/>
                        </a:rPr>
                        <a:t>s</a:t>
                      </a:r>
                      <a:r>
                        <a:rPr sz="950" spc="-5" dirty="0">
                          <a:latin typeface="Arial"/>
                          <a:cs typeface="Arial"/>
                        </a:rPr>
                        <a:t> </a:t>
                      </a:r>
                      <a:r>
                        <a:rPr sz="950" dirty="0">
                          <a:latin typeface="Arial"/>
                          <a:cs typeface="Arial"/>
                        </a:rPr>
                        <a:t>s</a:t>
                      </a:r>
                      <a:r>
                        <a:rPr sz="950" spc="-30" dirty="0">
                          <a:latin typeface="Arial"/>
                          <a:cs typeface="Arial"/>
                        </a:rPr>
                        <a:t>h</a:t>
                      </a:r>
                      <a:r>
                        <a:rPr sz="950" spc="15" dirty="0">
                          <a:latin typeface="Arial"/>
                          <a:cs typeface="Arial"/>
                        </a:rPr>
                        <a:t>o</a:t>
                      </a:r>
                      <a:r>
                        <a:rPr sz="950" spc="-30" dirty="0">
                          <a:latin typeface="Arial"/>
                          <a:cs typeface="Arial"/>
                        </a:rPr>
                        <a:t>u</a:t>
                      </a:r>
                      <a:r>
                        <a:rPr sz="950" spc="-25" dirty="0">
                          <a:latin typeface="Arial"/>
                          <a:cs typeface="Arial"/>
                        </a:rPr>
                        <a:t>l</a:t>
                      </a:r>
                      <a:r>
                        <a:rPr sz="950" dirty="0">
                          <a:latin typeface="Arial"/>
                          <a:cs typeface="Arial"/>
                        </a:rPr>
                        <a:t>d</a:t>
                      </a:r>
                      <a:r>
                        <a:rPr sz="950" spc="-10" dirty="0">
                          <a:latin typeface="Arial"/>
                          <a:cs typeface="Arial"/>
                        </a:rPr>
                        <a:t> b</a:t>
                      </a:r>
                      <a:r>
                        <a:rPr sz="950" dirty="0">
                          <a:latin typeface="Arial"/>
                          <a:cs typeface="Arial"/>
                        </a:rPr>
                        <a:t>e</a:t>
                      </a:r>
                      <a:r>
                        <a:rPr sz="950" spc="-10" dirty="0">
                          <a:latin typeface="Arial"/>
                          <a:cs typeface="Arial"/>
                        </a:rPr>
                        <a:t> d</a:t>
                      </a:r>
                      <a:r>
                        <a:rPr sz="950" spc="15" dirty="0">
                          <a:latin typeface="Arial"/>
                          <a:cs typeface="Arial"/>
                        </a:rPr>
                        <a:t>o</a:t>
                      </a:r>
                      <a:r>
                        <a:rPr sz="950" spc="-30" dirty="0">
                          <a:latin typeface="Arial"/>
                          <a:cs typeface="Arial"/>
                        </a:rPr>
                        <a:t>n</a:t>
                      </a:r>
                      <a:r>
                        <a:rPr sz="950" dirty="0">
                          <a:latin typeface="Arial"/>
                          <a:cs typeface="Arial"/>
                        </a:rPr>
                        <a:t>e</a:t>
                      </a:r>
                      <a:r>
                        <a:rPr sz="950" spc="15" dirty="0">
                          <a:latin typeface="Arial"/>
                          <a:cs typeface="Arial"/>
                        </a:rPr>
                        <a:t> </a:t>
                      </a:r>
                      <a:r>
                        <a:rPr sz="950" spc="-30" dirty="0">
                          <a:latin typeface="Arial"/>
                          <a:cs typeface="Arial"/>
                        </a:rPr>
                        <a:t>h</a:t>
                      </a:r>
                      <a:r>
                        <a:rPr sz="950" spc="15" dirty="0">
                          <a:latin typeface="Arial"/>
                          <a:cs typeface="Arial"/>
                        </a:rPr>
                        <a:t>e</a:t>
                      </a:r>
                      <a:r>
                        <a:rPr sz="950" spc="-10" dirty="0">
                          <a:latin typeface="Arial"/>
                          <a:cs typeface="Arial"/>
                        </a:rPr>
                        <a:t>re</a:t>
                      </a:r>
                      <a:r>
                        <a:rPr sz="950" dirty="0">
                          <a:latin typeface="Arial"/>
                          <a:cs typeface="Arial"/>
                        </a:rPr>
                        <a:t>.</a:t>
                      </a:r>
                      <a:r>
                        <a:rPr sz="950" spc="-5" dirty="0">
                          <a:latin typeface="Arial"/>
                          <a:cs typeface="Arial"/>
                        </a:rPr>
                        <a:t> </a:t>
                      </a:r>
                      <a:r>
                        <a:rPr sz="950" spc="5" dirty="0">
                          <a:latin typeface="Arial"/>
                          <a:cs typeface="Arial"/>
                        </a:rPr>
                        <a:t>S</a:t>
                      </a:r>
                      <a:r>
                        <a:rPr sz="950" spc="-5"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spc="20" dirty="0">
                          <a:latin typeface="Arial"/>
                          <a:cs typeface="Arial"/>
                        </a:rPr>
                        <a:t>t</a:t>
                      </a:r>
                      <a:r>
                        <a:rPr sz="950" dirty="0">
                          <a:latin typeface="Arial"/>
                          <a:cs typeface="Arial"/>
                        </a:rPr>
                        <a:t>s</a:t>
                      </a:r>
                      <a:r>
                        <a:rPr sz="950" spc="-25" dirty="0">
                          <a:latin typeface="Arial"/>
                          <a:cs typeface="Arial"/>
                        </a:rPr>
                        <a:t> </a:t>
                      </a:r>
                      <a:r>
                        <a:rPr sz="950" spc="-10" dirty="0">
                          <a:latin typeface="Arial"/>
                          <a:cs typeface="Arial"/>
                        </a:rPr>
                        <a:t>ar</a:t>
                      </a:r>
                      <a:r>
                        <a:rPr sz="950" dirty="0">
                          <a:latin typeface="Arial"/>
                          <a:cs typeface="Arial"/>
                        </a:rPr>
                        <a:t>e </a:t>
                      </a:r>
                      <a:r>
                        <a:rPr sz="950" spc="-10" dirty="0">
                          <a:latin typeface="Arial"/>
                          <a:cs typeface="Arial"/>
                        </a:rPr>
                        <a:t>pra</a:t>
                      </a:r>
                      <a:r>
                        <a:rPr sz="950" dirty="0">
                          <a:latin typeface="Arial"/>
                          <a:cs typeface="Arial"/>
                        </a:rPr>
                        <a:t>c</a:t>
                      </a:r>
                      <a:r>
                        <a:rPr sz="950" spc="-5" dirty="0">
                          <a:latin typeface="Arial"/>
                          <a:cs typeface="Arial"/>
                        </a:rPr>
                        <a:t>t</a:t>
                      </a:r>
                      <a:r>
                        <a:rPr sz="950" spc="-25" dirty="0">
                          <a:latin typeface="Arial"/>
                          <a:cs typeface="Arial"/>
                        </a:rPr>
                        <a:t>i</a:t>
                      </a:r>
                      <a:r>
                        <a:rPr sz="950" dirty="0">
                          <a:latin typeface="Arial"/>
                          <a:cs typeface="Arial"/>
                        </a:rPr>
                        <a:t>ci</a:t>
                      </a:r>
                      <a:r>
                        <a:rPr sz="950" spc="-30" dirty="0">
                          <a:latin typeface="Arial"/>
                          <a:cs typeface="Arial"/>
                        </a:rPr>
                        <a:t>n</a:t>
                      </a:r>
                      <a:r>
                        <a:rPr sz="950" dirty="0">
                          <a:latin typeface="Arial"/>
                          <a:cs typeface="Arial"/>
                        </a:rPr>
                        <a:t>g</a:t>
                      </a:r>
                      <a:r>
                        <a:rPr sz="950" spc="-10" dirty="0">
                          <a:latin typeface="Arial"/>
                          <a:cs typeface="Arial"/>
                        </a:rPr>
                        <a:t> a</a:t>
                      </a:r>
                      <a:r>
                        <a:rPr sz="950" dirty="0">
                          <a:latin typeface="Arial"/>
                          <a:cs typeface="Arial"/>
                        </a:rPr>
                        <a:t>t</a:t>
                      </a:r>
                      <a:r>
                        <a:rPr sz="950" spc="20" dirty="0">
                          <a:latin typeface="Arial"/>
                          <a:cs typeface="Arial"/>
                        </a:rPr>
                        <a:t> </a:t>
                      </a:r>
                      <a:r>
                        <a:rPr sz="950" spc="-25" dirty="0">
                          <a:latin typeface="Arial"/>
                          <a:cs typeface="Arial"/>
                        </a:rPr>
                        <a:t>l</a:t>
                      </a:r>
                      <a:r>
                        <a:rPr sz="950" spc="-10" dirty="0">
                          <a:latin typeface="Arial"/>
                          <a:cs typeface="Arial"/>
                        </a:rPr>
                        <a:t>e</a:t>
                      </a:r>
                      <a:r>
                        <a:rPr sz="950" spc="15" dirty="0">
                          <a:latin typeface="Arial"/>
                          <a:cs typeface="Arial"/>
                        </a:rPr>
                        <a:t>a</a:t>
                      </a:r>
                      <a:r>
                        <a:rPr sz="950" spc="-25" dirty="0">
                          <a:latin typeface="Arial"/>
                          <a:cs typeface="Arial"/>
                        </a:rPr>
                        <a:t>s</a:t>
                      </a:r>
                      <a:r>
                        <a:rPr sz="950" dirty="0">
                          <a:latin typeface="Arial"/>
                          <a:cs typeface="Arial"/>
                        </a:rPr>
                        <a:t>t</a:t>
                      </a:r>
                      <a:r>
                        <a:rPr sz="950" spc="-5" dirty="0">
                          <a:latin typeface="Arial"/>
                          <a:cs typeface="Arial"/>
                        </a:rPr>
                        <a:t> </a:t>
                      </a:r>
                      <a:r>
                        <a:rPr sz="950" dirty="0">
                          <a:latin typeface="Arial"/>
                          <a:cs typeface="Arial"/>
                        </a:rPr>
                        <a:t>5</a:t>
                      </a:r>
                      <a:r>
                        <a:rPr sz="950" spc="-10" dirty="0">
                          <a:latin typeface="Arial"/>
                          <a:cs typeface="Arial"/>
                        </a:rPr>
                        <a:t> </a:t>
                      </a:r>
                      <a:r>
                        <a:rPr sz="950" spc="15" dirty="0">
                          <a:latin typeface="Arial"/>
                          <a:cs typeface="Arial"/>
                        </a:rPr>
                        <a:t>e</a:t>
                      </a:r>
                      <a:r>
                        <a:rPr sz="950" spc="-25" dirty="0">
                          <a:latin typeface="Arial"/>
                          <a:cs typeface="Arial"/>
                        </a:rPr>
                        <a:t>x</a:t>
                      </a:r>
                      <a:r>
                        <a:rPr sz="950" spc="-10" dirty="0">
                          <a:latin typeface="Arial"/>
                          <a:cs typeface="Arial"/>
                        </a:rPr>
                        <a:t>a</a:t>
                      </a:r>
                      <a:r>
                        <a:rPr sz="950" spc="15" dirty="0">
                          <a:latin typeface="Arial"/>
                          <a:cs typeface="Arial"/>
                        </a:rPr>
                        <a:t>m</a:t>
                      </a:r>
                      <a:r>
                        <a:rPr sz="950" spc="-10" dirty="0">
                          <a:latin typeface="Arial"/>
                          <a:cs typeface="Arial"/>
                        </a:rPr>
                        <a:t>p</a:t>
                      </a:r>
                      <a:r>
                        <a:rPr sz="950" spc="-25" dirty="0">
                          <a:latin typeface="Arial"/>
                          <a:cs typeface="Arial"/>
                        </a:rPr>
                        <a:t>l</a:t>
                      </a:r>
                      <a:r>
                        <a:rPr sz="950" spc="-10" dirty="0">
                          <a:latin typeface="Arial"/>
                          <a:cs typeface="Arial"/>
                        </a:rPr>
                        <a:t>e</a:t>
                      </a:r>
                      <a:r>
                        <a:rPr sz="950" dirty="0">
                          <a:latin typeface="Arial"/>
                          <a:cs typeface="Arial"/>
                        </a:rPr>
                        <a:t>s</a:t>
                      </a:r>
                      <a:r>
                        <a:rPr sz="950" spc="-25" dirty="0">
                          <a:latin typeface="Arial"/>
                          <a:cs typeface="Arial"/>
                        </a:rPr>
                        <a:t> </a:t>
                      </a:r>
                      <a:r>
                        <a:rPr sz="950" spc="-10" dirty="0">
                          <a:latin typeface="Arial"/>
                          <a:cs typeface="Arial"/>
                        </a:rPr>
                        <a:t>o</a:t>
                      </a:r>
                      <a:r>
                        <a:rPr sz="950" dirty="0">
                          <a:latin typeface="Arial"/>
                          <a:cs typeface="Arial"/>
                        </a:rPr>
                        <a:t>f</a:t>
                      </a:r>
                      <a:r>
                        <a:rPr sz="950" spc="20" dirty="0">
                          <a:latin typeface="Arial"/>
                          <a:cs typeface="Arial"/>
                        </a:rPr>
                        <a:t> </a:t>
                      </a:r>
                      <a:r>
                        <a:rPr sz="950" dirty="0">
                          <a:latin typeface="Arial"/>
                          <a:cs typeface="Arial"/>
                        </a:rPr>
                        <a:t>w</a:t>
                      </a:r>
                      <a:r>
                        <a:rPr sz="950" spc="-30" dirty="0">
                          <a:latin typeface="Arial"/>
                          <a:cs typeface="Arial"/>
                        </a:rPr>
                        <a:t>h</a:t>
                      </a:r>
                      <a:r>
                        <a:rPr sz="950" spc="-10" dirty="0">
                          <a:latin typeface="Arial"/>
                          <a:cs typeface="Arial"/>
                        </a:rPr>
                        <a:t>a</a:t>
                      </a:r>
                      <a:r>
                        <a:rPr sz="950" dirty="0">
                          <a:latin typeface="Arial"/>
                          <a:cs typeface="Arial"/>
                        </a:rPr>
                        <a:t>t</a:t>
                      </a:r>
                      <a:r>
                        <a:rPr sz="950" spc="-5" dirty="0">
                          <a:latin typeface="Arial"/>
                          <a:cs typeface="Arial"/>
                        </a:rPr>
                        <a:t> </a:t>
                      </a:r>
                      <a:r>
                        <a:rPr sz="950" dirty="0">
                          <a:latin typeface="Arial"/>
                          <a:cs typeface="Arial"/>
                        </a:rPr>
                        <a:t>w</a:t>
                      </a:r>
                      <a:r>
                        <a:rPr sz="950" spc="-10" dirty="0">
                          <a:latin typeface="Arial"/>
                          <a:cs typeface="Arial"/>
                        </a:rPr>
                        <a:t>a</a:t>
                      </a:r>
                      <a:r>
                        <a:rPr sz="950" dirty="0">
                          <a:latin typeface="Arial"/>
                          <a:cs typeface="Arial"/>
                        </a:rPr>
                        <a:t>s</a:t>
                      </a:r>
                      <a:r>
                        <a:rPr sz="950" spc="-25" dirty="0">
                          <a:latin typeface="Arial"/>
                          <a:cs typeface="Arial"/>
                        </a:rPr>
                        <a:t> </a:t>
                      </a:r>
                      <a:r>
                        <a:rPr sz="950" spc="-5" dirty="0">
                          <a:latin typeface="Arial"/>
                          <a:cs typeface="Arial"/>
                        </a:rPr>
                        <a:t>t</a:t>
                      </a:r>
                      <a:r>
                        <a:rPr sz="950" spc="15" dirty="0">
                          <a:latin typeface="Arial"/>
                          <a:cs typeface="Arial"/>
                        </a:rPr>
                        <a:t>a</a:t>
                      </a:r>
                      <a:r>
                        <a:rPr sz="950" spc="-30" dirty="0">
                          <a:latin typeface="Arial"/>
                          <a:cs typeface="Arial"/>
                        </a:rPr>
                        <a:t>u</a:t>
                      </a:r>
                      <a:r>
                        <a:rPr sz="950" spc="15" dirty="0">
                          <a:latin typeface="Arial"/>
                          <a:cs typeface="Arial"/>
                        </a:rPr>
                        <a:t>g</a:t>
                      </a:r>
                      <a:r>
                        <a:rPr sz="950" spc="-30" dirty="0">
                          <a:latin typeface="Arial"/>
                          <a:cs typeface="Arial"/>
                        </a:rPr>
                        <a:t>h</a:t>
                      </a:r>
                      <a:r>
                        <a:rPr sz="950" dirty="0">
                          <a:latin typeface="Arial"/>
                          <a:cs typeface="Arial"/>
                        </a:rPr>
                        <a:t>t</a:t>
                      </a:r>
                      <a:r>
                        <a:rPr sz="950" spc="20" dirty="0">
                          <a:latin typeface="Arial"/>
                          <a:cs typeface="Arial"/>
                        </a:rPr>
                        <a:t> </a:t>
                      </a:r>
                      <a:r>
                        <a:rPr sz="950" dirty="0">
                          <a:latin typeface="Arial"/>
                          <a:cs typeface="Arial"/>
                        </a:rPr>
                        <a:t>in</a:t>
                      </a:r>
                      <a:r>
                        <a:rPr sz="950" spc="-30" dirty="0">
                          <a:latin typeface="Arial"/>
                          <a:cs typeface="Arial"/>
                        </a:rPr>
                        <a:t> </a:t>
                      </a:r>
                      <a:r>
                        <a:rPr sz="950" spc="-5" dirty="0">
                          <a:latin typeface="Arial"/>
                          <a:cs typeface="Arial"/>
                        </a:rPr>
                        <a:t>t</a:t>
                      </a:r>
                      <a:r>
                        <a:rPr sz="950" spc="-10" dirty="0">
                          <a:latin typeface="Arial"/>
                          <a:cs typeface="Arial"/>
                        </a:rPr>
                        <a:t>ea</a:t>
                      </a:r>
                      <a:r>
                        <a:rPr sz="950" spc="20" dirty="0">
                          <a:latin typeface="Arial"/>
                          <a:cs typeface="Arial"/>
                        </a:rPr>
                        <a:t>c</a:t>
                      </a:r>
                      <a:r>
                        <a:rPr sz="950" spc="-10" dirty="0">
                          <a:latin typeface="Arial"/>
                          <a:cs typeface="Arial"/>
                        </a:rPr>
                        <a:t>he</a:t>
                      </a:r>
                      <a:r>
                        <a:rPr sz="950" dirty="0">
                          <a:latin typeface="Arial"/>
                          <a:cs typeface="Arial"/>
                        </a:rPr>
                        <a:t>r</a:t>
                      </a:r>
                      <a:r>
                        <a:rPr sz="950" spc="-10" dirty="0">
                          <a:latin typeface="Arial"/>
                          <a:cs typeface="Arial"/>
                        </a:rPr>
                        <a:t> </a:t>
                      </a:r>
                      <a:r>
                        <a:rPr sz="950" dirty="0">
                          <a:latin typeface="Arial"/>
                          <a:cs typeface="Arial"/>
                        </a:rPr>
                        <a:t>i</a:t>
                      </a:r>
                      <a:r>
                        <a:rPr sz="950" spc="-30" dirty="0">
                          <a:latin typeface="Arial"/>
                          <a:cs typeface="Arial"/>
                        </a:rPr>
                        <a:t>n</a:t>
                      </a:r>
                      <a:r>
                        <a:rPr sz="950" spc="15" dirty="0">
                          <a:latin typeface="Arial"/>
                          <a:cs typeface="Arial"/>
                        </a:rPr>
                        <a:t>p</a:t>
                      </a:r>
                      <a:r>
                        <a:rPr sz="950" spc="-30" dirty="0">
                          <a:latin typeface="Arial"/>
                          <a:cs typeface="Arial"/>
                        </a:rPr>
                        <a:t>u</a:t>
                      </a:r>
                      <a:r>
                        <a:rPr sz="950" spc="-5" dirty="0">
                          <a:latin typeface="Arial"/>
                          <a:cs typeface="Arial"/>
                        </a:rPr>
                        <a:t>t</a:t>
                      </a:r>
                      <a:r>
                        <a:rPr sz="950" dirty="0">
                          <a:latin typeface="Arial"/>
                          <a:cs typeface="Arial"/>
                        </a:rPr>
                        <a:t>.</a:t>
                      </a:r>
                      <a:r>
                        <a:rPr sz="950" spc="-5" dirty="0">
                          <a:latin typeface="Arial"/>
                          <a:cs typeface="Arial"/>
                        </a:rPr>
                        <a:t> </a:t>
                      </a:r>
                      <a:r>
                        <a:rPr sz="950" dirty="0">
                          <a:latin typeface="Arial"/>
                          <a:cs typeface="Arial"/>
                        </a:rPr>
                        <a:t>No</a:t>
                      </a:r>
                      <a:r>
                        <a:rPr sz="950" spc="-10" dirty="0">
                          <a:latin typeface="Arial"/>
                          <a:cs typeface="Arial"/>
                        </a:rPr>
                        <a:t> </a:t>
                      </a:r>
                      <a:r>
                        <a:rPr sz="950" dirty="0">
                          <a:latin typeface="Arial"/>
                          <a:cs typeface="Arial"/>
                        </a:rPr>
                        <a:t>w</a:t>
                      </a:r>
                      <a:r>
                        <a:rPr sz="950" spc="-10" dirty="0">
                          <a:latin typeface="Arial"/>
                          <a:cs typeface="Arial"/>
                        </a:rPr>
                        <a:t>or</a:t>
                      </a:r>
                      <a:r>
                        <a:rPr sz="950" dirty="0">
                          <a:latin typeface="Arial"/>
                          <a:cs typeface="Arial"/>
                        </a:rPr>
                        <a:t>ks</a:t>
                      </a:r>
                      <a:r>
                        <a:rPr sz="950" spc="-30" dirty="0">
                          <a:latin typeface="Arial"/>
                          <a:cs typeface="Arial"/>
                        </a:rPr>
                        <a:t>h</a:t>
                      </a:r>
                      <a:r>
                        <a:rPr sz="950" spc="-10" dirty="0">
                          <a:latin typeface="Arial"/>
                          <a:cs typeface="Arial"/>
                        </a:rPr>
                        <a:t>ee</a:t>
                      </a:r>
                      <a:r>
                        <a:rPr sz="950" spc="20" dirty="0">
                          <a:latin typeface="Arial"/>
                          <a:cs typeface="Arial"/>
                        </a:rPr>
                        <a:t>t</a:t>
                      </a:r>
                      <a:r>
                        <a:rPr sz="950" spc="-25" dirty="0">
                          <a:latin typeface="Arial"/>
                          <a:cs typeface="Arial"/>
                        </a:rPr>
                        <a:t>s</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408431">
                <a:tc>
                  <a:txBody>
                    <a:bodyPr/>
                    <a:lstStyle/>
                    <a:p>
                      <a:pPr marL="62865">
                        <a:lnSpc>
                          <a:spcPct val="100000"/>
                        </a:lnSpc>
                      </a:pPr>
                      <a:r>
                        <a:rPr sz="1000" b="1" spc="5" dirty="0">
                          <a:latin typeface="Arial"/>
                          <a:cs typeface="Arial"/>
                        </a:rPr>
                        <a:t>I</a:t>
                      </a:r>
                      <a:r>
                        <a:rPr sz="1000" b="1" spc="-20" dirty="0">
                          <a:latin typeface="Arial"/>
                          <a:cs typeface="Arial"/>
                        </a:rPr>
                        <a:t>n</a:t>
                      </a:r>
                      <a:r>
                        <a:rPr sz="1000" b="1" spc="5" dirty="0">
                          <a:latin typeface="Arial"/>
                          <a:cs typeface="Arial"/>
                        </a:rPr>
                        <a:t>d</a:t>
                      </a:r>
                      <a:r>
                        <a:rPr sz="1000" b="1" spc="-10" dirty="0">
                          <a:latin typeface="Arial"/>
                          <a:cs typeface="Arial"/>
                        </a:rPr>
                        <a:t>e</a:t>
                      </a:r>
                      <a:r>
                        <a:rPr sz="1000" b="1" spc="5" dirty="0">
                          <a:latin typeface="Arial"/>
                          <a:cs typeface="Arial"/>
                        </a:rPr>
                        <a:t>p</a:t>
                      </a:r>
                      <a:r>
                        <a:rPr sz="1000" b="1" spc="-10" dirty="0">
                          <a:latin typeface="Arial"/>
                          <a:cs typeface="Arial"/>
                        </a:rPr>
                        <a:t>e</a:t>
                      </a:r>
                      <a:r>
                        <a:rPr sz="1000" b="1" spc="-20" dirty="0">
                          <a:latin typeface="Arial"/>
                          <a:cs typeface="Arial"/>
                        </a:rPr>
                        <a:t>n</a:t>
                      </a:r>
                      <a:r>
                        <a:rPr sz="1000" b="1" spc="5" dirty="0">
                          <a:latin typeface="Arial"/>
                          <a:cs typeface="Arial"/>
                        </a:rPr>
                        <a:t>d</a:t>
                      </a:r>
                      <a:r>
                        <a:rPr sz="1000" b="1" spc="-10" dirty="0">
                          <a:latin typeface="Arial"/>
                          <a:cs typeface="Arial"/>
                        </a:rPr>
                        <a:t>e</a:t>
                      </a:r>
                      <a:r>
                        <a:rPr sz="1000" b="1" spc="5" dirty="0">
                          <a:latin typeface="Arial"/>
                          <a:cs typeface="Arial"/>
                        </a:rPr>
                        <a:t>n</a:t>
                      </a:r>
                      <a:r>
                        <a:rPr sz="1000" b="1" dirty="0">
                          <a:latin typeface="Arial"/>
                          <a:cs typeface="Arial"/>
                        </a:rPr>
                        <a:t>t</a:t>
                      </a:r>
                      <a:r>
                        <a:rPr sz="1000" b="1" spc="-15" dirty="0">
                          <a:latin typeface="Arial"/>
                          <a:cs typeface="Arial"/>
                        </a:rPr>
                        <a:t> </a:t>
                      </a:r>
                      <a:r>
                        <a:rPr sz="1000" b="1" dirty="0">
                          <a:latin typeface="Arial"/>
                          <a:cs typeface="Arial"/>
                        </a:rPr>
                        <a:t>P</a:t>
                      </a:r>
                      <a:r>
                        <a:rPr sz="1000" b="1" spc="-10" dirty="0">
                          <a:latin typeface="Arial"/>
                          <a:cs typeface="Arial"/>
                        </a:rPr>
                        <a:t>rac</a:t>
                      </a:r>
                      <a:r>
                        <a:rPr sz="1000" b="1" dirty="0">
                          <a:latin typeface="Arial"/>
                          <a:cs typeface="Arial"/>
                        </a:rPr>
                        <a:t>t</a:t>
                      </a:r>
                      <a:r>
                        <a:rPr sz="1000" b="1" spc="5" dirty="0">
                          <a:latin typeface="Arial"/>
                          <a:cs typeface="Arial"/>
                        </a:rPr>
                        <a:t>i</a:t>
                      </a:r>
                      <a:r>
                        <a:rPr sz="1000" b="1" spc="-10" dirty="0">
                          <a:latin typeface="Arial"/>
                          <a:cs typeface="Arial"/>
                        </a:rPr>
                        <a:t>ce</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62865" marR="58419" algn="just">
                        <a:lnSpc>
                          <a:spcPts val="1060"/>
                        </a:lnSpc>
                      </a:pPr>
                      <a:r>
                        <a:rPr sz="950" spc="25" dirty="0">
                          <a:latin typeface="Arial"/>
                          <a:cs typeface="Arial"/>
                        </a:rPr>
                        <a:t>W</a:t>
                      </a:r>
                      <a:r>
                        <a:rPr sz="950" spc="-10" dirty="0">
                          <a:latin typeface="Arial"/>
                          <a:cs typeface="Arial"/>
                        </a:rPr>
                        <a:t>o</a:t>
                      </a:r>
                      <a:r>
                        <a:rPr sz="950" spc="-35" dirty="0">
                          <a:latin typeface="Arial"/>
                          <a:cs typeface="Arial"/>
                        </a:rPr>
                        <a:t>r</a:t>
                      </a:r>
                      <a:r>
                        <a:rPr sz="950" dirty="0">
                          <a:latin typeface="Arial"/>
                          <a:cs typeface="Arial"/>
                        </a:rPr>
                        <a:t>k</a:t>
                      </a:r>
                      <a:r>
                        <a:rPr sz="950" spc="-25" dirty="0">
                          <a:latin typeface="Arial"/>
                          <a:cs typeface="Arial"/>
                        </a:rPr>
                        <a:t>s</a:t>
                      </a:r>
                      <a:r>
                        <a:rPr sz="950" spc="-30" dirty="0">
                          <a:latin typeface="Arial"/>
                          <a:cs typeface="Arial"/>
                        </a:rPr>
                        <a:t>h</a:t>
                      </a:r>
                      <a:r>
                        <a:rPr sz="950" spc="-10" dirty="0">
                          <a:latin typeface="Arial"/>
                          <a:cs typeface="Arial"/>
                        </a:rPr>
                        <a:t>ee</a:t>
                      </a:r>
                      <a:r>
                        <a:rPr sz="950" spc="20" dirty="0">
                          <a:latin typeface="Arial"/>
                          <a:cs typeface="Arial"/>
                        </a:rPr>
                        <a:t>t</a:t>
                      </a:r>
                      <a:r>
                        <a:rPr sz="950" dirty="0">
                          <a:latin typeface="Arial"/>
                          <a:cs typeface="Arial"/>
                        </a:rPr>
                        <a:t>s</a:t>
                      </a:r>
                      <a:r>
                        <a:rPr sz="950" spc="-5" dirty="0">
                          <a:latin typeface="Arial"/>
                          <a:cs typeface="Arial"/>
                        </a:rPr>
                        <a:t> </a:t>
                      </a:r>
                      <a:r>
                        <a:rPr sz="950" spc="-10" dirty="0">
                          <a:latin typeface="Arial"/>
                          <a:cs typeface="Arial"/>
                        </a:rPr>
                        <a:t>ar</a:t>
                      </a:r>
                      <a:r>
                        <a:rPr sz="950" dirty="0">
                          <a:latin typeface="Arial"/>
                          <a:cs typeface="Arial"/>
                        </a:rPr>
                        <a:t>e</a:t>
                      </a:r>
                      <a:r>
                        <a:rPr sz="950" spc="40" dirty="0">
                          <a:latin typeface="Arial"/>
                          <a:cs typeface="Arial"/>
                        </a:rPr>
                        <a:t> </a:t>
                      </a:r>
                      <a:r>
                        <a:rPr sz="950" spc="-10" dirty="0">
                          <a:latin typeface="Arial"/>
                          <a:cs typeface="Arial"/>
                        </a:rPr>
                        <a:t>a</a:t>
                      </a:r>
                      <a:r>
                        <a:rPr sz="950" dirty="0">
                          <a:latin typeface="Arial"/>
                          <a:cs typeface="Arial"/>
                        </a:rPr>
                        <a:t>l</a:t>
                      </a:r>
                      <a:r>
                        <a:rPr sz="950" spc="-25" dirty="0">
                          <a:latin typeface="Arial"/>
                          <a:cs typeface="Arial"/>
                        </a:rPr>
                        <a:t>l</a:t>
                      </a:r>
                      <a:r>
                        <a:rPr sz="950" spc="-10" dirty="0">
                          <a:latin typeface="Arial"/>
                          <a:cs typeface="Arial"/>
                        </a:rPr>
                        <a:t>o</a:t>
                      </a:r>
                      <a:r>
                        <a:rPr sz="950" dirty="0">
                          <a:latin typeface="Arial"/>
                          <a:cs typeface="Arial"/>
                        </a:rPr>
                        <a:t>w</a:t>
                      </a:r>
                      <a:r>
                        <a:rPr sz="950" spc="-10" dirty="0">
                          <a:latin typeface="Arial"/>
                          <a:cs typeface="Arial"/>
                        </a:rPr>
                        <a:t>e</a:t>
                      </a:r>
                      <a:r>
                        <a:rPr sz="950" dirty="0">
                          <a:latin typeface="Arial"/>
                          <a:cs typeface="Arial"/>
                        </a:rPr>
                        <a:t>d</a:t>
                      </a:r>
                      <a:r>
                        <a:rPr sz="950" spc="40" dirty="0">
                          <a:latin typeface="Arial"/>
                          <a:cs typeface="Arial"/>
                        </a:rPr>
                        <a:t> </a:t>
                      </a:r>
                      <a:r>
                        <a:rPr sz="950" spc="-30" dirty="0">
                          <a:latin typeface="Arial"/>
                          <a:cs typeface="Arial"/>
                        </a:rPr>
                        <a:t>h</a:t>
                      </a:r>
                      <a:r>
                        <a:rPr sz="950" spc="-10" dirty="0">
                          <a:latin typeface="Arial"/>
                          <a:cs typeface="Arial"/>
                        </a:rPr>
                        <a:t>ere</a:t>
                      </a:r>
                      <a:r>
                        <a:rPr sz="950" dirty="0">
                          <a:latin typeface="Arial"/>
                          <a:cs typeface="Arial"/>
                        </a:rPr>
                        <a:t>.</a:t>
                      </a:r>
                      <a:r>
                        <a:rPr sz="950" spc="20" dirty="0">
                          <a:latin typeface="Arial"/>
                          <a:cs typeface="Arial"/>
                        </a:rPr>
                        <a:t> </a:t>
                      </a:r>
                      <a:r>
                        <a:rPr sz="950" spc="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spc="20" dirty="0">
                          <a:latin typeface="Arial"/>
                          <a:cs typeface="Arial"/>
                        </a:rPr>
                        <a:t>t</a:t>
                      </a:r>
                      <a:r>
                        <a:rPr sz="950" dirty="0">
                          <a:latin typeface="Arial"/>
                          <a:cs typeface="Arial"/>
                        </a:rPr>
                        <a:t>s</a:t>
                      </a:r>
                      <a:r>
                        <a:rPr sz="950" spc="-5" dirty="0">
                          <a:latin typeface="Arial"/>
                          <a:cs typeface="Arial"/>
                        </a:rPr>
                        <a:t> </a:t>
                      </a:r>
                      <a:r>
                        <a:rPr sz="950" spc="-10" dirty="0">
                          <a:latin typeface="Arial"/>
                          <a:cs typeface="Arial"/>
                        </a:rPr>
                        <a:t>ar</a:t>
                      </a:r>
                      <a:r>
                        <a:rPr sz="950" dirty="0">
                          <a:latin typeface="Arial"/>
                          <a:cs typeface="Arial"/>
                        </a:rPr>
                        <a:t>e</a:t>
                      </a:r>
                      <a:r>
                        <a:rPr sz="950" spc="15" dirty="0">
                          <a:latin typeface="Arial"/>
                          <a:cs typeface="Arial"/>
                        </a:rPr>
                        <a:t> </a:t>
                      </a:r>
                      <a:r>
                        <a:rPr sz="950" spc="-10" dirty="0">
                          <a:latin typeface="Arial"/>
                          <a:cs typeface="Arial"/>
                        </a:rPr>
                        <a:t>pra</a:t>
                      </a:r>
                      <a:r>
                        <a:rPr sz="950" dirty="0">
                          <a:latin typeface="Arial"/>
                          <a:cs typeface="Arial"/>
                        </a:rPr>
                        <a:t>c</a:t>
                      </a:r>
                      <a:r>
                        <a:rPr sz="950" spc="20" dirty="0">
                          <a:latin typeface="Arial"/>
                          <a:cs typeface="Arial"/>
                        </a:rPr>
                        <a:t>t</a:t>
                      </a:r>
                      <a:r>
                        <a:rPr sz="950" spc="-25" dirty="0">
                          <a:latin typeface="Arial"/>
                          <a:cs typeface="Arial"/>
                        </a:rPr>
                        <a:t>i</a:t>
                      </a:r>
                      <a:r>
                        <a:rPr sz="950" spc="20" dirty="0">
                          <a:latin typeface="Arial"/>
                          <a:cs typeface="Arial"/>
                        </a:rPr>
                        <a:t>c</a:t>
                      </a:r>
                      <a:r>
                        <a:rPr sz="950" dirty="0">
                          <a:latin typeface="Arial"/>
                          <a:cs typeface="Arial"/>
                        </a:rPr>
                        <a:t>i</a:t>
                      </a:r>
                      <a:r>
                        <a:rPr sz="950" spc="-30" dirty="0">
                          <a:latin typeface="Arial"/>
                          <a:cs typeface="Arial"/>
                        </a:rPr>
                        <a:t>n</a:t>
                      </a:r>
                      <a:r>
                        <a:rPr sz="950" dirty="0">
                          <a:latin typeface="Arial"/>
                          <a:cs typeface="Arial"/>
                        </a:rPr>
                        <a:t>g</a:t>
                      </a:r>
                      <a:r>
                        <a:rPr sz="950" spc="15"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40" dirty="0">
                          <a:latin typeface="Arial"/>
                          <a:cs typeface="Arial"/>
                        </a:rPr>
                        <a:t> </a:t>
                      </a:r>
                      <a:r>
                        <a:rPr sz="950" spc="-25" dirty="0">
                          <a:latin typeface="Arial"/>
                          <a:cs typeface="Arial"/>
                        </a:rPr>
                        <a:t>s</a:t>
                      </a:r>
                      <a:r>
                        <a:rPr sz="950" spc="-10" dirty="0">
                          <a:latin typeface="Arial"/>
                          <a:cs typeface="Arial"/>
                        </a:rPr>
                        <a:t>a</a:t>
                      </a:r>
                      <a:r>
                        <a:rPr sz="950" spc="15" dirty="0">
                          <a:latin typeface="Arial"/>
                          <a:cs typeface="Arial"/>
                        </a:rPr>
                        <a:t>m</a:t>
                      </a:r>
                      <a:r>
                        <a:rPr sz="950" dirty="0">
                          <a:latin typeface="Arial"/>
                          <a:cs typeface="Arial"/>
                        </a:rPr>
                        <a:t>e</a:t>
                      </a:r>
                      <a:r>
                        <a:rPr sz="950" spc="15" dirty="0">
                          <a:latin typeface="Arial"/>
                          <a:cs typeface="Arial"/>
                        </a:rPr>
                        <a:t> </a:t>
                      </a:r>
                      <a:r>
                        <a:rPr sz="950" spc="-25" dirty="0">
                          <a:latin typeface="Arial"/>
                          <a:cs typeface="Arial"/>
                        </a:rPr>
                        <a:t>s</a:t>
                      </a:r>
                      <a:r>
                        <a:rPr sz="950" spc="20" dirty="0">
                          <a:latin typeface="Arial"/>
                          <a:cs typeface="Arial"/>
                        </a:rPr>
                        <a:t>k</a:t>
                      </a:r>
                      <a:r>
                        <a:rPr sz="950" spc="-25" dirty="0">
                          <a:latin typeface="Arial"/>
                          <a:cs typeface="Arial"/>
                        </a:rPr>
                        <a:t>i</a:t>
                      </a:r>
                      <a:r>
                        <a:rPr sz="950" dirty="0">
                          <a:latin typeface="Arial"/>
                          <a:cs typeface="Arial"/>
                        </a:rPr>
                        <a:t>ll </a:t>
                      </a:r>
                      <a:r>
                        <a:rPr sz="950" spc="15" dirty="0">
                          <a:latin typeface="Arial"/>
                          <a:cs typeface="Arial"/>
                        </a:rPr>
                        <a:t>o</a:t>
                      </a:r>
                      <a:r>
                        <a:rPr sz="950" dirty="0">
                          <a:latin typeface="Arial"/>
                          <a:cs typeface="Arial"/>
                        </a:rPr>
                        <a:t>r</a:t>
                      </a:r>
                      <a:r>
                        <a:rPr sz="950" spc="15" dirty="0">
                          <a:latin typeface="Arial"/>
                          <a:cs typeface="Arial"/>
                        </a:rPr>
                        <a:t> </a:t>
                      </a:r>
                      <a:r>
                        <a:rPr sz="950" dirty="0">
                          <a:latin typeface="Arial"/>
                          <a:cs typeface="Arial"/>
                        </a:rPr>
                        <a:t>c</a:t>
                      </a:r>
                      <a:r>
                        <a:rPr sz="950" spc="15" dirty="0">
                          <a:latin typeface="Arial"/>
                          <a:cs typeface="Arial"/>
                        </a:rPr>
                        <a:t>o</a:t>
                      </a:r>
                      <a:r>
                        <a:rPr sz="950" spc="-30" dirty="0">
                          <a:latin typeface="Arial"/>
                          <a:cs typeface="Arial"/>
                        </a:rPr>
                        <a:t>n</a:t>
                      </a:r>
                      <a:r>
                        <a:rPr sz="950" dirty="0">
                          <a:latin typeface="Arial"/>
                          <a:cs typeface="Arial"/>
                        </a:rPr>
                        <a:t>c</a:t>
                      </a:r>
                      <a:r>
                        <a:rPr sz="950" spc="-10" dirty="0">
                          <a:latin typeface="Arial"/>
                          <a:cs typeface="Arial"/>
                        </a:rPr>
                        <a:t>ep</a:t>
                      </a:r>
                      <a:r>
                        <a:rPr sz="950" dirty="0">
                          <a:latin typeface="Arial"/>
                          <a:cs typeface="Arial"/>
                        </a:rPr>
                        <a:t>t</a:t>
                      </a:r>
                      <a:r>
                        <a:rPr sz="950" spc="20" dirty="0">
                          <a:latin typeface="Arial"/>
                          <a:cs typeface="Arial"/>
                        </a:rPr>
                        <a:t> </a:t>
                      </a:r>
                      <a:r>
                        <a:rPr sz="950" spc="-5" dirty="0">
                          <a:latin typeface="Arial"/>
                          <a:cs typeface="Arial"/>
                        </a:rPr>
                        <a:t>t</a:t>
                      </a:r>
                      <a:r>
                        <a:rPr sz="950" spc="15" dirty="0">
                          <a:latin typeface="Arial"/>
                          <a:cs typeface="Arial"/>
                        </a:rPr>
                        <a:t>a</a:t>
                      </a:r>
                      <a:r>
                        <a:rPr sz="950" spc="-30" dirty="0">
                          <a:latin typeface="Arial"/>
                          <a:cs typeface="Arial"/>
                        </a:rPr>
                        <a:t>u</a:t>
                      </a:r>
                      <a:r>
                        <a:rPr sz="950" spc="15" dirty="0">
                          <a:latin typeface="Arial"/>
                          <a:cs typeface="Arial"/>
                        </a:rPr>
                        <a:t>g</a:t>
                      </a:r>
                      <a:r>
                        <a:rPr sz="950" spc="-30" dirty="0">
                          <a:latin typeface="Arial"/>
                          <a:cs typeface="Arial"/>
                        </a:rPr>
                        <a:t>h</a:t>
                      </a:r>
                      <a:r>
                        <a:rPr sz="950" dirty="0">
                          <a:latin typeface="Arial"/>
                          <a:cs typeface="Arial"/>
                        </a:rPr>
                        <a:t>t</a:t>
                      </a:r>
                      <a:r>
                        <a:rPr sz="950" spc="45" dirty="0">
                          <a:latin typeface="Arial"/>
                          <a:cs typeface="Arial"/>
                        </a:rPr>
                        <a:t> </a:t>
                      </a:r>
                      <a:r>
                        <a:rPr sz="950" dirty="0">
                          <a:latin typeface="Arial"/>
                          <a:cs typeface="Arial"/>
                        </a:rPr>
                        <a:t>in</a:t>
                      </a:r>
                      <a:r>
                        <a:rPr sz="950" spc="-10" dirty="0">
                          <a:latin typeface="Arial"/>
                          <a:cs typeface="Arial"/>
                        </a:rPr>
                        <a:t> </a:t>
                      </a:r>
                      <a:r>
                        <a:rPr sz="950" spc="-5" dirty="0">
                          <a:latin typeface="Arial"/>
                          <a:cs typeface="Arial"/>
                        </a:rPr>
                        <a:t>t</a:t>
                      </a:r>
                      <a:r>
                        <a:rPr sz="950" spc="-10" dirty="0">
                          <a:latin typeface="Arial"/>
                          <a:cs typeface="Arial"/>
                        </a:rPr>
                        <a:t>ea</a:t>
                      </a:r>
                      <a:r>
                        <a:rPr sz="950" spc="2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r</a:t>
                      </a:r>
                      <a:r>
                        <a:rPr sz="950" spc="40" dirty="0">
                          <a:latin typeface="Arial"/>
                          <a:cs typeface="Arial"/>
                        </a:rPr>
                        <a:t> </a:t>
                      </a:r>
                      <a:r>
                        <a:rPr sz="950" dirty="0">
                          <a:latin typeface="Arial"/>
                          <a:cs typeface="Arial"/>
                        </a:rPr>
                        <a:t>i</a:t>
                      </a:r>
                      <a:r>
                        <a:rPr sz="950" spc="-30" dirty="0">
                          <a:latin typeface="Arial"/>
                          <a:cs typeface="Arial"/>
                        </a:rPr>
                        <a:t>n</a:t>
                      </a:r>
                      <a:r>
                        <a:rPr sz="950" spc="15" dirty="0">
                          <a:latin typeface="Arial"/>
                          <a:cs typeface="Arial"/>
                        </a:rPr>
                        <a:t>p</a:t>
                      </a:r>
                      <a:r>
                        <a:rPr sz="950" spc="-30" dirty="0">
                          <a:latin typeface="Arial"/>
                          <a:cs typeface="Arial"/>
                        </a:rPr>
                        <a:t>u</a:t>
                      </a:r>
                      <a:r>
                        <a:rPr sz="950" dirty="0">
                          <a:latin typeface="Arial"/>
                          <a:cs typeface="Arial"/>
                        </a:rPr>
                        <a:t>t</a:t>
                      </a:r>
                      <a:r>
                        <a:rPr sz="950" spc="2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5" dirty="0">
                          <a:latin typeface="Arial"/>
                          <a:cs typeface="Arial"/>
                        </a:rPr>
                        <a:t> </a:t>
                      </a:r>
                      <a:r>
                        <a:rPr sz="950" spc="20" dirty="0">
                          <a:latin typeface="Arial"/>
                          <a:cs typeface="Arial"/>
                        </a:rPr>
                        <a:t>t</a:t>
                      </a:r>
                      <a:r>
                        <a:rPr sz="950" spc="-30" dirty="0">
                          <a:latin typeface="Arial"/>
                          <a:cs typeface="Arial"/>
                        </a:rPr>
                        <a:t>h</a:t>
                      </a:r>
                      <a:r>
                        <a:rPr sz="950" spc="15" dirty="0">
                          <a:latin typeface="Arial"/>
                          <a:cs typeface="Arial"/>
                        </a:rPr>
                        <a:t>a</a:t>
                      </a:r>
                      <a:r>
                        <a:rPr sz="950" dirty="0">
                          <a:latin typeface="Arial"/>
                          <a:cs typeface="Arial"/>
                        </a:rPr>
                        <a:t>t </a:t>
                      </a:r>
                      <a:r>
                        <a:rPr sz="950" spc="-5" dirty="0">
                          <a:latin typeface="Arial"/>
                          <a:cs typeface="Arial"/>
                        </a:rPr>
                        <a:t>t</a:t>
                      </a:r>
                      <a:r>
                        <a:rPr sz="950" spc="-30" dirty="0">
                          <a:latin typeface="Arial"/>
                          <a:cs typeface="Arial"/>
                        </a:rPr>
                        <a:t>h</a:t>
                      </a:r>
                      <a:r>
                        <a:rPr sz="950" spc="15" dirty="0">
                          <a:latin typeface="Arial"/>
                          <a:cs typeface="Arial"/>
                        </a:rPr>
                        <a:t>e</a:t>
                      </a:r>
                      <a:r>
                        <a:rPr sz="950" dirty="0">
                          <a:latin typeface="Arial"/>
                          <a:cs typeface="Arial"/>
                        </a:rPr>
                        <a:t>y </a:t>
                      </a:r>
                      <a:r>
                        <a:rPr sz="950" spc="-125" dirty="0">
                          <a:latin typeface="Arial"/>
                          <a:cs typeface="Arial"/>
                        </a:rPr>
                        <a:t> </a:t>
                      </a:r>
                      <a:r>
                        <a:rPr sz="950" dirty="0">
                          <a:latin typeface="Arial"/>
                          <a:cs typeface="Arial"/>
                        </a:rPr>
                        <a:t>w</a:t>
                      </a:r>
                      <a:r>
                        <a:rPr sz="950" spc="-10" dirty="0">
                          <a:latin typeface="Arial"/>
                          <a:cs typeface="Arial"/>
                        </a:rPr>
                        <a:t>er</a:t>
                      </a:r>
                      <a:r>
                        <a:rPr sz="950" dirty="0">
                          <a:latin typeface="Arial"/>
                          <a:cs typeface="Arial"/>
                        </a:rPr>
                        <a:t>e </a:t>
                      </a:r>
                      <a:r>
                        <a:rPr sz="950" spc="-105" dirty="0">
                          <a:latin typeface="Arial"/>
                          <a:cs typeface="Arial"/>
                        </a:rPr>
                        <a:t> </a:t>
                      </a:r>
                      <a:r>
                        <a:rPr sz="950" spc="15" dirty="0">
                          <a:latin typeface="Arial"/>
                          <a:cs typeface="Arial"/>
                        </a:rPr>
                        <a:t>e</a:t>
                      </a:r>
                      <a:r>
                        <a:rPr sz="950" spc="-30" dirty="0">
                          <a:latin typeface="Arial"/>
                          <a:cs typeface="Arial"/>
                        </a:rPr>
                        <a:t>n</a:t>
                      </a:r>
                      <a:r>
                        <a:rPr sz="950" spc="-10" dirty="0">
                          <a:latin typeface="Arial"/>
                          <a:cs typeface="Arial"/>
                        </a:rPr>
                        <a:t>gage</a:t>
                      </a:r>
                      <a:r>
                        <a:rPr sz="950" dirty="0">
                          <a:latin typeface="Arial"/>
                          <a:cs typeface="Arial"/>
                        </a:rPr>
                        <a:t>d </a:t>
                      </a:r>
                      <a:r>
                        <a:rPr sz="950" spc="-105" dirty="0">
                          <a:latin typeface="Arial"/>
                          <a:cs typeface="Arial"/>
                        </a:rPr>
                        <a:t> </a:t>
                      </a:r>
                      <a:r>
                        <a:rPr sz="950" dirty="0">
                          <a:latin typeface="Arial"/>
                          <a:cs typeface="Arial"/>
                        </a:rPr>
                        <a:t>in </a:t>
                      </a:r>
                      <a:r>
                        <a:rPr sz="950" spc="-105" dirty="0">
                          <a:latin typeface="Arial"/>
                          <a:cs typeface="Arial"/>
                        </a:rPr>
                        <a:t> </a:t>
                      </a:r>
                      <a:r>
                        <a:rPr sz="950" spc="-10" dirty="0">
                          <a:latin typeface="Arial"/>
                          <a:cs typeface="Arial"/>
                        </a:rPr>
                        <a:t>u</a:t>
                      </a:r>
                      <a:r>
                        <a:rPr sz="950" spc="-30" dirty="0">
                          <a:latin typeface="Arial"/>
                          <a:cs typeface="Arial"/>
                        </a:rPr>
                        <a:t>n</a:t>
                      </a:r>
                      <a:r>
                        <a:rPr sz="950" spc="-10" dirty="0">
                          <a:latin typeface="Arial"/>
                          <a:cs typeface="Arial"/>
                        </a:rPr>
                        <a:t>d</a:t>
                      </a:r>
                      <a:r>
                        <a:rPr sz="950" spc="15" dirty="0">
                          <a:latin typeface="Arial"/>
                          <a:cs typeface="Arial"/>
                        </a:rPr>
                        <a:t>e</a:t>
                      </a:r>
                      <a:r>
                        <a:rPr sz="950" dirty="0">
                          <a:latin typeface="Arial"/>
                          <a:cs typeface="Arial"/>
                        </a:rPr>
                        <a:t>r </a:t>
                      </a:r>
                      <a:r>
                        <a:rPr sz="950" spc="-105" dirty="0">
                          <a:latin typeface="Arial"/>
                          <a:cs typeface="Arial"/>
                        </a:rPr>
                        <a:t> </a:t>
                      </a:r>
                      <a:r>
                        <a:rPr sz="950" spc="15" dirty="0">
                          <a:latin typeface="Arial"/>
                          <a:cs typeface="Arial"/>
                        </a:rPr>
                        <a:t>g</a:t>
                      </a:r>
                      <a:r>
                        <a:rPr sz="950" spc="-30" dirty="0">
                          <a:latin typeface="Arial"/>
                          <a:cs typeface="Arial"/>
                        </a:rPr>
                        <a:t>u</a:t>
                      </a:r>
                      <a:r>
                        <a:rPr sz="950" spc="-25" dirty="0">
                          <a:latin typeface="Arial"/>
                          <a:cs typeface="Arial"/>
                        </a:rPr>
                        <a:t>i</a:t>
                      </a:r>
                      <a:r>
                        <a:rPr sz="950" spc="-10" dirty="0">
                          <a:latin typeface="Arial"/>
                          <a:cs typeface="Arial"/>
                        </a:rPr>
                        <a:t>de</a:t>
                      </a:r>
                      <a:r>
                        <a:rPr sz="950" dirty="0">
                          <a:latin typeface="Arial"/>
                          <a:cs typeface="Arial"/>
                        </a:rPr>
                        <a:t>d </a:t>
                      </a:r>
                      <a:r>
                        <a:rPr sz="950" spc="-105" dirty="0">
                          <a:latin typeface="Arial"/>
                          <a:cs typeface="Arial"/>
                        </a:rPr>
                        <a:t> </a:t>
                      </a:r>
                      <a:r>
                        <a:rPr sz="950" spc="15" dirty="0">
                          <a:latin typeface="Arial"/>
                          <a:cs typeface="Arial"/>
                        </a:rPr>
                        <a:t>p</a:t>
                      </a:r>
                      <a:r>
                        <a:rPr sz="950" spc="-10" dirty="0">
                          <a:latin typeface="Arial"/>
                          <a:cs typeface="Arial"/>
                        </a:rPr>
                        <a:t>ra</a:t>
                      </a:r>
                      <a:r>
                        <a:rPr sz="950" dirty="0">
                          <a:latin typeface="Arial"/>
                          <a:cs typeface="Arial"/>
                        </a:rPr>
                        <a:t>c</a:t>
                      </a:r>
                      <a:r>
                        <a:rPr sz="950" spc="-5" dirty="0">
                          <a:latin typeface="Arial"/>
                          <a:cs typeface="Arial"/>
                        </a:rPr>
                        <a:t>t</a:t>
                      </a:r>
                      <a:r>
                        <a:rPr sz="950" spc="-25" dirty="0">
                          <a:latin typeface="Arial"/>
                          <a:cs typeface="Arial"/>
                        </a:rPr>
                        <a:t>i</a:t>
                      </a:r>
                      <a:r>
                        <a:rPr sz="950" dirty="0">
                          <a:latin typeface="Arial"/>
                          <a:cs typeface="Arial"/>
                        </a:rPr>
                        <a:t>c</a:t>
                      </a:r>
                      <a:r>
                        <a:rPr sz="950" spc="-10" dirty="0">
                          <a:latin typeface="Arial"/>
                          <a:cs typeface="Arial"/>
                        </a:rPr>
                        <a:t>e</a:t>
                      </a:r>
                      <a:r>
                        <a:rPr sz="950" dirty="0">
                          <a:latin typeface="Arial"/>
                          <a:cs typeface="Arial"/>
                        </a:rPr>
                        <a:t>. </a:t>
                      </a:r>
                      <a:r>
                        <a:rPr sz="950" spc="-100" dirty="0">
                          <a:latin typeface="Arial"/>
                          <a:cs typeface="Arial"/>
                        </a:rPr>
                        <a:t> </a:t>
                      </a:r>
                      <a:r>
                        <a:rPr sz="950" spc="5" dirty="0">
                          <a:latin typeface="Arial"/>
                          <a:cs typeface="Arial"/>
                        </a:rPr>
                        <a:t>A</a:t>
                      </a:r>
                      <a:r>
                        <a:rPr sz="950" dirty="0">
                          <a:latin typeface="Arial"/>
                          <a:cs typeface="Arial"/>
                        </a:rPr>
                        <a:t>s</a:t>
                      </a:r>
                      <a:r>
                        <a:rPr sz="950" spc="-25" dirty="0">
                          <a:latin typeface="Arial"/>
                          <a:cs typeface="Arial"/>
                        </a:rPr>
                        <a:t>s</a:t>
                      </a:r>
                      <a:r>
                        <a:rPr sz="950" spc="15" dirty="0">
                          <a:latin typeface="Arial"/>
                          <a:cs typeface="Arial"/>
                        </a:rPr>
                        <a:t>e</a:t>
                      </a:r>
                      <a:r>
                        <a:rPr sz="950" spc="-25" dirty="0">
                          <a:latin typeface="Arial"/>
                          <a:cs typeface="Arial"/>
                        </a:rPr>
                        <a:t>ss</a:t>
                      </a:r>
                      <a:r>
                        <a:rPr sz="950" spc="15" dirty="0">
                          <a:latin typeface="Arial"/>
                          <a:cs typeface="Arial"/>
                        </a:rPr>
                        <a:t>m</a:t>
                      </a:r>
                      <a:r>
                        <a:rPr sz="950" spc="-10" dirty="0">
                          <a:latin typeface="Arial"/>
                          <a:cs typeface="Arial"/>
                        </a:rPr>
                        <a:t>e</a:t>
                      </a:r>
                      <a:r>
                        <a:rPr sz="950" spc="-30" dirty="0">
                          <a:latin typeface="Arial"/>
                          <a:cs typeface="Arial"/>
                        </a:rPr>
                        <a:t>n</a:t>
                      </a:r>
                      <a:r>
                        <a:rPr sz="950" dirty="0">
                          <a:latin typeface="Arial"/>
                          <a:cs typeface="Arial"/>
                        </a:rPr>
                        <a:t>t </a:t>
                      </a:r>
                      <a:r>
                        <a:rPr sz="950" spc="-100" dirty="0">
                          <a:latin typeface="Arial"/>
                          <a:cs typeface="Arial"/>
                        </a:rPr>
                        <a:t> </a:t>
                      </a:r>
                      <a:r>
                        <a:rPr sz="950" spc="15" dirty="0">
                          <a:latin typeface="Arial"/>
                          <a:cs typeface="Arial"/>
                        </a:rPr>
                        <a:t>m</a:t>
                      </a:r>
                      <a:r>
                        <a:rPr sz="950" spc="-10" dirty="0">
                          <a:latin typeface="Arial"/>
                          <a:cs typeface="Arial"/>
                        </a:rPr>
                        <a:t>ea</a:t>
                      </a:r>
                      <a:r>
                        <a:rPr sz="950" dirty="0">
                          <a:latin typeface="Arial"/>
                          <a:cs typeface="Arial"/>
                        </a:rPr>
                        <a:t>s</a:t>
                      </a:r>
                      <a:r>
                        <a:rPr sz="950" spc="-30" dirty="0">
                          <a:latin typeface="Arial"/>
                          <a:cs typeface="Arial"/>
                        </a:rPr>
                        <a:t>u</a:t>
                      </a:r>
                      <a:r>
                        <a:rPr sz="950" spc="-10" dirty="0">
                          <a:latin typeface="Arial"/>
                          <a:cs typeface="Arial"/>
                        </a:rPr>
                        <a:t>r</a:t>
                      </a:r>
                      <a:r>
                        <a:rPr sz="950" dirty="0">
                          <a:latin typeface="Arial"/>
                          <a:cs typeface="Arial"/>
                        </a:rPr>
                        <a:t>e </a:t>
                      </a:r>
                      <a:r>
                        <a:rPr sz="950" spc="-105" dirty="0">
                          <a:latin typeface="Arial"/>
                          <a:cs typeface="Arial"/>
                        </a:rPr>
                        <a:t> </a:t>
                      </a:r>
                      <a:r>
                        <a:rPr sz="950" spc="-10" dirty="0">
                          <a:latin typeface="Arial"/>
                          <a:cs typeface="Arial"/>
                        </a:rPr>
                        <a:t>d</a:t>
                      </a:r>
                      <a:r>
                        <a:rPr sz="950" spc="15" dirty="0">
                          <a:latin typeface="Arial"/>
                          <a:cs typeface="Arial"/>
                        </a:rPr>
                        <a:t>e</a:t>
                      </a:r>
                      <a:r>
                        <a:rPr sz="950" dirty="0">
                          <a:latin typeface="Arial"/>
                          <a:cs typeface="Arial"/>
                        </a:rPr>
                        <a:t>s</a:t>
                      </a:r>
                      <a:r>
                        <a:rPr sz="950" spc="-25" dirty="0">
                          <a:latin typeface="Arial"/>
                          <a:cs typeface="Arial"/>
                        </a:rPr>
                        <a:t>i</a:t>
                      </a:r>
                      <a:r>
                        <a:rPr sz="950" spc="15" dirty="0">
                          <a:latin typeface="Arial"/>
                          <a:cs typeface="Arial"/>
                        </a:rPr>
                        <a:t>g</a:t>
                      </a:r>
                      <a:r>
                        <a:rPr sz="950" spc="-30" dirty="0">
                          <a:latin typeface="Arial"/>
                          <a:cs typeface="Arial"/>
                        </a:rPr>
                        <a:t>n</a:t>
                      </a:r>
                      <a:r>
                        <a:rPr sz="950" spc="-10" dirty="0">
                          <a:latin typeface="Arial"/>
                          <a:cs typeface="Arial"/>
                        </a:rPr>
                        <a:t>e</a:t>
                      </a:r>
                      <a:r>
                        <a:rPr sz="950" dirty="0">
                          <a:latin typeface="Arial"/>
                          <a:cs typeface="Arial"/>
                        </a:rPr>
                        <a:t>d </a:t>
                      </a:r>
                      <a:r>
                        <a:rPr sz="950" spc="-105" dirty="0">
                          <a:latin typeface="Arial"/>
                          <a:cs typeface="Arial"/>
                        </a:rPr>
                        <a:t> </a:t>
                      </a:r>
                      <a:r>
                        <a:rPr sz="950" dirty="0">
                          <a:latin typeface="Arial"/>
                          <a:cs typeface="Arial"/>
                        </a:rPr>
                        <a:t>s</a:t>
                      </a:r>
                      <a:r>
                        <a:rPr sz="950" spc="-30" dirty="0">
                          <a:latin typeface="Arial"/>
                          <a:cs typeface="Arial"/>
                        </a:rPr>
                        <a:t>h</a:t>
                      </a:r>
                      <a:r>
                        <a:rPr sz="950" spc="15" dirty="0">
                          <a:latin typeface="Arial"/>
                          <a:cs typeface="Arial"/>
                        </a:rPr>
                        <a:t>o</a:t>
                      </a:r>
                      <a:r>
                        <a:rPr sz="950" spc="-10" dirty="0">
                          <a:latin typeface="Arial"/>
                          <a:cs typeface="Arial"/>
                        </a:rPr>
                        <a:t>u</a:t>
                      </a:r>
                      <a:r>
                        <a:rPr sz="950" spc="-25" dirty="0">
                          <a:latin typeface="Arial"/>
                          <a:cs typeface="Arial"/>
                        </a:rPr>
                        <a:t>l</a:t>
                      </a:r>
                      <a:r>
                        <a:rPr sz="950" dirty="0">
                          <a:latin typeface="Arial"/>
                          <a:cs typeface="Arial"/>
                        </a:rPr>
                        <a:t>d </a:t>
                      </a:r>
                      <a:r>
                        <a:rPr sz="950" spc="-105" dirty="0">
                          <a:latin typeface="Arial"/>
                          <a:cs typeface="Arial"/>
                        </a:rPr>
                        <a:t> </a:t>
                      </a:r>
                      <a:r>
                        <a:rPr sz="950" spc="15" dirty="0">
                          <a:latin typeface="Arial"/>
                          <a:cs typeface="Arial"/>
                        </a:rPr>
                        <a:t>e</a:t>
                      </a:r>
                      <a:r>
                        <a:rPr sz="950" spc="-10" dirty="0">
                          <a:latin typeface="Arial"/>
                          <a:cs typeface="Arial"/>
                        </a:rPr>
                        <a:t>n</a:t>
                      </a:r>
                      <a:r>
                        <a:rPr sz="950" dirty="0">
                          <a:latin typeface="Arial"/>
                          <a:cs typeface="Arial"/>
                        </a:rPr>
                        <a:t>s</a:t>
                      </a:r>
                      <a:r>
                        <a:rPr sz="950" spc="-30" dirty="0">
                          <a:latin typeface="Arial"/>
                          <a:cs typeface="Arial"/>
                        </a:rPr>
                        <a:t>u</a:t>
                      </a:r>
                      <a:r>
                        <a:rPr sz="950" spc="-10" dirty="0">
                          <a:latin typeface="Arial"/>
                          <a:cs typeface="Arial"/>
                        </a:rPr>
                        <a:t>r</a:t>
                      </a:r>
                      <a:r>
                        <a:rPr sz="950" dirty="0">
                          <a:latin typeface="Arial"/>
                          <a:cs typeface="Arial"/>
                        </a:rPr>
                        <a:t>e </a:t>
                      </a:r>
                      <a:r>
                        <a:rPr sz="950" spc="-105" dirty="0">
                          <a:latin typeface="Arial"/>
                          <a:cs typeface="Arial"/>
                        </a:rPr>
                        <a:t> </a:t>
                      </a:r>
                      <a:r>
                        <a:rPr sz="950" spc="15" dirty="0">
                          <a:latin typeface="Arial"/>
                          <a:cs typeface="Arial"/>
                        </a:rPr>
                        <a:t>m</a:t>
                      </a:r>
                      <a:r>
                        <a:rPr sz="950" spc="-10" dirty="0">
                          <a:latin typeface="Arial"/>
                          <a:cs typeface="Arial"/>
                        </a:rPr>
                        <a:t>a</a:t>
                      </a:r>
                      <a:r>
                        <a:rPr sz="950" spc="-25" dirty="0">
                          <a:latin typeface="Arial"/>
                          <a:cs typeface="Arial"/>
                        </a:rPr>
                        <a:t>s</a:t>
                      </a:r>
                      <a:r>
                        <a:rPr sz="950" spc="-5" dirty="0">
                          <a:latin typeface="Arial"/>
                          <a:cs typeface="Arial"/>
                        </a:rPr>
                        <a:t>t</a:t>
                      </a:r>
                      <a:r>
                        <a:rPr sz="950" spc="-10" dirty="0">
                          <a:latin typeface="Arial"/>
                          <a:cs typeface="Arial"/>
                        </a:rPr>
                        <a:t>e</a:t>
                      </a:r>
                      <a:r>
                        <a:rPr sz="950" spc="15" dirty="0">
                          <a:latin typeface="Arial"/>
                          <a:cs typeface="Arial"/>
                        </a:rPr>
                        <a:t>r</a:t>
                      </a:r>
                      <a:r>
                        <a:rPr sz="950" dirty="0">
                          <a:latin typeface="Arial"/>
                          <a:cs typeface="Arial"/>
                        </a:rPr>
                        <a:t>y </a:t>
                      </a:r>
                      <a:r>
                        <a:rPr sz="950" spc="-125" dirty="0">
                          <a:latin typeface="Arial"/>
                          <a:cs typeface="Arial"/>
                        </a:rPr>
                        <a:t> </a:t>
                      </a:r>
                      <a:r>
                        <a:rPr sz="950" spc="-10" dirty="0">
                          <a:latin typeface="Arial"/>
                          <a:cs typeface="Arial"/>
                        </a:rPr>
                        <a:t>o</a:t>
                      </a:r>
                      <a:r>
                        <a:rPr sz="950" dirty="0">
                          <a:latin typeface="Arial"/>
                          <a:cs typeface="Arial"/>
                        </a:rPr>
                        <a:t>f </a:t>
                      </a:r>
                      <a:r>
                        <a:rPr sz="950" spc="-75" dirty="0">
                          <a:latin typeface="Arial"/>
                          <a:cs typeface="Arial"/>
                        </a:rPr>
                        <a:t> </a:t>
                      </a:r>
                      <a:r>
                        <a:rPr sz="950" spc="-5" dirty="0">
                          <a:latin typeface="Arial"/>
                          <a:cs typeface="Arial"/>
                        </a:rPr>
                        <a:t>t</a:t>
                      </a:r>
                      <a:r>
                        <a:rPr sz="950" spc="-10" dirty="0">
                          <a:latin typeface="Arial"/>
                          <a:cs typeface="Arial"/>
                        </a:rPr>
                        <a:t>he </a:t>
                      </a:r>
                      <a:r>
                        <a:rPr sz="950" dirty="0">
                          <a:latin typeface="Arial"/>
                          <a:cs typeface="Arial"/>
                        </a:rPr>
                        <a:t>c</a:t>
                      </a:r>
                      <a:r>
                        <a:rPr sz="950" spc="-10" dirty="0">
                          <a:latin typeface="Arial"/>
                          <a:cs typeface="Arial"/>
                        </a:rPr>
                        <a:t>o</a:t>
                      </a:r>
                      <a:r>
                        <a:rPr sz="950" spc="-30" dirty="0">
                          <a:latin typeface="Arial"/>
                          <a:cs typeface="Arial"/>
                        </a:rPr>
                        <a:t>n</a:t>
                      </a:r>
                      <a:r>
                        <a:rPr sz="950" dirty="0">
                          <a:latin typeface="Arial"/>
                          <a:cs typeface="Arial"/>
                        </a:rPr>
                        <a:t>c</a:t>
                      </a:r>
                      <a:r>
                        <a:rPr sz="950" spc="-10" dirty="0">
                          <a:latin typeface="Arial"/>
                          <a:cs typeface="Arial"/>
                        </a:rPr>
                        <a:t>ep</a:t>
                      </a:r>
                      <a:r>
                        <a:rPr sz="950" spc="-5" dirty="0">
                          <a:latin typeface="Arial"/>
                          <a:cs typeface="Arial"/>
                        </a:rPr>
                        <a:t>t/</a:t>
                      </a:r>
                      <a:r>
                        <a:rPr sz="950" spc="-25" dirty="0">
                          <a:latin typeface="Arial"/>
                          <a:cs typeface="Arial"/>
                        </a:rPr>
                        <a:t>s</a:t>
                      </a:r>
                      <a:r>
                        <a:rPr sz="950" spc="20" dirty="0">
                          <a:latin typeface="Arial"/>
                          <a:cs typeface="Arial"/>
                        </a:rPr>
                        <a:t>k</a:t>
                      </a:r>
                      <a:r>
                        <a:rPr sz="950" dirty="0">
                          <a:latin typeface="Arial"/>
                          <a:cs typeface="Arial"/>
                        </a:rPr>
                        <a:t>ill</a:t>
                      </a:r>
                      <a:r>
                        <a:rPr sz="950" spc="-25" dirty="0">
                          <a:latin typeface="Arial"/>
                          <a:cs typeface="Arial"/>
                        </a:rPr>
                        <a:t> </a:t>
                      </a:r>
                      <a:r>
                        <a:rPr sz="950" spc="-10" dirty="0">
                          <a:latin typeface="Arial"/>
                          <a:cs typeface="Arial"/>
                        </a:rPr>
                        <a:t>a</a:t>
                      </a:r>
                      <a:r>
                        <a:rPr sz="950" dirty="0">
                          <a:latin typeface="Arial"/>
                          <a:cs typeface="Arial"/>
                        </a:rPr>
                        <a:t>t</a:t>
                      </a:r>
                      <a:r>
                        <a:rPr sz="950" spc="-5" dirty="0">
                          <a:latin typeface="Arial"/>
                          <a:cs typeface="Arial"/>
                        </a:rPr>
                        <a:t> </a:t>
                      </a:r>
                      <a:r>
                        <a:rPr sz="950" dirty="0">
                          <a:latin typeface="Arial"/>
                          <a:cs typeface="Arial"/>
                        </a:rPr>
                        <a:t>a</a:t>
                      </a:r>
                      <a:r>
                        <a:rPr sz="950" spc="-10" dirty="0">
                          <a:latin typeface="Arial"/>
                          <a:cs typeface="Arial"/>
                        </a:rPr>
                        <a:t> </a:t>
                      </a:r>
                      <a:r>
                        <a:rPr sz="950" spc="15" dirty="0">
                          <a:latin typeface="Arial"/>
                          <a:cs typeface="Arial"/>
                        </a:rPr>
                        <a:t>m</a:t>
                      </a:r>
                      <a:r>
                        <a:rPr sz="950" spc="-25" dirty="0">
                          <a:latin typeface="Arial"/>
                          <a:cs typeface="Arial"/>
                        </a:rPr>
                        <a:t>i</a:t>
                      </a:r>
                      <a:r>
                        <a:rPr sz="950" spc="-10" dirty="0">
                          <a:latin typeface="Arial"/>
                          <a:cs typeface="Arial"/>
                        </a:rPr>
                        <a:t>n</a:t>
                      </a:r>
                      <a:r>
                        <a:rPr sz="950" spc="-25" dirty="0">
                          <a:latin typeface="Arial"/>
                          <a:cs typeface="Arial"/>
                        </a:rPr>
                        <a:t>i</a:t>
                      </a:r>
                      <a:r>
                        <a:rPr sz="950" spc="15" dirty="0">
                          <a:latin typeface="Arial"/>
                          <a:cs typeface="Arial"/>
                        </a:rPr>
                        <a:t>m</a:t>
                      </a:r>
                      <a:r>
                        <a:rPr sz="950" spc="-30" dirty="0">
                          <a:latin typeface="Arial"/>
                          <a:cs typeface="Arial"/>
                        </a:rPr>
                        <a:t>u</a:t>
                      </a:r>
                      <a:r>
                        <a:rPr sz="950" dirty="0">
                          <a:latin typeface="Arial"/>
                          <a:cs typeface="Arial"/>
                        </a:rPr>
                        <a:t>m</a:t>
                      </a:r>
                      <a:r>
                        <a:rPr sz="950" spc="15" dirty="0">
                          <a:latin typeface="Arial"/>
                          <a:cs typeface="Arial"/>
                        </a:rPr>
                        <a:t> </a:t>
                      </a:r>
                      <a:r>
                        <a:rPr sz="950" spc="-10" dirty="0">
                          <a:latin typeface="Arial"/>
                          <a:cs typeface="Arial"/>
                        </a:rPr>
                        <a:t>80</a:t>
                      </a:r>
                      <a:r>
                        <a:rPr sz="950" dirty="0">
                          <a:latin typeface="Arial"/>
                          <a:cs typeface="Arial"/>
                        </a:rPr>
                        <a:t>%</a:t>
                      </a:r>
                      <a:r>
                        <a:rPr sz="950" spc="10" dirty="0">
                          <a:latin typeface="Arial"/>
                          <a:cs typeface="Arial"/>
                        </a:rPr>
                        <a:t> </a:t>
                      </a:r>
                      <a:r>
                        <a:rPr sz="950" spc="-25" dirty="0">
                          <a:latin typeface="Arial"/>
                          <a:cs typeface="Arial"/>
                        </a:rPr>
                        <a:t>l</a:t>
                      </a:r>
                      <a:r>
                        <a:rPr sz="950" spc="-10" dirty="0">
                          <a:latin typeface="Arial"/>
                          <a:cs typeface="Arial"/>
                        </a:rPr>
                        <a:t>e</a:t>
                      </a:r>
                      <a:r>
                        <a:rPr sz="950" spc="-25" dirty="0">
                          <a:latin typeface="Arial"/>
                          <a:cs typeface="Arial"/>
                        </a:rPr>
                        <a:t>v</a:t>
                      </a:r>
                      <a:r>
                        <a:rPr sz="950" spc="15" dirty="0">
                          <a:latin typeface="Arial"/>
                          <a:cs typeface="Arial"/>
                        </a:rPr>
                        <a:t>e</a:t>
                      </a:r>
                      <a:r>
                        <a:rPr sz="950" dirty="0">
                          <a:latin typeface="Arial"/>
                          <a:cs typeface="Arial"/>
                        </a:rPr>
                        <a:t>l</a:t>
                      </a:r>
                      <a:r>
                        <a:rPr sz="950" spc="-25" dirty="0">
                          <a:latin typeface="Arial"/>
                          <a:cs typeface="Arial"/>
                        </a:rPr>
                        <a:t> </a:t>
                      </a:r>
                      <a:r>
                        <a:rPr sz="950" spc="-10" dirty="0">
                          <a:latin typeface="Arial"/>
                          <a:cs typeface="Arial"/>
                        </a:rPr>
                        <a:t>b</a:t>
                      </a:r>
                      <a:r>
                        <a:rPr sz="950" dirty="0">
                          <a:latin typeface="Arial"/>
                          <a:cs typeface="Arial"/>
                        </a:rPr>
                        <a:t>y</a:t>
                      </a:r>
                      <a:r>
                        <a:rPr sz="950" spc="-5" dirty="0">
                          <a:latin typeface="Arial"/>
                          <a:cs typeface="Arial"/>
                        </a:rPr>
                        <a:t> </a:t>
                      </a:r>
                      <a:r>
                        <a:rPr sz="950" spc="-2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spc="-5" dirty="0">
                          <a:latin typeface="Arial"/>
                          <a:cs typeface="Arial"/>
                        </a:rPr>
                        <a:t>t</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411479">
                <a:tc>
                  <a:txBody>
                    <a:bodyPr/>
                    <a:lstStyle/>
                    <a:p>
                      <a:pPr marL="62865">
                        <a:lnSpc>
                          <a:spcPct val="100000"/>
                        </a:lnSpc>
                      </a:pPr>
                      <a:r>
                        <a:rPr sz="1000" b="1" spc="-10" dirty="0">
                          <a:latin typeface="Arial"/>
                          <a:cs typeface="Arial"/>
                        </a:rPr>
                        <a:t>C</a:t>
                      </a:r>
                      <a:r>
                        <a:rPr sz="1000" b="1" spc="5" dirty="0">
                          <a:latin typeface="Arial"/>
                          <a:cs typeface="Arial"/>
                        </a:rPr>
                        <a:t>lo</a:t>
                      </a:r>
                      <a:r>
                        <a:rPr sz="1000" b="1" spc="-10" dirty="0">
                          <a:latin typeface="Arial"/>
                          <a:cs typeface="Arial"/>
                        </a:rPr>
                        <a:t>s</a:t>
                      </a:r>
                      <a:r>
                        <a:rPr sz="1000" b="1" spc="5" dirty="0">
                          <a:latin typeface="Arial"/>
                          <a:cs typeface="Arial"/>
                        </a:rPr>
                        <a:t>u</a:t>
                      </a:r>
                      <a:r>
                        <a:rPr sz="1000" b="1" spc="-10" dirty="0">
                          <a:latin typeface="Arial"/>
                          <a:cs typeface="Arial"/>
                        </a:rPr>
                        <a:t>re</a:t>
                      </a:r>
                      <a:endParaRPr sz="10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2865" marR="58419" algn="just">
                        <a:lnSpc>
                          <a:spcPts val="1060"/>
                        </a:lnSpc>
                      </a:pPr>
                      <a:r>
                        <a:rPr sz="950" spc="-15" dirty="0">
                          <a:latin typeface="Arial"/>
                          <a:cs typeface="Arial"/>
                        </a:rPr>
                        <a:t>T</a:t>
                      </a:r>
                      <a:r>
                        <a:rPr sz="950" spc="-10" dirty="0">
                          <a:latin typeface="Arial"/>
                          <a:cs typeface="Arial"/>
                        </a:rPr>
                        <a:t>ea</a:t>
                      </a:r>
                      <a:r>
                        <a:rPr sz="95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r  </a:t>
                      </a:r>
                      <a:r>
                        <a:rPr sz="950" spc="-130" dirty="0">
                          <a:latin typeface="Arial"/>
                          <a:cs typeface="Arial"/>
                        </a:rPr>
                        <a:t> </a:t>
                      </a:r>
                      <a:r>
                        <a:rPr sz="950" spc="20" dirty="0">
                          <a:latin typeface="Arial"/>
                          <a:cs typeface="Arial"/>
                        </a:rPr>
                        <a:t>f</a:t>
                      </a:r>
                      <a:r>
                        <a:rPr sz="950" spc="-10" dirty="0">
                          <a:latin typeface="Arial"/>
                          <a:cs typeface="Arial"/>
                        </a:rPr>
                        <a:t>a</a:t>
                      </a:r>
                      <a:r>
                        <a:rPr sz="950" dirty="0">
                          <a:latin typeface="Arial"/>
                          <a:cs typeface="Arial"/>
                        </a:rPr>
                        <a:t>cil</a:t>
                      </a:r>
                      <a:r>
                        <a:rPr sz="950" spc="-25" dirty="0">
                          <a:latin typeface="Arial"/>
                          <a:cs typeface="Arial"/>
                        </a:rPr>
                        <a:t>i</a:t>
                      </a:r>
                      <a:r>
                        <a:rPr sz="950" spc="-5" dirty="0">
                          <a:latin typeface="Arial"/>
                          <a:cs typeface="Arial"/>
                        </a:rPr>
                        <a:t>t</a:t>
                      </a:r>
                      <a:r>
                        <a:rPr sz="950" spc="-10" dirty="0">
                          <a:latin typeface="Arial"/>
                          <a:cs typeface="Arial"/>
                        </a:rPr>
                        <a:t>a</a:t>
                      </a:r>
                      <a:r>
                        <a:rPr sz="950" spc="-5" dirty="0">
                          <a:latin typeface="Arial"/>
                          <a:cs typeface="Arial"/>
                        </a:rPr>
                        <a:t>t</a:t>
                      </a:r>
                      <a:r>
                        <a:rPr sz="950" spc="-10" dirty="0">
                          <a:latin typeface="Arial"/>
                          <a:cs typeface="Arial"/>
                        </a:rPr>
                        <a:t>e</a:t>
                      </a:r>
                      <a:r>
                        <a:rPr sz="950" dirty="0">
                          <a:latin typeface="Arial"/>
                          <a:cs typeface="Arial"/>
                        </a:rPr>
                        <a:t>s  </a:t>
                      </a:r>
                      <a:r>
                        <a:rPr sz="950" spc="-125" dirty="0">
                          <a:latin typeface="Arial"/>
                          <a:cs typeface="Arial"/>
                        </a:rPr>
                        <a:t> </a:t>
                      </a:r>
                      <a:r>
                        <a:rPr sz="950" dirty="0">
                          <a:latin typeface="Arial"/>
                          <a:cs typeface="Arial"/>
                        </a:rPr>
                        <a:t>s</a:t>
                      </a:r>
                      <a:r>
                        <a:rPr sz="950" spc="-30" dirty="0">
                          <a:latin typeface="Arial"/>
                          <a:cs typeface="Arial"/>
                        </a:rPr>
                        <a:t>u</a:t>
                      </a:r>
                      <a:r>
                        <a:rPr sz="950" spc="15" dirty="0">
                          <a:latin typeface="Arial"/>
                          <a:cs typeface="Arial"/>
                        </a:rPr>
                        <a:t>mm</a:t>
                      </a:r>
                      <a:r>
                        <a:rPr sz="950" spc="-10" dirty="0">
                          <a:latin typeface="Arial"/>
                          <a:cs typeface="Arial"/>
                        </a:rPr>
                        <a:t>ar</a:t>
                      </a:r>
                      <a:r>
                        <a:rPr sz="950" spc="-25" dirty="0">
                          <a:latin typeface="Arial"/>
                          <a:cs typeface="Arial"/>
                        </a:rPr>
                        <a:t>i</a:t>
                      </a:r>
                      <a:r>
                        <a:rPr sz="950" dirty="0">
                          <a:latin typeface="Arial"/>
                          <a:cs typeface="Arial"/>
                        </a:rPr>
                        <a:t>z</a:t>
                      </a:r>
                      <a:r>
                        <a:rPr sz="950" spc="-10" dirty="0">
                          <a:latin typeface="Arial"/>
                          <a:cs typeface="Arial"/>
                        </a:rPr>
                        <a:t>a</a:t>
                      </a:r>
                      <a:r>
                        <a:rPr sz="950" spc="-5" dirty="0">
                          <a:latin typeface="Arial"/>
                          <a:cs typeface="Arial"/>
                        </a:rPr>
                        <a:t>t</a:t>
                      </a:r>
                      <a:r>
                        <a:rPr sz="950" spc="-25" dirty="0">
                          <a:latin typeface="Arial"/>
                          <a:cs typeface="Arial"/>
                        </a:rPr>
                        <a:t>i</a:t>
                      </a:r>
                      <a:r>
                        <a:rPr sz="950" spc="15" dirty="0">
                          <a:latin typeface="Arial"/>
                          <a:cs typeface="Arial"/>
                        </a:rPr>
                        <a:t>o</a:t>
                      </a:r>
                      <a:r>
                        <a:rPr sz="950" dirty="0">
                          <a:latin typeface="Arial"/>
                          <a:cs typeface="Arial"/>
                        </a:rPr>
                        <a:t>n </a:t>
                      </a:r>
                      <a:r>
                        <a:rPr sz="950" spc="110" dirty="0">
                          <a:latin typeface="Arial"/>
                          <a:cs typeface="Arial"/>
                        </a:rPr>
                        <a:t> </a:t>
                      </a:r>
                      <a:r>
                        <a:rPr sz="950" spc="-10" dirty="0">
                          <a:latin typeface="Arial"/>
                          <a:cs typeface="Arial"/>
                        </a:rPr>
                        <a:t>o</a:t>
                      </a:r>
                      <a:r>
                        <a:rPr sz="950" dirty="0">
                          <a:latin typeface="Arial"/>
                          <a:cs typeface="Arial"/>
                        </a:rPr>
                        <a:t>f  </a:t>
                      </a:r>
                      <a:r>
                        <a:rPr sz="950" spc="-100" dirty="0">
                          <a:latin typeface="Arial"/>
                          <a:cs typeface="Arial"/>
                        </a:rPr>
                        <a:t> </a:t>
                      </a:r>
                      <a:r>
                        <a:rPr sz="950" spc="-5" dirty="0">
                          <a:latin typeface="Arial"/>
                          <a:cs typeface="Arial"/>
                        </a:rPr>
                        <a:t>t</a:t>
                      </a:r>
                      <a:r>
                        <a:rPr sz="950" spc="-30" dirty="0">
                          <a:latin typeface="Arial"/>
                          <a:cs typeface="Arial"/>
                        </a:rPr>
                        <a:t>h</a:t>
                      </a:r>
                      <a:r>
                        <a:rPr sz="950" dirty="0">
                          <a:latin typeface="Arial"/>
                          <a:cs typeface="Arial"/>
                        </a:rPr>
                        <a:t>e  </a:t>
                      </a:r>
                      <a:r>
                        <a:rPr sz="950" spc="-105" dirty="0">
                          <a:latin typeface="Arial"/>
                          <a:cs typeface="Arial"/>
                        </a:rPr>
                        <a:t> </a:t>
                      </a:r>
                      <a:r>
                        <a:rPr sz="950" spc="-25" dirty="0">
                          <a:latin typeface="Arial"/>
                          <a:cs typeface="Arial"/>
                        </a:rPr>
                        <a:t>l</a:t>
                      </a:r>
                      <a:r>
                        <a:rPr sz="950" spc="15"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spc="-30" dirty="0">
                          <a:latin typeface="Arial"/>
                          <a:cs typeface="Arial"/>
                        </a:rPr>
                        <a:t>n</a:t>
                      </a:r>
                      <a:r>
                        <a:rPr sz="950" dirty="0">
                          <a:latin typeface="Arial"/>
                          <a:cs typeface="Arial"/>
                        </a:rPr>
                        <a:t>’s </a:t>
                      </a:r>
                      <a:r>
                        <a:rPr sz="950" spc="114" dirty="0">
                          <a:latin typeface="Arial"/>
                          <a:cs typeface="Arial"/>
                        </a:rPr>
                        <a:t> </a:t>
                      </a:r>
                      <a:r>
                        <a:rPr sz="950" dirty="0">
                          <a:latin typeface="Arial"/>
                          <a:cs typeface="Arial"/>
                        </a:rPr>
                        <a:t>k</a:t>
                      </a:r>
                      <a:r>
                        <a:rPr sz="950" spc="15" dirty="0">
                          <a:latin typeface="Arial"/>
                          <a:cs typeface="Arial"/>
                        </a:rPr>
                        <a:t>e</a:t>
                      </a:r>
                      <a:r>
                        <a:rPr sz="950" dirty="0">
                          <a:latin typeface="Arial"/>
                          <a:cs typeface="Arial"/>
                        </a:rPr>
                        <a:t>y </a:t>
                      </a:r>
                      <a:r>
                        <a:rPr sz="950" spc="114" dirty="0">
                          <a:latin typeface="Arial"/>
                          <a:cs typeface="Arial"/>
                        </a:rPr>
                        <a:t> </a:t>
                      </a:r>
                      <a:r>
                        <a:rPr sz="950" spc="-10" dirty="0">
                          <a:latin typeface="Arial"/>
                          <a:cs typeface="Arial"/>
                        </a:rPr>
                        <a:t>p</a:t>
                      </a:r>
                      <a:r>
                        <a:rPr sz="950" spc="15" dirty="0">
                          <a:latin typeface="Arial"/>
                          <a:cs typeface="Arial"/>
                        </a:rPr>
                        <a:t>o</a:t>
                      </a:r>
                      <a:r>
                        <a:rPr sz="950" dirty="0">
                          <a:latin typeface="Arial"/>
                          <a:cs typeface="Arial"/>
                        </a:rPr>
                        <a:t>i</a:t>
                      </a:r>
                      <a:r>
                        <a:rPr sz="950" spc="-30" dirty="0">
                          <a:latin typeface="Arial"/>
                          <a:cs typeface="Arial"/>
                        </a:rPr>
                        <a:t>n</a:t>
                      </a:r>
                      <a:r>
                        <a:rPr sz="950" spc="20" dirty="0">
                          <a:latin typeface="Arial"/>
                          <a:cs typeface="Arial"/>
                        </a:rPr>
                        <a:t>t</a:t>
                      </a:r>
                      <a:r>
                        <a:rPr sz="950" spc="-25" dirty="0">
                          <a:latin typeface="Arial"/>
                          <a:cs typeface="Arial"/>
                        </a:rPr>
                        <a:t>s</a:t>
                      </a:r>
                      <a:r>
                        <a:rPr sz="950" dirty="0">
                          <a:latin typeface="Arial"/>
                          <a:cs typeface="Arial"/>
                        </a:rPr>
                        <a:t>.  </a:t>
                      </a:r>
                      <a:r>
                        <a:rPr sz="950" spc="-125" dirty="0">
                          <a:latin typeface="Arial"/>
                          <a:cs typeface="Arial"/>
                        </a:rPr>
                        <a:t> </a:t>
                      </a:r>
                      <a:r>
                        <a:rPr sz="950" dirty="0">
                          <a:latin typeface="Arial"/>
                          <a:cs typeface="Arial"/>
                        </a:rPr>
                        <a:t>D</a:t>
                      </a:r>
                      <a:r>
                        <a:rPr sz="950" spc="-10" dirty="0">
                          <a:latin typeface="Arial"/>
                          <a:cs typeface="Arial"/>
                        </a:rPr>
                        <a:t>e</a:t>
                      </a:r>
                      <a:r>
                        <a:rPr sz="950" dirty="0">
                          <a:latin typeface="Arial"/>
                          <a:cs typeface="Arial"/>
                        </a:rPr>
                        <a:t>s</a:t>
                      </a:r>
                      <a:r>
                        <a:rPr sz="950" spc="-25" dirty="0">
                          <a:latin typeface="Arial"/>
                          <a:cs typeface="Arial"/>
                        </a:rPr>
                        <a:t>i</a:t>
                      </a:r>
                      <a:r>
                        <a:rPr sz="950" spc="15" dirty="0">
                          <a:latin typeface="Arial"/>
                          <a:cs typeface="Arial"/>
                        </a:rPr>
                        <a:t>g</a:t>
                      </a:r>
                      <a:r>
                        <a:rPr sz="950" dirty="0">
                          <a:latin typeface="Arial"/>
                          <a:cs typeface="Arial"/>
                        </a:rPr>
                        <a:t>n </a:t>
                      </a:r>
                      <a:r>
                        <a:rPr sz="950" spc="110" dirty="0">
                          <a:latin typeface="Arial"/>
                          <a:cs typeface="Arial"/>
                        </a:rPr>
                        <a:t> </a:t>
                      </a:r>
                      <a:r>
                        <a:rPr sz="950" spc="20" dirty="0">
                          <a:latin typeface="Arial"/>
                          <a:cs typeface="Arial"/>
                        </a:rPr>
                        <a:t>f</a:t>
                      </a:r>
                      <a:r>
                        <a:rPr sz="950" dirty="0">
                          <a:latin typeface="Arial"/>
                          <a:cs typeface="Arial"/>
                        </a:rPr>
                        <a:t>i</a:t>
                      </a:r>
                      <a:r>
                        <a:rPr sz="950" spc="-25" dirty="0">
                          <a:latin typeface="Arial"/>
                          <a:cs typeface="Arial"/>
                        </a:rPr>
                        <a:t>v</a:t>
                      </a:r>
                      <a:r>
                        <a:rPr sz="950" dirty="0">
                          <a:latin typeface="Arial"/>
                          <a:cs typeface="Arial"/>
                        </a:rPr>
                        <a:t>e  </a:t>
                      </a:r>
                      <a:r>
                        <a:rPr sz="950" spc="-130" dirty="0">
                          <a:latin typeface="Arial"/>
                          <a:cs typeface="Arial"/>
                        </a:rPr>
                        <a:t> </a:t>
                      </a:r>
                      <a:r>
                        <a:rPr sz="950" spc="15" dirty="0">
                          <a:latin typeface="Arial"/>
                          <a:cs typeface="Arial"/>
                        </a:rPr>
                        <a:t>q</a:t>
                      </a:r>
                      <a:r>
                        <a:rPr sz="950" spc="-30" dirty="0">
                          <a:latin typeface="Arial"/>
                          <a:cs typeface="Arial"/>
                        </a:rPr>
                        <a:t>u</a:t>
                      </a:r>
                      <a:r>
                        <a:rPr sz="950" spc="15" dirty="0">
                          <a:latin typeface="Arial"/>
                          <a:cs typeface="Arial"/>
                        </a:rPr>
                        <a:t>e</a:t>
                      </a:r>
                      <a:r>
                        <a:rPr sz="950" spc="-25" dirty="0">
                          <a:latin typeface="Arial"/>
                          <a:cs typeface="Arial"/>
                        </a:rPr>
                        <a:t>s</a:t>
                      </a:r>
                      <a:r>
                        <a:rPr sz="950" spc="-5" dirty="0">
                          <a:latin typeface="Arial"/>
                          <a:cs typeface="Arial"/>
                        </a:rPr>
                        <a:t>t</a:t>
                      </a:r>
                      <a:r>
                        <a:rPr sz="950" spc="-25" dirty="0">
                          <a:latin typeface="Arial"/>
                          <a:cs typeface="Arial"/>
                        </a:rPr>
                        <a:t>i</a:t>
                      </a:r>
                      <a:r>
                        <a:rPr sz="950" spc="15" dirty="0">
                          <a:latin typeface="Arial"/>
                          <a:cs typeface="Arial"/>
                        </a:rPr>
                        <a:t>o</a:t>
                      </a:r>
                      <a:r>
                        <a:rPr sz="950" spc="-10" dirty="0">
                          <a:latin typeface="Arial"/>
                          <a:cs typeface="Arial"/>
                        </a:rPr>
                        <a:t>n</a:t>
                      </a:r>
                      <a:r>
                        <a:rPr sz="950" dirty="0">
                          <a:latin typeface="Arial"/>
                          <a:cs typeface="Arial"/>
                        </a:rPr>
                        <a:t>s </a:t>
                      </a:r>
                      <a:r>
                        <a:rPr sz="950" spc="114" dirty="0">
                          <a:latin typeface="Arial"/>
                          <a:cs typeface="Arial"/>
                        </a:rPr>
                        <a:t> </a:t>
                      </a:r>
                      <a:r>
                        <a:rPr sz="950" spc="-5" dirty="0">
                          <a:latin typeface="Arial"/>
                          <a:cs typeface="Arial"/>
                        </a:rPr>
                        <a:t>t</a:t>
                      </a:r>
                      <a:r>
                        <a:rPr sz="950" dirty="0">
                          <a:latin typeface="Arial"/>
                          <a:cs typeface="Arial"/>
                        </a:rPr>
                        <a:t>o  </a:t>
                      </a:r>
                      <a:r>
                        <a:rPr sz="950" spc="-105" dirty="0">
                          <a:latin typeface="Arial"/>
                          <a:cs typeface="Arial"/>
                        </a:rPr>
                        <a:t> </a:t>
                      </a:r>
                      <a:r>
                        <a:rPr sz="95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ck  </a:t>
                      </a:r>
                      <a:r>
                        <a:rPr sz="950" spc="-100" dirty="0">
                          <a:latin typeface="Arial"/>
                          <a:cs typeface="Arial"/>
                        </a:rPr>
                        <a:t> </a:t>
                      </a:r>
                      <a:r>
                        <a:rPr sz="950" spc="-2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10" dirty="0">
                          <a:latin typeface="Arial"/>
                          <a:cs typeface="Arial"/>
                        </a:rPr>
                        <a:t>nt u</a:t>
                      </a:r>
                      <a:r>
                        <a:rPr sz="950" spc="-30" dirty="0">
                          <a:latin typeface="Arial"/>
                          <a:cs typeface="Arial"/>
                        </a:rPr>
                        <a:t>n</a:t>
                      </a:r>
                      <a:r>
                        <a:rPr sz="950" spc="-10" dirty="0">
                          <a:latin typeface="Arial"/>
                          <a:cs typeface="Arial"/>
                        </a:rPr>
                        <a:t>de</a:t>
                      </a:r>
                      <a:r>
                        <a:rPr sz="950" spc="15" dirty="0">
                          <a:latin typeface="Arial"/>
                          <a:cs typeface="Arial"/>
                        </a:rPr>
                        <a:t>r</a:t>
                      </a:r>
                      <a:r>
                        <a:rPr sz="950" spc="-25" dirty="0">
                          <a:latin typeface="Arial"/>
                          <a:cs typeface="Arial"/>
                        </a:rPr>
                        <a:t>s</a:t>
                      </a:r>
                      <a:r>
                        <a:rPr sz="950" spc="-5" dirty="0">
                          <a:latin typeface="Arial"/>
                          <a:cs typeface="Arial"/>
                        </a:rPr>
                        <a:t>t</a:t>
                      </a:r>
                      <a:r>
                        <a:rPr sz="950" spc="15" dirty="0">
                          <a:latin typeface="Arial"/>
                          <a:cs typeface="Arial"/>
                        </a:rPr>
                        <a:t>a</a:t>
                      </a:r>
                      <a:r>
                        <a:rPr sz="950" spc="-30" dirty="0">
                          <a:latin typeface="Arial"/>
                          <a:cs typeface="Arial"/>
                        </a:rPr>
                        <a:t>n</a:t>
                      </a:r>
                      <a:r>
                        <a:rPr sz="950" spc="15" dirty="0">
                          <a:latin typeface="Arial"/>
                          <a:cs typeface="Arial"/>
                        </a:rPr>
                        <a:t>d</a:t>
                      </a:r>
                      <a:r>
                        <a:rPr sz="950" dirty="0">
                          <a:latin typeface="Arial"/>
                          <a:cs typeface="Arial"/>
                        </a:rPr>
                        <a:t>i</a:t>
                      </a:r>
                      <a:r>
                        <a:rPr sz="950" spc="-30" dirty="0">
                          <a:latin typeface="Arial"/>
                          <a:cs typeface="Arial"/>
                        </a:rPr>
                        <a:t>n</a:t>
                      </a:r>
                      <a:r>
                        <a:rPr sz="950" dirty="0">
                          <a:latin typeface="Arial"/>
                          <a:cs typeface="Arial"/>
                        </a:rPr>
                        <a:t>g</a:t>
                      </a:r>
                      <a:r>
                        <a:rPr sz="950" spc="15" dirty="0">
                          <a:latin typeface="Arial"/>
                          <a:cs typeface="Arial"/>
                        </a:rPr>
                        <a:t> </a:t>
                      </a:r>
                      <a:r>
                        <a:rPr sz="950" spc="-10" dirty="0">
                          <a:latin typeface="Arial"/>
                          <a:cs typeface="Arial"/>
                        </a:rPr>
                        <a:t>o</a:t>
                      </a:r>
                      <a:r>
                        <a:rPr sz="950" dirty="0">
                          <a:latin typeface="Arial"/>
                          <a:cs typeface="Arial"/>
                        </a:rPr>
                        <a:t>f</a:t>
                      </a:r>
                      <a:r>
                        <a:rPr sz="950" spc="45" dirty="0">
                          <a:latin typeface="Arial"/>
                          <a:cs typeface="Arial"/>
                        </a:rPr>
                        <a:t> </a:t>
                      </a:r>
                      <a:r>
                        <a:rPr sz="950" dirty="0">
                          <a:latin typeface="Arial"/>
                          <a:cs typeface="Arial"/>
                        </a:rPr>
                        <a:t>k</a:t>
                      </a:r>
                      <a:r>
                        <a:rPr sz="950" spc="-10" dirty="0">
                          <a:latin typeface="Arial"/>
                          <a:cs typeface="Arial"/>
                        </a:rPr>
                        <a:t>e</a:t>
                      </a:r>
                      <a:r>
                        <a:rPr sz="950" dirty="0">
                          <a:latin typeface="Arial"/>
                          <a:cs typeface="Arial"/>
                        </a:rPr>
                        <a:t>y</a:t>
                      </a:r>
                      <a:r>
                        <a:rPr sz="950" spc="-5" dirty="0">
                          <a:latin typeface="Arial"/>
                          <a:cs typeface="Arial"/>
                        </a:rPr>
                        <a:t> </a:t>
                      </a:r>
                      <a:r>
                        <a:rPr sz="950" dirty="0">
                          <a:latin typeface="Arial"/>
                          <a:cs typeface="Arial"/>
                        </a:rPr>
                        <a:t>c</a:t>
                      </a:r>
                      <a:r>
                        <a:rPr sz="950" spc="15" dirty="0">
                          <a:latin typeface="Arial"/>
                          <a:cs typeface="Arial"/>
                        </a:rPr>
                        <a:t>o</a:t>
                      </a:r>
                      <a:r>
                        <a:rPr sz="950" spc="-30" dirty="0">
                          <a:latin typeface="Arial"/>
                          <a:cs typeface="Arial"/>
                        </a:rPr>
                        <a:t>n</a:t>
                      </a:r>
                      <a:r>
                        <a:rPr sz="950" dirty="0">
                          <a:latin typeface="Arial"/>
                          <a:cs typeface="Arial"/>
                        </a:rPr>
                        <a:t>c</a:t>
                      </a:r>
                      <a:r>
                        <a:rPr sz="950" spc="-10" dirty="0">
                          <a:latin typeface="Arial"/>
                          <a:cs typeface="Arial"/>
                        </a:rPr>
                        <a:t>ep</a:t>
                      </a:r>
                      <a:r>
                        <a:rPr sz="950" spc="20" dirty="0">
                          <a:latin typeface="Arial"/>
                          <a:cs typeface="Arial"/>
                        </a:rPr>
                        <a:t>t</a:t>
                      </a:r>
                      <a:r>
                        <a:rPr sz="950" dirty="0">
                          <a:latin typeface="Arial"/>
                          <a:cs typeface="Arial"/>
                        </a:rPr>
                        <a:t>s</a:t>
                      </a:r>
                      <a:r>
                        <a:rPr sz="950" spc="-5"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5" dirty="0">
                          <a:latin typeface="Arial"/>
                          <a:cs typeface="Arial"/>
                        </a:rPr>
                        <a:t> </a:t>
                      </a:r>
                      <a:r>
                        <a:rPr sz="950" dirty="0">
                          <a:latin typeface="Arial"/>
                          <a:cs typeface="Arial"/>
                        </a:rPr>
                        <a:t>c</a:t>
                      </a:r>
                      <a:r>
                        <a:rPr sz="950" spc="15" dirty="0">
                          <a:latin typeface="Arial"/>
                          <a:cs typeface="Arial"/>
                        </a:rPr>
                        <a:t>o</a:t>
                      </a:r>
                      <a:r>
                        <a:rPr sz="950" spc="-30" dirty="0">
                          <a:latin typeface="Arial"/>
                          <a:cs typeface="Arial"/>
                        </a:rPr>
                        <a:t>n</a:t>
                      </a:r>
                      <a:r>
                        <a:rPr sz="950" spc="-5" dirty="0">
                          <a:latin typeface="Arial"/>
                          <a:cs typeface="Arial"/>
                        </a:rPr>
                        <a:t>t</a:t>
                      </a:r>
                      <a:r>
                        <a:rPr sz="950" spc="15" dirty="0">
                          <a:latin typeface="Arial"/>
                          <a:cs typeface="Arial"/>
                        </a:rPr>
                        <a:t>e</a:t>
                      </a:r>
                      <a:r>
                        <a:rPr sz="950" spc="-30" dirty="0">
                          <a:latin typeface="Arial"/>
                          <a:cs typeface="Arial"/>
                        </a:rPr>
                        <a:t>n</a:t>
                      </a:r>
                      <a:r>
                        <a:rPr sz="950" dirty="0">
                          <a:latin typeface="Arial"/>
                          <a:cs typeface="Arial"/>
                        </a:rPr>
                        <a:t>t</a:t>
                      </a:r>
                      <a:r>
                        <a:rPr sz="950" spc="20" dirty="0">
                          <a:latin typeface="Arial"/>
                          <a:cs typeface="Arial"/>
                        </a:rPr>
                        <a:t> </a:t>
                      </a:r>
                      <a:r>
                        <a:rPr sz="950" spc="-5" dirty="0">
                          <a:latin typeface="Arial"/>
                          <a:cs typeface="Arial"/>
                        </a:rPr>
                        <a:t>t</a:t>
                      </a:r>
                      <a:r>
                        <a:rPr sz="950" spc="15" dirty="0">
                          <a:latin typeface="Arial"/>
                          <a:cs typeface="Arial"/>
                        </a:rPr>
                        <a:t>a</a:t>
                      </a:r>
                      <a:r>
                        <a:rPr sz="950" spc="-30" dirty="0">
                          <a:latin typeface="Arial"/>
                          <a:cs typeface="Arial"/>
                        </a:rPr>
                        <a:t>u</a:t>
                      </a:r>
                      <a:r>
                        <a:rPr sz="950" spc="15" dirty="0">
                          <a:latin typeface="Arial"/>
                          <a:cs typeface="Arial"/>
                        </a:rPr>
                        <a:t>g</a:t>
                      </a:r>
                      <a:r>
                        <a:rPr sz="950" spc="-30" dirty="0">
                          <a:latin typeface="Arial"/>
                          <a:cs typeface="Arial"/>
                        </a:rPr>
                        <a:t>h</a:t>
                      </a:r>
                      <a:r>
                        <a:rPr sz="950" dirty="0">
                          <a:latin typeface="Arial"/>
                          <a:cs typeface="Arial"/>
                        </a:rPr>
                        <a:t>t</a:t>
                      </a:r>
                      <a:r>
                        <a:rPr sz="950" spc="45" dirty="0">
                          <a:latin typeface="Arial"/>
                          <a:cs typeface="Arial"/>
                        </a:rPr>
                        <a:t> </a:t>
                      </a:r>
                      <a:r>
                        <a:rPr sz="950" dirty="0">
                          <a:latin typeface="Arial"/>
                          <a:cs typeface="Arial"/>
                        </a:rPr>
                        <a:t>in</a:t>
                      </a:r>
                      <a:r>
                        <a:rPr sz="950" spc="15"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40" dirty="0">
                          <a:latin typeface="Arial"/>
                          <a:cs typeface="Arial"/>
                        </a:rPr>
                        <a:t> </a:t>
                      </a:r>
                      <a:r>
                        <a:rPr sz="950" dirty="0">
                          <a:latin typeface="Arial"/>
                          <a:cs typeface="Arial"/>
                        </a:rPr>
                        <a:t>l</a:t>
                      </a:r>
                      <a:r>
                        <a:rPr sz="950" spc="-10"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spc="-30" dirty="0">
                          <a:latin typeface="Arial"/>
                          <a:cs typeface="Arial"/>
                        </a:rPr>
                        <a:t>n</a:t>
                      </a:r>
                      <a:r>
                        <a:rPr sz="950" dirty="0">
                          <a:latin typeface="Arial"/>
                          <a:cs typeface="Arial"/>
                        </a:rPr>
                        <a:t>.</a:t>
                      </a:r>
                      <a:r>
                        <a:rPr sz="950" spc="20" dirty="0">
                          <a:latin typeface="Arial"/>
                          <a:cs typeface="Arial"/>
                        </a:rPr>
                        <a:t> </a:t>
                      </a:r>
                      <a:r>
                        <a:rPr sz="950" spc="5" dirty="0">
                          <a:latin typeface="Arial"/>
                          <a:cs typeface="Arial"/>
                        </a:rPr>
                        <a:t>P</a:t>
                      </a:r>
                      <a:r>
                        <a:rPr sz="950" spc="-10" dirty="0">
                          <a:latin typeface="Arial"/>
                          <a:cs typeface="Arial"/>
                        </a:rPr>
                        <a:t>ro</a:t>
                      </a:r>
                      <a:r>
                        <a:rPr sz="950" dirty="0">
                          <a:latin typeface="Arial"/>
                          <a:cs typeface="Arial"/>
                        </a:rPr>
                        <a:t>v</a:t>
                      </a:r>
                      <a:r>
                        <a:rPr sz="950" spc="-25" dirty="0">
                          <a:latin typeface="Arial"/>
                          <a:cs typeface="Arial"/>
                        </a:rPr>
                        <a:t>i</a:t>
                      </a:r>
                      <a:r>
                        <a:rPr sz="950" spc="-10" dirty="0">
                          <a:latin typeface="Arial"/>
                          <a:cs typeface="Arial"/>
                        </a:rPr>
                        <a:t>d</a:t>
                      </a:r>
                      <a:r>
                        <a:rPr sz="950" dirty="0">
                          <a:latin typeface="Arial"/>
                          <a:cs typeface="Arial"/>
                        </a:rPr>
                        <a:t>e</a:t>
                      </a:r>
                      <a:r>
                        <a:rPr sz="950" spc="15" dirty="0">
                          <a:latin typeface="Arial"/>
                          <a:cs typeface="Arial"/>
                        </a:rPr>
                        <a:t> </a:t>
                      </a:r>
                      <a:r>
                        <a:rPr sz="950" spc="20" dirty="0">
                          <a:latin typeface="Arial"/>
                          <a:cs typeface="Arial"/>
                        </a:rPr>
                        <a:t>t</a:t>
                      </a:r>
                      <a:r>
                        <a:rPr sz="950" spc="-10" dirty="0">
                          <a:latin typeface="Arial"/>
                          <a:cs typeface="Arial"/>
                        </a:rPr>
                        <a:t>hre</a:t>
                      </a:r>
                      <a:r>
                        <a:rPr sz="950" dirty="0">
                          <a:latin typeface="Arial"/>
                          <a:cs typeface="Arial"/>
                        </a:rPr>
                        <a:t>e</a:t>
                      </a:r>
                      <a:r>
                        <a:rPr sz="950" spc="15" dirty="0">
                          <a:latin typeface="Arial"/>
                          <a:cs typeface="Arial"/>
                        </a:rPr>
                        <a:t> </a:t>
                      </a:r>
                      <a:r>
                        <a:rPr sz="950" spc="-10" dirty="0">
                          <a:latin typeface="Arial"/>
                          <a:cs typeface="Arial"/>
                        </a:rPr>
                        <a:t>ad</a:t>
                      </a:r>
                      <a:r>
                        <a:rPr sz="950" spc="15" dirty="0">
                          <a:latin typeface="Arial"/>
                          <a:cs typeface="Arial"/>
                        </a:rPr>
                        <a:t>d</a:t>
                      </a:r>
                      <a:r>
                        <a:rPr sz="950" spc="-25" dirty="0">
                          <a:latin typeface="Arial"/>
                          <a:cs typeface="Arial"/>
                        </a:rPr>
                        <a:t>i</a:t>
                      </a:r>
                      <a:r>
                        <a:rPr sz="950" spc="-5" dirty="0">
                          <a:latin typeface="Arial"/>
                          <a:cs typeface="Arial"/>
                        </a:rPr>
                        <a:t>t</a:t>
                      </a:r>
                      <a:r>
                        <a:rPr sz="950" spc="-25" dirty="0">
                          <a:latin typeface="Arial"/>
                          <a:cs typeface="Arial"/>
                        </a:rPr>
                        <a:t>i</a:t>
                      </a:r>
                      <a:r>
                        <a:rPr sz="950" spc="15" dirty="0">
                          <a:latin typeface="Arial"/>
                          <a:cs typeface="Arial"/>
                        </a:rPr>
                        <a:t>o</a:t>
                      </a:r>
                      <a:r>
                        <a:rPr sz="950" spc="-30" dirty="0">
                          <a:latin typeface="Arial"/>
                          <a:cs typeface="Arial"/>
                        </a:rPr>
                        <a:t>n</a:t>
                      </a:r>
                      <a:r>
                        <a:rPr sz="950" spc="15" dirty="0">
                          <a:latin typeface="Arial"/>
                          <a:cs typeface="Arial"/>
                        </a:rPr>
                        <a:t>a</a:t>
                      </a:r>
                      <a:r>
                        <a:rPr sz="950" dirty="0">
                          <a:latin typeface="Arial"/>
                          <a:cs typeface="Arial"/>
                        </a:rPr>
                        <a:t>l</a:t>
                      </a:r>
                      <a:r>
                        <a:rPr sz="950" spc="25" dirty="0">
                          <a:latin typeface="Arial"/>
                          <a:cs typeface="Arial"/>
                        </a:rPr>
                        <a:t> </a:t>
                      </a:r>
                      <a:r>
                        <a:rPr sz="950" spc="15" dirty="0">
                          <a:latin typeface="Arial"/>
                          <a:cs typeface="Arial"/>
                        </a:rPr>
                        <a:t>e</a:t>
                      </a:r>
                      <a:r>
                        <a:rPr sz="950" spc="-50" dirty="0">
                          <a:latin typeface="Arial"/>
                          <a:cs typeface="Arial"/>
                        </a:rPr>
                        <a:t>x</a:t>
                      </a:r>
                      <a:r>
                        <a:rPr sz="950" spc="-10" dirty="0">
                          <a:latin typeface="Arial"/>
                          <a:cs typeface="Arial"/>
                        </a:rPr>
                        <a:t>a</a:t>
                      </a:r>
                      <a:r>
                        <a:rPr sz="950" spc="15" dirty="0">
                          <a:latin typeface="Arial"/>
                          <a:cs typeface="Arial"/>
                        </a:rPr>
                        <a:t>m</a:t>
                      </a:r>
                      <a:r>
                        <a:rPr sz="950" spc="-10" dirty="0">
                          <a:latin typeface="Arial"/>
                          <a:cs typeface="Arial"/>
                        </a:rPr>
                        <a:t>p</a:t>
                      </a:r>
                      <a:r>
                        <a:rPr sz="950" spc="-25" dirty="0">
                          <a:latin typeface="Arial"/>
                          <a:cs typeface="Arial"/>
                        </a:rPr>
                        <a:t>l</a:t>
                      </a:r>
                      <a:r>
                        <a:rPr sz="950" spc="15" dirty="0">
                          <a:latin typeface="Arial"/>
                          <a:cs typeface="Arial"/>
                        </a:rPr>
                        <a:t>e</a:t>
                      </a:r>
                      <a:r>
                        <a:rPr sz="950" dirty="0">
                          <a:latin typeface="Arial"/>
                          <a:cs typeface="Arial"/>
                        </a:rPr>
                        <a:t>s</a:t>
                      </a:r>
                      <a:r>
                        <a:rPr sz="950" spc="-5" dirty="0">
                          <a:latin typeface="Arial"/>
                          <a:cs typeface="Arial"/>
                        </a:rPr>
                        <a:t> t</a:t>
                      </a:r>
                      <a:r>
                        <a:rPr sz="950" dirty="0">
                          <a:latin typeface="Arial"/>
                          <a:cs typeface="Arial"/>
                        </a:rPr>
                        <a:t>o</a:t>
                      </a:r>
                      <a:r>
                        <a:rPr sz="950" spc="40" dirty="0">
                          <a:latin typeface="Arial"/>
                          <a:cs typeface="Arial"/>
                        </a:rPr>
                        <a:t> </a:t>
                      </a:r>
                      <a:r>
                        <a:rPr sz="95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ck</a:t>
                      </a:r>
                      <a:r>
                        <a:rPr sz="950" spc="20" dirty="0">
                          <a:latin typeface="Arial"/>
                          <a:cs typeface="Arial"/>
                        </a:rPr>
                        <a:t> f</a:t>
                      </a:r>
                      <a:r>
                        <a:rPr sz="950" spc="-10" dirty="0">
                          <a:latin typeface="Arial"/>
                          <a:cs typeface="Arial"/>
                        </a:rPr>
                        <a:t>or </a:t>
                      </a:r>
                      <a:r>
                        <a:rPr sz="950" spc="-2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dirty="0">
                          <a:latin typeface="Arial"/>
                          <a:cs typeface="Arial"/>
                        </a:rPr>
                        <a:t>t</a:t>
                      </a:r>
                      <a:r>
                        <a:rPr sz="950" spc="20" dirty="0">
                          <a:latin typeface="Arial"/>
                          <a:cs typeface="Arial"/>
                        </a:rPr>
                        <a:t> </a:t>
                      </a:r>
                      <a:r>
                        <a:rPr sz="950" spc="-10" dirty="0">
                          <a:latin typeface="Arial"/>
                          <a:cs typeface="Arial"/>
                        </a:rPr>
                        <a:t>u</a:t>
                      </a:r>
                      <a:r>
                        <a:rPr sz="950" spc="-30" dirty="0">
                          <a:latin typeface="Arial"/>
                          <a:cs typeface="Arial"/>
                        </a:rPr>
                        <a:t>n</a:t>
                      </a:r>
                      <a:r>
                        <a:rPr sz="950" spc="-10" dirty="0">
                          <a:latin typeface="Arial"/>
                          <a:cs typeface="Arial"/>
                        </a:rPr>
                        <a:t>de</a:t>
                      </a:r>
                      <a:r>
                        <a:rPr sz="950" spc="15" dirty="0">
                          <a:latin typeface="Arial"/>
                          <a:cs typeface="Arial"/>
                        </a:rPr>
                        <a:t>r</a:t>
                      </a:r>
                      <a:r>
                        <a:rPr sz="950" spc="-25" dirty="0">
                          <a:latin typeface="Arial"/>
                          <a:cs typeface="Arial"/>
                        </a:rPr>
                        <a:t>s</a:t>
                      </a:r>
                      <a:r>
                        <a:rPr sz="950" spc="-5" dirty="0">
                          <a:latin typeface="Arial"/>
                          <a:cs typeface="Arial"/>
                        </a:rPr>
                        <a:t>t</a:t>
                      </a:r>
                      <a:r>
                        <a:rPr sz="950" spc="15" dirty="0">
                          <a:latin typeface="Arial"/>
                          <a:cs typeface="Arial"/>
                        </a:rPr>
                        <a:t>a</a:t>
                      </a:r>
                      <a:r>
                        <a:rPr sz="950" spc="-30" dirty="0">
                          <a:latin typeface="Arial"/>
                          <a:cs typeface="Arial"/>
                        </a:rPr>
                        <a:t>n</a:t>
                      </a:r>
                      <a:r>
                        <a:rPr sz="950" spc="15" dirty="0">
                          <a:latin typeface="Arial"/>
                          <a:cs typeface="Arial"/>
                        </a:rPr>
                        <a:t>d</a:t>
                      </a:r>
                      <a:r>
                        <a:rPr sz="950" dirty="0">
                          <a:latin typeface="Arial"/>
                          <a:cs typeface="Arial"/>
                        </a:rPr>
                        <a:t>i</a:t>
                      </a:r>
                      <a:r>
                        <a:rPr sz="950" spc="-30" dirty="0">
                          <a:latin typeface="Arial"/>
                          <a:cs typeface="Arial"/>
                        </a:rPr>
                        <a:t>n</a:t>
                      </a:r>
                      <a:r>
                        <a:rPr sz="950" spc="-10" dirty="0">
                          <a:latin typeface="Arial"/>
                          <a:cs typeface="Arial"/>
                        </a:rPr>
                        <a:t>g</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149351">
                <a:tc>
                  <a:txBody>
                    <a:bodyPr/>
                    <a:lstStyle/>
                    <a:p>
                      <a:pPr marL="62865">
                        <a:lnSpc>
                          <a:spcPct val="100000"/>
                        </a:lnSpc>
                      </a:pPr>
                      <a:r>
                        <a:rPr sz="1000" b="1" spc="-35" dirty="0">
                          <a:latin typeface="Arial"/>
                          <a:cs typeface="Arial"/>
                        </a:rPr>
                        <a:t>A</a:t>
                      </a:r>
                      <a:r>
                        <a:rPr sz="1000" b="1" spc="5" dirty="0">
                          <a:latin typeface="Arial"/>
                          <a:cs typeface="Arial"/>
                        </a:rPr>
                        <a:t>d</a:t>
                      </a:r>
                      <a:r>
                        <a:rPr sz="1000" b="1" spc="-10" dirty="0">
                          <a:latin typeface="Arial"/>
                          <a:cs typeface="Arial"/>
                        </a:rPr>
                        <a:t>a</a:t>
                      </a:r>
                      <a:r>
                        <a:rPr sz="1000" b="1" spc="5" dirty="0">
                          <a:latin typeface="Arial"/>
                          <a:cs typeface="Arial"/>
                        </a:rPr>
                        <a:t>p</a:t>
                      </a:r>
                      <a:r>
                        <a:rPr sz="1000" b="1" dirty="0">
                          <a:latin typeface="Arial"/>
                          <a:cs typeface="Arial"/>
                        </a:rPr>
                        <a:t>t</a:t>
                      </a:r>
                      <a:r>
                        <a:rPr sz="1000" b="1" spc="-10" dirty="0">
                          <a:latin typeface="Arial"/>
                          <a:cs typeface="Arial"/>
                        </a:rPr>
                        <a:t>a</a:t>
                      </a:r>
                      <a:r>
                        <a:rPr sz="1000" b="1" dirty="0">
                          <a:latin typeface="Arial"/>
                          <a:cs typeface="Arial"/>
                        </a:rPr>
                        <a:t>t</a:t>
                      </a:r>
                      <a:r>
                        <a:rPr sz="1000" b="1" spc="5" dirty="0">
                          <a:latin typeface="Arial"/>
                          <a:cs typeface="Arial"/>
                        </a:rPr>
                        <a:t>ion</a:t>
                      </a:r>
                      <a:r>
                        <a:rPr sz="1000" b="1" dirty="0">
                          <a:latin typeface="Arial"/>
                          <a:cs typeface="Arial"/>
                        </a:rPr>
                        <a:t>s</a:t>
                      </a:r>
                      <a:r>
                        <a:rPr sz="1000" b="1" spc="-25" dirty="0">
                          <a:latin typeface="Arial"/>
                          <a:cs typeface="Arial"/>
                        </a:rPr>
                        <a:t> </a:t>
                      </a:r>
                      <a:r>
                        <a:rPr sz="1000" b="1" dirty="0">
                          <a:latin typeface="Arial"/>
                          <a:cs typeface="Arial"/>
                        </a:rPr>
                        <a:t>&amp; </a:t>
                      </a:r>
                      <a:r>
                        <a:rPr sz="1000" b="1" spc="-25" dirty="0">
                          <a:latin typeface="Arial"/>
                          <a:cs typeface="Arial"/>
                        </a:rPr>
                        <a:t>M</a:t>
                      </a:r>
                      <a:r>
                        <a:rPr sz="1000" b="1" spc="5" dirty="0">
                          <a:latin typeface="Arial"/>
                          <a:cs typeface="Arial"/>
                        </a:rPr>
                        <a:t>o</a:t>
                      </a:r>
                      <a:r>
                        <a:rPr sz="1000" b="1" spc="-20" dirty="0">
                          <a:latin typeface="Arial"/>
                          <a:cs typeface="Arial"/>
                        </a:rPr>
                        <a:t>d</a:t>
                      </a:r>
                      <a:r>
                        <a:rPr sz="1000" b="1" spc="5" dirty="0">
                          <a:latin typeface="Arial"/>
                          <a:cs typeface="Arial"/>
                        </a:rPr>
                        <a:t>i</a:t>
                      </a:r>
                      <a:r>
                        <a:rPr sz="1000" b="1" dirty="0">
                          <a:latin typeface="Arial"/>
                          <a:cs typeface="Arial"/>
                        </a:rPr>
                        <a:t>f</a:t>
                      </a:r>
                      <a:r>
                        <a:rPr sz="1000" b="1" spc="5" dirty="0">
                          <a:latin typeface="Arial"/>
                          <a:cs typeface="Arial"/>
                        </a:rPr>
                        <a:t>i</a:t>
                      </a:r>
                      <a:r>
                        <a:rPr sz="1000" b="1" spc="-10" dirty="0">
                          <a:latin typeface="Arial"/>
                          <a:cs typeface="Arial"/>
                        </a:rPr>
                        <a:t>ca</a:t>
                      </a:r>
                      <a:r>
                        <a:rPr sz="1000" b="1" spc="-25" dirty="0">
                          <a:latin typeface="Arial"/>
                          <a:cs typeface="Arial"/>
                        </a:rPr>
                        <a:t>t</a:t>
                      </a:r>
                      <a:r>
                        <a:rPr sz="1000" b="1" spc="5" dirty="0">
                          <a:latin typeface="Arial"/>
                          <a:cs typeface="Arial"/>
                        </a:rPr>
                        <a:t>i</a:t>
                      </a:r>
                      <a:r>
                        <a:rPr sz="1000" b="1" spc="-20" dirty="0">
                          <a:latin typeface="Arial"/>
                          <a:cs typeface="Arial"/>
                        </a:rPr>
                        <a:t>o</a:t>
                      </a:r>
                      <a:r>
                        <a:rPr sz="1000" b="1" spc="5" dirty="0">
                          <a:latin typeface="Arial"/>
                          <a:cs typeface="Arial"/>
                        </a:rPr>
                        <a:t>ns</a:t>
                      </a:r>
                      <a:endParaRPr sz="10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2865">
                        <a:lnSpc>
                          <a:spcPct val="100000"/>
                        </a:lnSpc>
                      </a:pPr>
                      <a:r>
                        <a:rPr sz="950" dirty="0">
                          <a:latin typeface="Arial"/>
                          <a:cs typeface="Arial"/>
                        </a:rPr>
                        <a:t>C</a:t>
                      </a:r>
                      <a:r>
                        <a:rPr sz="950" spc="-25" dirty="0">
                          <a:latin typeface="Arial"/>
                          <a:cs typeface="Arial"/>
                        </a:rPr>
                        <a:t>i</a:t>
                      </a:r>
                      <a:r>
                        <a:rPr sz="950" spc="-5" dirty="0">
                          <a:latin typeface="Arial"/>
                          <a:cs typeface="Arial"/>
                        </a:rPr>
                        <a:t>t</a:t>
                      </a:r>
                      <a:r>
                        <a:rPr sz="950" dirty="0">
                          <a:latin typeface="Arial"/>
                          <a:cs typeface="Arial"/>
                        </a:rPr>
                        <a:t>e</a:t>
                      </a:r>
                      <a:r>
                        <a:rPr sz="950" spc="-10" dirty="0">
                          <a:latin typeface="Arial"/>
                          <a:cs typeface="Arial"/>
                        </a:rPr>
                        <a:t> an</a:t>
                      </a:r>
                      <a:r>
                        <a:rPr sz="950" dirty="0">
                          <a:latin typeface="Arial"/>
                          <a:cs typeface="Arial"/>
                        </a:rPr>
                        <a:t>y</a:t>
                      </a:r>
                      <a:r>
                        <a:rPr sz="950" spc="-25" dirty="0">
                          <a:latin typeface="Arial"/>
                          <a:cs typeface="Arial"/>
                        </a:rPr>
                        <a:t> </a:t>
                      </a:r>
                      <a:r>
                        <a:rPr sz="950" spc="-10" dirty="0">
                          <a:latin typeface="Arial"/>
                          <a:cs typeface="Arial"/>
                        </a:rPr>
                        <a:t>adap</a:t>
                      </a:r>
                      <a:r>
                        <a:rPr sz="950" spc="-5" dirty="0">
                          <a:latin typeface="Arial"/>
                          <a:cs typeface="Arial"/>
                        </a:rPr>
                        <a:t>t</a:t>
                      </a:r>
                      <a:r>
                        <a:rPr sz="950" spc="-10" dirty="0">
                          <a:latin typeface="Arial"/>
                          <a:cs typeface="Arial"/>
                        </a:rPr>
                        <a:t>a</a:t>
                      </a:r>
                      <a:r>
                        <a:rPr sz="950" spc="20" dirty="0">
                          <a:latin typeface="Arial"/>
                          <a:cs typeface="Arial"/>
                        </a:rPr>
                        <a:t>t</a:t>
                      </a:r>
                      <a:r>
                        <a:rPr sz="950" spc="-25" dirty="0">
                          <a:latin typeface="Arial"/>
                          <a:cs typeface="Arial"/>
                        </a:rPr>
                        <a:t>i</a:t>
                      </a:r>
                      <a:r>
                        <a:rPr sz="950" spc="15" dirty="0">
                          <a:latin typeface="Arial"/>
                          <a:cs typeface="Arial"/>
                        </a:rPr>
                        <a:t>o</a:t>
                      </a:r>
                      <a:r>
                        <a:rPr sz="950" spc="-10" dirty="0">
                          <a:latin typeface="Arial"/>
                          <a:cs typeface="Arial"/>
                        </a:rPr>
                        <a:t>n</a:t>
                      </a:r>
                      <a:r>
                        <a:rPr sz="950" dirty="0">
                          <a:latin typeface="Arial"/>
                          <a:cs typeface="Arial"/>
                        </a:rPr>
                        <a:t>s</a:t>
                      </a:r>
                      <a:r>
                        <a:rPr sz="950" spc="-25" dirty="0">
                          <a:latin typeface="Arial"/>
                          <a:cs typeface="Arial"/>
                        </a:rPr>
                        <a:t> </a:t>
                      </a:r>
                      <a:r>
                        <a:rPr sz="950" spc="15" dirty="0">
                          <a:latin typeface="Arial"/>
                          <a:cs typeface="Arial"/>
                        </a:rPr>
                        <a:t>a</a:t>
                      </a:r>
                      <a:r>
                        <a:rPr sz="950" spc="-30" dirty="0">
                          <a:latin typeface="Arial"/>
                          <a:cs typeface="Arial"/>
                        </a:rPr>
                        <a:t>n</a:t>
                      </a:r>
                      <a:r>
                        <a:rPr sz="950" spc="-10" dirty="0">
                          <a:latin typeface="Arial"/>
                          <a:cs typeface="Arial"/>
                        </a:rPr>
                        <a:t>d</a:t>
                      </a:r>
                      <a:r>
                        <a:rPr sz="950" dirty="0">
                          <a:latin typeface="Arial"/>
                          <a:cs typeface="Arial"/>
                        </a:rPr>
                        <a:t>/</a:t>
                      </a:r>
                      <a:r>
                        <a:rPr sz="950" spc="-5" dirty="0">
                          <a:latin typeface="Arial"/>
                          <a:cs typeface="Arial"/>
                        </a:rPr>
                        <a:t> </a:t>
                      </a:r>
                      <a:r>
                        <a:rPr sz="950" spc="-10" dirty="0">
                          <a:latin typeface="Arial"/>
                          <a:cs typeface="Arial"/>
                        </a:rPr>
                        <a:t>o</a:t>
                      </a:r>
                      <a:r>
                        <a:rPr sz="950" dirty="0">
                          <a:latin typeface="Arial"/>
                          <a:cs typeface="Arial"/>
                        </a:rPr>
                        <a:t>r</a:t>
                      </a:r>
                      <a:r>
                        <a:rPr sz="950" spc="-10" dirty="0">
                          <a:latin typeface="Arial"/>
                          <a:cs typeface="Arial"/>
                        </a:rPr>
                        <a:t> </a:t>
                      </a:r>
                      <a:r>
                        <a:rPr sz="950" spc="15" dirty="0">
                          <a:latin typeface="Arial"/>
                          <a:cs typeface="Arial"/>
                        </a:rPr>
                        <a:t>m</a:t>
                      </a:r>
                      <a:r>
                        <a:rPr sz="950" spc="-10" dirty="0">
                          <a:latin typeface="Arial"/>
                          <a:cs typeface="Arial"/>
                        </a:rPr>
                        <a:t>od</a:t>
                      </a:r>
                      <a:r>
                        <a:rPr sz="950" spc="-25" dirty="0">
                          <a:latin typeface="Arial"/>
                          <a:cs typeface="Arial"/>
                        </a:rPr>
                        <a:t>i</a:t>
                      </a:r>
                      <a:r>
                        <a:rPr sz="950" spc="20" dirty="0">
                          <a:latin typeface="Arial"/>
                          <a:cs typeface="Arial"/>
                        </a:rPr>
                        <a:t>f</a:t>
                      </a:r>
                      <a:r>
                        <a:rPr sz="950" spc="-25" dirty="0">
                          <a:latin typeface="Arial"/>
                          <a:cs typeface="Arial"/>
                        </a:rPr>
                        <a:t>i</a:t>
                      </a:r>
                      <a:r>
                        <a:rPr sz="950" dirty="0">
                          <a:latin typeface="Arial"/>
                          <a:cs typeface="Arial"/>
                        </a:rPr>
                        <a:t>c</a:t>
                      </a:r>
                      <a:r>
                        <a:rPr sz="950" spc="-10" dirty="0">
                          <a:latin typeface="Arial"/>
                          <a:cs typeface="Arial"/>
                        </a:rPr>
                        <a:t>a</a:t>
                      </a:r>
                      <a:r>
                        <a:rPr sz="950" spc="-5" dirty="0">
                          <a:latin typeface="Arial"/>
                          <a:cs typeface="Arial"/>
                        </a:rPr>
                        <a:t>t</a:t>
                      </a:r>
                      <a:r>
                        <a:rPr sz="950" spc="-25" dirty="0">
                          <a:latin typeface="Arial"/>
                          <a:cs typeface="Arial"/>
                        </a:rPr>
                        <a:t>i</a:t>
                      </a:r>
                      <a:r>
                        <a:rPr sz="950" spc="15" dirty="0">
                          <a:latin typeface="Arial"/>
                          <a:cs typeface="Arial"/>
                        </a:rPr>
                        <a:t>o</a:t>
                      </a:r>
                      <a:r>
                        <a:rPr sz="950" spc="-10" dirty="0">
                          <a:latin typeface="Arial"/>
                          <a:cs typeface="Arial"/>
                        </a:rPr>
                        <a:t>n</a:t>
                      </a:r>
                      <a:r>
                        <a:rPr sz="950" dirty="0">
                          <a:latin typeface="Arial"/>
                          <a:cs typeface="Arial"/>
                        </a:rPr>
                        <a:t>s</a:t>
                      </a:r>
                      <a:r>
                        <a:rPr sz="950" spc="-25" dirty="0">
                          <a:latin typeface="Arial"/>
                          <a:cs typeface="Arial"/>
                        </a:rPr>
                        <a:t> </a:t>
                      </a:r>
                      <a:r>
                        <a:rPr sz="950" spc="-10" dirty="0">
                          <a:latin typeface="Arial"/>
                          <a:cs typeface="Arial"/>
                        </a:rPr>
                        <a:t>o</a:t>
                      </a:r>
                      <a:r>
                        <a:rPr sz="950" dirty="0">
                          <a:latin typeface="Arial"/>
                          <a:cs typeface="Arial"/>
                        </a:rPr>
                        <a:t>f</a:t>
                      </a:r>
                      <a:r>
                        <a:rPr sz="950" spc="20" dirty="0">
                          <a:latin typeface="Arial"/>
                          <a:cs typeface="Arial"/>
                        </a:rPr>
                        <a:t> </a:t>
                      </a:r>
                      <a:r>
                        <a:rPr sz="950" spc="-5" dirty="0">
                          <a:latin typeface="Arial"/>
                          <a:cs typeface="Arial"/>
                        </a:rPr>
                        <a:t>t</a:t>
                      </a:r>
                      <a:r>
                        <a:rPr sz="950" spc="-30" dirty="0">
                          <a:latin typeface="Arial"/>
                          <a:cs typeface="Arial"/>
                        </a:rPr>
                        <a:t>h</a:t>
                      </a:r>
                      <a:r>
                        <a:rPr sz="950" dirty="0">
                          <a:latin typeface="Arial"/>
                          <a:cs typeface="Arial"/>
                        </a:rPr>
                        <a:t>e</a:t>
                      </a:r>
                      <a:r>
                        <a:rPr sz="950" spc="-10" dirty="0">
                          <a:latin typeface="Arial"/>
                          <a:cs typeface="Arial"/>
                        </a:rPr>
                        <a:t> d</a:t>
                      </a:r>
                      <a:r>
                        <a:rPr sz="950" spc="15" dirty="0">
                          <a:latin typeface="Arial"/>
                          <a:cs typeface="Arial"/>
                        </a:rPr>
                        <a:t>e</a:t>
                      </a:r>
                      <a:r>
                        <a:rPr sz="950" dirty="0">
                          <a:latin typeface="Arial"/>
                          <a:cs typeface="Arial"/>
                        </a:rPr>
                        <a:t>s</a:t>
                      </a:r>
                      <a:r>
                        <a:rPr sz="950" spc="-25" dirty="0">
                          <a:latin typeface="Arial"/>
                          <a:cs typeface="Arial"/>
                        </a:rPr>
                        <a:t>i</a:t>
                      </a:r>
                      <a:r>
                        <a:rPr sz="950" spc="15" dirty="0">
                          <a:latin typeface="Arial"/>
                          <a:cs typeface="Arial"/>
                        </a:rPr>
                        <a:t>g</a:t>
                      </a:r>
                      <a:r>
                        <a:rPr sz="950" spc="-30" dirty="0">
                          <a:latin typeface="Arial"/>
                          <a:cs typeface="Arial"/>
                        </a:rPr>
                        <a:t>n</a:t>
                      </a:r>
                      <a:r>
                        <a:rPr sz="950" spc="-10" dirty="0">
                          <a:latin typeface="Arial"/>
                          <a:cs typeface="Arial"/>
                        </a:rPr>
                        <a:t>e</a:t>
                      </a:r>
                      <a:r>
                        <a:rPr sz="950" dirty="0">
                          <a:latin typeface="Arial"/>
                          <a:cs typeface="Arial"/>
                        </a:rPr>
                        <a:t>d</a:t>
                      </a:r>
                      <a:r>
                        <a:rPr sz="950" spc="15" dirty="0">
                          <a:latin typeface="Arial"/>
                          <a:cs typeface="Arial"/>
                        </a:rPr>
                        <a:t> </a:t>
                      </a:r>
                      <a:r>
                        <a:rPr sz="950" spc="-25" dirty="0">
                          <a:latin typeface="Arial"/>
                          <a:cs typeface="Arial"/>
                        </a:rPr>
                        <a:t>l</a:t>
                      </a:r>
                      <a:r>
                        <a:rPr sz="950" spc="15" dirty="0">
                          <a:latin typeface="Arial"/>
                          <a:cs typeface="Arial"/>
                        </a:rPr>
                        <a:t>e</a:t>
                      </a:r>
                      <a:r>
                        <a:rPr sz="950" spc="-25" dirty="0">
                          <a:latin typeface="Arial"/>
                          <a:cs typeface="Arial"/>
                        </a:rPr>
                        <a:t>ss</a:t>
                      </a:r>
                      <a:r>
                        <a:rPr sz="950" spc="15" dirty="0">
                          <a:latin typeface="Arial"/>
                          <a:cs typeface="Arial"/>
                        </a:rPr>
                        <a:t>o</a:t>
                      </a:r>
                      <a:r>
                        <a:rPr sz="950" dirty="0">
                          <a:latin typeface="Arial"/>
                          <a:cs typeface="Arial"/>
                        </a:rPr>
                        <a:t>n</a:t>
                      </a:r>
                      <a:r>
                        <a:rPr sz="950" spc="-30" dirty="0">
                          <a:latin typeface="Arial"/>
                          <a:cs typeface="Arial"/>
                        </a:rPr>
                        <a:t> </a:t>
                      </a:r>
                      <a:r>
                        <a:rPr sz="950" spc="15" dirty="0">
                          <a:latin typeface="Arial"/>
                          <a:cs typeface="Arial"/>
                        </a:rPr>
                        <a:t>p</a:t>
                      </a:r>
                      <a:r>
                        <a:rPr sz="950" spc="-25" dirty="0">
                          <a:latin typeface="Arial"/>
                          <a:cs typeface="Arial"/>
                        </a:rPr>
                        <a:t>l</a:t>
                      </a:r>
                      <a:r>
                        <a:rPr sz="950" spc="15" dirty="0">
                          <a:latin typeface="Arial"/>
                          <a:cs typeface="Arial"/>
                        </a:rPr>
                        <a:t>a</a:t>
                      </a:r>
                      <a:r>
                        <a:rPr sz="950" dirty="0">
                          <a:latin typeface="Arial"/>
                          <a:cs typeface="Arial"/>
                        </a:rPr>
                        <a:t>n</a:t>
                      </a:r>
                      <a:r>
                        <a:rPr sz="950" spc="-30" dirty="0">
                          <a:latin typeface="Arial"/>
                          <a:cs typeface="Arial"/>
                        </a:rPr>
                        <a:t> </a:t>
                      </a:r>
                      <a:r>
                        <a:rPr sz="950" spc="20" dirty="0">
                          <a:latin typeface="Arial"/>
                          <a:cs typeface="Arial"/>
                        </a:rPr>
                        <a:t>f</a:t>
                      </a:r>
                      <a:r>
                        <a:rPr sz="950" spc="-10" dirty="0">
                          <a:latin typeface="Arial"/>
                          <a:cs typeface="Arial"/>
                        </a:rPr>
                        <a:t>o</a:t>
                      </a:r>
                      <a:r>
                        <a:rPr sz="950" dirty="0">
                          <a:latin typeface="Arial"/>
                          <a:cs typeface="Arial"/>
                        </a:rPr>
                        <a:t>r</a:t>
                      </a:r>
                      <a:r>
                        <a:rPr sz="950" spc="-10" dirty="0">
                          <a:latin typeface="Arial"/>
                          <a:cs typeface="Arial"/>
                        </a:rPr>
                        <a:t> </a:t>
                      </a:r>
                      <a:r>
                        <a:rPr sz="950" spc="-2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spc="20" dirty="0">
                          <a:latin typeface="Arial"/>
                          <a:cs typeface="Arial"/>
                        </a:rPr>
                        <a:t>t</a:t>
                      </a:r>
                      <a:r>
                        <a:rPr sz="950" dirty="0">
                          <a:latin typeface="Arial"/>
                          <a:cs typeface="Arial"/>
                        </a:rPr>
                        <a:t>s</a:t>
                      </a:r>
                      <a:r>
                        <a:rPr sz="950" spc="-5" dirty="0">
                          <a:latin typeface="Arial"/>
                          <a:cs typeface="Arial"/>
                        </a:rPr>
                        <a:t> </a:t>
                      </a:r>
                      <a:r>
                        <a:rPr sz="950" dirty="0">
                          <a:latin typeface="Arial"/>
                          <a:cs typeface="Arial"/>
                        </a:rPr>
                        <a:t>in</a:t>
                      </a:r>
                      <a:r>
                        <a:rPr sz="950" spc="-30"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10" dirty="0">
                          <a:latin typeface="Arial"/>
                          <a:cs typeface="Arial"/>
                        </a:rPr>
                        <a:t> </a:t>
                      </a:r>
                      <a:r>
                        <a:rPr sz="950" dirty="0">
                          <a:latin typeface="Arial"/>
                          <a:cs typeface="Arial"/>
                        </a:rPr>
                        <a:t>c</a:t>
                      </a:r>
                      <a:r>
                        <a:rPr sz="950" spc="-25" dirty="0">
                          <a:latin typeface="Arial"/>
                          <a:cs typeface="Arial"/>
                        </a:rPr>
                        <a:t>l</a:t>
                      </a:r>
                      <a:r>
                        <a:rPr sz="950" spc="15" dirty="0">
                          <a:latin typeface="Arial"/>
                          <a:cs typeface="Arial"/>
                        </a:rPr>
                        <a:t>a</a:t>
                      </a:r>
                      <a:r>
                        <a:rPr sz="950" dirty="0">
                          <a:latin typeface="Arial"/>
                          <a:cs typeface="Arial"/>
                        </a:rPr>
                        <a:t>s</a:t>
                      </a:r>
                      <a:r>
                        <a:rPr sz="950" spc="-25" dirty="0">
                          <a:latin typeface="Arial"/>
                          <a:cs typeface="Arial"/>
                        </a:rPr>
                        <a:t>s</a:t>
                      </a:r>
                      <a:r>
                        <a:rPr sz="950" spc="-10" dirty="0">
                          <a:latin typeface="Arial"/>
                          <a:cs typeface="Arial"/>
                        </a:rPr>
                        <a:t>roo</a:t>
                      </a:r>
                      <a:r>
                        <a:rPr sz="950" spc="15" dirty="0">
                          <a:latin typeface="Arial"/>
                          <a:cs typeface="Arial"/>
                        </a:rPr>
                        <a:t>m</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274320">
                <a:tc>
                  <a:txBody>
                    <a:bodyPr/>
                    <a:lstStyle/>
                    <a:p>
                      <a:pPr marL="62865">
                        <a:lnSpc>
                          <a:spcPct val="100000"/>
                        </a:lnSpc>
                      </a:pPr>
                      <a:r>
                        <a:rPr sz="1000" b="1" spc="5" dirty="0">
                          <a:latin typeface="Arial"/>
                          <a:cs typeface="Arial"/>
                        </a:rPr>
                        <a:t>In</a:t>
                      </a:r>
                      <a:r>
                        <a:rPr sz="1000" b="1" spc="-25" dirty="0">
                          <a:latin typeface="Arial"/>
                          <a:cs typeface="Arial"/>
                        </a:rPr>
                        <a:t>f</a:t>
                      </a:r>
                      <a:r>
                        <a:rPr sz="1000" b="1" spc="5" dirty="0">
                          <a:latin typeface="Arial"/>
                          <a:cs typeface="Arial"/>
                        </a:rPr>
                        <a:t>u</a:t>
                      </a:r>
                      <a:r>
                        <a:rPr sz="1000" b="1" spc="-10" dirty="0">
                          <a:latin typeface="Arial"/>
                          <a:cs typeface="Arial"/>
                        </a:rPr>
                        <a:t>s</a:t>
                      </a:r>
                      <a:r>
                        <a:rPr sz="1000" b="1" dirty="0">
                          <a:latin typeface="Arial"/>
                          <a:cs typeface="Arial"/>
                        </a:rPr>
                        <a:t>e</a:t>
                      </a:r>
                      <a:r>
                        <a:rPr sz="1000" b="1" spc="-25" dirty="0">
                          <a:latin typeface="Arial"/>
                          <a:cs typeface="Arial"/>
                        </a:rPr>
                        <a:t> </a:t>
                      </a:r>
                      <a:r>
                        <a:rPr sz="1000" b="1" spc="30" dirty="0">
                          <a:latin typeface="Arial"/>
                          <a:cs typeface="Arial"/>
                        </a:rPr>
                        <a:t>T</a:t>
                      </a:r>
                      <a:r>
                        <a:rPr sz="1000" b="1" spc="-10" dirty="0">
                          <a:latin typeface="Arial"/>
                          <a:cs typeface="Arial"/>
                        </a:rPr>
                        <a:t>e</a:t>
                      </a:r>
                      <a:r>
                        <a:rPr sz="1000" b="1" spc="-35" dirty="0">
                          <a:latin typeface="Arial"/>
                          <a:cs typeface="Arial"/>
                        </a:rPr>
                        <a:t>c</a:t>
                      </a:r>
                      <a:r>
                        <a:rPr sz="1000" b="1" spc="5" dirty="0">
                          <a:latin typeface="Arial"/>
                          <a:cs typeface="Arial"/>
                        </a:rPr>
                        <a:t>h</a:t>
                      </a:r>
                      <a:r>
                        <a:rPr sz="1000" b="1" spc="-20" dirty="0">
                          <a:latin typeface="Arial"/>
                          <a:cs typeface="Arial"/>
                        </a:rPr>
                        <a:t>n</a:t>
                      </a:r>
                      <a:r>
                        <a:rPr sz="1000" b="1" spc="5" dirty="0">
                          <a:latin typeface="Arial"/>
                          <a:cs typeface="Arial"/>
                        </a:rPr>
                        <a:t>o</a:t>
                      </a:r>
                      <a:r>
                        <a:rPr sz="1000" b="1" spc="-20" dirty="0">
                          <a:latin typeface="Arial"/>
                          <a:cs typeface="Arial"/>
                        </a:rPr>
                        <a:t>l</a:t>
                      </a:r>
                      <a:r>
                        <a:rPr sz="1000" b="1" spc="5" dirty="0">
                          <a:latin typeface="Arial"/>
                          <a:cs typeface="Arial"/>
                        </a:rPr>
                        <a:t>ogy</a:t>
                      </a:r>
                      <a:endParaRPr sz="10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2865" marR="59055">
                        <a:lnSpc>
                          <a:spcPts val="1060"/>
                        </a:lnSpc>
                      </a:pPr>
                      <a:r>
                        <a:rPr sz="950" dirty="0">
                          <a:latin typeface="Arial"/>
                          <a:cs typeface="Arial"/>
                        </a:rPr>
                        <a:t>C</a:t>
                      </a:r>
                      <a:r>
                        <a:rPr sz="950" spc="-25" dirty="0">
                          <a:latin typeface="Arial"/>
                          <a:cs typeface="Arial"/>
                        </a:rPr>
                        <a:t>i</a:t>
                      </a:r>
                      <a:r>
                        <a:rPr sz="950" spc="-5" dirty="0">
                          <a:latin typeface="Arial"/>
                          <a:cs typeface="Arial"/>
                        </a:rPr>
                        <a:t>t</a:t>
                      </a:r>
                      <a:r>
                        <a:rPr sz="950" dirty="0">
                          <a:latin typeface="Arial"/>
                          <a:cs typeface="Arial"/>
                        </a:rPr>
                        <a:t>e</a:t>
                      </a:r>
                      <a:r>
                        <a:rPr sz="950" spc="65" dirty="0">
                          <a:latin typeface="Arial"/>
                          <a:cs typeface="Arial"/>
                        </a:rPr>
                        <a:t> </a:t>
                      </a:r>
                      <a:r>
                        <a:rPr sz="950" dirty="0">
                          <a:latin typeface="Arial"/>
                          <a:cs typeface="Arial"/>
                        </a:rPr>
                        <a:t>w</a:t>
                      </a:r>
                      <a:r>
                        <a:rPr sz="950" spc="-10" dirty="0">
                          <a:latin typeface="Arial"/>
                          <a:cs typeface="Arial"/>
                        </a:rPr>
                        <a:t>eb</a:t>
                      </a:r>
                      <a:r>
                        <a:rPr sz="950" dirty="0">
                          <a:latin typeface="Arial"/>
                          <a:cs typeface="Arial"/>
                        </a:rPr>
                        <a:t>s</a:t>
                      </a:r>
                      <a:r>
                        <a:rPr sz="950" spc="-25" dirty="0">
                          <a:latin typeface="Arial"/>
                          <a:cs typeface="Arial"/>
                        </a:rPr>
                        <a:t>i</a:t>
                      </a:r>
                      <a:r>
                        <a:rPr sz="950" spc="-5" dirty="0">
                          <a:latin typeface="Arial"/>
                          <a:cs typeface="Arial"/>
                        </a:rPr>
                        <a:t>t</a:t>
                      </a:r>
                      <a:r>
                        <a:rPr sz="950" spc="-10" dirty="0">
                          <a:latin typeface="Arial"/>
                          <a:cs typeface="Arial"/>
                        </a:rPr>
                        <a:t>e</a:t>
                      </a:r>
                      <a:r>
                        <a:rPr sz="950" dirty="0">
                          <a:latin typeface="Arial"/>
                          <a:cs typeface="Arial"/>
                        </a:rPr>
                        <a:t>s</a:t>
                      </a:r>
                      <a:r>
                        <a:rPr sz="950" spc="70" dirty="0">
                          <a:latin typeface="Arial"/>
                          <a:cs typeface="Arial"/>
                        </a:rPr>
                        <a:t> </a:t>
                      </a:r>
                      <a:r>
                        <a:rPr sz="950" spc="-10" dirty="0">
                          <a:latin typeface="Arial"/>
                          <a:cs typeface="Arial"/>
                        </a:rPr>
                        <a:t>u</a:t>
                      </a:r>
                      <a:r>
                        <a:rPr sz="950" spc="-25" dirty="0">
                          <a:latin typeface="Arial"/>
                          <a:cs typeface="Arial"/>
                        </a:rPr>
                        <a:t>s</a:t>
                      </a:r>
                      <a:r>
                        <a:rPr sz="950" spc="-10" dirty="0">
                          <a:latin typeface="Arial"/>
                          <a:cs typeface="Arial"/>
                        </a:rPr>
                        <a:t>e</a:t>
                      </a:r>
                      <a:r>
                        <a:rPr sz="950" dirty="0">
                          <a:latin typeface="Arial"/>
                          <a:cs typeface="Arial"/>
                        </a:rPr>
                        <a:t>d</a:t>
                      </a:r>
                      <a:r>
                        <a:rPr sz="950" spc="65" dirty="0">
                          <a:latin typeface="Arial"/>
                          <a:cs typeface="Arial"/>
                        </a:rPr>
                        <a:t> </a:t>
                      </a:r>
                      <a:r>
                        <a:rPr sz="950" spc="-5" dirty="0">
                          <a:latin typeface="Arial"/>
                          <a:cs typeface="Arial"/>
                        </a:rPr>
                        <a:t>t</a:t>
                      </a:r>
                      <a:r>
                        <a:rPr sz="950" dirty="0">
                          <a:latin typeface="Arial"/>
                          <a:cs typeface="Arial"/>
                        </a:rPr>
                        <a:t>o</a:t>
                      </a:r>
                      <a:r>
                        <a:rPr sz="950" spc="65" dirty="0">
                          <a:latin typeface="Arial"/>
                          <a:cs typeface="Arial"/>
                        </a:rPr>
                        <a:t> </a:t>
                      </a:r>
                      <a:r>
                        <a:rPr sz="950" spc="-10" dirty="0">
                          <a:latin typeface="Arial"/>
                          <a:cs typeface="Arial"/>
                        </a:rPr>
                        <a:t>d</a:t>
                      </a:r>
                      <a:r>
                        <a:rPr sz="950" spc="15" dirty="0">
                          <a:latin typeface="Arial"/>
                          <a:cs typeface="Arial"/>
                        </a:rPr>
                        <a:t>e</a:t>
                      </a:r>
                      <a:r>
                        <a:rPr sz="950" dirty="0">
                          <a:latin typeface="Arial"/>
                          <a:cs typeface="Arial"/>
                        </a:rPr>
                        <a:t>s</a:t>
                      </a:r>
                      <a:r>
                        <a:rPr sz="950" spc="-25" dirty="0">
                          <a:latin typeface="Arial"/>
                          <a:cs typeface="Arial"/>
                        </a:rPr>
                        <a:t>i</a:t>
                      </a:r>
                      <a:r>
                        <a:rPr sz="950" spc="15" dirty="0">
                          <a:latin typeface="Arial"/>
                          <a:cs typeface="Arial"/>
                        </a:rPr>
                        <a:t>g</a:t>
                      </a:r>
                      <a:r>
                        <a:rPr sz="950" dirty="0">
                          <a:latin typeface="Arial"/>
                          <a:cs typeface="Arial"/>
                        </a:rPr>
                        <a:t>n</a:t>
                      </a:r>
                      <a:r>
                        <a:rPr sz="950" spc="40"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90" dirty="0">
                          <a:latin typeface="Arial"/>
                          <a:cs typeface="Arial"/>
                        </a:rPr>
                        <a:t> </a:t>
                      </a:r>
                      <a:r>
                        <a:rPr sz="950" spc="-25" dirty="0">
                          <a:latin typeface="Arial"/>
                          <a:cs typeface="Arial"/>
                        </a:rPr>
                        <a:t>l</a:t>
                      </a:r>
                      <a:r>
                        <a:rPr sz="950" spc="15"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dirty="0">
                          <a:latin typeface="Arial"/>
                          <a:cs typeface="Arial"/>
                        </a:rPr>
                        <a:t>n</a:t>
                      </a:r>
                      <a:r>
                        <a:rPr sz="950" spc="4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90" dirty="0">
                          <a:latin typeface="Arial"/>
                          <a:cs typeface="Arial"/>
                        </a:rPr>
                        <a:t> </a:t>
                      </a:r>
                      <a:r>
                        <a:rPr sz="950" dirty="0">
                          <a:latin typeface="Arial"/>
                          <a:cs typeface="Arial"/>
                        </a:rPr>
                        <a:t>i</a:t>
                      </a:r>
                      <a:r>
                        <a:rPr sz="950" spc="-30" dirty="0">
                          <a:latin typeface="Arial"/>
                          <a:cs typeface="Arial"/>
                        </a:rPr>
                        <a:t>n</a:t>
                      </a:r>
                      <a:r>
                        <a:rPr sz="950" spc="20" dirty="0">
                          <a:latin typeface="Arial"/>
                          <a:cs typeface="Arial"/>
                        </a:rPr>
                        <a:t>f</a:t>
                      </a:r>
                      <a:r>
                        <a:rPr sz="950" spc="-30" dirty="0">
                          <a:latin typeface="Arial"/>
                          <a:cs typeface="Arial"/>
                        </a:rPr>
                        <a:t>u</a:t>
                      </a:r>
                      <a:r>
                        <a:rPr sz="950" spc="-25" dirty="0">
                          <a:latin typeface="Arial"/>
                          <a:cs typeface="Arial"/>
                        </a:rPr>
                        <a:t>s</a:t>
                      </a:r>
                      <a:r>
                        <a:rPr sz="950" dirty="0">
                          <a:latin typeface="Arial"/>
                          <a:cs typeface="Arial"/>
                        </a:rPr>
                        <a:t>e</a:t>
                      </a:r>
                      <a:r>
                        <a:rPr sz="950" spc="65" dirty="0">
                          <a:latin typeface="Arial"/>
                          <a:cs typeface="Arial"/>
                        </a:rPr>
                        <a:t> </a:t>
                      </a:r>
                      <a:r>
                        <a:rPr sz="950" spc="-5" dirty="0">
                          <a:latin typeface="Arial"/>
                          <a:cs typeface="Arial"/>
                        </a:rPr>
                        <a:t>t</a:t>
                      </a:r>
                      <a:r>
                        <a:rPr sz="950" spc="-10" dirty="0">
                          <a:latin typeface="Arial"/>
                          <a:cs typeface="Arial"/>
                        </a:rPr>
                        <a:t>e</a:t>
                      </a:r>
                      <a:r>
                        <a:rPr sz="950" spc="20" dirty="0">
                          <a:latin typeface="Arial"/>
                          <a:cs typeface="Arial"/>
                        </a:rPr>
                        <a:t>c</a:t>
                      </a:r>
                      <a:r>
                        <a:rPr sz="950" spc="-10" dirty="0">
                          <a:latin typeface="Arial"/>
                          <a:cs typeface="Arial"/>
                        </a:rPr>
                        <a:t>h</a:t>
                      </a:r>
                      <a:r>
                        <a:rPr sz="950" spc="-30" dirty="0">
                          <a:latin typeface="Arial"/>
                          <a:cs typeface="Arial"/>
                        </a:rPr>
                        <a:t>n</a:t>
                      </a:r>
                      <a:r>
                        <a:rPr sz="950" spc="15" dirty="0">
                          <a:latin typeface="Arial"/>
                          <a:cs typeface="Arial"/>
                        </a:rPr>
                        <a:t>o</a:t>
                      </a:r>
                      <a:r>
                        <a:rPr sz="950" spc="-25" dirty="0">
                          <a:latin typeface="Arial"/>
                          <a:cs typeface="Arial"/>
                        </a:rPr>
                        <a:t>l</a:t>
                      </a:r>
                      <a:r>
                        <a:rPr sz="950" spc="-10" dirty="0">
                          <a:latin typeface="Arial"/>
                          <a:cs typeface="Arial"/>
                        </a:rPr>
                        <a:t>o</a:t>
                      </a:r>
                      <a:r>
                        <a:rPr sz="950" spc="15" dirty="0">
                          <a:latin typeface="Arial"/>
                          <a:cs typeface="Arial"/>
                        </a:rPr>
                        <a:t>g</a:t>
                      </a:r>
                      <a:r>
                        <a:rPr sz="950" dirty="0">
                          <a:latin typeface="Arial"/>
                          <a:cs typeface="Arial"/>
                        </a:rPr>
                        <a:t>y</a:t>
                      </a:r>
                      <a:r>
                        <a:rPr sz="950" spc="45" dirty="0">
                          <a:latin typeface="Arial"/>
                          <a:cs typeface="Arial"/>
                        </a:rPr>
                        <a:t> </a:t>
                      </a:r>
                      <a:r>
                        <a:rPr sz="950" dirty="0">
                          <a:latin typeface="Arial"/>
                          <a:cs typeface="Arial"/>
                        </a:rPr>
                        <a:t>in</a:t>
                      </a:r>
                      <a:r>
                        <a:rPr sz="950" spc="65"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a:t>
                      </a:r>
                      <a:r>
                        <a:rPr sz="950" spc="65" dirty="0">
                          <a:latin typeface="Arial"/>
                          <a:cs typeface="Arial"/>
                        </a:rPr>
                        <a:t> </a:t>
                      </a:r>
                      <a:r>
                        <a:rPr sz="950" spc="-25" dirty="0">
                          <a:latin typeface="Arial"/>
                          <a:cs typeface="Arial"/>
                        </a:rPr>
                        <a:t>l</a:t>
                      </a:r>
                      <a:r>
                        <a:rPr sz="950" spc="15"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dirty="0">
                          <a:latin typeface="Arial"/>
                          <a:cs typeface="Arial"/>
                        </a:rPr>
                        <a:t>n</a:t>
                      </a:r>
                      <a:r>
                        <a:rPr sz="950" spc="40" dirty="0">
                          <a:latin typeface="Arial"/>
                          <a:cs typeface="Arial"/>
                        </a:rPr>
                        <a:t> </a:t>
                      </a:r>
                      <a:r>
                        <a:rPr sz="950" spc="-10" dirty="0">
                          <a:latin typeface="Arial"/>
                          <a:cs typeface="Arial"/>
                        </a:rPr>
                        <a:t>pr</a:t>
                      </a:r>
                      <a:r>
                        <a:rPr sz="950" spc="15" dirty="0">
                          <a:latin typeface="Arial"/>
                          <a:cs typeface="Arial"/>
                        </a:rPr>
                        <a:t>e</a:t>
                      </a:r>
                      <a:r>
                        <a:rPr sz="950" spc="-25" dirty="0">
                          <a:latin typeface="Arial"/>
                          <a:cs typeface="Arial"/>
                        </a:rPr>
                        <a:t>s</a:t>
                      </a:r>
                      <a:r>
                        <a:rPr sz="950" spc="15" dirty="0">
                          <a:latin typeface="Arial"/>
                          <a:cs typeface="Arial"/>
                        </a:rPr>
                        <a:t>e</a:t>
                      </a:r>
                      <a:r>
                        <a:rPr sz="950" spc="-30" dirty="0">
                          <a:latin typeface="Arial"/>
                          <a:cs typeface="Arial"/>
                        </a:rPr>
                        <a:t>n</a:t>
                      </a:r>
                      <a:r>
                        <a:rPr sz="950" spc="-5" dirty="0">
                          <a:latin typeface="Arial"/>
                          <a:cs typeface="Arial"/>
                        </a:rPr>
                        <a:t>t</a:t>
                      </a:r>
                      <a:r>
                        <a:rPr sz="950" spc="-10" dirty="0">
                          <a:latin typeface="Arial"/>
                          <a:cs typeface="Arial"/>
                        </a:rPr>
                        <a:t>a</a:t>
                      </a:r>
                      <a:r>
                        <a:rPr sz="950" spc="20" dirty="0">
                          <a:latin typeface="Arial"/>
                          <a:cs typeface="Arial"/>
                        </a:rPr>
                        <a:t>t</a:t>
                      </a:r>
                      <a:r>
                        <a:rPr sz="950" spc="-25" dirty="0">
                          <a:latin typeface="Arial"/>
                          <a:cs typeface="Arial"/>
                        </a:rPr>
                        <a:t>i</a:t>
                      </a:r>
                      <a:r>
                        <a:rPr sz="950" spc="15" dirty="0">
                          <a:latin typeface="Arial"/>
                          <a:cs typeface="Arial"/>
                        </a:rPr>
                        <a:t>o</a:t>
                      </a:r>
                      <a:r>
                        <a:rPr sz="950" dirty="0">
                          <a:latin typeface="Arial"/>
                          <a:cs typeface="Arial"/>
                        </a:rPr>
                        <a:t>n</a:t>
                      </a:r>
                      <a:r>
                        <a:rPr sz="950" spc="40" dirty="0">
                          <a:latin typeface="Arial"/>
                          <a:cs typeface="Arial"/>
                        </a:rPr>
                        <a:t> </a:t>
                      </a:r>
                      <a:r>
                        <a:rPr sz="950" spc="15" dirty="0">
                          <a:latin typeface="Arial"/>
                          <a:cs typeface="Arial"/>
                        </a:rPr>
                        <a:t>d</a:t>
                      </a:r>
                      <a:r>
                        <a:rPr sz="950" spc="-30" dirty="0">
                          <a:latin typeface="Arial"/>
                          <a:cs typeface="Arial"/>
                        </a:rPr>
                        <a:t>u</a:t>
                      </a:r>
                      <a:r>
                        <a:rPr sz="950" spc="15" dirty="0">
                          <a:latin typeface="Arial"/>
                          <a:cs typeface="Arial"/>
                        </a:rPr>
                        <a:t>r</a:t>
                      </a:r>
                      <a:r>
                        <a:rPr sz="950" dirty="0">
                          <a:latin typeface="Arial"/>
                          <a:cs typeface="Arial"/>
                        </a:rPr>
                        <a:t>i</a:t>
                      </a:r>
                      <a:r>
                        <a:rPr sz="950" spc="-30" dirty="0">
                          <a:latin typeface="Arial"/>
                          <a:cs typeface="Arial"/>
                        </a:rPr>
                        <a:t>n</a:t>
                      </a:r>
                      <a:r>
                        <a:rPr sz="950" dirty="0">
                          <a:latin typeface="Arial"/>
                          <a:cs typeface="Arial"/>
                        </a:rPr>
                        <a:t>g</a:t>
                      </a:r>
                      <a:r>
                        <a:rPr sz="950" spc="65" dirty="0">
                          <a:latin typeface="Arial"/>
                          <a:cs typeface="Arial"/>
                        </a:rPr>
                        <a:t> </a:t>
                      </a:r>
                      <a:r>
                        <a:rPr sz="950" spc="-5" dirty="0">
                          <a:latin typeface="Arial"/>
                          <a:cs typeface="Arial"/>
                        </a:rPr>
                        <a:t>t</a:t>
                      </a:r>
                      <a:r>
                        <a:rPr sz="950" spc="-10" dirty="0">
                          <a:latin typeface="Arial"/>
                          <a:cs typeface="Arial"/>
                        </a:rPr>
                        <a:t>ea</a:t>
                      </a:r>
                      <a:r>
                        <a:rPr sz="950" spc="2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r</a:t>
                      </a:r>
                      <a:r>
                        <a:rPr sz="950" spc="85" dirty="0">
                          <a:latin typeface="Arial"/>
                          <a:cs typeface="Arial"/>
                        </a:rPr>
                        <a:t> </a:t>
                      </a:r>
                      <a:r>
                        <a:rPr sz="950" dirty="0">
                          <a:latin typeface="Arial"/>
                          <a:cs typeface="Arial"/>
                        </a:rPr>
                        <a:t>i</a:t>
                      </a:r>
                      <a:r>
                        <a:rPr sz="950" spc="-30" dirty="0">
                          <a:latin typeface="Arial"/>
                          <a:cs typeface="Arial"/>
                        </a:rPr>
                        <a:t>n</a:t>
                      </a:r>
                      <a:r>
                        <a:rPr sz="950" spc="15" dirty="0">
                          <a:latin typeface="Arial"/>
                          <a:cs typeface="Arial"/>
                        </a:rPr>
                        <a:t>p</a:t>
                      </a:r>
                      <a:r>
                        <a:rPr sz="950" spc="-10" dirty="0">
                          <a:latin typeface="Arial"/>
                          <a:cs typeface="Arial"/>
                        </a:rPr>
                        <a:t>ut a</a:t>
                      </a:r>
                      <a:r>
                        <a:rPr sz="950" spc="-30" dirty="0">
                          <a:latin typeface="Arial"/>
                          <a:cs typeface="Arial"/>
                        </a:rPr>
                        <a:t>n</a:t>
                      </a:r>
                      <a:r>
                        <a:rPr sz="950" spc="-10" dirty="0">
                          <a:latin typeface="Arial"/>
                          <a:cs typeface="Arial"/>
                        </a:rPr>
                        <a:t>d</a:t>
                      </a:r>
                      <a:r>
                        <a:rPr sz="950" spc="-5" dirty="0">
                          <a:latin typeface="Arial"/>
                          <a:cs typeface="Arial"/>
                        </a:rPr>
                        <a:t>/</a:t>
                      </a:r>
                      <a:r>
                        <a:rPr sz="950" spc="-10" dirty="0">
                          <a:latin typeface="Arial"/>
                          <a:cs typeface="Arial"/>
                        </a:rPr>
                        <a:t>o</a:t>
                      </a:r>
                      <a:r>
                        <a:rPr sz="950" dirty="0">
                          <a:latin typeface="Arial"/>
                          <a:cs typeface="Arial"/>
                        </a:rPr>
                        <a:t>r</a:t>
                      </a:r>
                      <a:r>
                        <a:rPr sz="950" spc="-10" dirty="0">
                          <a:latin typeface="Arial"/>
                          <a:cs typeface="Arial"/>
                        </a:rPr>
                        <a:t> </a:t>
                      </a:r>
                      <a:r>
                        <a:rPr sz="950" spc="15" dirty="0">
                          <a:latin typeface="Arial"/>
                          <a:cs typeface="Arial"/>
                        </a:rPr>
                        <a:t>g</a:t>
                      </a:r>
                      <a:r>
                        <a:rPr sz="950" spc="-10" dirty="0">
                          <a:latin typeface="Arial"/>
                          <a:cs typeface="Arial"/>
                        </a:rPr>
                        <a:t>u</a:t>
                      </a:r>
                      <a:r>
                        <a:rPr sz="950" spc="-25" dirty="0">
                          <a:latin typeface="Arial"/>
                          <a:cs typeface="Arial"/>
                        </a:rPr>
                        <a:t>i</a:t>
                      </a:r>
                      <a:r>
                        <a:rPr sz="950" spc="-10" dirty="0">
                          <a:latin typeface="Arial"/>
                          <a:cs typeface="Arial"/>
                        </a:rPr>
                        <a:t>de</a:t>
                      </a:r>
                      <a:r>
                        <a:rPr sz="950" dirty="0">
                          <a:latin typeface="Arial"/>
                          <a:cs typeface="Arial"/>
                        </a:rPr>
                        <a:t>d</a:t>
                      </a:r>
                      <a:r>
                        <a:rPr sz="950" spc="-10" dirty="0">
                          <a:latin typeface="Arial"/>
                          <a:cs typeface="Arial"/>
                        </a:rPr>
                        <a:t> pra</a:t>
                      </a:r>
                      <a:r>
                        <a:rPr sz="950" dirty="0">
                          <a:latin typeface="Arial"/>
                          <a:cs typeface="Arial"/>
                        </a:rPr>
                        <a:t>c</a:t>
                      </a:r>
                      <a:r>
                        <a:rPr sz="950" spc="20" dirty="0">
                          <a:latin typeface="Arial"/>
                          <a:cs typeface="Arial"/>
                        </a:rPr>
                        <a:t>t</a:t>
                      </a:r>
                      <a:r>
                        <a:rPr sz="950" spc="-25" dirty="0">
                          <a:latin typeface="Arial"/>
                          <a:cs typeface="Arial"/>
                        </a:rPr>
                        <a:t>i</a:t>
                      </a:r>
                      <a:r>
                        <a:rPr sz="950" dirty="0">
                          <a:latin typeface="Arial"/>
                          <a:cs typeface="Arial"/>
                        </a:rPr>
                        <a:t>c</a:t>
                      </a:r>
                      <a:r>
                        <a:rPr sz="950" spc="-10" dirty="0">
                          <a:latin typeface="Arial"/>
                          <a:cs typeface="Arial"/>
                        </a:rPr>
                        <a:t>e.</a:t>
                      </a:r>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277367">
                <a:tc>
                  <a:txBody>
                    <a:bodyPr/>
                    <a:lstStyle/>
                    <a:p>
                      <a:pPr marL="62865">
                        <a:lnSpc>
                          <a:spcPct val="100000"/>
                        </a:lnSpc>
                      </a:pPr>
                      <a:r>
                        <a:rPr sz="1000" b="1" spc="5" dirty="0">
                          <a:latin typeface="Arial"/>
                          <a:cs typeface="Arial"/>
                        </a:rPr>
                        <a:t>In</a:t>
                      </a:r>
                      <a:r>
                        <a:rPr sz="1000" b="1" spc="-25" dirty="0">
                          <a:latin typeface="Arial"/>
                          <a:cs typeface="Arial"/>
                        </a:rPr>
                        <a:t>f</a:t>
                      </a:r>
                      <a:r>
                        <a:rPr sz="1000" b="1" spc="5" dirty="0">
                          <a:latin typeface="Arial"/>
                          <a:cs typeface="Arial"/>
                        </a:rPr>
                        <a:t>u</a:t>
                      </a:r>
                      <a:r>
                        <a:rPr sz="1000" b="1" spc="-10" dirty="0">
                          <a:latin typeface="Arial"/>
                          <a:cs typeface="Arial"/>
                        </a:rPr>
                        <a:t>s</a:t>
                      </a:r>
                      <a:r>
                        <a:rPr sz="1000" b="1" dirty="0">
                          <a:latin typeface="Arial"/>
                          <a:cs typeface="Arial"/>
                        </a:rPr>
                        <a:t>e </a:t>
                      </a:r>
                      <a:r>
                        <a:rPr sz="1000" b="1" spc="-10" dirty="0">
                          <a:latin typeface="Arial"/>
                          <a:cs typeface="Arial"/>
                        </a:rPr>
                        <a:t>C</a:t>
                      </a:r>
                      <a:r>
                        <a:rPr sz="1000" b="1" spc="-20" dirty="0">
                          <a:latin typeface="Arial"/>
                          <a:cs typeface="Arial"/>
                        </a:rPr>
                        <a:t>u</a:t>
                      </a:r>
                      <a:r>
                        <a:rPr sz="1000" b="1" spc="5" dirty="0">
                          <a:latin typeface="Arial"/>
                          <a:cs typeface="Arial"/>
                        </a:rPr>
                        <a:t>l</a:t>
                      </a:r>
                      <a:r>
                        <a:rPr sz="1000" b="1" dirty="0">
                          <a:latin typeface="Arial"/>
                          <a:cs typeface="Arial"/>
                        </a:rPr>
                        <a:t>t</a:t>
                      </a:r>
                      <a:r>
                        <a:rPr sz="1000" b="1" spc="5" dirty="0">
                          <a:latin typeface="Arial"/>
                          <a:cs typeface="Arial"/>
                        </a:rPr>
                        <a:t>u</a:t>
                      </a:r>
                      <a:r>
                        <a:rPr sz="1000" b="1" spc="-10" dirty="0">
                          <a:latin typeface="Arial"/>
                          <a:cs typeface="Arial"/>
                        </a:rPr>
                        <a:t>ra</a:t>
                      </a:r>
                      <a:r>
                        <a:rPr sz="1000" b="1" dirty="0">
                          <a:latin typeface="Arial"/>
                          <a:cs typeface="Arial"/>
                        </a:rPr>
                        <a:t>l</a:t>
                      </a:r>
                      <a:r>
                        <a:rPr sz="1000" b="1" spc="-10" dirty="0">
                          <a:latin typeface="Arial"/>
                          <a:cs typeface="Arial"/>
                        </a:rPr>
                        <a:t> D</a:t>
                      </a:r>
                      <a:r>
                        <a:rPr sz="1000" b="1" spc="5" dirty="0">
                          <a:latin typeface="Arial"/>
                          <a:cs typeface="Arial"/>
                        </a:rPr>
                        <a:t>i</a:t>
                      </a:r>
                      <a:r>
                        <a:rPr sz="1000" b="1" spc="-10" dirty="0">
                          <a:latin typeface="Arial"/>
                          <a:cs typeface="Arial"/>
                        </a:rPr>
                        <a:t>vers</a:t>
                      </a:r>
                      <a:r>
                        <a:rPr sz="1000" b="1" spc="5" dirty="0">
                          <a:latin typeface="Arial"/>
                          <a:cs typeface="Arial"/>
                        </a:rPr>
                        <a:t>i</a:t>
                      </a:r>
                      <a:r>
                        <a:rPr sz="1000" b="1" dirty="0">
                          <a:latin typeface="Arial"/>
                          <a:cs typeface="Arial"/>
                        </a:rPr>
                        <a:t>ty</a:t>
                      </a:r>
                      <a:endParaRPr sz="10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2865" marR="59055">
                        <a:lnSpc>
                          <a:spcPts val="1060"/>
                        </a:lnSpc>
                      </a:pPr>
                      <a:r>
                        <a:rPr sz="950" dirty="0">
                          <a:latin typeface="Arial"/>
                          <a:cs typeface="Arial"/>
                        </a:rPr>
                        <a:t>D</a:t>
                      </a:r>
                      <a:r>
                        <a:rPr sz="950" spc="-10" dirty="0">
                          <a:latin typeface="Arial"/>
                          <a:cs typeface="Arial"/>
                        </a:rPr>
                        <a:t>e</a:t>
                      </a:r>
                      <a:r>
                        <a:rPr sz="950" spc="-25" dirty="0">
                          <a:latin typeface="Arial"/>
                          <a:cs typeface="Arial"/>
                        </a:rPr>
                        <a:t>si</a:t>
                      </a:r>
                      <a:r>
                        <a:rPr sz="950" spc="15" dirty="0">
                          <a:latin typeface="Arial"/>
                          <a:cs typeface="Arial"/>
                        </a:rPr>
                        <a:t>g</a:t>
                      </a:r>
                      <a:r>
                        <a:rPr sz="950" dirty="0">
                          <a:latin typeface="Arial"/>
                          <a:cs typeface="Arial"/>
                        </a:rPr>
                        <a:t>n </a:t>
                      </a:r>
                      <a:r>
                        <a:rPr sz="950" spc="-55"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 </a:t>
                      </a:r>
                      <a:r>
                        <a:rPr sz="950" spc="-30" dirty="0">
                          <a:latin typeface="Arial"/>
                          <a:cs typeface="Arial"/>
                        </a:rPr>
                        <a:t> </a:t>
                      </a:r>
                      <a:r>
                        <a:rPr sz="950" spc="-25" dirty="0">
                          <a:latin typeface="Arial"/>
                          <a:cs typeface="Arial"/>
                        </a:rPr>
                        <a:t>s</a:t>
                      </a:r>
                      <a:r>
                        <a:rPr sz="950" spc="-5" dirty="0">
                          <a:latin typeface="Arial"/>
                          <a:cs typeface="Arial"/>
                        </a:rPr>
                        <a:t>t</a:t>
                      </a:r>
                      <a:r>
                        <a:rPr sz="950" spc="-10" dirty="0">
                          <a:latin typeface="Arial"/>
                          <a:cs typeface="Arial"/>
                        </a:rPr>
                        <a:t>a</a:t>
                      </a:r>
                      <a:r>
                        <a:rPr sz="950" spc="-5" dirty="0">
                          <a:latin typeface="Arial"/>
                          <a:cs typeface="Arial"/>
                        </a:rPr>
                        <a:t>t</a:t>
                      </a:r>
                      <a:r>
                        <a:rPr sz="950" dirty="0">
                          <a:latin typeface="Arial"/>
                          <a:cs typeface="Arial"/>
                        </a:rPr>
                        <a:t>e </a:t>
                      </a:r>
                      <a:r>
                        <a:rPr sz="950" spc="-30" dirty="0">
                          <a:latin typeface="Arial"/>
                          <a:cs typeface="Arial"/>
                        </a:rPr>
                        <a:t> h</a:t>
                      </a:r>
                      <a:r>
                        <a:rPr sz="950" spc="-10" dirty="0">
                          <a:latin typeface="Arial"/>
                          <a:cs typeface="Arial"/>
                        </a:rPr>
                        <a:t>o</a:t>
                      </a:r>
                      <a:r>
                        <a:rPr sz="950" dirty="0">
                          <a:latin typeface="Arial"/>
                          <a:cs typeface="Arial"/>
                        </a:rPr>
                        <a:t>w </a:t>
                      </a:r>
                      <a:r>
                        <a:rPr sz="950" spc="-50" dirty="0">
                          <a:latin typeface="Arial"/>
                          <a:cs typeface="Arial"/>
                        </a:rPr>
                        <a:t> </a:t>
                      </a:r>
                      <a:r>
                        <a:rPr sz="950" spc="20" dirty="0">
                          <a:latin typeface="Arial"/>
                          <a:cs typeface="Arial"/>
                        </a:rPr>
                        <a:t>c</a:t>
                      </a:r>
                      <a:r>
                        <a:rPr sz="950" spc="-10" dirty="0">
                          <a:latin typeface="Arial"/>
                          <a:cs typeface="Arial"/>
                        </a:rPr>
                        <a:t>u</a:t>
                      </a:r>
                      <a:r>
                        <a:rPr sz="950" spc="-25" dirty="0">
                          <a:latin typeface="Arial"/>
                          <a:cs typeface="Arial"/>
                        </a:rPr>
                        <a:t>l</a:t>
                      </a:r>
                      <a:r>
                        <a:rPr sz="950" spc="20" dirty="0">
                          <a:latin typeface="Arial"/>
                          <a:cs typeface="Arial"/>
                        </a:rPr>
                        <a:t>t</a:t>
                      </a:r>
                      <a:r>
                        <a:rPr sz="950" spc="-30" dirty="0">
                          <a:latin typeface="Arial"/>
                          <a:cs typeface="Arial"/>
                        </a:rPr>
                        <a:t>u</a:t>
                      </a:r>
                      <a:r>
                        <a:rPr sz="950" spc="-10" dirty="0">
                          <a:latin typeface="Arial"/>
                          <a:cs typeface="Arial"/>
                        </a:rPr>
                        <a:t>r</a:t>
                      </a:r>
                      <a:r>
                        <a:rPr sz="950" spc="15" dirty="0">
                          <a:latin typeface="Arial"/>
                          <a:cs typeface="Arial"/>
                        </a:rPr>
                        <a:t>a</a:t>
                      </a:r>
                      <a:r>
                        <a:rPr sz="950" dirty="0">
                          <a:latin typeface="Arial"/>
                          <a:cs typeface="Arial"/>
                        </a:rPr>
                        <a:t>l </a:t>
                      </a:r>
                      <a:r>
                        <a:rPr sz="950" spc="-70" dirty="0">
                          <a:latin typeface="Arial"/>
                          <a:cs typeface="Arial"/>
                        </a:rPr>
                        <a:t> </a:t>
                      </a:r>
                      <a:r>
                        <a:rPr sz="950" spc="15" dirty="0">
                          <a:latin typeface="Arial"/>
                          <a:cs typeface="Arial"/>
                        </a:rPr>
                        <a:t>d</a:t>
                      </a:r>
                      <a:r>
                        <a:rPr sz="950" dirty="0">
                          <a:latin typeface="Arial"/>
                          <a:cs typeface="Arial"/>
                        </a:rPr>
                        <a:t>i</a:t>
                      </a:r>
                      <a:r>
                        <a:rPr sz="950" spc="-25" dirty="0">
                          <a:latin typeface="Arial"/>
                          <a:cs typeface="Arial"/>
                        </a:rPr>
                        <a:t>v</a:t>
                      </a:r>
                      <a:r>
                        <a:rPr sz="950" spc="-10" dirty="0">
                          <a:latin typeface="Arial"/>
                          <a:cs typeface="Arial"/>
                        </a:rPr>
                        <a:t>e</a:t>
                      </a:r>
                      <a:r>
                        <a:rPr sz="950" spc="15" dirty="0">
                          <a:latin typeface="Arial"/>
                          <a:cs typeface="Arial"/>
                        </a:rPr>
                        <a:t>r</a:t>
                      </a:r>
                      <a:r>
                        <a:rPr sz="950" dirty="0">
                          <a:latin typeface="Arial"/>
                          <a:cs typeface="Arial"/>
                        </a:rPr>
                        <a:t>s</a:t>
                      </a:r>
                      <a:r>
                        <a:rPr sz="950" spc="-25" dirty="0">
                          <a:latin typeface="Arial"/>
                          <a:cs typeface="Arial"/>
                        </a:rPr>
                        <a:t>i</a:t>
                      </a:r>
                      <a:r>
                        <a:rPr sz="950" spc="20" dirty="0">
                          <a:latin typeface="Arial"/>
                          <a:cs typeface="Arial"/>
                        </a:rPr>
                        <a:t>t</a:t>
                      </a:r>
                      <a:r>
                        <a:rPr sz="950" dirty="0">
                          <a:latin typeface="Arial"/>
                          <a:cs typeface="Arial"/>
                        </a:rPr>
                        <a:t>y </a:t>
                      </a:r>
                      <a:r>
                        <a:rPr sz="950" spc="-50" dirty="0">
                          <a:latin typeface="Arial"/>
                          <a:cs typeface="Arial"/>
                        </a:rPr>
                        <a:t> </a:t>
                      </a:r>
                      <a:r>
                        <a:rPr sz="950" dirty="0">
                          <a:latin typeface="Arial"/>
                          <a:cs typeface="Arial"/>
                        </a:rPr>
                        <a:t>is </a:t>
                      </a:r>
                      <a:r>
                        <a:rPr sz="950" spc="-50" dirty="0">
                          <a:latin typeface="Arial"/>
                          <a:cs typeface="Arial"/>
                        </a:rPr>
                        <a:t> </a:t>
                      </a:r>
                      <a:r>
                        <a:rPr sz="950" dirty="0">
                          <a:latin typeface="Arial"/>
                          <a:cs typeface="Arial"/>
                        </a:rPr>
                        <a:t>i</a:t>
                      </a:r>
                      <a:r>
                        <a:rPr sz="950" spc="-30" dirty="0">
                          <a:latin typeface="Arial"/>
                          <a:cs typeface="Arial"/>
                        </a:rPr>
                        <a:t>n</a:t>
                      </a:r>
                      <a:r>
                        <a:rPr sz="950" spc="20" dirty="0">
                          <a:latin typeface="Arial"/>
                          <a:cs typeface="Arial"/>
                        </a:rPr>
                        <a:t>f</a:t>
                      </a:r>
                      <a:r>
                        <a:rPr sz="950" spc="-10" dirty="0">
                          <a:latin typeface="Arial"/>
                          <a:cs typeface="Arial"/>
                        </a:rPr>
                        <a:t>u</a:t>
                      </a:r>
                      <a:r>
                        <a:rPr sz="950" spc="-25" dirty="0">
                          <a:latin typeface="Arial"/>
                          <a:cs typeface="Arial"/>
                        </a:rPr>
                        <a:t>s</a:t>
                      </a:r>
                      <a:r>
                        <a:rPr sz="950" spc="-10" dirty="0">
                          <a:latin typeface="Arial"/>
                          <a:cs typeface="Arial"/>
                        </a:rPr>
                        <a:t>e</a:t>
                      </a:r>
                      <a:r>
                        <a:rPr sz="950" dirty="0">
                          <a:latin typeface="Arial"/>
                          <a:cs typeface="Arial"/>
                        </a:rPr>
                        <a:t>d </a:t>
                      </a:r>
                      <a:r>
                        <a:rPr sz="950" spc="-30" dirty="0">
                          <a:latin typeface="Arial"/>
                          <a:cs typeface="Arial"/>
                        </a:rPr>
                        <a:t> </a:t>
                      </a:r>
                      <a:r>
                        <a:rPr sz="950" dirty="0">
                          <a:latin typeface="Arial"/>
                          <a:cs typeface="Arial"/>
                        </a:rPr>
                        <a:t>in </a:t>
                      </a:r>
                      <a:r>
                        <a:rPr sz="950" spc="-80" dirty="0">
                          <a:latin typeface="Arial"/>
                          <a:cs typeface="Arial"/>
                        </a:rPr>
                        <a:t> </a:t>
                      </a:r>
                      <a:r>
                        <a:rPr sz="950" spc="20" dirty="0">
                          <a:latin typeface="Arial"/>
                          <a:cs typeface="Arial"/>
                        </a:rPr>
                        <a:t>t</a:t>
                      </a:r>
                      <a:r>
                        <a:rPr sz="950" spc="-30" dirty="0">
                          <a:latin typeface="Arial"/>
                          <a:cs typeface="Arial"/>
                        </a:rPr>
                        <a:t>h</a:t>
                      </a:r>
                      <a:r>
                        <a:rPr sz="950" dirty="0">
                          <a:latin typeface="Arial"/>
                          <a:cs typeface="Arial"/>
                        </a:rPr>
                        <a:t>e </a:t>
                      </a:r>
                      <a:r>
                        <a:rPr sz="950" spc="-30" dirty="0">
                          <a:latin typeface="Arial"/>
                          <a:cs typeface="Arial"/>
                        </a:rPr>
                        <a:t> </a:t>
                      </a:r>
                      <a:r>
                        <a:rPr sz="950" spc="-25" dirty="0">
                          <a:latin typeface="Arial"/>
                          <a:cs typeface="Arial"/>
                        </a:rPr>
                        <a:t>l</a:t>
                      </a:r>
                      <a:r>
                        <a:rPr sz="950" spc="15" dirty="0">
                          <a:latin typeface="Arial"/>
                          <a:cs typeface="Arial"/>
                        </a:rPr>
                        <a:t>e</a:t>
                      </a:r>
                      <a:r>
                        <a:rPr sz="950" dirty="0">
                          <a:latin typeface="Arial"/>
                          <a:cs typeface="Arial"/>
                        </a:rPr>
                        <a:t>s</a:t>
                      </a:r>
                      <a:r>
                        <a:rPr sz="950" spc="-25" dirty="0">
                          <a:latin typeface="Arial"/>
                          <a:cs typeface="Arial"/>
                        </a:rPr>
                        <a:t>s</a:t>
                      </a:r>
                      <a:r>
                        <a:rPr sz="950" spc="15" dirty="0">
                          <a:latin typeface="Arial"/>
                          <a:cs typeface="Arial"/>
                        </a:rPr>
                        <a:t>o</a:t>
                      </a:r>
                      <a:r>
                        <a:rPr sz="950" dirty="0">
                          <a:latin typeface="Arial"/>
                          <a:cs typeface="Arial"/>
                        </a:rPr>
                        <a:t>n </a:t>
                      </a:r>
                      <a:r>
                        <a:rPr sz="950" spc="-80" dirty="0">
                          <a:latin typeface="Arial"/>
                          <a:cs typeface="Arial"/>
                        </a:rPr>
                        <a:t> </a:t>
                      </a:r>
                      <a:r>
                        <a:rPr sz="950" spc="15" dirty="0">
                          <a:latin typeface="Arial"/>
                          <a:cs typeface="Arial"/>
                        </a:rPr>
                        <a:t>p</a:t>
                      </a:r>
                      <a:r>
                        <a:rPr sz="950" spc="-25" dirty="0">
                          <a:latin typeface="Arial"/>
                          <a:cs typeface="Arial"/>
                        </a:rPr>
                        <a:t>l</a:t>
                      </a:r>
                      <a:r>
                        <a:rPr sz="950" spc="15" dirty="0">
                          <a:latin typeface="Arial"/>
                          <a:cs typeface="Arial"/>
                        </a:rPr>
                        <a:t>a</a:t>
                      </a:r>
                      <a:r>
                        <a:rPr sz="950" dirty="0">
                          <a:latin typeface="Arial"/>
                          <a:cs typeface="Arial"/>
                        </a:rPr>
                        <a:t>n </a:t>
                      </a:r>
                      <a:r>
                        <a:rPr sz="950" spc="-55" dirty="0">
                          <a:latin typeface="Arial"/>
                          <a:cs typeface="Arial"/>
                        </a:rPr>
                        <a:t> </a:t>
                      </a:r>
                      <a:r>
                        <a:rPr sz="950" spc="15" dirty="0">
                          <a:latin typeface="Arial"/>
                          <a:cs typeface="Arial"/>
                        </a:rPr>
                        <a:t>(</a:t>
                      </a:r>
                      <a:r>
                        <a:rPr sz="950" spc="-25" dirty="0">
                          <a:latin typeface="Arial"/>
                          <a:cs typeface="Arial"/>
                        </a:rPr>
                        <a:t>i</a:t>
                      </a:r>
                      <a:r>
                        <a:rPr sz="950" spc="-5" dirty="0">
                          <a:latin typeface="Arial"/>
                          <a:cs typeface="Arial"/>
                        </a:rPr>
                        <a:t>.</a:t>
                      </a:r>
                      <a:r>
                        <a:rPr sz="950" spc="-10" dirty="0">
                          <a:latin typeface="Arial"/>
                          <a:cs typeface="Arial"/>
                        </a:rPr>
                        <a:t>e</a:t>
                      </a:r>
                      <a:r>
                        <a:rPr sz="950" dirty="0">
                          <a:latin typeface="Arial"/>
                          <a:cs typeface="Arial"/>
                        </a:rPr>
                        <a:t>. </a:t>
                      </a:r>
                      <a:r>
                        <a:rPr sz="950" spc="-55" dirty="0">
                          <a:latin typeface="Arial"/>
                          <a:cs typeface="Arial"/>
                        </a:rPr>
                        <a:t> </a:t>
                      </a:r>
                      <a:r>
                        <a:rPr sz="950" spc="20" dirty="0">
                          <a:latin typeface="Arial"/>
                          <a:cs typeface="Arial"/>
                        </a:rPr>
                        <a:t>c</a:t>
                      </a:r>
                      <a:r>
                        <a:rPr sz="950" spc="-10" dirty="0">
                          <a:latin typeface="Arial"/>
                          <a:cs typeface="Arial"/>
                        </a:rPr>
                        <a:t>u</a:t>
                      </a:r>
                      <a:r>
                        <a:rPr sz="950" spc="-25" dirty="0">
                          <a:latin typeface="Arial"/>
                          <a:cs typeface="Arial"/>
                        </a:rPr>
                        <a:t>l</a:t>
                      </a:r>
                      <a:r>
                        <a:rPr sz="950" spc="20" dirty="0">
                          <a:latin typeface="Arial"/>
                          <a:cs typeface="Arial"/>
                        </a:rPr>
                        <a:t>t</a:t>
                      </a:r>
                      <a:r>
                        <a:rPr sz="950" spc="-30" dirty="0">
                          <a:latin typeface="Arial"/>
                          <a:cs typeface="Arial"/>
                        </a:rPr>
                        <a:t>u</a:t>
                      </a:r>
                      <a:r>
                        <a:rPr sz="950" spc="-10" dirty="0">
                          <a:latin typeface="Arial"/>
                          <a:cs typeface="Arial"/>
                        </a:rPr>
                        <a:t>r</a:t>
                      </a:r>
                      <a:r>
                        <a:rPr sz="950" spc="15" dirty="0">
                          <a:latin typeface="Arial"/>
                          <a:cs typeface="Arial"/>
                        </a:rPr>
                        <a:t>a</a:t>
                      </a:r>
                      <a:r>
                        <a:rPr sz="950" spc="-25" dirty="0">
                          <a:latin typeface="Arial"/>
                          <a:cs typeface="Arial"/>
                        </a:rPr>
                        <a:t>l</a:t>
                      </a:r>
                      <a:r>
                        <a:rPr sz="950" dirty="0">
                          <a:latin typeface="Arial"/>
                          <a:cs typeface="Arial"/>
                        </a:rPr>
                        <a:t>ly </a:t>
                      </a:r>
                      <a:r>
                        <a:rPr sz="950" spc="-50" dirty="0">
                          <a:latin typeface="Arial"/>
                          <a:cs typeface="Arial"/>
                        </a:rPr>
                        <a:t> </a:t>
                      </a:r>
                      <a:r>
                        <a:rPr sz="950" spc="-10" dirty="0">
                          <a:latin typeface="Arial"/>
                          <a:cs typeface="Arial"/>
                        </a:rPr>
                        <a:t>r</a:t>
                      </a:r>
                      <a:r>
                        <a:rPr sz="950" spc="15" dirty="0">
                          <a:latin typeface="Arial"/>
                          <a:cs typeface="Arial"/>
                        </a:rPr>
                        <a:t>e</a:t>
                      </a:r>
                      <a:r>
                        <a:rPr sz="950" spc="-25" dirty="0">
                          <a:latin typeface="Arial"/>
                          <a:cs typeface="Arial"/>
                        </a:rPr>
                        <a:t>s</a:t>
                      </a:r>
                      <a:r>
                        <a:rPr sz="950" spc="-10" dirty="0">
                          <a:latin typeface="Arial"/>
                          <a:cs typeface="Arial"/>
                        </a:rPr>
                        <a:t>p</a:t>
                      </a:r>
                      <a:r>
                        <a:rPr sz="950" spc="15" dirty="0">
                          <a:latin typeface="Arial"/>
                          <a:cs typeface="Arial"/>
                        </a:rPr>
                        <a:t>o</a:t>
                      </a:r>
                      <a:r>
                        <a:rPr sz="950" spc="-30" dirty="0">
                          <a:latin typeface="Arial"/>
                          <a:cs typeface="Arial"/>
                        </a:rPr>
                        <a:t>n</a:t>
                      </a:r>
                      <a:r>
                        <a:rPr sz="950" dirty="0">
                          <a:latin typeface="Arial"/>
                          <a:cs typeface="Arial"/>
                        </a:rPr>
                        <a:t>si</a:t>
                      </a:r>
                      <a:r>
                        <a:rPr sz="950" spc="-25" dirty="0">
                          <a:latin typeface="Arial"/>
                          <a:cs typeface="Arial"/>
                        </a:rPr>
                        <a:t>v</a:t>
                      </a:r>
                      <a:r>
                        <a:rPr sz="950" dirty="0">
                          <a:latin typeface="Arial"/>
                          <a:cs typeface="Arial"/>
                        </a:rPr>
                        <a:t>e </a:t>
                      </a:r>
                      <a:r>
                        <a:rPr sz="950" spc="-30" dirty="0">
                          <a:latin typeface="Arial"/>
                          <a:cs typeface="Arial"/>
                        </a:rPr>
                        <a:t> </a:t>
                      </a:r>
                      <a:r>
                        <a:rPr sz="950" dirty="0">
                          <a:latin typeface="Arial"/>
                          <a:cs typeface="Arial"/>
                        </a:rPr>
                        <a:t>i</a:t>
                      </a:r>
                      <a:r>
                        <a:rPr sz="950" spc="-10" dirty="0">
                          <a:latin typeface="Arial"/>
                          <a:cs typeface="Arial"/>
                        </a:rPr>
                        <a:t>n</a:t>
                      </a:r>
                      <a:r>
                        <a:rPr sz="950" spc="-25" dirty="0">
                          <a:latin typeface="Arial"/>
                          <a:cs typeface="Arial"/>
                        </a:rPr>
                        <a:t>s</a:t>
                      </a:r>
                      <a:r>
                        <a:rPr sz="950" spc="-5" dirty="0">
                          <a:latin typeface="Arial"/>
                          <a:cs typeface="Arial"/>
                        </a:rPr>
                        <a:t>t</a:t>
                      </a:r>
                      <a:r>
                        <a:rPr sz="950" spc="15" dirty="0">
                          <a:latin typeface="Arial"/>
                          <a:cs typeface="Arial"/>
                        </a:rPr>
                        <a:t>r</a:t>
                      </a:r>
                      <a:r>
                        <a:rPr sz="950" spc="-30" dirty="0">
                          <a:latin typeface="Arial"/>
                          <a:cs typeface="Arial"/>
                        </a:rPr>
                        <a:t>u</a:t>
                      </a:r>
                      <a:r>
                        <a:rPr sz="950" dirty="0">
                          <a:latin typeface="Arial"/>
                          <a:cs typeface="Arial"/>
                        </a:rPr>
                        <a:t>c</a:t>
                      </a:r>
                      <a:r>
                        <a:rPr sz="950" spc="20" dirty="0">
                          <a:latin typeface="Arial"/>
                          <a:cs typeface="Arial"/>
                        </a:rPr>
                        <a:t>t</a:t>
                      </a:r>
                      <a:r>
                        <a:rPr sz="950" spc="-25" dirty="0">
                          <a:latin typeface="Arial"/>
                          <a:cs typeface="Arial"/>
                        </a:rPr>
                        <a:t>i</a:t>
                      </a:r>
                      <a:r>
                        <a:rPr sz="950" spc="15" dirty="0">
                          <a:latin typeface="Arial"/>
                          <a:cs typeface="Arial"/>
                        </a:rPr>
                        <a:t>o</a:t>
                      </a:r>
                      <a:r>
                        <a:rPr sz="950" spc="-10" dirty="0">
                          <a:latin typeface="Arial"/>
                          <a:cs typeface="Arial"/>
                        </a:rPr>
                        <a:t>n, </a:t>
                      </a:r>
                      <a:r>
                        <a:rPr sz="950" spc="15" dirty="0">
                          <a:latin typeface="Arial"/>
                          <a:cs typeface="Arial"/>
                        </a:rPr>
                        <a:t>m</a:t>
                      </a:r>
                      <a:r>
                        <a:rPr sz="950" spc="-10" dirty="0">
                          <a:latin typeface="Arial"/>
                          <a:cs typeface="Arial"/>
                        </a:rPr>
                        <a:t>a</a:t>
                      </a:r>
                      <a:r>
                        <a:rPr sz="950" spc="-5" dirty="0">
                          <a:latin typeface="Arial"/>
                          <a:cs typeface="Arial"/>
                        </a:rPr>
                        <a:t>t</a:t>
                      </a:r>
                      <a:r>
                        <a:rPr sz="950" spc="-10" dirty="0">
                          <a:latin typeface="Arial"/>
                          <a:cs typeface="Arial"/>
                        </a:rPr>
                        <a:t>er</a:t>
                      </a:r>
                      <a:r>
                        <a:rPr sz="950" spc="-25" dirty="0">
                          <a:latin typeface="Arial"/>
                          <a:cs typeface="Arial"/>
                        </a:rPr>
                        <a:t>i</a:t>
                      </a:r>
                      <a:r>
                        <a:rPr sz="950" spc="-10" dirty="0">
                          <a:latin typeface="Arial"/>
                          <a:cs typeface="Arial"/>
                        </a:rPr>
                        <a:t>a</a:t>
                      </a:r>
                      <a:r>
                        <a:rPr sz="950" dirty="0">
                          <a:latin typeface="Arial"/>
                          <a:cs typeface="Arial"/>
                        </a:rPr>
                        <a:t>l</a:t>
                      </a:r>
                      <a:r>
                        <a:rPr sz="950" spc="-25" dirty="0">
                          <a:latin typeface="Arial"/>
                          <a:cs typeface="Arial"/>
                        </a:rPr>
                        <a:t>s</a:t>
                      </a:r>
                      <a:r>
                        <a:rPr sz="950" dirty="0">
                          <a:latin typeface="Arial"/>
                          <a:cs typeface="Arial"/>
                        </a:rPr>
                        <a:t>,</a:t>
                      </a:r>
                      <a:r>
                        <a:rPr sz="950" spc="-5" dirty="0">
                          <a:latin typeface="Arial"/>
                          <a:cs typeface="Arial"/>
                        </a:rPr>
                        <a:t> </a:t>
                      </a:r>
                      <a:r>
                        <a:rPr sz="950" spc="15" dirty="0">
                          <a:latin typeface="Arial"/>
                          <a:cs typeface="Arial"/>
                        </a:rPr>
                        <a:t>a</a:t>
                      </a:r>
                      <a:r>
                        <a:rPr sz="950" spc="-30" dirty="0">
                          <a:latin typeface="Arial"/>
                          <a:cs typeface="Arial"/>
                        </a:rPr>
                        <a:t>n</a:t>
                      </a:r>
                      <a:r>
                        <a:rPr sz="950" spc="-10" dirty="0">
                          <a:latin typeface="Arial"/>
                          <a:cs typeface="Arial"/>
                        </a:rPr>
                        <a:t>d</a:t>
                      </a:r>
                      <a:r>
                        <a:rPr sz="950" spc="-5" dirty="0">
                          <a:latin typeface="Arial"/>
                          <a:cs typeface="Arial"/>
                        </a:rPr>
                        <a:t>/</a:t>
                      </a:r>
                      <a:r>
                        <a:rPr sz="950" spc="-10" dirty="0">
                          <a:latin typeface="Arial"/>
                          <a:cs typeface="Arial"/>
                        </a:rPr>
                        <a:t>o</a:t>
                      </a:r>
                      <a:r>
                        <a:rPr sz="950" dirty="0">
                          <a:latin typeface="Arial"/>
                          <a:cs typeface="Arial"/>
                        </a:rPr>
                        <a:t>r</a:t>
                      </a:r>
                      <a:r>
                        <a:rPr sz="950" spc="-10" dirty="0">
                          <a:latin typeface="Arial"/>
                          <a:cs typeface="Arial"/>
                        </a:rPr>
                        <a:t> </a:t>
                      </a:r>
                      <a:r>
                        <a:rPr sz="950" spc="20" dirty="0">
                          <a:latin typeface="Arial"/>
                          <a:cs typeface="Arial"/>
                        </a:rPr>
                        <a:t>c</a:t>
                      </a:r>
                      <a:r>
                        <a:rPr sz="950" spc="-30" dirty="0">
                          <a:latin typeface="Arial"/>
                          <a:cs typeface="Arial"/>
                        </a:rPr>
                        <a:t>u</a:t>
                      </a:r>
                      <a:r>
                        <a:rPr sz="950" spc="-10" dirty="0">
                          <a:latin typeface="Arial"/>
                          <a:cs typeface="Arial"/>
                        </a:rPr>
                        <a:t>r</a:t>
                      </a:r>
                      <a:r>
                        <a:rPr sz="950" spc="15" dirty="0">
                          <a:latin typeface="Arial"/>
                          <a:cs typeface="Arial"/>
                        </a:rPr>
                        <a:t>r</a:t>
                      </a:r>
                      <a:r>
                        <a:rPr sz="950" spc="-25" dirty="0">
                          <a:latin typeface="Arial"/>
                          <a:cs typeface="Arial"/>
                        </a:rPr>
                        <a:t>i</a:t>
                      </a:r>
                      <a:r>
                        <a:rPr sz="950" spc="20" dirty="0">
                          <a:latin typeface="Arial"/>
                          <a:cs typeface="Arial"/>
                        </a:rPr>
                        <a:t>c</a:t>
                      </a:r>
                      <a:r>
                        <a:rPr sz="950" spc="-30" dirty="0">
                          <a:latin typeface="Arial"/>
                          <a:cs typeface="Arial"/>
                        </a:rPr>
                        <a:t>u</a:t>
                      </a:r>
                      <a:r>
                        <a:rPr sz="950" spc="-25" dirty="0">
                          <a:latin typeface="Arial"/>
                          <a:cs typeface="Arial"/>
                        </a:rPr>
                        <a:t>l</a:t>
                      </a:r>
                      <a:r>
                        <a:rPr sz="950" spc="-10" dirty="0">
                          <a:latin typeface="Arial"/>
                          <a:cs typeface="Arial"/>
                        </a:rPr>
                        <a:t>a)</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365760">
                <a:tc>
                  <a:txBody>
                    <a:bodyPr/>
                    <a:lstStyle/>
                    <a:p>
                      <a:pPr marL="62865">
                        <a:lnSpc>
                          <a:spcPct val="100000"/>
                        </a:lnSpc>
                      </a:pPr>
                      <a:r>
                        <a:rPr sz="1000" b="1" spc="5" dirty="0">
                          <a:latin typeface="Arial"/>
                          <a:cs typeface="Arial"/>
                        </a:rPr>
                        <a:t>In</a:t>
                      </a:r>
                      <a:r>
                        <a:rPr sz="1000" b="1" spc="-25" dirty="0">
                          <a:latin typeface="Arial"/>
                          <a:cs typeface="Arial"/>
                        </a:rPr>
                        <a:t>f</a:t>
                      </a:r>
                      <a:r>
                        <a:rPr sz="1000" b="1" spc="5" dirty="0">
                          <a:latin typeface="Arial"/>
                          <a:cs typeface="Arial"/>
                        </a:rPr>
                        <a:t>u</a:t>
                      </a:r>
                      <a:r>
                        <a:rPr sz="1000" b="1" spc="-10" dirty="0">
                          <a:latin typeface="Arial"/>
                          <a:cs typeface="Arial"/>
                        </a:rPr>
                        <a:t>s</a:t>
                      </a:r>
                      <a:r>
                        <a:rPr sz="1000" b="1" dirty="0">
                          <a:latin typeface="Arial"/>
                          <a:cs typeface="Arial"/>
                        </a:rPr>
                        <a:t>e </a:t>
                      </a:r>
                      <a:r>
                        <a:rPr sz="1000" b="1" spc="-20" dirty="0">
                          <a:latin typeface="Arial"/>
                          <a:cs typeface="Arial"/>
                        </a:rPr>
                        <a:t>W</a:t>
                      </a:r>
                      <a:r>
                        <a:rPr sz="1000" b="1" spc="5" dirty="0">
                          <a:latin typeface="Arial"/>
                          <a:cs typeface="Arial"/>
                        </a:rPr>
                        <a:t>o</a:t>
                      </a:r>
                      <a:r>
                        <a:rPr sz="1000" b="1" spc="-10" dirty="0">
                          <a:latin typeface="Arial"/>
                          <a:cs typeface="Arial"/>
                        </a:rPr>
                        <a:t>rk</a:t>
                      </a:r>
                      <a:r>
                        <a:rPr sz="1000" b="1" spc="-20" dirty="0">
                          <a:latin typeface="Arial"/>
                          <a:cs typeface="Arial"/>
                        </a:rPr>
                        <a:t>i</a:t>
                      </a:r>
                      <a:r>
                        <a:rPr sz="1000" b="1" spc="5" dirty="0">
                          <a:latin typeface="Arial"/>
                          <a:cs typeface="Arial"/>
                        </a:rPr>
                        <a:t>n</a:t>
                      </a:r>
                      <a:r>
                        <a:rPr sz="1000" b="1" dirty="0">
                          <a:latin typeface="Arial"/>
                          <a:cs typeface="Arial"/>
                        </a:rPr>
                        <a:t>g</a:t>
                      </a:r>
                      <a:r>
                        <a:rPr sz="1000" b="1" spc="-10" dirty="0">
                          <a:latin typeface="Arial"/>
                          <a:cs typeface="Arial"/>
                        </a:rPr>
                        <a:t> </a:t>
                      </a:r>
                      <a:r>
                        <a:rPr sz="1000" b="1" spc="-20" dirty="0">
                          <a:latin typeface="Arial"/>
                          <a:cs typeface="Arial"/>
                        </a:rPr>
                        <a:t>w</a:t>
                      </a:r>
                      <a:r>
                        <a:rPr sz="1000" b="1" dirty="0">
                          <a:latin typeface="Arial"/>
                          <a:cs typeface="Arial"/>
                        </a:rPr>
                        <a:t>/</a:t>
                      </a:r>
                      <a:r>
                        <a:rPr sz="1000" b="1" spc="-10" dirty="0">
                          <a:latin typeface="Arial"/>
                          <a:cs typeface="Arial"/>
                        </a:rPr>
                        <a:t> </a:t>
                      </a:r>
                      <a:r>
                        <a:rPr sz="1000" b="1" spc="5" dirty="0">
                          <a:latin typeface="Arial"/>
                          <a:cs typeface="Arial"/>
                        </a:rPr>
                        <a:t>F</a:t>
                      </a:r>
                      <a:r>
                        <a:rPr sz="1000" b="1" spc="-10" dirty="0">
                          <a:latin typeface="Arial"/>
                          <a:cs typeface="Arial"/>
                        </a:rPr>
                        <a:t>am</a:t>
                      </a:r>
                      <a:r>
                        <a:rPr sz="1000" b="1" spc="5" dirty="0">
                          <a:latin typeface="Arial"/>
                          <a:cs typeface="Arial"/>
                        </a:rPr>
                        <a:t>i</a:t>
                      </a:r>
                      <a:r>
                        <a:rPr sz="1000" b="1" spc="-20" dirty="0">
                          <a:latin typeface="Arial"/>
                          <a:cs typeface="Arial"/>
                        </a:rPr>
                        <a:t>l</a:t>
                      </a:r>
                      <a:r>
                        <a:rPr sz="1000" b="1" spc="5" dirty="0">
                          <a:latin typeface="Arial"/>
                          <a:cs typeface="Arial"/>
                        </a:rPr>
                        <a:t>i</a:t>
                      </a:r>
                      <a:r>
                        <a:rPr sz="1000" b="1" spc="-10" dirty="0">
                          <a:latin typeface="Arial"/>
                          <a:cs typeface="Arial"/>
                        </a:rPr>
                        <a:t>e</a:t>
                      </a:r>
                      <a:r>
                        <a:rPr sz="1000" b="1" dirty="0">
                          <a:latin typeface="Arial"/>
                          <a:cs typeface="Arial"/>
                        </a:rPr>
                        <a:t>s</a:t>
                      </a:r>
                      <a:endParaRPr sz="10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2865" marR="58419">
                        <a:lnSpc>
                          <a:spcPts val="1060"/>
                        </a:lnSpc>
                      </a:pPr>
                      <a:r>
                        <a:rPr sz="950" dirty="0">
                          <a:latin typeface="Arial"/>
                          <a:cs typeface="Arial"/>
                        </a:rPr>
                        <a:t>D</a:t>
                      </a:r>
                      <a:r>
                        <a:rPr sz="950" spc="-10" dirty="0">
                          <a:latin typeface="Arial"/>
                          <a:cs typeface="Arial"/>
                        </a:rPr>
                        <a:t>e</a:t>
                      </a:r>
                      <a:r>
                        <a:rPr sz="950" spc="-25" dirty="0">
                          <a:latin typeface="Arial"/>
                          <a:cs typeface="Arial"/>
                        </a:rPr>
                        <a:t>si</a:t>
                      </a:r>
                      <a:r>
                        <a:rPr sz="950" spc="15" dirty="0">
                          <a:latin typeface="Arial"/>
                          <a:cs typeface="Arial"/>
                        </a:rPr>
                        <a:t>g</a:t>
                      </a:r>
                      <a:r>
                        <a:rPr sz="950" dirty="0">
                          <a:latin typeface="Arial"/>
                          <a:cs typeface="Arial"/>
                        </a:rPr>
                        <a:t>n</a:t>
                      </a:r>
                      <a:r>
                        <a:rPr sz="950" spc="-10" dirty="0">
                          <a:latin typeface="Arial"/>
                          <a:cs typeface="Arial"/>
                        </a:rPr>
                        <a:t> </a:t>
                      </a:r>
                      <a:r>
                        <a:rPr sz="950" spc="15" dirty="0">
                          <a:latin typeface="Arial"/>
                          <a:cs typeface="Arial"/>
                        </a:rPr>
                        <a:t>o</a:t>
                      </a:r>
                      <a:r>
                        <a:rPr sz="950" spc="-30" dirty="0">
                          <a:latin typeface="Arial"/>
                          <a:cs typeface="Arial"/>
                        </a:rPr>
                        <a:t>n</a:t>
                      </a:r>
                      <a:r>
                        <a:rPr sz="950" dirty="0">
                          <a:latin typeface="Arial"/>
                          <a:cs typeface="Arial"/>
                        </a:rPr>
                        <a:t>e</a:t>
                      </a:r>
                      <a:r>
                        <a:rPr sz="950" spc="40" dirty="0">
                          <a:latin typeface="Arial"/>
                          <a:cs typeface="Arial"/>
                        </a:rPr>
                        <a:t> </a:t>
                      </a:r>
                      <a:r>
                        <a:rPr sz="950" spc="-10" dirty="0">
                          <a:latin typeface="Arial"/>
                          <a:cs typeface="Arial"/>
                        </a:rPr>
                        <a:t>(1</a:t>
                      </a:r>
                      <a:r>
                        <a:rPr sz="950" dirty="0">
                          <a:latin typeface="Arial"/>
                          <a:cs typeface="Arial"/>
                        </a:rPr>
                        <a:t>)</a:t>
                      </a:r>
                      <a:r>
                        <a:rPr sz="950" spc="40" dirty="0">
                          <a:latin typeface="Arial"/>
                          <a:cs typeface="Arial"/>
                        </a:rPr>
                        <a:t> </a:t>
                      </a:r>
                      <a:r>
                        <a:rPr sz="950" spc="-30" dirty="0">
                          <a:latin typeface="Arial"/>
                          <a:cs typeface="Arial"/>
                        </a:rPr>
                        <a:t>h</a:t>
                      </a:r>
                      <a:r>
                        <a:rPr sz="950" spc="-10" dirty="0">
                          <a:latin typeface="Arial"/>
                          <a:cs typeface="Arial"/>
                        </a:rPr>
                        <a:t>o</a:t>
                      </a:r>
                      <a:r>
                        <a:rPr sz="950" spc="15" dirty="0">
                          <a:latin typeface="Arial"/>
                          <a:cs typeface="Arial"/>
                        </a:rPr>
                        <a:t>m</a:t>
                      </a:r>
                      <a:r>
                        <a:rPr sz="950" dirty="0">
                          <a:latin typeface="Arial"/>
                          <a:cs typeface="Arial"/>
                        </a:rPr>
                        <a:t>e</a:t>
                      </a:r>
                      <a:r>
                        <a:rPr sz="950" spc="15" dirty="0">
                          <a:latin typeface="Arial"/>
                          <a:cs typeface="Arial"/>
                        </a:rPr>
                        <a:t> </a:t>
                      </a:r>
                      <a:r>
                        <a:rPr sz="950" spc="-25" dirty="0">
                          <a:latin typeface="Arial"/>
                          <a:cs typeface="Arial"/>
                        </a:rPr>
                        <a:t>l</a:t>
                      </a:r>
                      <a:r>
                        <a:rPr sz="950" spc="-10" dirty="0">
                          <a:latin typeface="Arial"/>
                          <a:cs typeface="Arial"/>
                        </a:rPr>
                        <a:t>ea</a:t>
                      </a:r>
                      <a:r>
                        <a:rPr sz="950" spc="15" dirty="0">
                          <a:latin typeface="Arial"/>
                          <a:cs typeface="Arial"/>
                        </a:rPr>
                        <a:t>r</a:t>
                      </a:r>
                      <a:r>
                        <a:rPr sz="950" spc="-10" dirty="0">
                          <a:latin typeface="Arial"/>
                          <a:cs typeface="Arial"/>
                        </a:rPr>
                        <a:t>n</a:t>
                      </a:r>
                      <a:r>
                        <a:rPr sz="950" dirty="0">
                          <a:latin typeface="Arial"/>
                          <a:cs typeface="Arial"/>
                        </a:rPr>
                        <a:t>i</a:t>
                      </a:r>
                      <a:r>
                        <a:rPr sz="950" spc="-30" dirty="0">
                          <a:latin typeface="Arial"/>
                          <a:cs typeface="Arial"/>
                        </a:rPr>
                        <a:t>n</a:t>
                      </a:r>
                      <a:r>
                        <a:rPr sz="950" dirty="0">
                          <a:latin typeface="Arial"/>
                          <a:cs typeface="Arial"/>
                        </a:rPr>
                        <a:t>g</a:t>
                      </a:r>
                      <a:r>
                        <a:rPr sz="950" spc="15" dirty="0">
                          <a:latin typeface="Arial"/>
                          <a:cs typeface="Arial"/>
                        </a:rPr>
                        <a:t> </a:t>
                      </a:r>
                      <a:r>
                        <a:rPr sz="950" spc="-10" dirty="0">
                          <a:latin typeface="Arial"/>
                          <a:cs typeface="Arial"/>
                        </a:rPr>
                        <a:t>a</a:t>
                      </a:r>
                      <a:r>
                        <a:rPr sz="950" dirty="0">
                          <a:latin typeface="Arial"/>
                          <a:cs typeface="Arial"/>
                        </a:rPr>
                        <a:t>c</a:t>
                      </a:r>
                      <a:r>
                        <a:rPr sz="950" spc="-5" dirty="0">
                          <a:latin typeface="Arial"/>
                          <a:cs typeface="Arial"/>
                        </a:rPr>
                        <a:t>t</a:t>
                      </a:r>
                      <a:r>
                        <a:rPr sz="950" dirty="0">
                          <a:latin typeface="Arial"/>
                          <a:cs typeface="Arial"/>
                        </a:rPr>
                        <a:t>iv</a:t>
                      </a:r>
                      <a:r>
                        <a:rPr sz="950" spc="-25" dirty="0">
                          <a:latin typeface="Arial"/>
                          <a:cs typeface="Arial"/>
                        </a:rPr>
                        <a:t>i</a:t>
                      </a:r>
                      <a:r>
                        <a:rPr sz="950" spc="20" dirty="0">
                          <a:latin typeface="Arial"/>
                          <a:cs typeface="Arial"/>
                        </a:rPr>
                        <a:t>t</a:t>
                      </a:r>
                      <a:r>
                        <a:rPr sz="950" dirty="0">
                          <a:latin typeface="Arial"/>
                          <a:cs typeface="Arial"/>
                        </a:rPr>
                        <a:t>y</a:t>
                      </a:r>
                      <a:r>
                        <a:rPr sz="950" spc="-5" dirty="0">
                          <a:latin typeface="Arial"/>
                          <a:cs typeface="Arial"/>
                        </a:rPr>
                        <a:t> t</a:t>
                      </a:r>
                      <a:r>
                        <a:rPr sz="950" dirty="0">
                          <a:latin typeface="Arial"/>
                          <a:cs typeface="Arial"/>
                        </a:rPr>
                        <a:t>o</a:t>
                      </a:r>
                      <a:r>
                        <a:rPr sz="950" spc="15" dirty="0">
                          <a:latin typeface="Arial"/>
                          <a:cs typeface="Arial"/>
                        </a:rPr>
                        <a:t> </a:t>
                      </a:r>
                      <a:r>
                        <a:rPr sz="950" spc="-10" dirty="0">
                          <a:latin typeface="Arial"/>
                          <a:cs typeface="Arial"/>
                        </a:rPr>
                        <a:t>r</a:t>
                      </a:r>
                      <a:r>
                        <a:rPr sz="950" spc="15" dirty="0">
                          <a:latin typeface="Arial"/>
                          <a:cs typeface="Arial"/>
                        </a:rPr>
                        <a:t>e</a:t>
                      </a:r>
                      <a:r>
                        <a:rPr sz="950" dirty="0">
                          <a:latin typeface="Arial"/>
                          <a:cs typeface="Arial"/>
                        </a:rPr>
                        <a:t>i</a:t>
                      </a:r>
                      <a:r>
                        <a:rPr sz="950" spc="-30" dirty="0">
                          <a:latin typeface="Arial"/>
                          <a:cs typeface="Arial"/>
                        </a:rPr>
                        <a:t>n</a:t>
                      </a:r>
                      <a:r>
                        <a:rPr sz="950" spc="20" dirty="0">
                          <a:latin typeface="Arial"/>
                          <a:cs typeface="Arial"/>
                        </a:rPr>
                        <a:t>f</a:t>
                      </a:r>
                      <a:r>
                        <a:rPr sz="950" spc="-10" dirty="0">
                          <a:latin typeface="Arial"/>
                          <a:cs typeface="Arial"/>
                        </a:rPr>
                        <a:t>or</a:t>
                      </a:r>
                      <a:r>
                        <a:rPr sz="950" dirty="0">
                          <a:latin typeface="Arial"/>
                          <a:cs typeface="Arial"/>
                        </a:rPr>
                        <a:t>ce</a:t>
                      </a:r>
                      <a:r>
                        <a:rPr sz="950" spc="15" dirty="0">
                          <a:latin typeface="Arial"/>
                          <a:cs typeface="Arial"/>
                        </a:rPr>
                        <a:t> </a:t>
                      </a:r>
                      <a:r>
                        <a:rPr sz="950" spc="20" dirty="0">
                          <a:latin typeface="Arial"/>
                          <a:cs typeface="Arial"/>
                        </a:rPr>
                        <a:t>f</a:t>
                      </a:r>
                      <a:r>
                        <a:rPr sz="950" spc="-30" dirty="0">
                          <a:latin typeface="Arial"/>
                          <a:cs typeface="Arial"/>
                        </a:rPr>
                        <a:t>a</a:t>
                      </a:r>
                      <a:r>
                        <a:rPr sz="950" spc="15" dirty="0">
                          <a:latin typeface="Arial"/>
                          <a:cs typeface="Arial"/>
                        </a:rPr>
                        <a:t>m</a:t>
                      </a:r>
                      <a:r>
                        <a:rPr sz="950" spc="-25" dirty="0">
                          <a:latin typeface="Arial"/>
                          <a:cs typeface="Arial"/>
                        </a:rPr>
                        <a:t>ily</a:t>
                      </a:r>
                      <a:r>
                        <a:rPr sz="950" dirty="0">
                          <a:latin typeface="Arial"/>
                          <a:cs typeface="Arial"/>
                        </a:rPr>
                        <a:t>,</a:t>
                      </a:r>
                      <a:r>
                        <a:rPr sz="950" spc="45" dirty="0">
                          <a:latin typeface="Arial"/>
                          <a:cs typeface="Arial"/>
                        </a:rPr>
                        <a:t> </a:t>
                      </a:r>
                      <a:r>
                        <a:rPr sz="950" spc="-25" dirty="0">
                          <a:latin typeface="Arial"/>
                          <a:cs typeface="Arial"/>
                        </a:rPr>
                        <a:t>s</a:t>
                      </a:r>
                      <a:r>
                        <a:rPr sz="950" spc="20" dirty="0">
                          <a:latin typeface="Arial"/>
                          <a:cs typeface="Arial"/>
                        </a:rPr>
                        <a:t>t</a:t>
                      </a:r>
                      <a:r>
                        <a:rPr sz="950" spc="-30" dirty="0">
                          <a:latin typeface="Arial"/>
                          <a:cs typeface="Arial"/>
                        </a:rPr>
                        <a:t>u</a:t>
                      </a:r>
                      <a:r>
                        <a:rPr sz="950" spc="-10" dirty="0">
                          <a:latin typeface="Arial"/>
                          <a:cs typeface="Arial"/>
                        </a:rPr>
                        <a:t>d</a:t>
                      </a:r>
                      <a:r>
                        <a:rPr sz="950" spc="15" dirty="0">
                          <a:latin typeface="Arial"/>
                          <a:cs typeface="Arial"/>
                        </a:rPr>
                        <a:t>e</a:t>
                      </a:r>
                      <a:r>
                        <a:rPr sz="950" spc="-30" dirty="0">
                          <a:latin typeface="Arial"/>
                          <a:cs typeface="Arial"/>
                        </a:rPr>
                        <a:t>n</a:t>
                      </a:r>
                      <a:r>
                        <a:rPr sz="950" spc="-5" dirty="0">
                          <a:latin typeface="Arial"/>
                          <a:cs typeface="Arial"/>
                        </a:rPr>
                        <a:t>t</a:t>
                      </a:r>
                      <a:r>
                        <a:rPr sz="950" dirty="0">
                          <a:latin typeface="Arial"/>
                          <a:cs typeface="Arial"/>
                        </a:rPr>
                        <a:t>,</a:t>
                      </a:r>
                      <a:r>
                        <a:rPr sz="950" spc="2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5" dirty="0">
                          <a:latin typeface="Arial"/>
                          <a:cs typeface="Arial"/>
                        </a:rPr>
                        <a:t> </a:t>
                      </a:r>
                      <a:r>
                        <a:rPr sz="950" spc="-5" dirty="0">
                          <a:latin typeface="Arial"/>
                          <a:cs typeface="Arial"/>
                        </a:rPr>
                        <a:t>t</a:t>
                      </a:r>
                      <a:r>
                        <a:rPr sz="950" spc="-10" dirty="0">
                          <a:latin typeface="Arial"/>
                          <a:cs typeface="Arial"/>
                        </a:rPr>
                        <a:t>ea</a:t>
                      </a:r>
                      <a:r>
                        <a:rPr sz="950" spc="20" dirty="0">
                          <a:latin typeface="Arial"/>
                          <a:cs typeface="Arial"/>
                        </a:rPr>
                        <a:t>c</a:t>
                      </a:r>
                      <a:r>
                        <a:rPr sz="950" spc="-30" dirty="0">
                          <a:latin typeface="Arial"/>
                          <a:cs typeface="Arial"/>
                        </a:rPr>
                        <a:t>h</a:t>
                      </a:r>
                      <a:r>
                        <a:rPr sz="950" spc="-10" dirty="0">
                          <a:latin typeface="Arial"/>
                          <a:cs typeface="Arial"/>
                        </a:rPr>
                        <a:t>e</a:t>
                      </a:r>
                      <a:r>
                        <a:rPr sz="950" dirty="0">
                          <a:latin typeface="Arial"/>
                          <a:cs typeface="Arial"/>
                        </a:rPr>
                        <a:t>r</a:t>
                      </a:r>
                      <a:r>
                        <a:rPr sz="950" spc="40" dirty="0">
                          <a:latin typeface="Arial"/>
                          <a:cs typeface="Arial"/>
                        </a:rPr>
                        <a:t> </a:t>
                      </a:r>
                      <a:r>
                        <a:rPr sz="950" dirty="0">
                          <a:latin typeface="Arial"/>
                          <a:cs typeface="Arial"/>
                        </a:rPr>
                        <a:t>i</a:t>
                      </a:r>
                      <a:r>
                        <a:rPr sz="950" spc="-30" dirty="0">
                          <a:latin typeface="Arial"/>
                          <a:cs typeface="Arial"/>
                        </a:rPr>
                        <a:t>n</a:t>
                      </a:r>
                      <a:r>
                        <a:rPr sz="950" spc="-5" dirty="0">
                          <a:latin typeface="Arial"/>
                          <a:cs typeface="Arial"/>
                        </a:rPr>
                        <a:t>t</a:t>
                      </a:r>
                      <a:r>
                        <a:rPr sz="950" spc="-10" dirty="0">
                          <a:latin typeface="Arial"/>
                          <a:cs typeface="Arial"/>
                        </a:rPr>
                        <a:t>era</a:t>
                      </a:r>
                      <a:r>
                        <a:rPr sz="950" dirty="0">
                          <a:latin typeface="Arial"/>
                          <a:cs typeface="Arial"/>
                        </a:rPr>
                        <a:t>c</a:t>
                      </a:r>
                      <a:r>
                        <a:rPr sz="950" spc="20" dirty="0">
                          <a:latin typeface="Arial"/>
                          <a:cs typeface="Arial"/>
                        </a:rPr>
                        <a:t>t</a:t>
                      </a:r>
                      <a:r>
                        <a:rPr sz="950" spc="-25" dirty="0">
                          <a:latin typeface="Arial"/>
                          <a:cs typeface="Arial"/>
                        </a:rPr>
                        <a:t>i</a:t>
                      </a:r>
                      <a:r>
                        <a:rPr sz="950" spc="15" dirty="0">
                          <a:latin typeface="Arial"/>
                          <a:cs typeface="Arial"/>
                        </a:rPr>
                        <a:t>o</a:t>
                      </a:r>
                      <a:r>
                        <a:rPr sz="950" spc="-30" dirty="0">
                          <a:latin typeface="Arial"/>
                          <a:cs typeface="Arial"/>
                        </a:rPr>
                        <a:t>n</a:t>
                      </a:r>
                      <a:r>
                        <a:rPr sz="950" dirty="0">
                          <a:latin typeface="Arial"/>
                          <a:cs typeface="Arial"/>
                        </a:rPr>
                        <a:t>s</a:t>
                      </a:r>
                      <a:r>
                        <a:rPr sz="950" spc="20" dirty="0">
                          <a:latin typeface="Arial"/>
                          <a:cs typeface="Arial"/>
                        </a:rPr>
                        <a:t> </a:t>
                      </a:r>
                      <a:r>
                        <a:rPr sz="950" spc="15" dirty="0">
                          <a:latin typeface="Arial"/>
                          <a:cs typeface="Arial"/>
                        </a:rPr>
                        <a:t>a</a:t>
                      </a:r>
                      <a:r>
                        <a:rPr sz="950" spc="-30" dirty="0">
                          <a:latin typeface="Arial"/>
                          <a:cs typeface="Arial"/>
                        </a:rPr>
                        <a:t>n</a:t>
                      </a:r>
                      <a:r>
                        <a:rPr sz="950" dirty="0">
                          <a:latin typeface="Arial"/>
                          <a:cs typeface="Arial"/>
                        </a:rPr>
                        <a:t>d</a:t>
                      </a:r>
                      <a:r>
                        <a:rPr sz="950" spc="15" dirty="0">
                          <a:latin typeface="Arial"/>
                          <a:cs typeface="Arial"/>
                        </a:rPr>
                        <a:t> </a:t>
                      </a:r>
                      <a:r>
                        <a:rPr sz="950" spc="-10" dirty="0">
                          <a:latin typeface="Arial"/>
                          <a:cs typeface="Arial"/>
                        </a:rPr>
                        <a:t>p</a:t>
                      </a:r>
                      <a:r>
                        <a:rPr sz="950" spc="15" dirty="0">
                          <a:latin typeface="Arial"/>
                          <a:cs typeface="Arial"/>
                        </a:rPr>
                        <a:t>o</a:t>
                      </a:r>
                      <a:r>
                        <a:rPr sz="950" spc="-25" dirty="0">
                          <a:latin typeface="Arial"/>
                          <a:cs typeface="Arial"/>
                        </a:rPr>
                        <a:t>si</a:t>
                      </a:r>
                      <a:r>
                        <a:rPr sz="950" spc="20" dirty="0">
                          <a:latin typeface="Arial"/>
                          <a:cs typeface="Arial"/>
                        </a:rPr>
                        <a:t>t</a:t>
                      </a:r>
                      <a:r>
                        <a:rPr sz="950" dirty="0">
                          <a:latin typeface="Arial"/>
                          <a:cs typeface="Arial"/>
                        </a:rPr>
                        <a:t>i</a:t>
                      </a:r>
                      <a:r>
                        <a:rPr sz="950" spc="-25" dirty="0">
                          <a:latin typeface="Arial"/>
                          <a:cs typeface="Arial"/>
                        </a:rPr>
                        <a:t>v</a:t>
                      </a:r>
                      <a:r>
                        <a:rPr sz="950" dirty="0">
                          <a:latin typeface="Arial"/>
                          <a:cs typeface="Arial"/>
                        </a:rPr>
                        <a:t>e</a:t>
                      </a:r>
                      <a:r>
                        <a:rPr sz="950" spc="40" dirty="0">
                          <a:latin typeface="Arial"/>
                          <a:cs typeface="Arial"/>
                        </a:rPr>
                        <a:t> </a:t>
                      </a:r>
                      <a:r>
                        <a:rPr sz="950" spc="-25" dirty="0">
                          <a:latin typeface="Arial"/>
                          <a:cs typeface="Arial"/>
                        </a:rPr>
                        <a:t>l</a:t>
                      </a:r>
                      <a:r>
                        <a:rPr sz="950" spc="-10" dirty="0">
                          <a:latin typeface="Arial"/>
                          <a:cs typeface="Arial"/>
                        </a:rPr>
                        <a:t>ea</a:t>
                      </a:r>
                      <a:r>
                        <a:rPr sz="950" spc="15" dirty="0">
                          <a:latin typeface="Arial"/>
                          <a:cs typeface="Arial"/>
                        </a:rPr>
                        <a:t>r</a:t>
                      </a:r>
                      <a:r>
                        <a:rPr sz="950" spc="-10" dirty="0">
                          <a:latin typeface="Arial"/>
                          <a:cs typeface="Arial"/>
                        </a:rPr>
                        <a:t>n</a:t>
                      </a:r>
                      <a:r>
                        <a:rPr sz="950" dirty="0">
                          <a:latin typeface="Arial"/>
                          <a:cs typeface="Arial"/>
                        </a:rPr>
                        <a:t>i</a:t>
                      </a:r>
                      <a:r>
                        <a:rPr sz="950" spc="-10" dirty="0">
                          <a:latin typeface="Arial"/>
                          <a:cs typeface="Arial"/>
                        </a:rPr>
                        <a:t>ng o</a:t>
                      </a:r>
                      <a:r>
                        <a:rPr sz="950" spc="-30" dirty="0">
                          <a:latin typeface="Arial"/>
                          <a:cs typeface="Arial"/>
                        </a:rPr>
                        <a:t>u</a:t>
                      </a:r>
                      <a:r>
                        <a:rPr sz="950" spc="-5" dirty="0">
                          <a:latin typeface="Arial"/>
                          <a:cs typeface="Arial"/>
                        </a:rPr>
                        <a:t>t</a:t>
                      </a:r>
                      <a:r>
                        <a:rPr sz="950" dirty="0">
                          <a:latin typeface="Arial"/>
                          <a:cs typeface="Arial"/>
                        </a:rPr>
                        <a:t>c</a:t>
                      </a:r>
                      <a:r>
                        <a:rPr sz="950" spc="-10" dirty="0">
                          <a:latin typeface="Arial"/>
                          <a:cs typeface="Arial"/>
                        </a:rPr>
                        <a:t>o</a:t>
                      </a:r>
                      <a:r>
                        <a:rPr sz="950" spc="15" dirty="0">
                          <a:latin typeface="Arial"/>
                          <a:cs typeface="Arial"/>
                        </a:rPr>
                        <a:t>m</a:t>
                      </a:r>
                      <a:r>
                        <a:rPr sz="950" spc="-10" dirty="0">
                          <a:latin typeface="Arial"/>
                          <a:cs typeface="Arial"/>
                        </a:rPr>
                        <a:t>e</a:t>
                      </a:r>
                      <a:r>
                        <a:rPr sz="950" spc="-25" dirty="0">
                          <a:latin typeface="Arial"/>
                          <a:cs typeface="Arial"/>
                        </a:rPr>
                        <a:t>s</a:t>
                      </a:r>
                      <a:r>
                        <a:rPr sz="950" dirty="0">
                          <a:latin typeface="Arial"/>
                          <a:cs typeface="Arial"/>
                        </a:rPr>
                        <a:t>.</a:t>
                      </a:r>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371856">
                <a:tc>
                  <a:txBody>
                    <a:bodyPr/>
                    <a:lstStyle/>
                    <a:p>
                      <a:endParaRPr sz="95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62865" marR="58419">
                        <a:lnSpc>
                          <a:spcPts val="1060"/>
                        </a:lnSpc>
                      </a:pPr>
                      <a:r>
                        <a:rPr sz="950" b="1" spc="10" dirty="0">
                          <a:latin typeface="Arial"/>
                          <a:cs typeface="Arial"/>
                        </a:rPr>
                        <a:t>*</a:t>
                      </a:r>
                      <a:r>
                        <a:rPr sz="950" b="1" dirty="0">
                          <a:latin typeface="Arial"/>
                          <a:cs typeface="Arial"/>
                        </a:rPr>
                        <a:t>N</a:t>
                      </a:r>
                      <a:r>
                        <a:rPr sz="950" b="1" spc="-15" dirty="0">
                          <a:latin typeface="Arial"/>
                          <a:cs typeface="Arial"/>
                        </a:rPr>
                        <a:t>o</a:t>
                      </a:r>
                      <a:r>
                        <a:rPr sz="950" b="1" spc="-10" dirty="0">
                          <a:latin typeface="Arial"/>
                          <a:cs typeface="Arial"/>
                        </a:rPr>
                        <a:t>te</a:t>
                      </a:r>
                      <a:r>
                        <a:rPr sz="950" b="1" dirty="0">
                          <a:latin typeface="Arial"/>
                          <a:cs typeface="Arial"/>
                        </a:rPr>
                        <a:t>* </a:t>
                      </a:r>
                      <a:r>
                        <a:rPr sz="950" b="1" spc="55" dirty="0">
                          <a:latin typeface="Arial"/>
                          <a:cs typeface="Arial"/>
                        </a:rPr>
                        <a:t> </a:t>
                      </a:r>
                      <a:r>
                        <a:rPr sz="950" b="1" spc="-50" dirty="0">
                          <a:latin typeface="Arial"/>
                          <a:cs typeface="Arial"/>
                        </a:rPr>
                        <a:t>A</a:t>
                      </a:r>
                      <a:r>
                        <a:rPr sz="950" b="1" spc="-5" dirty="0">
                          <a:latin typeface="Arial"/>
                          <a:cs typeface="Arial"/>
                        </a:rPr>
                        <a:t>l</a:t>
                      </a:r>
                      <a:r>
                        <a:rPr sz="950" b="1" dirty="0">
                          <a:latin typeface="Arial"/>
                          <a:cs typeface="Arial"/>
                        </a:rPr>
                        <a:t>l </a:t>
                      </a:r>
                      <a:r>
                        <a:rPr sz="950" b="1" spc="45" dirty="0">
                          <a:latin typeface="Arial"/>
                          <a:cs typeface="Arial"/>
                        </a:rPr>
                        <a:t> </a:t>
                      </a:r>
                      <a:r>
                        <a:rPr sz="950" b="1" spc="10" dirty="0">
                          <a:latin typeface="Arial"/>
                          <a:cs typeface="Arial"/>
                        </a:rPr>
                        <a:t>m</a:t>
                      </a:r>
                      <a:r>
                        <a:rPr sz="950" b="1" spc="-10" dirty="0">
                          <a:latin typeface="Arial"/>
                          <a:cs typeface="Arial"/>
                        </a:rPr>
                        <a:t>ate</a:t>
                      </a:r>
                      <a:r>
                        <a:rPr sz="950" b="1" spc="10" dirty="0">
                          <a:latin typeface="Arial"/>
                          <a:cs typeface="Arial"/>
                        </a:rPr>
                        <a:t>r</a:t>
                      </a:r>
                      <a:r>
                        <a:rPr sz="950" b="1" spc="-5" dirty="0">
                          <a:latin typeface="Arial"/>
                          <a:cs typeface="Arial"/>
                        </a:rPr>
                        <a:t>i</a:t>
                      </a:r>
                      <a:r>
                        <a:rPr sz="950" b="1" spc="-10" dirty="0">
                          <a:latin typeface="Arial"/>
                          <a:cs typeface="Arial"/>
                        </a:rPr>
                        <a:t>a</a:t>
                      </a:r>
                      <a:r>
                        <a:rPr sz="950" b="1" spc="-5" dirty="0">
                          <a:latin typeface="Arial"/>
                          <a:cs typeface="Arial"/>
                        </a:rPr>
                        <a:t>l</a:t>
                      </a:r>
                      <a:r>
                        <a:rPr sz="950" b="1" dirty="0">
                          <a:latin typeface="Arial"/>
                          <a:cs typeface="Arial"/>
                        </a:rPr>
                        <a:t>s </a:t>
                      </a:r>
                      <a:r>
                        <a:rPr sz="950" b="1" spc="40" dirty="0">
                          <a:latin typeface="Arial"/>
                          <a:cs typeface="Arial"/>
                        </a:rPr>
                        <a:t> </a:t>
                      </a:r>
                      <a:r>
                        <a:rPr sz="950" b="1" spc="-35" dirty="0">
                          <a:latin typeface="Arial"/>
                          <a:cs typeface="Arial"/>
                        </a:rPr>
                        <a:t>u</a:t>
                      </a:r>
                      <a:r>
                        <a:rPr sz="950" b="1" spc="-10" dirty="0">
                          <a:latin typeface="Arial"/>
                          <a:cs typeface="Arial"/>
                        </a:rPr>
                        <a:t>se</a:t>
                      </a:r>
                      <a:r>
                        <a:rPr sz="950" b="1" dirty="0">
                          <a:latin typeface="Arial"/>
                          <a:cs typeface="Arial"/>
                        </a:rPr>
                        <a:t>d </a:t>
                      </a:r>
                      <a:r>
                        <a:rPr sz="950" b="1" spc="60" dirty="0">
                          <a:latin typeface="Arial"/>
                          <a:cs typeface="Arial"/>
                        </a:rPr>
                        <a:t> </a:t>
                      </a:r>
                      <a:r>
                        <a:rPr sz="950" b="1" spc="-10" dirty="0">
                          <a:latin typeface="Arial"/>
                          <a:cs typeface="Arial"/>
                        </a:rPr>
                        <a:t>f</a:t>
                      </a:r>
                      <a:r>
                        <a:rPr sz="950" b="1" spc="-15" dirty="0">
                          <a:latin typeface="Arial"/>
                          <a:cs typeface="Arial"/>
                        </a:rPr>
                        <a:t>o</a:t>
                      </a:r>
                      <a:r>
                        <a:rPr sz="950" b="1" dirty="0">
                          <a:latin typeface="Arial"/>
                          <a:cs typeface="Arial"/>
                        </a:rPr>
                        <a:t>r </a:t>
                      </a:r>
                      <a:r>
                        <a:rPr sz="950" b="1" spc="55" dirty="0">
                          <a:latin typeface="Arial"/>
                          <a:cs typeface="Arial"/>
                        </a:rPr>
                        <a:t> </a:t>
                      </a:r>
                      <a:r>
                        <a:rPr sz="950" b="1" spc="15" dirty="0">
                          <a:latin typeface="Arial"/>
                          <a:cs typeface="Arial"/>
                        </a:rPr>
                        <a:t>t</a:t>
                      </a:r>
                      <a:r>
                        <a:rPr sz="950" b="1" spc="-35" dirty="0">
                          <a:latin typeface="Arial"/>
                          <a:cs typeface="Arial"/>
                        </a:rPr>
                        <a:t>h</a:t>
                      </a:r>
                      <a:r>
                        <a:rPr sz="950" b="1" dirty="0">
                          <a:latin typeface="Arial"/>
                          <a:cs typeface="Arial"/>
                        </a:rPr>
                        <a:t>e </a:t>
                      </a:r>
                      <a:r>
                        <a:rPr sz="950" b="1" spc="40" dirty="0">
                          <a:latin typeface="Arial"/>
                          <a:cs typeface="Arial"/>
                        </a:rPr>
                        <a:t> </a:t>
                      </a:r>
                      <a:r>
                        <a:rPr sz="950" b="1" spc="-5" dirty="0">
                          <a:latin typeface="Arial"/>
                          <a:cs typeface="Arial"/>
                        </a:rPr>
                        <a:t>l</a:t>
                      </a:r>
                      <a:r>
                        <a:rPr sz="950" b="1" spc="-10" dirty="0">
                          <a:latin typeface="Arial"/>
                          <a:cs typeface="Arial"/>
                        </a:rPr>
                        <a:t>es</a:t>
                      </a:r>
                      <a:r>
                        <a:rPr sz="950" b="1" spc="15" dirty="0">
                          <a:latin typeface="Arial"/>
                          <a:cs typeface="Arial"/>
                        </a:rPr>
                        <a:t>s</a:t>
                      </a:r>
                      <a:r>
                        <a:rPr sz="950" b="1" spc="10" dirty="0">
                          <a:latin typeface="Arial"/>
                          <a:cs typeface="Arial"/>
                        </a:rPr>
                        <a:t>o</a:t>
                      </a:r>
                      <a:r>
                        <a:rPr sz="950" b="1" dirty="0">
                          <a:latin typeface="Arial"/>
                          <a:cs typeface="Arial"/>
                        </a:rPr>
                        <a:t>n </a:t>
                      </a:r>
                      <a:r>
                        <a:rPr sz="950" b="1" spc="10" dirty="0">
                          <a:latin typeface="Arial"/>
                          <a:cs typeface="Arial"/>
                        </a:rPr>
                        <a:t> </a:t>
                      </a:r>
                      <a:r>
                        <a:rPr sz="950" b="1" spc="-15" dirty="0">
                          <a:latin typeface="Arial"/>
                          <a:cs typeface="Arial"/>
                        </a:rPr>
                        <a:t>p</a:t>
                      </a:r>
                      <a:r>
                        <a:rPr sz="950" b="1" spc="-5" dirty="0">
                          <a:latin typeface="Arial"/>
                          <a:cs typeface="Arial"/>
                        </a:rPr>
                        <a:t>l</a:t>
                      </a:r>
                      <a:r>
                        <a:rPr sz="950" b="1" spc="15" dirty="0">
                          <a:latin typeface="Arial"/>
                          <a:cs typeface="Arial"/>
                        </a:rPr>
                        <a:t>a</a:t>
                      </a:r>
                      <a:r>
                        <a:rPr sz="950" b="1" dirty="0">
                          <a:latin typeface="Arial"/>
                          <a:cs typeface="Arial"/>
                        </a:rPr>
                        <a:t>n </a:t>
                      </a:r>
                      <a:r>
                        <a:rPr sz="950" b="1" spc="35" dirty="0">
                          <a:latin typeface="Arial"/>
                          <a:cs typeface="Arial"/>
                        </a:rPr>
                        <a:t> </a:t>
                      </a:r>
                      <a:r>
                        <a:rPr sz="950" b="1" spc="10" dirty="0">
                          <a:latin typeface="Arial"/>
                          <a:cs typeface="Arial"/>
                        </a:rPr>
                        <a:t>m</a:t>
                      </a:r>
                      <a:r>
                        <a:rPr sz="950" b="1" spc="-15" dirty="0">
                          <a:latin typeface="Arial"/>
                          <a:cs typeface="Arial"/>
                        </a:rPr>
                        <a:t>u</a:t>
                      </a:r>
                      <a:r>
                        <a:rPr sz="950" b="1" spc="-10" dirty="0">
                          <a:latin typeface="Arial"/>
                          <a:cs typeface="Arial"/>
                        </a:rPr>
                        <a:t>s</a:t>
                      </a:r>
                      <a:r>
                        <a:rPr sz="950" b="1" dirty="0">
                          <a:latin typeface="Arial"/>
                          <a:cs typeface="Arial"/>
                        </a:rPr>
                        <a:t>t </a:t>
                      </a:r>
                      <a:r>
                        <a:rPr sz="950" b="1" spc="40" dirty="0">
                          <a:latin typeface="Arial"/>
                          <a:cs typeface="Arial"/>
                        </a:rPr>
                        <a:t> </a:t>
                      </a:r>
                      <a:r>
                        <a:rPr sz="950" b="1" spc="-15" dirty="0">
                          <a:latin typeface="Arial"/>
                          <a:cs typeface="Arial"/>
                        </a:rPr>
                        <a:t>b</a:t>
                      </a:r>
                      <a:r>
                        <a:rPr sz="950" b="1" dirty="0">
                          <a:latin typeface="Arial"/>
                          <a:cs typeface="Arial"/>
                        </a:rPr>
                        <a:t>e </a:t>
                      </a:r>
                      <a:r>
                        <a:rPr sz="950" b="1" spc="40" dirty="0">
                          <a:latin typeface="Arial"/>
                          <a:cs typeface="Arial"/>
                        </a:rPr>
                        <a:t> </a:t>
                      </a:r>
                      <a:r>
                        <a:rPr sz="950" b="1" spc="-10" dirty="0">
                          <a:latin typeface="Arial"/>
                          <a:cs typeface="Arial"/>
                        </a:rPr>
                        <a:t>atta</a:t>
                      </a:r>
                      <a:r>
                        <a:rPr sz="950" b="1" spc="15" dirty="0">
                          <a:latin typeface="Arial"/>
                          <a:cs typeface="Arial"/>
                        </a:rPr>
                        <a:t>c</a:t>
                      </a:r>
                      <a:r>
                        <a:rPr sz="950" b="1" spc="-15" dirty="0">
                          <a:latin typeface="Arial"/>
                          <a:cs typeface="Arial"/>
                        </a:rPr>
                        <a:t>h</a:t>
                      </a:r>
                      <a:r>
                        <a:rPr sz="950" b="1" spc="-10" dirty="0">
                          <a:latin typeface="Arial"/>
                          <a:cs typeface="Arial"/>
                        </a:rPr>
                        <a:t>e</a:t>
                      </a:r>
                      <a:r>
                        <a:rPr sz="950" b="1" dirty="0">
                          <a:latin typeface="Arial"/>
                          <a:cs typeface="Arial"/>
                        </a:rPr>
                        <a:t>d </a:t>
                      </a:r>
                      <a:r>
                        <a:rPr sz="950" b="1" spc="35" dirty="0">
                          <a:latin typeface="Arial"/>
                          <a:cs typeface="Arial"/>
                        </a:rPr>
                        <a:t> </a:t>
                      </a:r>
                      <a:r>
                        <a:rPr sz="950" b="1" spc="-10" dirty="0">
                          <a:latin typeface="Arial"/>
                          <a:cs typeface="Arial"/>
                        </a:rPr>
                        <a:t>(</a:t>
                      </a:r>
                      <a:r>
                        <a:rPr sz="950" b="1" spc="-5" dirty="0">
                          <a:latin typeface="Arial"/>
                          <a:cs typeface="Arial"/>
                        </a:rPr>
                        <a:t>i.</a:t>
                      </a:r>
                      <a:r>
                        <a:rPr sz="950" b="1" spc="-10" dirty="0">
                          <a:latin typeface="Arial"/>
                          <a:cs typeface="Arial"/>
                        </a:rPr>
                        <a:t>e</a:t>
                      </a:r>
                      <a:r>
                        <a:rPr sz="950" b="1" dirty="0">
                          <a:latin typeface="Arial"/>
                          <a:cs typeface="Arial"/>
                        </a:rPr>
                        <a:t>. </a:t>
                      </a:r>
                      <a:r>
                        <a:rPr sz="950" b="1" spc="65" dirty="0">
                          <a:latin typeface="Arial"/>
                          <a:cs typeface="Arial"/>
                        </a:rPr>
                        <a:t> </a:t>
                      </a:r>
                      <a:r>
                        <a:rPr sz="950" b="1" spc="5" dirty="0">
                          <a:latin typeface="Arial"/>
                          <a:cs typeface="Arial"/>
                        </a:rPr>
                        <a:t>P</a:t>
                      </a:r>
                      <a:r>
                        <a:rPr sz="950" b="1" spc="-15" dirty="0">
                          <a:latin typeface="Arial"/>
                          <a:cs typeface="Arial"/>
                        </a:rPr>
                        <a:t>o</a:t>
                      </a:r>
                      <a:r>
                        <a:rPr sz="950" b="1" spc="-5" dirty="0">
                          <a:latin typeface="Arial"/>
                          <a:cs typeface="Arial"/>
                        </a:rPr>
                        <a:t>w</a:t>
                      </a:r>
                      <a:r>
                        <a:rPr sz="950" b="1" spc="-10" dirty="0">
                          <a:latin typeface="Arial"/>
                          <a:cs typeface="Arial"/>
                        </a:rPr>
                        <a:t>e</a:t>
                      </a:r>
                      <a:r>
                        <a:rPr sz="950" b="1" spc="10" dirty="0">
                          <a:latin typeface="Arial"/>
                          <a:cs typeface="Arial"/>
                        </a:rPr>
                        <a:t>r</a:t>
                      </a:r>
                      <a:r>
                        <a:rPr sz="950" b="1" spc="5" dirty="0">
                          <a:latin typeface="Arial"/>
                          <a:cs typeface="Arial"/>
                        </a:rPr>
                        <a:t>P</a:t>
                      </a:r>
                      <a:r>
                        <a:rPr sz="950" b="1" spc="-15" dirty="0">
                          <a:latin typeface="Arial"/>
                          <a:cs typeface="Arial"/>
                        </a:rPr>
                        <a:t>o</a:t>
                      </a:r>
                      <a:r>
                        <a:rPr sz="950" b="1" spc="-5" dirty="0">
                          <a:latin typeface="Arial"/>
                          <a:cs typeface="Arial"/>
                        </a:rPr>
                        <a:t>i</a:t>
                      </a:r>
                      <a:r>
                        <a:rPr sz="950" b="1" spc="-35" dirty="0">
                          <a:latin typeface="Arial"/>
                          <a:cs typeface="Arial"/>
                        </a:rPr>
                        <a:t>n</a:t>
                      </a:r>
                      <a:r>
                        <a:rPr sz="950" b="1" spc="-10" dirty="0">
                          <a:latin typeface="Arial"/>
                          <a:cs typeface="Arial"/>
                        </a:rPr>
                        <a:t>t</a:t>
                      </a:r>
                      <a:r>
                        <a:rPr sz="950" b="1" dirty="0">
                          <a:latin typeface="Arial"/>
                          <a:cs typeface="Arial"/>
                        </a:rPr>
                        <a:t>, </a:t>
                      </a:r>
                      <a:r>
                        <a:rPr sz="950" b="1" spc="45" dirty="0">
                          <a:latin typeface="Arial"/>
                          <a:cs typeface="Arial"/>
                        </a:rPr>
                        <a:t> </a:t>
                      </a:r>
                      <a:r>
                        <a:rPr sz="950" b="1" spc="-10" dirty="0">
                          <a:latin typeface="Arial"/>
                          <a:cs typeface="Arial"/>
                        </a:rPr>
                        <a:t>t</a:t>
                      </a:r>
                      <a:r>
                        <a:rPr sz="950" b="1" spc="10" dirty="0">
                          <a:latin typeface="Arial"/>
                          <a:cs typeface="Arial"/>
                        </a:rPr>
                        <a:t>r</a:t>
                      </a:r>
                      <a:r>
                        <a:rPr sz="950" b="1" spc="-10" dirty="0">
                          <a:latin typeface="Arial"/>
                          <a:cs typeface="Arial"/>
                        </a:rPr>
                        <a:t>a</a:t>
                      </a:r>
                      <a:r>
                        <a:rPr sz="950" b="1" spc="-35" dirty="0">
                          <a:latin typeface="Arial"/>
                          <a:cs typeface="Arial"/>
                        </a:rPr>
                        <a:t>n</a:t>
                      </a:r>
                      <a:r>
                        <a:rPr sz="950" b="1" spc="-10" dirty="0">
                          <a:latin typeface="Arial"/>
                          <a:cs typeface="Arial"/>
                        </a:rPr>
                        <a:t>s</a:t>
                      </a:r>
                      <a:r>
                        <a:rPr sz="950" b="1" spc="-15" dirty="0">
                          <a:latin typeface="Arial"/>
                          <a:cs typeface="Arial"/>
                        </a:rPr>
                        <a:t>p</a:t>
                      </a:r>
                      <a:r>
                        <a:rPr sz="950" b="1" spc="-10" dirty="0">
                          <a:latin typeface="Arial"/>
                          <a:cs typeface="Arial"/>
                        </a:rPr>
                        <a:t>a</a:t>
                      </a:r>
                      <a:r>
                        <a:rPr sz="950" b="1" spc="10" dirty="0">
                          <a:latin typeface="Arial"/>
                          <a:cs typeface="Arial"/>
                        </a:rPr>
                        <a:t>r</a:t>
                      </a:r>
                      <a:r>
                        <a:rPr sz="950" b="1" spc="15" dirty="0">
                          <a:latin typeface="Arial"/>
                          <a:cs typeface="Arial"/>
                        </a:rPr>
                        <a:t>e</a:t>
                      </a:r>
                      <a:r>
                        <a:rPr sz="950" b="1" spc="-35" dirty="0">
                          <a:latin typeface="Arial"/>
                          <a:cs typeface="Arial"/>
                        </a:rPr>
                        <a:t>n</a:t>
                      </a:r>
                      <a:r>
                        <a:rPr sz="950" b="1" spc="-10" dirty="0">
                          <a:latin typeface="Arial"/>
                          <a:cs typeface="Arial"/>
                        </a:rPr>
                        <a:t>c</a:t>
                      </a:r>
                      <a:r>
                        <a:rPr sz="950" b="1" spc="-5" dirty="0">
                          <a:latin typeface="Arial"/>
                          <a:cs typeface="Arial"/>
                        </a:rPr>
                        <a:t>i</a:t>
                      </a:r>
                      <a:r>
                        <a:rPr sz="950" b="1" spc="-10" dirty="0">
                          <a:latin typeface="Arial"/>
                          <a:cs typeface="Arial"/>
                        </a:rPr>
                        <a:t>e</a:t>
                      </a:r>
                      <a:r>
                        <a:rPr sz="950" b="1" spc="15" dirty="0">
                          <a:latin typeface="Arial"/>
                          <a:cs typeface="Arial"/>
                        </a:rPr>
                        <a:t>s</a:t>
                      </a:r>
                      <a:r>
                        <a:rPr sz="950" b="1" dirty="0">
                          <a:latin typeface="Arial"/>
                          <a:cs typeface="Arial"/>
                        </a:rPr>
                        <a:t>, </a:t>
                      </a:r>
                      <a:r>
                        <a:rPr sz="950" b="1" spc="-5" dirty="0">
                          <a:latin typeface="Arial"/>
                          <a:cs typeface="Arial"/>
                        </a:rPr>
                        <a:t>w</a:t>
                      </a:r>
                      <a:r>
                        <a:rPr sz="950" b="1" spc="-15" dirty="0">
                          <a:latin typeface="Arial"/>
                          <a:cs typeface="Arial"/>
                        </a:rPr>
                        <a:t>o</a:t>
                      </a:r>
                      <a:r>
                        <a:rPr sz="950" b="1" spc="10" dirty="0">
                          <a:latin typeface="Arial"/>
                          <a:cs typeface="Arial"/>
                        </a:rPr>
                        <a:t>r</a:t>
                      </a:r>
                      <a:r>
                        <a:rPr sz="950" b="1" spc="-10" dirty="0">
                          <a:latin typeface="Arial"/>
                          <a:cs typeface="Arial"/>
                        </a:rPr>
                        <a:t>ks</a:t>
                      </a:r>
                      <a:r>
                        <a:rPr sz="950" b="1" spc="-35" dirty="0">
                          <a:latin typeface="Arial"/>
                          <a:cs typeface="Arial"/>
                        </a:rPr>
                        <a:t>h</a:t>
                      </a:r>
                      <a:r>
                        <a:rPr sz="950" b="1" spc="-10" dirty="0">
                          <a:latin typeface="Arial"/>
                          <a:cs typeface="Arial"/>
                        </a:rPr>
                        <a:t>eets</a:t>
                      </a:r>
                      <a:r>
                        <a:rPr sz="950" b="1" dirty="0">
                          <a:latin typeface="Arial"/>
                          <a:cs typeface="Arial"/>
                        </a:rPr>
                        <a:t>,</a:t>
                      </a:r>
                      <a:r>
                        <a:rPr sz="950" b="1" spc="-5" dirty="0">
                          <a:latin typeface="Arial"/>
                          <a:cs typeface="Arial"/>
                        </a:rPr>
                        <a:t> </a:t>
                      </a:r>
                      <a:r>
                        <a:rPr sz="950" b="1" spc="-10" dirty="0">
                          <a:latin typeface="Arial"/>
                          <a:cs typeface="Arial"/>
                        </a:rPr>
                        <a:t>c</a:t>
                      </a:r>
                      <a:r>
                        <a:rPr sz="950" b="1" spc="-15" dirty="0">
                          <a:latin typeface="Arial"/>
                          <a:cs typeface="Arial"/>
                        </a:rPr>
                        <a:t>oop</a:t>
                      </a:r>
                      <a:r>
                        <a:rPr sz="950" b="1" spc="-10" dirty="0">
                          <a:latin typeface="Arial"/>
                          <a:cs typeface="Arial"/>
                        </a:rPr>
                        <a:t>e</a:t>
                      </a:r>
                      <a:r>
                        <a:rPr sz="950" b="1" spc="10" dirty="0">
                          <a:latin typeface="Arial"/>
                          <a:cs typeface="Arial"/>
                        </a:rPr>
                        <a:t>r</a:t>
                      </a:r>
                      <a:r>
                        <a:rPr sz="950" b="1" spc="-10" dirty="0">
                          <a:latin typeface="Arial"/>
                          <a:cs typeface="Arial"/>
                        </a:rPr>
                        <a:t>at</a:t>
                      </a:r>
                      <a:r>
                        <a:rPr sz="950" b="1" spc="20" dirty="0">
                          <a:latin typeface="Arial"/>
                          <a:cs typeface="Arial"/>
                        </a:rPr>
                        <a:t>i</a:t>
                      </a:r>
                      <a:r>
                        <a:rPr sz="950" b="1" spc="-30" dirty="0">
                          <a:latin typeface="Arial"/>
                          <a:cs typeface="Arial"/>
                        </a:rPr>
                        <a:t>v</a:t>
                      </a:r>
                      <a:r>
                        <a:rPr sz="950" b="1" dirty="0">
                          <a:latin typeface="Arial"/>
                          <a:cs typeface="Arial"/>
                        </a:rPr>
                        <a:t>e</a:t>
                      </a:r>
                      <a:endParaRPr sz="950" dirty="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10" name="object 10"/>
          <p:cNvSpPr txBox="1"/>
          <p:nvPr/>
        </p:nvSpPr>
        <p:spPr>
          <a:xfrm>
            <a:off x="1096747" y="6509457"/>
            <a:ext cx="2968625" cy="142875"/>
          </a:xfrm>
          <a:prstGeom prst="rect">
            <a:avLst/>
          </a:prstGeom>
        </p:spPr>
        <p:txBody>
          <a:bodyPr vert="horz" wrap="square" lIns="0" tIns="0" rIns="0" bIns="0" rtlCol="0">
            <a:spAutoFit/>
          </a:bodyPr>
          <a:lstStyle/>
          <a:p>
            <a:pPr marL="12700">
              <a:lnSpc>
                <a:spcPct val="100000"/>
              </a:lnSpc>
            </a:pPr>
            <a:r>
              <a:rPr sz="900" b="1" spc="-30" dirty="0">
                <a:latin typeface="Arial"/>
                <a:cs typeface="Arial"/>
              </a:rPr>
              <a:t>C</a:t>
            </a:r>
            <a:r>
              <a:rPr sz="900" b="1" spc="-5" dirty="0">
                <a:latin typeface="Arial"/>
                <a:cs typeface="Arial"/>
              </a:rPr>
              <a:t>op</a:t>
            </a:r>
            <a:r>
              <a:rPr sz="900" b="1" spc="-25" dirty="0">
                <a:latin typeface="Arial"/>
                <a:cs typeface="Arial"/>
              </a:rPr>
              <a:t>y</a:t>
            </a:r>
            <a:r>
              <a:rPr sz="900" b="1" spc="5" dirty="0">
                <a:latin typeface="Arial"/>
                <a:cs typeface="Arial"/>
              </a:rPr>
              <a:t>r</a:t>
            </a:r>
            <a:r>
              <a:rPr sz="900" b="1" spc="10" dirty="0">
                <a:latin typeface="Arial"/>
                <a:cs typeface="Arial"/>
              </a:rPr>
              <a:t>i</a:t>
            </a:r>
            <a:r>
              <a:rPr sz="900" b="1" spc="-5" dirty="0">
                <a:latin typeface="Arial"/>
                <a:cs typeface="Arial"/>
              </a:rPr>
              <a:t>gh</a:t>
            </a:r>
            <a:r>
              <a:rPr sz="900" b="1" dirty="0">
                <a:latin typeface="Arial"/>
                <a:cs typeface="Arial"/>
              </a:rPr>
              <a:t>t</a:t>
            </a:r>
            <a:r>
              <a:rPr sz="900" b="1" spc="-25" dirty="0">
                <a:latin typeface="Arial"/>
                <a:cs typeface="Arial"/>
              </a:rPr>
              <a:t> </a:t>
            </a:r>
            <a:r>
              <a:rPr sz="900" b="1" spc="5" dirty="0">
                <a:latin typeface="Symbol"/>
                <a:cs typeface="Symbol"/>
              </a:rPr>
              <a:t></a:t>
            </a:r>
            <a:r>
              <a:rPr sz="900" b="1" spc="35" dirty="0">
                <a:latin typeface="Times New Roman"/>
                <a:cs typeface="Times New Roman"/>
              </a:rPr>
              <a:t> </a:t>
            </a:r>
            <a:r>
              <a:rPr sz="900" b="1" dirty="0">
                <a:latin typeface="Arial"/>
                <a:cs typeface="Arial"/>
              </a:rPr>
              <a:t>20</a:t>
            </a:r>
            <a:r>
              <a:rPr sz="900" b="1" spc="-25" dirty="0">
                <a:latin typeface="Arial"/>
                <a:cs typeface="Arial"/>
              </a:rPr>
              <a:t>0</a:t>
            </a:r>
            <a:r>
              <a:rPr sz="900" b="1" dirty="0">
                <a:latin typeface="Arial"/>
                <a:cs typeface="Arial"/>
              </a:rPr>
              <a:t>8.</a:t>
            </a:r>
            <a:r>
              <a:rPr sz="900" b="1" spc="-5" dirty="0">
                <a:latin typeface="Arial"/>
                <a:cs typeface="Arial"/>
              </a:rPr>
              <a:t> </a:t>
            </a:r>
            <a:r>
              <a:rPr sz="900" b="1" spc="-15" dirty="0">
                <a:latin typeface="Arial"/>
                <a:cs typeface="Arial"/>
              </a:rPr>
              <a:t>Al</a:t>
            </a:r>
            <a:r>
              <a:rPr sz="900" b="1" dirty="0">
                <a:latin typeface="Arial"/>
                <a:cs typeface="Arial"/>
              </a:rPr>
              <a:t>l</a:t>
            </a:r>
            <a:r>
              <a:rPr sz="900" b="1" spc="-5" dirty="0">
                <a:latin typeface="Arial"/>
                <a:cs typeface="Arial"/>
              </a:rPr>
              <a:t> </a:t>
            </a:r>
            <a:r>
              <a:rPr sz="900" b="1" spc="5" dirty="0">
                <a:latin typeface="Arial"/>
                <a:cs typeface="Arial"/>
              </a:rPr>
              <a:t>r</a:t>
            </a:r>
            <a:r>
              <a:rPr sz="900" b="1" spc="-15" dirty="0">
                <a:latin typeface="Arial"/>
                <a:cs typeface="Arial"/>
              </a:rPr>
              <a:t>i</a:t>
            </a:r>
            <a:r>
              <a:rPr sz="900" b="1" spc="-5" dirty="0">
                <a:latin typeface="Arial"/>
                <a:cs typeface="Arial"/>
              </a:rPr>
              <a:t>gh</a:t>
            </a:r>
            <a:r>
              <a:rPr sz="900" b="1" spc="5" dirty="0">
                <a:latin typeface="Arial"/>
                <a:cs typeface="Arial"/>
              </a:rPr>
              <a:t>ts</a:t>
            </a:r>
            <a:r>
              <a:rPr sz="900" b="1" spc="-15" dirty="0">
                <a:latin typeface="Arial"/>
                <a:cs typeface="Arial"/>
              </a:rPr>
              <a:t> </a:t>
            </a:r>
            <a:r>
              <a:rPr sz="900" b="1" spc="5" dirty="0">
                <a:latin typeface="Arial"/>
                <a:cs typeface="Arial"/>
              </a:rPr>
              <a:t>r</a:t>
            </a:r>
            <a:r>
              <a:rPr sz="900" b="1" spc="-25" dirty="0">
                <a:latin typeface="Arial"/>
                <a:cs typeface="Arial"/>
              </a:rPr>
              <a:t>e</a:t>
            </a:r>
            <a:r>
              <a:rPr sz="900" b="1" dirty="0">
                <a:latin typeface="Arial"/>
                <a:cs typeface="Arial"/>
              </a:rPr>
              <a:t>se</a:t>
            </a:r>
            <a:r>
              <a:rPr sz="900" b="1" spc="5" dirty="0">
                <a:latin typeface="Arial"/>
                <a:cs typeface="Arial"/>
              </a:rPr>
              <a:t>r</a:t>
            </a:r>
            <a:r>
              <a:rPr sz="900" b="1" dirty="0">
                <a:latin typeface="Arial"/>
                <a:cs typeface="Arial"/>
              </a:rPr>
              <a:t>ve</a:t>
            </a:r>
            <a:r>
              <a:rPr sz="900" b="1" spc="5" dirty="0">
                <a:latin typeface="Arial"/>
                <a:cs typeface="Arial"/>
              </a:rPr>
              <a:t>d</a:t>
            </a:r>
            <a:r>
              <a:rPr sz="900" b="1" spc="-20" dirty="0">
                <a:latin typeface="Arial"/>
                <a:cs typeface="Arial"/>
              </a:rPr>
              <a:t> </a:t>
            </a:r>
            <a:r>
              <a:rPr sz="900" b="1" spc="-5" dirty="0">
                <a:latin typeface="Arial"/>
                <a:cs typeface="Arial"/>
              </a:rPr>
              <a:t>b</a:t>
            </a:r>
            <a:r>
              <a:rPr sz="900" b="1" spc="5" dirty="0">
                <a:latin typeface="Arial"/>
                <a:cs typeface="Arial"/>
              </a:rPr>
              <a:t>y</a:t>
            </a:r>
            <a:r>
              <a:rPr sz="900" b="1" spc="-15" dirty="0">
                <a:latin typeface="Arial"/>
                <a:cs typeface="Arial"/>
              </a:rPr>
              <a:t> </a:t>
            </a:r>
            <a:r>
              <a:rPr sz="900" b="1" spc="-10" dirty="0">
                <a:latin typeface="Arial"/>
                <a:cs typeface="Arial"/>
              </a:rPr>
              <a:t>C</a:t>
            </a:r>
            <a:r>
              <a:rPr sz="900" b="1" dirty="0">
                <a:latin typeface="Arial"/>
                <a:cs typeface="Arial"/>
              </a:rPr>
              <a:t>a</a:t>
            </a:r>
            <a:r>
              <a:rPr sz="900" b="1" spc="-20" dirty="0">
                <a:latin typeface="Arial"/>
                <a:cs typeface="Arial"/>
              </a:rPr>
              <a:t>t</a:t>
            </a:r>
            <a:r>
              <a:rPr sz="900" b="1" spc="-5" dirty="0">
                <a:latin typeface="Arial"/>
                <a:cs typeface="Arial"/>
              </a:rPr>
              <a:t>h</a:t>
            </a:r>
            <a:r>
              <a:rPr sz="900" b="1" spc="5" dirty="0">
                <a:latin typeface="Arial"/>
                <a:cs typeface="Arial"/>
              </a:rPr>
              <a:t>y</a:t>
            </a:r>
            <a:r>
              <a:rPr sz="900" b="1" spc="-15" dirty="0">
                <a:latin typeface="Arial"/>
                <a:cs typeface="Arial"/>
              </a:rPr>
              <a:t> </a:t>
            </a:r>
            <a:r>
              <a:rPr sz="900" b="1" spc="-10" dirty="0">
                <a:latin typeface="Arial"/>
                <a:cs typeface="Arial"/>
              </a:rPr>
              <a:t>D</a:t>
            </a:r>
            <a:r>
              <a:rPr sz="900" b="1" dirty="0">
                <a:latin typeface="Arial"/>
                <a:cs typeface="Arial"/>
              </a:rPr>
              <a:t>.</a:t>
            </a:r>
            <a:r>
              <a:rPr sz="900" b="1" spc="20" dirty="0">
                <a:latin typeface="Arial"/>
                <a:cs typeface="Arial"/>
              </a:rPr>
              <a:t> </a:t>
            </a:r>
            <a:r>
              <a:rPr sz="900" b="1" spc="-10" dirty="0">
                <a:latin typeface="Arial"/>
                <a:cs typeface="Arial"/>
              </a:rPr>
              <a:t>K</a:t>
            </a:r>
            <a:r>
              <a:rPr sz="900" b="1" spc="-25" dirty="0">
                <a:latin typeface="Arial"/>
                <a:cs typeface="Arial"/>
              </a:rPr>
              <a:t>e</a:t>
            </a:r>
            <a:r>
              <a:rPr sz="900" b="1" spc="-20" dirty="0">
                <a:latin typeface="Arial"/>
                <a:cs typeface="Arial"/>
              </a:rPr>
              <a:t>a</a:t>
            </a:r>
            <a:r>
              <a:rPr sz="900" b="1" dirty="0">
                <a:latin typeface="Arial"/>
                <a:cs typeface="Arial"/>
              </a:rPr>
              <a:t>.</a:t>
            </a:r>
            <a:endParaRPr sz="900">
              <a:latin typeface="Arial"/>
              <a:cs typeface="Arial"/>
            </a:endParaRPr>
          </a:p>
        </p:txBody>
      </p:sp>
      <p:sp>
        <p:nvSpPr>
          <p:cNvPr id="2" name="object 2" title="Line to the left of the table"/>
          <p:cNvSpPr/>
          <p:nvPr/>
        </p:nvSpPr>
        <p:spPr>
          <a:xfrm>
            <a:off x="795527" y="1018032"/>
            <a:ext cx="0" cy="5681980"/>
          </a:xfrm>
          <a:custGeom>
            <a:avLst/>
            <a:gdLst/>
            <a:ahLst/>
            <a:cxnLst/>
            <a:rect l="l" t="t" r="r" b="b"/>
            <a:pathLst>
              <a:path h="5681980">
                <a:moveTo>
                  <a:pt x="0" y="0"/>
                </a:moveTo>
                <a:lnTo>
                  <a:pt x="0" y="5681472"/>
                </a:lnTo>
              </a:path>
            </a:pathLst>
          </a:custGeom>
          <a:ln w="7365">
            <a:solidFill>
              <a:srgbClr val="000000"/>
            </a:solidFill>
          </a:ln>
        </p:spPr>
        <p:txBody>
          <a:bodyPr wrap="square" lIns="0" tIns="0" rIns="0" bIns="0" rtlCol="0"/>
          <a:lstStyle/>
          <a:p>
            <a:endParaRPr/>
          </a:p>
        </p:txBody>
      </p:sp>
      <p:sp>
        <p:nvSpPr>
          <p:cNvPr id="3" name="object 3"/>
          <p:cNvSpPr txBox="1"/>
          <p:nvPr/>
        </p:nvSpPr>
        <p:spPr>
          <a:xfrm>
            <a:off x="620663" y="1005344"/>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620663" y="3916171"/>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e</a:t>
            </a:r>
            <a:r>
              <a:rPr sz="1000" spc="20"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620663" y="4705646"/>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620663" y="5470670"/>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7" name="object 7"/>
          <p:cNvSpPr txBox="1"/>
          <p:nvPr/>
        </p:nvSpPr>
        <p:spPr>
          <a:xfrm>
            <a:off x="620663" y="6567895"/>
            <a:ext cx="153670" cy="15367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98</a:t>
            </a:r>
            <a:endParaRPr sz="1000">
              <a:latin typeface="Times New Roman"/>
              <a:cs typeface="Times New Roman"/>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Title 10" hidden="1"/>
          <p:cNvSpPr>
            <a:spLocks noGrp="1"/>
          </p:cNvSpPr>
          <p:nvPr>
            <p:ph type="title"/>
          </p:nvPr>
        </p:nvSpPr>
        <p:spPr>
          <a:xfrm>
            <a:off x="388620" y="402335"/>
            <a:ext cx="6995159" cy="276999"/>
          </a:xfrm>
        </p:spPr>
        <p:txBody>
          <a:bodyPr/>
          <a:lstStyle/>
          <a:p>
            <a:r>
              <a:rPr lang="en-US" dirty="0" smtClean="0"/>
              <a:t>Appendix B: Culturally Responsive Lesson Plan Rubric</a:t>
            </a:r>
            <a:endParaRPr lang="en-US" dirty="0"/>
          </a:p>
        </p:txBody>
      </p:sp>
      <p:sp>
        <p:nvSpPr>
          <p:cNvPr id="2" name="object 2"/>
          <p:cNvSpPr txBox="1"/>
          <p:nvPr/>
        </p:nvSpPr>
        <p:spPr>
          <a:xfrm>
            <a:off x="3458971" y="919275"/>
            <a:ext cx="3345179" cy="362585"/>
          </a:xfrm>
          <a:prstGeom prst="rect">
            <a:avLst/>
          </a:prstGeom>
        </p:spPr>
        <p:txBody>
          <a:bodyPr vert="horz" wrap="square" lIns="0" tIns="0" rIns="0" bIns="0" rtlCol="0">
            <a:spAutoFit/>
          </a:bodyPr>
          <a:lstStyle/>
          <a:p>
            <a:pPr algn="ctr">
              <a:lnSpc>
                <a:spcPts val="1390"/>
              </a:lnSpc>
            </a:pPr>
            <a:r>
              <a:rPr sz="1200" b="1" spc="-5" dirty="0">
                <a:latin typeface="Times New Roman"/>
                <a:cs typeface="Times New Roman"/>
              </a:rPr>
              <a:t>A</a:t>
            </a:r>
            <a:r>
              <a:rPr sz="1200" b="1" dirty="0">
                <a:latin typeface="Times New Roman"/>
                <a:cs typeface="Times New Roman"/>
              </a:rPr>
              <a:t>pp</a:t>
            </a:r>
            <a:r>
              <a:rPr sz="1200" b="1" spc="-5" dirty="0">
                <a:latin typeface="Times New Roman"/>
                <a:cs typeface="Times New Roman"/>
              </a:rPr>
              <a:t>e</a:t>
            </a:r>
            <a:r>
              <a:rPr sz="1200" b="1" dirty="0">
                <a:latin typeface="Times New Roman"/>
                <a:cs typeface="Times New Roman"/>
              </a:rPr>
              <a:t>ndix</a:t>
            </a:r>
            <a:r>
              <a:rPr sz="1200" b="1" spc="-15" dirty="0">
                <a:latin typeface="Times New Roman"/>
                <a:cs typeface="Times New Roman"/>
              </a:rPr>
              <a:t> </a:t>
            </a:r>
            <a:r>
              <a:rPr sz="1200" b="1" dirty="0">
                <a:latin typeface="Times New Roman"/>
                <a:cs typeface="Times New Roman"/>
              </a:rPr>
              <a:t>B</a:t>
            </a:r>
            <a:endParaRPr sz="1200">
              <a:latin typeface="Times New Roman"/>
              <a:cs typeface="Times New Roman"/>
            </a:endParaRPr>
          </a:p>
          <a:p>
            <a:pPr algn="ctr">
              <a:lnSpc>
                <a:spcPts val="1510"/>
              </a:lnSpc>
            </a:pPr>
            <a:r>
              <a:rPr sz="1300" b="1" spc="-10" dirty="0">
                <a:latin typeface="Arial"/>
                <a:cs typeface="Arial"/>
              </a:rPr>
              <a:t>Cultural</a:t>
            </a:r>
            <a:r>
              <a:rPr sz="1300" b="1" spc="10" dirty="0">
                <a:latin typeface="Arial"/>
                <a:cs typeface="Arial"/>
              </a:rPr>
              <a:t>l</a:t>
            </a:r>
            <a:r>
              <a:rPr sz="1300" b="1" spc="-10" dirty="0">
                <a:latin typeface="Arial"/>
                <a:cs typeface="Arial"/>
              </a:rPr>
              <a:t>y</a:t>
            </a:r>
            <a:r>
              <a:rPr sz="1300" b="1" spc="-30" dirty="0">
                <a:latin typeface="Arial"/>
                <a:cs typeface="Arial"/>
              </a:rPr>
              <a:t> </a:t>
            </a:r>
            <a:r>
              <a:rPr sz="1300" b="1" spc="-10" dirty="0">
                <a:latin typeface="Arial"/>
                <a:cs typeface="Arial"/>
              </a:rPr>
              <a:t>Re</a:t>
            </a:r>
            <a:r>
              <a:rPr sz="1300" b="1" spc="-15" dirty="0">
                <a:latin typeface="Arial"/>
                <a:cs typeface="Arial"/>
              </a:rPr>
              <a:t>s</a:t>
            </a:r>
            <a:r>
              <a:rPr sz="1300" b="1" spc="-10" dirty="0">
                <a:latin typeface="Arial"/>
                <a:cs typeface="Arial"/>
              </a:rPr>
              <a:t>po</a:t>
            </a:r>
            <a:r>
              <a:rPr sz="1300" b="1" spc="5" dirty="0">
                <a:latin typeface="Arial"/>
                <a:cs typeface="Arial"/>
              </a:rPr>
              <a:t>n</a:t>
            </a:r>
            <a:r>
              <a:rPr sz="1300" b="1" spc="-15" dirty="0">
                <a:latin typeface="Arial"/>
                <a:cs typeface="Arial"/>
              </a:rPr>
              <a:t>s</a:t>
            </a:r>
            <a:r>
              <a:rPr sz="1300" b="1" spc="10" dirty="0">
                <a:latin typeface="Arial"/>
                <a:cs typeface="Arial"/>
              </a:rPr>
              <a:t>i</a:t>
            </a:r>
            <a:r>
              <a:rPr sz="1300" b="1" spc="-35" dirty="0">
                <a:latin typeface="Arial"/>
                <a:cs typeface="Arial"/>
              </a:rPr>
              <a:t>v</a:t>
            </a:r>
            <a:r>
              <a:rPr sz="1300" b="1" spc="-10" dirty="0">
                <a:latin typeface="Arial"/>
                <a:cs typeface="Arial"/>
              </a:rPr>
              <a:t>e</a:t>
            </a:r>
            <a:r>
              <a:rPr sz="1300" b="1" spc="-5" dirty="0">
                <a:latin typeface="Arial"/>
                <a:cs typeface="Arial"/>
              </a:rPr>
              <a:t> </a:t>
            </a:r>
            <a:r>
              <a:rPr sz="1300" b="1" spc="-10" dirty="0">
                <a:latin typeface="Arial"/>
                <a:cs typeface="Arial"/>
              </a:rPr>
              <a:t>Le</a:t>
            </a:r>
            <a:r>
              <a:rPr sz="1300" b="1" spc="-15" dirty="0">
                <a:latin typeface="Arial"/>
                <a:cs typeface="Arial"/>
              </a:rPr>
              <a:t>s</a:t>
            </a:r>
            <a:r>
              <a:rPr sz="1300" b="1" spc="-10" dirty="0">
                <a:latin typeface="Arial"/>
                <a:cs typeface="Arial"/>
              </a:rPr>
              <a:t>son</a:t>
            </a:r>
            <a:r>
              <a:rPr sz="1300" b="1" spc="20" dirty="0">
                <a:latin typeface="Arial"/>
                <a:cs typeface="Arial"/>
              </a:rPr>
              <a:t> </a:t>
            </a:r>
            <a:r>
              <a:rPr sz="1300" b="1" spc="-10" dirty="0">
                <a:latin typeface="Arial"/>
                <a:cs typeface="Arial"/>
              </a:rPr>
              <a:t>Plan</a:t>
            </a:r>
            <a:r>
              <a:rPr sz="1300" b="1" spc="-5" dirty="0">
                <a:latin typeface="Arial"/>
                <a:cs typeface="Arial"/>
              </a:rPr>
              <a:t> </a:t>
            </a:r>
            <a:r>
              <a:rPr sz="1300" b="1" spc="-10" dirty="0">
                <a:latin typeface="Arial"/>
                <a:cs typeface="Arial"/>
              </a:rPr>
              <a:t>Ru</a:t>
            </a:r>
            <a:r>
              <a:rPr sz="1300" b="1" spc="5" dirty="0">
                <a:latin typeface="Arial"/>
                <a:cs typeface="Arial"/>
              </a:rPr>
              <a:t>b</a:t>
            </a:r>
            <a:r>
              <a:rPr sz="1300" b="1" spc="-10" dirty="0">
                <a:latin typeface="Arial"/>
                <a:cs typeface="Arial"/>
              </a:rPr>
              <a:t>ric</a:t>
            </a:r>
            <a:endParaRPr sz="1300">
              <a:latin typeface="Arial"/>
              <a:cs typeface="Arial"/>
            </a:endParaRPr>
          </a:p>
        </p:txBody>
      </p:sp>
      <p:graphicFrame>
        <p:nvGraphicFramePr>
          <p:cNvPr id="3" name="object 3" title="Culturally Responsive Lesson Plan Rubric"/>
          <p:cNvGraphicFramePr>
            <a:graphicFrameLocks noGrp="1"/>
          </p:cNvGraphicFramePr>
          <p:nvPr>
            <p:extLst>
              <p:ext uri="{D42A27DB-BD31-4B8C-83A1-F6EECF244321}">
                <p14:modId xmlns:p14="http://schemas.microsoft.com/office/powerpoint/2010/main" val="2635188856"/>
              </p:ext>
            </p:extLst>
          </p:nvPr>
        </p:nvGraphicFramePr>
        <p:xfrm>
          <a:off x="1188085" y="1463039"/>
          <a:ext cx="7958327" cy="4867653"/>
        </p:xfrm>
        <a:graphic>
          <a:graphicData uri="http://schemas.openxmlformats.org/drawingml/2006/table">
            <a:tbl>
              <a:tblPr firstRow="1" bandRow="1">
                <a:tableStyleId>{2D5ABB26-0587-4C30-8999-92F81FD0307C}</a:tableStyleId>
              </a:tblPr>
              <a:tblGrid>
                <a:gridCol w="1819656"/>
                <a:gridCol w="1770888"/>
                <a:gridCol w="1828800"/>
                <a:gridCol w="1770887"/>
                <a:gridCol w="768096"/>
              </a:tblGrid>
              <a:tr h="341375">
                <a:tc>
                  <a:txBody>
                    <a:bodyPr/>
                    <a:lstStyle/>
                    <a:p>
                      <a:pPr marL="389255">
                        <a:lnSpc>
                          <a:spcPct val="100000"/>
                        </a:lnSpc>
                      </a:pPr>
                      <a:r>
                        <a:rPr sz="1000" b="1" dirty="0">
                          <a:latin typeface="Arial"/>
                          <a:cs typeface="Arial"/>
                        </a:rPr>
                        <a:t>(</a:t>
                      </a:r>
                      <a:r>
                        <a:rPr sz="1000" b="1" spc="-10" dirty="0">
                          <a:latin typeface="Arial"/>
                          <a:cs typeface="Arial"/>
                        </a:rPr>
                        <a:t>4</a:t>
                      </a:r>
                      <a:r>
                        <a:rPr sz="1000" b="1" dirty="0">
                          <a:latin typeface="Arial"/>
                          <a:cs typeface="Arial"/>
                        </a:rPr>
                        <a:t>)</a:t>
                      </a:r>
                      <a:r>
                        <a:rPr sz="1000" b="1" spc="10" dirty="0">
                          <a:latin typeface="Arial"/>
                          <a:cs typeface="Arial"/>
                        </a:rPr>
                        <a:t> </a:t>
                      </a:r>
                      <a:r>
                        <a:rPr sz="1000" b="1" spc="-10" dirty="0">
                          <a:latin typeface="Arial"/>
                          <a:cs typeface="Arial"/>
                        </a:rPr>
                        <a:t>D</a:t>
                      </a:r>
                      <a:r>
                        <a:rPr sz="1000" b="1" spc="5" dirty="0">
                          <a:latin typeface="Arial"/>
                          <a:cs typeface="Arial"/>
                        </a:rPr>
                        <a:t>i</a:t>
                      </a:r>
                      <a:r>
                        <a:rPr sz="1000" b="1" spc="-10" dirty="0">
                          <a:latin typeface="Arial"/>
                          <a:cs typeface="Arial"/>
                        </a:rPr>
                        <a:t>s</a:t>
                      </a:r>
                      <a:r>
                        <a:rPr sz="1000" b="1" dirty="0">
                          <a:latin typeface="Arial"/>
                          <a:cs typeface="Arial"/>
                        </a:rPr>
                        <a:t>t</a:t>
                      </a:r>
                      <a:r>
                        <a:rPr sz="1000" b="1" spc="-20" dirty="0">
                          <a:latin typeface="Arial"/>
                          <a:cs typeface="Arial"/>
                        </a:rPr>
                        <a:t>i</a:t>
                      </a:r>
                      <a:r>
                        <a:rPr sz="1000" b="1" spc="5" dirty="0">
                          <a:latin typeface="Arial"/>
                          <a:cs typeface="Arial"/>
                        </a:rPr>
                        <a:t>n</a:t>
                      </a:r>
                      <a:r>
                        <a:rPr sz="1000" b="1" spc="-20" dirty="0">
                          <a:latin typeface="Arial"/>
                          <a:cs typeface="Arial"/>
                        </a:rPr>
                        <a:t>g</a:t>
                      </a:r>
                      <a:r>
                        <a:rPr sz="1000" b="1" spc="5" dirty="0">
                          <a:latin typeface="Arial"/>
                          <a:cs typeface="Arial"/>
                        </a:rPr>
                        <a:t>ui</a:t>
                      </a:r>
                      <a:r>
                        <a:rPr sz="1000" b="1" spc="-35" dirty="0">
                          <a:latin typeface="Arial"/>
                          <a:cs typeface="Arial"/>
                        </a:rPr>
                        <a:t>s</a:t>
                      </a:r>
                      <a:r>
                        <a:rPr sz="1000" b="1" spc="5" dirty="0">
                          <a:latin typeface="Arial"/>
                          <a:cs typeface="Arial"/>
                        </a:rPr>
                        <a:t>h</a:t>
                      </a:r>
                      <a:r>
                        <a:rPr sz="1000" b="1" spc="-10" dirty="0">
                          <a:latin typeface="Arial"/>
                          <a:cs typeface="Arial"/>
                        </a:rPr>
                        <a:t>e</a:t>
                      </a:r>
                      <a:r>
                        <a:rPr sz="1000" b="1" dirty="0">
                          <a:latin typeface="Arial"/>
                          <a:cs typeface="Arial"/>
                        </a:rPr>
                        <a:t>d</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492759">
                        <a:lnSpc>
                          <a:spcPct val="100000"/>
                        </a:lnSpc>
                      </a:pPr>
                      <a:r>
                        <a:rPr sz="1000" b="1" dirty="0">
                          <a:latin typeface="Arial"/>
                          <a:cs typeface="Arial"/>
                        </a:rPr>
                        <a:t>(</a:t>
                      </a:r>
                      <a:r>
                        <a:rPr sz="1000" b="1" spc="-10" dirty="0">
                          <a:latin typeface="Arial"/>
                          <a:cs typeface="Arial"/>
                        </a:rPr>
                        <a:t>3</a:t>
                      </a:r>
                      <a:r>
                        <a:rPr sz="1000" b="1" dirty="0">
                          <a:latin typeface="Arial"/>
                          <a:cs typeface="Arial"/>
                        </a:rPr>
                        <a:t>)</a:t>
                      </a:r>
                      <a:r>
                        <a:rPr sz="1000" b="1" spc="10" dirty="0">
                          <a:latin typeface="Arial"/>
                          <a:cs typeface="Arial"/>
                        </a:rPr>
                        <a:t> </a:t>
                      </a:r>
                      <a:r>
                        <a:rPr sz="1000" b="1" dirty="0">
                          <a:latin typeface="Arial"/>
                          <a:cs typeface="Arial"/>
                        </a:rPr>
                        <a:t>P</a:t>
                      </a:r>
                      <a:r>
                        <a:rPr sz="1000" b="1" spc="-10" dirty="0">
                          <a:latin typeface="Arial"/>
                          <a:cs typeface="Arial"/>
                        </a:rPr>
                        <a:t>r</a:t>
                      </a:r>
                      <a:r>
                        <a:rPr sz="1000" b="1" spc="5" dirty="0">
                          <a:latin typeface="Arial"/>
                          <a:cs typeface="Arial"/>
                        </a:rPr>
                        <a:t>o</a:t>
                      </a:r>
                      <a:r>
                        <a:rPr sz="1000" b="1" spc="-25" dirty="0">
                          <a:latin typeface="Arial"/>
                          <a:cs typeface="Arial"/>
                        </a:rPr>
                        <a:t>f</a:t>
                      </a:r>
                      <a:r>
                        <a:rPr sz="1000" b="1" spc="5" dirty="0">
                          <a:latin typeface="Arial"/>
                          <a:cs typeface="Arial"/>
                        </a:rPr>
                        <a:t>i</a:t>
                      </a:r>
                      <a:r>
                        <a:rPr sz="1000" b="1" spc="-10" dirty="0">
                          <a:latin typeface="Arial"/>
                          <a:cs typeface="Arial"/>
                        </a:rPr>
                        <a:t>c</a:t>
                      </a:r>
                      <a:r>
                        <a:rPr sz="1000" b="1" spc="5" dirty="0">
                          <a:latin typeface="Arial"/>
                          <a:cs typeface="Arial"/>
                        </a:rPr>
                        <a:t>i</a:t>
                      </a:r>
                      <a:r>
                        <a:rPr sz="1000" b="1" spc="-10" dirty="0">
                          <a:latin typeface="Arial"/>
                          <a:cs typeface="Arial"/>
                        </a:rPr>
                        <a:t>e</a:t>
                      </a:r>
                      <a:r>
                        <a:rPr sz="1000" b="1" spc="5" dirty="0">
                          <a:latin typeface="Arial"/>
                          <a:cs typeface="Arial"/>
                        </a:rPr>
                        <a:t>n</a:t>
                      </a:r>
                      <a:r>
                        <a:rPr sz="1000" b="1" dirty="0">
                          <a:latin typeface="Arial"/>
                          <a:cs typeface="Arial"/>
                        </a:rPr>
                        <a:t>t</a:t>
                      </a:r>
                      <a:endParaRPr sz="10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483870">
                        <a:lnSpc>
                          <a:spcPct val="100000"/>
                        </a:lnSpc>
                      </a:pPr>
                      <a:r>
                        <a:rPr sz="1000" b="1" dirty="0">
                          <a:latin typeface="Arial"/>
                          <a:cs typeface="Arial"/>
                        </a:rPr>
                        <a:t>(</a:t>
                      </a:r>
                      <a:r>
                        <a:rPr sz="1000" b="1" spc="-10" dirty="0">
                          <a:latin typeface="Arial"/>
                          <a:cs typeface="Arial"/>
                        </a:rPr>
                        <a:t>2</a:t>
                      </a:r>
                      <a:r>
                        <a:rPr sz="1000" b="1" dirty="0">
                          <a:latin typeface="Arial"/>
                          <a:cs typeface="Arial"/>
                        </a:rPr>
                        <a:t>)</a:t>
                      </a:r>
                      <a:r>
                        <a:rPr sz="1000" b="1" spc="10" dirty="0">
                          <a:latin typeface="Arial"/>
                          <a:cs typeface="Arial"/>
                        </a:rPr>
                        <a:t> </a:t>
                      </a:r>
                      <a:r>
                        <a:rPr sz="1000" b="1" spc="-35" dirty="0">
                          <a:latin typeface="Arial"/>
                          <a:cs typeface="Arial"/>
                        </a:rPr>
                        <a:t>A</a:t>
                      </a:r>
                      <a:r>
                        <a:rPr sz="1000" b="1" spc="5" dirty="0">
                          <a:latin typeface="Arial"/>
                          <a:cs typeface="Arial"/>
                        </a:rPr>
                        <a:t>pp</a:t>
                      </a:r>
                      <a:r>
                        <a:rPr sz="1000" b="1" spc="-10" dirty="0">
                          <a:latin typeface="Arial"/>
                          <a:cs typeface="Arial"/>
                        </a:rPr>
                        <a:t>re</a:t>
                      </a:r>
                      <a:r>
                        <a:rPr sz="1000" b="1" spc="5" dirty="0">
                          <a:latin typeface="Arial"/>
                          <a:cs typeface="Arial"/>
                        </a:rPr>
                        <a:t>n</a:t>
                      </a:r>
                      <a:r>
                        <a:rPr sz="1000" b="1" dirty="0">
                          <a:latin typeface="Arial"/>
                          <a:cs typeface="Arial"/>
                        </a:rPr>
                        <a:t>t</a:t>
                      </a:r>
                      <a:r>
                        <a:rPr sz="1000" b="1" spc="5" dirty="0">
                          <a:latin typeface="Arial"/>
                          <a:cs typeface="Arial"/>
                        </a:rPr>
                        <a:t>i</a:t>
                      </a:r>
                      <a:r>
                        <a:rPr sz="1000" b="1" spc="-10" dirty="0">
                          <a:latin typeface="Arial"/>
                          <a:cs typeface="Arial"/>
                        </a:rPr>
                        <a:t>ce</a:t>
                      </a:r>
                      <a:endParaRPr sz="10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577850">
                        <a:lnSpc>
                          <a:spcPct val="100000"/>
                        </a:lnSpc>
                      </a:pPr>
                      <a:r>
                        <a:rPr sz="1000" b="1" dirty="0">
                          <a:latin typeface="Arial"/>
                          <a:cs typeface="Arial"/>
                        </a:rPr>
                        <a:t>(</a:t>
                      </a:r>
                      <a:r>
                        <a:rPr sz="1000" b="1" spc="-10" dirty="0">
                          <a:latin typeface="Arial"/>
                          <a:cs typeface="Arial"/>
                        </a:rPr>
                        <a:t>1</a:t>
                      </a:r>
                      <a:r>
                        <a:rPr sz="1000" b="1" dirty="0">
                          <a:latin typeface="Arial"/>
                          <a:cs typeface="Arial"/>
                        </a:rPr>
                        <a:t>)</a:t>
                      </a:r>
                      <a:r>
                        <a:rPr sz="1000" b="1" spc="10" dirty="0">
                          <a:latin typeface="Arial"/>
                          <a:cs typeface="Arial"/>
                        </a:rPr>
                        <a:t> </a:t>
                      </a:r>
                      <a:r>
                        <a:rPr sz="1000" b="1" spc="-10" dirty="0">
                          <a:latin typeface="Arial"/>
                          <a:cs typeface="Arial"/>
                        </a:rPr>
                        <a:t>N</a:t>
                      </a:r>
                      <a:r>
                        <a:rPr sz="1000" b="1" spc="5" dirty="0">
                          <a:latin typeface="Arial"/>
                          <a:cs typeface="Arial"/>
                        </a:rPr>
                        <a:t>o</a:t>
                      </a:r>
                      <a:r>
                        <a:rPr sz="1000" b="1" spc="-10" dirty="0">
                          <a:latin typeface="Arial"/>
                          <a:cs typeface="Arial"/>
                        </a:rPr>
                        <a:t>v</a:t>
                      </a:r>
                      <a:r>
                        <a:rPr sz="1000" b="1" spc="5" dirty="0">
                          <a:latin typeface="Arial"/>
                          <a:cs typeface="Arial"/>
                        </a:rPr>
                        <a:t>i</a:t>
                      </a:r>
                      <a:r>
                        <a:rPr sz="1000" b="1" spc="-10" dirty="0">
                          <a:latin typeface="Arial"/>
                          <a:cs typeface="Arial"/>
                        </a:rPr>
                        <a:t>ce</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078991">
                <a:tc>
                  <a:txBody>
                    <a:bodyPr/>
                    <a:lstStyle/>
                    <a:p>
                      <a:pPr marL="294640" marR="57785" indent="-228600" algn="just">
                        <a:lnSpc>
                          <a:spcPct val="95800"/>
                        </a:lnSpc>
                        <a:buFont typeface="Symbol"/>
                        <a:buChar char=""/>
                        <a:tabLst>
                          <a:tab pos="295275" algn="l"/>
                        </a:tabLst>
                      </a:pPr>
                      <a:r>
                        <a:rPr sz="800" spc="25"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e</a:t>
                      </a:r>
                      <a:r>
                        <a:rPr sz="800" dirty="0">
                          <a:latin typeface="Arial"/>
                          <a:cs typeface="Arial"/>
                        </a:rPr>
                        <a:t>w  </a:t>
                      </a:r>
                      <a:r>
                        <a:rPr sz="800" spc="-40" dirty="0">
                          <a:latin typeface="Arial"/>
                          <a:cs typeface="Arial"/>
                        </a:rPr>
                        <a:t> </a:t>
                      </a:r>
                      <a:r>
                        <a:rPr sz="800" spc="-35" dirty="0">
                          <a:latin typeface="Arial"/>
                          <a:cs typeface="Arial"/>
                        </a:rPr>
                        <a:t>o</a:t>
                      </a:r>
                      <a:r>
                        <a:rPr sz="800" dirty="0">
                          <a:latin typeface="Arial"/>
                          <a:cs typeface="Arial"/>
                        </a:rPr>
                        <a:t>f   </a:t>
                      </a:r>
                      <a:r>
                        <a:rPr sz="800" spc="-10" dirty="0">
                          <a:latin typeface="Arial"/>
                          <a:cs typeface="Arial"/>
                        </a:rPr>
                        <a:t>p</a:t>
                      </a:r>
                      <a:r>
                        <a:rPr sz="800" spc="20"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ou</a:t>
                      </a:r>
                      <a:r>
                        <a:rPr sz="800" spc="10" dirty="0">
                          <a:latin typeface="Arial"/>
                          <a:cs typeface="Arial"/>
                        </a:rPr>
                        <a:t>s</a:t>
                      </a:r>
                      <a:r>
                        <a:rPr sz="800" spc="15" dirty="0">
                          <a:latin typeface="Arial"/>
                          <a:cs typeface="Arial"/>
                        </a:rPr>
                        <a:t>l</a:t>
                      </a:r>
                      <a:r>
                        <a:rPr sz="800" dirty="0">
                          <a:latin typeface="Arial"/>
                          <a:cs typeface="Arial"/>
                        </a:rPr>
                        <a:t>y  </a:t>
                      </a:r>
                      <a:r>
                        <a:rPr sz="800" spc="-55" dirty="0">
                          <a:latin typeface="Arial"/>
                          <a:cs typeface="Arial"/>
                        </a:rPr>
                        <a:t> </a:t>
                      </a:r>
                      <a:r>
                        <a:rPr sz="800" spc="15" dirty="0">
                          <a:latin typeface="Arial"/>
                          <a:cs typeface="Arial"/>
                        </a:rPr>
                        <a:t>l</a:t>
                      </a:r>
                      <a:r>
                        <a:rPr sz="800" spc="-10" dirty="0">
                          <a:latin typeface="Arial"/>
                          <a:cs typeface="Arial"/>
                        </a:rPr>
                        <a:t>ea</a:t>
                      </a:r>
                      <a:r>
                        <a:rPr sz="800" spc="20" dirty="0">
                          <a:latin typeface="Arial"/>
                          <a:cs typeface="Arial"/>
                        </a:rPr>
                        <a:t>r</a:t>
                      </a:r>
                      <a:r>
                        <a:rPr sz="800" spc="15" dirty="0">
                          <a:latin typeface="Arial"/>
                          <a:cs typeface="Arial"/>
                        </a:rPr>
                        <a:t>n</a:t>
                      </a:r>
                      <a:r>
                        <a:rPr sz="800" spc="-10" dirty="0">
                          <a:latin typeface="Arial"/>
                          <a:cs typeface="Arial"/>
                        </a:rPr>
                        <a:t>ed </a:t>
                      </a:r>
                      <a:r>
                        <a:rPr sz="800" spc="10" dirty="0">
                          <a:latin typeface="Arial"/>
                          <a:cs typeface="Arial"/>
                        </a:rPr>
                        <a:t>m</a:t>
                      </a:r>
                      <a:r>
                        <a:rPr sz="800" spc="-10" dirty="0">
                          <a:latin typeface="Arial"/>
                          <a:cs typeface="Arial"/>
                        </a:rPr>
                        <a:t>a</a:t>
                      </a:r>
                      <a:r>
                        <a:rPr sz="800" spc="15" dirty="0">
                          <a:latin typeface="Arial"/>
                          <a:cs typeface="Arial"/>
                        </a:rPr>
                        <a:t>t</a:t>
                      </a:r>
                      <a:r>
                        <a:rPr sz="800" spc="-35" dirty="0">
                          <a:latin typeface="Arial"/>
                          <a:cs typeface="Arial"/>
                        </a:rPr>
                        <a:t>e</a:t>
                      </a:r>
                      <a:r>
                        <a:rPr sz="800" spc="20" dirty="0">
                          <a:latin typeface="Arial"/>
                          <a:cs typeface="Arial"/>
                        </a:rPr>
                        <a:t>r</a:t>
                      </a:r>
                      <a:r>
                        <a:rPr sz="800" spc="15" dirty="0">
                          <a:latin typeface="Arial"/>
                          <a:cs typeface="Arial"/>
                        </a:rPr>
                        <a:t>i</a:t>
                      </a:r>
                      <a:r>
                        <a:rPr sz="800" spc="-10" dirty="0">
                          <a:latin typeface="Arial"/>
                          <a:cs typeface="Arial"/>
                        </a:rPr>
                        <a:t>a</a:t>
                      </a:r>
                      <a:r>
                        <a:rPr sz="800" dirty="0">
                          <a:latin typeface="Arial"/>
                          <a:cs typeface="Arial"/>
                        </a:rPr>
                        <a:t>l </a:t>
                      </a:r>
                      <a:r>
                        <a:rPr sz="800" spc="-45" dirty="0">
                          <a:latin typeface="Arial"/>
                          <a:cs typeface="Arial"/>
                        </a:rPr>
                        <a:t> </a:t>
                      </a:r>
                      <a:r>
                        <a:rPr sz="800" spc="-35" dirty="0">
                          <a:latin typeface="Arial"/>
                          <a:cs typeface="Arial"/>
                        </a:rPr>
                        <a:t>o</a:t>
                      </a:r>
                      <a:r>
                        <a:rPr sz="800" dirty="0">
                          <a:latin typeface="Arial"/>
                          <a:cs typeface="Arial"/>
                        </a:rPr>
                        <a:t>r </a:t>
                      </a:r>
                      <a:r>
                        <a:rPr sz="800" spc="-40"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 </a:t>
                      </a:r>
                      <a:r>
                        <a:rPr sz="800" spc="-7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ign</a:t>
                      </a:r>
                      <a:r>
                        <a:rPr sz="800" spc="-10" dirty="0">
                          <a:latin typeface="Arial"/>
                          <a:cs typeface="Arial"/>
                        </a:rPr>
                        <a:t>e</a:t>
                      </a:r>
                      <a:r>
                        <a:rPr sz="800" dirty="0">
                          <a:latin typeface="Arial"/>
                          <a:cs typeface="Arial"/>
                        </a:rPr>
                        <a:t>d </a:t>
                      </a:r>
                      <a:r>
                        <a:rPr sz="800" spc="-70"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a:t>
                      </a:r>
                      <a:r>
                        <a:rPr sz="800" spc="5" dirty="0">
                          <a:latin typeface="Arial"/>
                          <a:cs typeface="Arial"/>
                        </a:rPr>
                        <a:t> </a:t>
                      </a:r>
                      <a:r>
                        <a:rPr sz="800" spc="15" dirty="0">
                          <a:latin typeface="Arial"/>
                          <a:cs typeface="Arial"/>
                        </a:rPr>
                        <a:t>th</a:t>
                      </a:r>
                      <a:r>
                        <a:rPr sz="800" dirty="0">
                          <a:latin typeface="Arial"/>
                          <a:cs typeface="Arial"/>
                        </a:rPr>
                        <a:t>e</a:t>
                      </a:r>
                      <a:r>
                        <a:rPr sz="800" spc="5"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20" dirty="0">
                          <a:latin typeface="Arial"/>
                          <a:cs typeface="Arial"/>
                        </a:rPr>
                        <a:t> </a:t>
                      </a:r>
                      <a:r>
                        <a:rPr sz="800" spc="10"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a:t>
                      </a:r>
                      <a:r>
                        <a:rPr sz="800" spc="30" dirty="0">
                          <a:latin typeface="Arial"/>
                          <a:cs typeface="Arial"/>
                        </a:rPr>
                        <a:t> </a:t>
                      </a:r>
                      <a:r>
                        <a:rPr sz="800" spc="-10" dirty="0">
                          <a:latin typeface="Arial"/>
                          <a:cs typeface="Arial"/>
                        </a:rPr>
                        <a:t>o</a:t>
                      </a:r>
                      <a:r>
                        <a:rPr sz="800" dirty="0">
                          <a:latin typeface="Arial"/>
                          <a:cs typeface="Arial"/>
                        </a:rPr>
                        <a:t>r</a:t>
                      </a:r>
                      <a:r>
                        <a:rPr sz="800" spc="1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dirty="0">
                          <a:latin typeface="Arial"/>
                          <a:cs typeface="Arial"/>
                        </a:rPr>
                        <a:t>t</a:t>
                      </a:r>
                      <a:r>
                        <a:rPr sz="800" spc="35" dirty="0">
                          <a:latin typeface="Arial"/>
                          <a:cs typeface="Arial"/>
                        </a:rPr>
                        <a:t> </a:t>
                      </a:r>
                      <a:r>
                        <a:rPr sz="800" spc="-10" dirty="0">
                          <a:latin typeface="Arial"/>
                          <a:cs typeface="Arial"/>
                        </a:rPr>
                        <a:t>i</a:t>
                      </a:r>
                      <a:r>
                        <a:rPr sz="800" dirty="0">
                          <a:latin typeface="Arial"/>
                          <a:cs typeface="Arial"/>
                        </a:rPr>
                        <a:t>s </a:t>
                      </a:r>
                      <a:r>
                        <a:rPr sz="800" spc="10" dirty="0">
                          <a:latin typeface="Arial"/>
                          <a:cs typeface="Arial"/>
                        </a:rPr>
                        <a:t>s</a:t>
                      </a:r>
                      <a:r>
                        <a:rPr sz="800" spc="-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spc="-10" dirty="0">
                          <a:latin typeface="Arial"/>
                          <a:cs typeface="Arial"/>
                        </a:rPr>
                        <a:t>l</a:t>
                      </a:r>
                      <a:r>
                        <a:rPr sz="800" dirty="0">
                          <a:latin typeface="Arial"/>
                          <a:cs typeface="Arial"/>
                        </a:rPr>
                        <a:t>.</a:t>
                      </a:r>
                      <a:endParaRPr sz="800">
                        <a:latin typeface="Arial"/>
                        <a:cs typeface="Arial"/>
                      </a:endParaRPr>
                    </a:p>
                    <a:p>
                      <a:pPr marL="294640" indent="-228600">
                        <a:lnSpc>
                          <a:spcPct val="100000"/>
                        </a:lnSpc>
                        <a:buFont typeface="Symbol"/>
                        <a:buChar char=""/>
                        <a:tabLst>
                          <a:tab pos="295275" algn="l"/>
                        </a:tabLst>
                      </a:pP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a:t>
                      </a:r>
                      <a:r>
                        <a:rPr sz="800" spc="-15" dirty="0">
                          <a:latin typeface="Arial"/>
                          <a:cs typeface="Arial"/>
                        </a:rPr>
                        <a:t> </a:t>
                      </a:r>
                      <a:r>
                        <a:rPr sz="800" spc="15" dirty="0">
                          <a:latin typeface="Arial"/>
                          <a:cs typeface="Arial"/>
                        </a:rPr>
                        <a:t>e</a:t>
                      </a:r>
                      <a:r>
                        <a:rPr sz="800" spc="-15"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5" dirty="0">
                          <a:latin typeface="Arial"/>
                          <a:cs typeface="Arial"/>
                        </a:rPr>
                        <a:t> </a:t>
                      </a:r>
                      <a:r>
                        <a:rPr sz="800" spc="15" dirty="0">
                          <a:latin typeface="Arial"/>
                          <a:cs typeface="Arial"/>
                        </a:rPr>
                        <a:t>gi</a:t>
                      </a:r>
                      <a:r>
                        <a:rPr sz="800" spc="-15" dirty="0">
                          <a:latin typeface="Arial"/>
                          <a:cs typeface="Arial"/>
                        </a:rPr>
                        <a:t>v</a:t>
                      </a:r>
                      <a:r>
                        <a:rPr sz="800" spc="-10" dirty="0">
                          <a:latin typeface="Arial"/>
                          <a:cs typeface="Arial"/>
                        </a:rPr>
                        <a:t>e</a:t>
                      </a:r>
                      <a:r>
                        <a:rPr sz="800" spc="15" dirty="0">
                          <a:latin typeface="Arial"/>
                          <a:cs typeface="Arial"/>
                        </a:rPr>
                        <a:t>n</a:t>
                      </a:r>
                      <a:r>
                        <a:rPr sz="800" dirty="0">
                          <a:latin typeface="Arial"/>
                          <a:cs typeface="Arial"/>
                        </a:rPr>
                        <a:t>.</a:t>
                      </a:r>
                      <a:endParaRPr sz="800">
                        <a:latin typeface="Arial"/>
                        <a:cs typeface="Arial"/>
                      </a:endParaRPr>
                    </a:p>
                    <a:p>
                      <a:pPr marL="294640" marR="60325" indent="-228600" algn="just">
                        <a:lnSpc>
                          <a:spcPct val="96300"/>
                        </a:lnSpc>
                        <a:spcBef>
                          <a:spcPts val="60"/>
                        </a:spcBef>
                        <a:buFont typeface="Symbol"/>
                        <a:buChar char=""/>
                        <a:tabLst>
                          <a:tab pos="295275" algn="l"/>
                        </a:tabLst>
                      </a:pPr>
                      <a:r>
                        <a:rPr sz="800" spc="25" dirty="0">
                          <a:latin typeface="Arial"/>
                          <a:cs typeface="Arial"/>
                        </a:rPr>
                        <a:t>R</a:t>
                      </a:r>
                      <a:r>
                        <a:rPr sz="800" spc="-35"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spc="15" dirty="0">
                          <a:latin typeface="Arial"/>
                          <a:cs typeface="Arial"/>
                        </a:rPr>
                        <a:t>l</a:t>
                      </a:r>
                      <a:r>
                        <a:rPr sz="800" dirty="0">
                          <a:latin typeface="Arial"/>
                          <a:cs typeface="Arial"/>
                        </a:rPr>
                        <a:t>e  </a:t>
                      </a:r>
                      <a:r>
                        <a:rPr sz="800" spc="9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10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110"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   </a:t>
                      </a:r>
                      <a:r>
                        <a:rPr sz="800" spc="-110" dirty="0">
                          <a:latin typeface="Arial"/>
                          <a:cs typeface="Arial"/>
                        </a:rPr>
                        <a:t> </a:t>
                      </a:r>
                      <a:r>
                        <a:rPr sz="800" spc="-10" dirty="0">
                          <a:latin typeface="Arial"/>
                          <a:cs typeface="Arial"/>
                        </a:rPr>
                        <a:t>i</a:t>
                      </a:r>
                      <a:r>
                        <a:rPr sz="800" dirty="0">
                          <a:latin typeface="Arial"/>
                          <a:cs typeface="Arial"/>
                        </a:rPr>
                        <a:t>s </a:t>
                      </a:r>
                      <a:r>
                        <a:rPr sz="800" spc="20" dirty="0">
                          <a:latin typeface="Arial"/>
                          <a:cs typeface="Arial"/>
                        </a:rPr>
                        <a:t>r</a:t>
                      </a:r>
                      <a:r>
                        <a:rPr sz="800" spc="-35"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  </a:t>
                      </a:r>
                      <a:r>
                        <a:rPr sz="800" spc="-55" dirty="0">
                          <a:latin typeface="Arial"/>
                          <a:cs typeface="Arial"/>
                        </a:rPr>
                        <a:t> </a:t>
                      </a:r>
                      <a:r>
                        <a:rPr sz="800" spc="15" dirty="0">
                          <a:latin typeface="Arial"/>
                          <a:cs typeface="Arial"/>
                        </a:rPr>
                        <a:t>t</a:t>
                      </a:r>
                      <a:r>
                        <a:rPr sz="800" dirty="0">
                          <a:latin typeface="Arial"/>
                          <a:cs typeface="Arial"/>
                        </a:rPr>
                        <a:t>o  </a:t>
                      </a:r>
                      <a:r>
                        <a:rPr sz="800" spc="-80" dirty="0">
                          <a:latin typeface="Arial"/>
                          <a:cs typeface="Arial"/>
                        </a:rPr>
                        <a:t> </a:t>
                      </a:r>
                      <a:r>
                        <a:rPr sz="800" spc="15" dirty="0">
                          <a:latin typeface="Arial"/>
                          <a:cs typeface="Arial"/>
                        </a:rPr>
                        <a:t>h</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  </a:t>
                      </a:r>
                      <a:r>
                        <a:rPr sz="800" spc="-50" dirty="0">
                          <a:latin typeface="Arial"/>
                          <a:cs typeface="Arial"/>
                        </a:rPr>
                        <a:t> </a:t>
                      </a:r>
                      <a:r>
                        <a:rPr sz="800" spc="10" dirty="0">
                          <a:latin typeface="Arial"/>
                          <a:cs typeface="Arial"/>
                        </a:rPr>
                        <a:t>sc</a:t>
                      </a:r>
                      <a:r>
                        <a:rPr sz="800" spc="15" dirty="0">
                          <a:latin typeface="Arial"/>
                          <a:cs typeface="Arial"/>
                        </a:rPr>
                        <a:t>h</a:t>
                      </a:r>
                      <a:r>
                        <a:rPr sz="800" spc="-10" dirty="0">
                          <a:latin typeface="Arial"/>
                          <a:cs typeface="Arial"/>
                        </a:rPr>
                        <a:t>oo</a:t>
                      </a:r>
                      <a:r>
                        <a:rPr sz="800" dirty="0">
                          <a:latin typeface="Arial"/>
                          <a:cs typeface="Arial"/>
                        </a:rPr>
                        <a:t>l  </a:t>
                      </a:r>
                      <a:r>
                        <a:rPr sz="800" spc="-30" dirty="0">
                          <a:latin typeface="Arial"/>
                          <a:cs typeface="Arial"/>
                        </a:rPr>
                        <a:t> </a:t>
                      </a:r>
                      <a:r>
                        <a:rPr sz="800" spc="-10" dirty="0">
                          <a:latin typeface="Arial"/>
                          <a:cs typeface="Arial"/>
                        </a:rPr>
                        <a:t>and </a:t>
                      </a:r>
                      <a:r>
                        <a:rPr sz="800" dirty="0">
                          <a:latin typeface="Arial"/>
                          <a:cs typeface="Arial"/>
                        </a:rPr>
                        <a:t>w</a:t>
                      </a:r>
                      <a:r>
                        <a:rPr sz="800" spc="-10" dirty="0">
                          <a:latin typeface="Arial"/>
                          <a:cs typeface="Arial"/>
                        </a:rPr>
                        <a:t>o</a:t>
                      </a:r>
                      <a:r>
                        <a:rPr sz="800" dirty="0">
                          <a:latin typeface="Arial"/>
                          <a:cs typeface="Arial"/>
                        </a:rPr>
                        <a:t>rk</a:t>
                      </a:r>
                      <a:r>
                        <a:rPr sz="800" spc="25" dirty="0">
                          <a:latin typeface="Arial"/>
                          <a:cs typeface="Arial"/>
                        </a:rPr>
                        <a:t>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el</a:t>
                      </a:r>
                      <a:r>
                        <a:rPr sz="800" spc="15" dirty="0">
                          <a:latin typeface="Arial"/>
                          <a:cs typeface="Arial"/>
                        </a:rPr>
                        <a:t>l</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4610" indent="-228600" algn="just">
                        <a:lnSpc>
                          <a:spcPct val="95800"/>
                        </a:lnSpc>
                        <a:buFont typeface="Symbol"/>
                        <a:buChar char=""/>
                        <a:tabLst>
                          <a:tab pos="295275" algn="l"/>
                        </a:tabLst>
                      </a:pPr>
                      <a:r>
                        <a:rPr sz="800" spc="25"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e</a:t>
                      </a:r>
                      <a:r>
                        <a:rPr sz="800" dirty="0">
                          <a:latin typeface="Arial"/>
                          <a:cs typeface="Arial"/>
                        </a:rPr>
                        <a:t>w </a:t>
                      </a:r>
                      <a:r>
                        <a:rPr sz="800" spc="60"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ou</a:t>
                      </a:r>
                      <a:r>
                        <a:rPr sz="800" spc="35" dirty="0">
                          <a:latin typeface="Arial"/>
                          <a:cs typeface="Arial"/>
                        </a:rPr>
                        <a:t>s</a:t>
                      </a:r>
                      <a:r>
                        <a:rPr sz="800" spc="15" dirty="0">
                          <a:latin typeface="Arial"/>
                          <a:cs typeface="Arial"/>
                        </a:rPr>
                        <a:t>l</a:t>
                      </a:r>
                      <a:r>
                        <a:rPr sz="800" dirty="0">
                          <a:latin typeface="Arial"/>
                          <a:cs typeface="Arial"/>
                        </a:rPr>
                        <a:t>y </a:t>
                      </a:r>
                      <a:r>
                        <a:rPr sz="800" spc="45" dirty="0">
                          <a:latin typeface="Arial"/>
                          <a:cs typeface="Arial"/>
                        </a:rPr>
                        <a:t>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ed </a:t>
                      </a:r>
                      <a:r>
                        <a:rPr sz="800" spc="10" dirty="0">
                          <a:latin typeface="Arial"/>
                          <a:cs typeface="Arial"/>
                        </a:rPr>
                        <a:t>m</a:t>
                      </a:r>
                      <a:r>
                        <a:rPr sz="800" spc="-10" dirty="0">
                          <a:latin typeface="Arial"/>
                          <a:cs typeface="Arial"/>
                        </a:rPr>
                        <a:t>a</a:t>
                      </a:r>
                      <a:r>
                        <a:rPr sz="800" spc="15" dirty="0">
                          <a:latin typeface="Arial"/>
                          <a:cs typeface="Arial"/>
                        </a:rPr>
                        <a:t>t</a:t>
                      </a:r>
                      <a:r>
                        <a:rPr sz="800" spc="-35" dirty="0">
                          <a:latin typeface="Arial"/>
                          <a:cs typeface="Arial"/>
                        </a:rPr>
                        <a:t>e</a:t>
                      </a:r>
                      <a:r>
                        <a:rPr sz="800" spc="20" dirty="0">
                          <a:latin typeface="Arial"/>
                          <a:cs typeface="Arial"/>
                        </a:rPr>
                        <a:t>r</a:t>
                      </a:r>
                      <a:r>
                        <a:rPr sz="800" spc="15" dirty="0">
                          <a:latin typeface="Arial"/>
                          <a:cs typeface="Arial"/>
                        </a:rPr>
                        <a:t>i</a:t>
                      </a:r>
                      <a:r>
                        <a:rPr sz="800" spc="-10" dirty="0">
                          <a:latin typeface="Arial"/>
                          <a:cs typeface="Arial"/>
                        </a:rPr>
                        <a:t>a</a:t>
                      </a:r>
                      <a:r>
                        <a:rPr sz="800" dirty="0">
                          <a:latin typeface="Arial"/>
                          <a:cs typeface="Arial"/>
                        </a:rPr>
                        <a:t>l</a:t>
                      </a:r>
                      <a:r>
                        <a:rPr sz="800" spc="80" dirty="0">
                          <a:latin typeface="Arial"/>
                          <a:cs typeface="Arial"/>
                        </a:rPr>
                        <a:t> </a:t>
                      </a:r>
                      <a:r>
                        <a:rPr sz="800" spc="-35" dirty="0">
                          <a:latin typeface="Arial"/>
                          <a:cs typeface="Arial"/>
                        </a:rPr>
                        <a:t>o</a:t>
                      </a:r>
                      <a:r>
                        <a:rPr sz="800" dirty="0">
                          <a:latin typeface="Arial"/>
                          <a:cs typeface="Arial"/>
                        </a:rPr>
                        <a:t>r</a:t>
                      </a:r>
                      <a:r>
                        <a:rPr sz="800" spc="85" dirty="0">
                          <a:latin typeface="Arial"/>
                          <a:cs typeface="Arial"/>
                        </a:rPr>
                        <a:t> </a:t>
                      </a:r>
                      <a:r>
                        <a:rPr sz="800" spc="-1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5" dirty="0">
                          <a:latin typeface="Arial"/>
                          <a:cs typeface="Arial"/>
                        </a:rPr>
                        <a:t>it</a:t>
                      </a:r>
                      <a:r>
                        <a:rPr sz="800" dirty="0">
                          <a:latin typeface="Arial"/>
                          <a:cs typeface="Arial"/>
                        </a:rPr>
                        <a:t>y</a:t>
                      </a:r>
                      <a:r>
                        <a:rPr sz="800" spc="5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spc="15" dirty="0">
                          <a:latin typeface="Arial"/>
                          <a:cs typeface="Arial"/>
                        </a:rPr>
                        <a:t>n</a:t>
                      </a:r>
                      <a:r>
                        <a:rPr sz="800" spc="-10" dirty="0">
                          <a:latin typeface="Arial"/>
                          <a:cs typeface="Arial"/>
                        </a:rPr>
                        <a:t>e</a:t>
                      </a:r>
                      <a:r>
                        <a:rPr sz="800" dirty="0">
                          <a:latin typeface="Arial"/>
                          <a:cs typeface="Arial"/>
                        </a:rPr>
                        <a:t>d</a:t>
                      </a:r>
                      <a:r>
                        <a:rPr sz="800" spc="80"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a:t>
                      </a:r>
                      <a:r>
                        <a:rPr sz="800" spc="10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95"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90" dirty="0">
                          <a:latin typeface="Arial"/>
                          <a:cs typeface="Arial"/>
                        </a:rPr>
                        <a:t> </a:t>
                      </a:r>
                      <a:r>
                        <a:rPr sz="800" spc="35" dirty="0">
                          <a:latin typeface="Arial"/>
                          <a:cs typeface="Arial"/>
                        </a:rPr>
                        <a:t>s</a:t>
                      </a:r>
                      <a:r>
                        <a:rPr sz="800" spc="-15" dirty="0">
                          <a:latin typeface="Arial"/>
                          <a:cs typeface="Arial"/>
                        </a:rPr>
                        <a:t>k</a:t>
                      </a:r>
                      <a:r>
                        <a:rPr sz="800" spc="-10" dirty="0">
                          <a:latin typeface="Arial"/>
                          <a:cs typeface="Arial"/>
                        </a:rPr>
                        <a:t>i</a:t>
                      </a:r>
                      <a:r>
                        <a:rPr sz="800" spc="15" dirty="0">
                          <a:latin typeface="Arial"/>
                          <a:cs typeface="Arial"/>
                        </a:rPr>
                        <a:t>l</a:t>
                      </a:r>
                      <a:r>
                        <a:rPr sz="800" dirty="0">
                          <a:latin typeface="Arial"/>
                          <a:cs typeface="Arial"/>
                        </a:rPr>
                        <a:t>l </a:t>
                      </a:r>
                      <a:r>
                        <a:rPr sz="800" spc="-95" dirty="0">
                          <a:latin typeface="Arial"/>
                          <a:cs typeface="Arial"/>
                        </a:rPr>
                        <a:t> </a:t>
                      </a:r>
                      <a:r>
                        <a:rPr sz="800" spc="-10" dirty="0">
                          <a:latin typeface="Arial"/>
                          <a:cs typeface="Arial"/>
                        </a:rPr>
                        <a:t>o</a:t>
                      </a:r>
                      <a:r>
                        <a:rPr sz="800" dirty="0">
                          <a:latin typeface="Arial"/>
                          <a:cs typeface="Arial"/>
                        </a:rPr>
                        <a:t>r </a:t>
                      </a:r>
                      <a:r>
                        <a:rPr sz="800" spc="-110"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35" dirty="0">
                          <a:latin typeface="Arial"/>
                          <a:cs typeface="Arial"/>
                        </a:rPr>
                        <a:t>c</a:t>
                      </a:r>
                      <a:r>
                        <a:rPr sz="800" spc="-10" dirty="0">
                          <a:latin typeface="Arial"/>
                          <a:cs typeface="Arial"/>
                        </a:rPr>
                        <a:t>ept i</a:t>
                      </a:r>
                      <a:r>
                        <a:rPr sz="800" dirty="0">
                          <a:latin typeface="Arial"/>
                          <a:cs typeface="Arial"/>
                        </a:rPr>
                        <a:t>s</a:t>
                      </a:r>
                      <a:r>
                        <a:rPr sz="800" spc="5" dirty="0">
                          <a:latin typeface="Arial"/>
                          <a:cs typeface="Arial"/>
                        </a:rPr>
                        <a:t> </a:t>
                      </a:r>
                      <a:r>
                        <a:rPr sz="800" spc="10" dirty="0">
                          <a:latin typeface="Arial"/>
                          <a:cs typeface="Arial"/>
                        </a:rPr>
                        <a:t>s</a:t>
                      </a:r>
                      <a:r>
                        <a:rPr sz="800" spc="15" dirty="0">
                          <a:latin typeface="Arial"/>
                          <a:cs typeface="Arial"/>
                        </a:rPr>
                        <a:t>t</a:t>
                      </a:r>
                      <a:r>
                        <a:rPr sz="800" spc="-35"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a:t>
                      </a:r>
                      <a:r>
                        <a:rPr sz="800" spc="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spc="-10" dirty="0">
                          <a:latin typeface="Arial"/>
                          <a:cs typeface="Arial"/>
                        </a:rPr>
                        <a:t>l</a:t>
                      </a:r>
                      <a:r>
                        <a:rPr sz="800" dirty="0">
                          <a:latin typeface="Arial"/>
                          <a:cs typeface="Arial"/>
                        </a:rPr>
                        <a:t>.</a:t>
                      </a:r>
                      <a:endParaRPr sz="800">
                        <a:latin typeface="Arial"/>
                        <a:cs typeface="Arial"/>
                      </a:endParaRPr>
                    </a:p>
                    <a:p>
                      <a:pPr marL="294640" indent="-228600">
                        <a:lnSpc>
                          <a:spcPct val="100000"/>
                        </a:lnSpc>
                        <a:buFont typeface="Symbol"/>
                        <a:buChar char=""/>
                        <a:tabLst>
                          <a:tab pos="295275" algn="l"/>
                        </a:tabLst>
                      </a:pPr>
                      <a:r>
                        <a:rPr sz="800" spc="15" dirty="0">
                          <a:latin typeface="Arial"/>
                          <a:cs typeface="Arial"/>
                        </a:rPr>
                        <a:t>T</a:t>
                      </a:r>
                      <a:r>
                        <a:rPr sz="800" dirty="0">
                          <a:latin typeface="Arial"/>
                          <a:cs typeface="Arial"/>
                        </a:rPr>
                        <a:t>wo</a:t>
                      </a:r>
                      <a:r>
                        <a:rPr sz="800" spc="-1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5" dirty="0">
                          <a:latin typeface="Arial"/>
                          <a:cs typeface="Arial"/>
                        </a:rPr>
                        <a:t> </a:t>
                      </a:r>
                      <a:r>
                        <a:rPr sz="800" spc="-10" dirty="0">
                          <a:latin typeface="Arial"/>
                          <a:cs typeface="Arial"/>
                        </a:rPr>
                        <a:t>g</a:t>
                      </a:r>
                      <a:r>
                        <a:rPr sz="800" spc="15" dirty="0">
                          <a:latin typeface="Arial"/>
                          <a:cs typeface="Arial"/>
                        </a:rPr>
                        <a:t>i</a:t>
                      </a:r>
                      <a:r>
                        <a:rPr sz="800" spc="10" dirty="0">
                          <a:latin typeface="Arial"/>
                          <a:cs typeface="Arial"/>
                        </a:rPr>
                        <a:t>v</a:t>
                      </a:r>
                      <a:r>
                        <a:rPr sz="800" spc="-10" dirty="0">
                          <a:latin typeface="Arial"/>
                          <a:cs typeface="Arial"/>
                        </a:rPr>
                        <a:t>en.</a:t>
                      </a:r>
                      <a:endParaRPr sz="800">
                        <a:latin typeface="Arial"/>
                        <a:cs typeface="Arial"/>
                      </a:endParaRPr>
                    </a:p>
                    <a:p>
                      <a:pPr marL="294640" marR="57150" indent="-228600" algn="just">
                        <a:lnSpc>
                          <a:spcPct val="96300"/>
                        </a:lnSpc>
                        <a:spcBef>
                          <a:spcPts val="60"/>
                        </a:spcBef>
                        <a:buFont typeface="Symbol"/>
                        <a:buChar char=""/>
                        <a:tabLst>
                          <a:tab pos="295275" algn="l"/>
                        </a:tabLst>
                      </a:pPr>
                      <a:r>
                        <a:rPr sz="800" spc="25" dirty="0">
                          <a:latin typeface="Arial"/>
                          <a:cs typeface="Arial"/>
                        </a:rPr>
                        <a:t>R</a:t>
                      </a:r>
                      <a:r>
                        <a:rPr sz="800" spc="-35"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spc="15" dirty="0">
                          <a:latin typeface="Arial"/>
                          <a:cs typeface="Arial"/>
                        </a:rPr>
                        <a:t>l</a:t>
                      </a:r>
                      <a:r>
                        <a:rPr sz="800" dirty="0">
                          <a:latin typeface="Arial"/>
                          <a:cs typeface="Arial"/>
                        </a:rPr>
                        <a:t>e  </a:t>
                      </a:r>
                      <a:r>
                        <a:rPr sz="800" spc="-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25" dirty="0">
                          <a:latin typeface="Arial"/>
                          <a:cs typeface="Arial"/>
                        </a:rPr>
                        <a:t> </a:t>
                      </a:r>
                      <a:r>
                        <a:rPr sz="800" spc="15" dirty="0">
                          <a:latin typeface="Arial"/>
                          <a:cs typeface="Arial"/>
                        </a:rPr>
                        <a:t>th</a:t>
                      </a:r>
                      <a:r>
                        <a:rPr sz="800" dirty="0">
                          <a:latin typeface="Arial"/>
                          <a:cs typeface="Arial"/>
                        </a:rPr>
                        <a:t>e  </a:t>
                      </a:r>
                      <a:r>
                        <a:rPr sz="800" spc="20"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  </a:t>
                      </a:r>
                      <a:r>
                        <a:rPr sz="800" spc="20" dirty="0">
                          <a:latin typeface="Arial"/>
                          <a:cs typeface="Arial"/>
                        </a:rPr>
                        <a:t> </a:t>
                      </a:r>
                      <a:r>
                        <a:rPr sz="800" spc="-10" dirty="0">
                          <a:latin typeface="Arial"/>
                          <a:cs typeface="Arial"/>
                        </a:rPr>
                        <a:t>i</a:t>
                      </a:r>
                      <a:r>
                        <a:rPr sz="800" dirty="0">
                          <a:latin typeface="Arial"/>
                          <a:cs typeface="Arial"/>
                        </a:rPr>
                        <a:t>s </a:t>
                      </a:r>
                      <a:r>
                        <a:rPr sz="800" spc="20" dirty="0">
                          <a:latin typeface="Arial"/>
                          <a:cs typeface="Arial"/>
                        </a:rPr>
                        <a:t>r</a:t>
                      </a:r>
                      <a:r>
                        <a:rPr sz="800" spc="-35"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 </a:t>
                      </a:r>
                      <a:r>
                        <a:rPr sz="800" spc="70" dirty="0">
                          <a:latin typeface="Arial"/>
                          <a:cs typeface="Arial"/>
                        </a:rPr>
                        <a:t> </a:t>
                      </a:r>
                      <a:r>
                        <a:rPr sz="800" spc="15" dirty="0">
                          <a:latin typeface="Arial"/>
                          <a:cs typeface="Arial"/>
                        </a:rPr>
                        <a:t>t</a:t>
                      </a:r>
                      <a:r>
                        <a:rPr sz="800" dirty="0">
                          <a:latin typeface="Arial"/>
                          <a:cs typeface="Arial"/>
                        </a:rPr>
                        <a:t>o </a:t>
                      </a:r>
                      <a:r>
                        <a:rPr sz="800" spc="70" dirty="0">
                          <a:latin typeface="Arial"/>
                          <a:cs typeface="Arial"/>
                        </a:rPr>
                        <a:t> </a:t>
                      </a:r>
                      <a:r>
                        <a:rPr sz="800" spc="15" dirty="0">
                          <a:latin typeface="Arial"/>
                          <a:cs typeface="Arial"/>
                        </a:rPr>
                        <a:t>h</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 </a:t>
                      </a:r>
                      <a:r>
                        <a:rPr sz="800" spc="75" dirty="0">
                          <a:latin typeface="Arial"/>
                          <a:cs typeface="Arial"/>
                        </a:rPr>
                        <a:t> </a:t>
                      </a:r>
                      <a:r>
                        <a:rPr sz="800" spc="10" dirty="0">
                          <a:latin typeface="Arial"/>
                          <a:cs typeface="Arial"/>
                        </a:rPr>
                        <a:t>sc</a:t>
                      </a:r>
                      <a:r>
                        <a:rPr sz="800" spc="15" dirty="0">
                          <a:latin typeface="Arial"/>
                          <a:cs typeface="Arial"/>
                        </a:rPr>
                        <a:t>h</a:t>
                      </a:r>
                      <a:r>
                        <a:rPr sz="800" spc="-10" dirty="0">
                          <a:latin typeface="Arial"/>
                          <a:cs typeface="Arial"/>
                        </a:rPr>
                        <a:t>oo</a:t>
                      </a:r>
                      <a:r>
                        <a:rPr sz="800" dirty="0">
                          <a:latin typeface="Arial"/>
                          <a:cs typeface="Arial"/>
                        </a:rPr>
                        <a:t>l </a:t>
                      </a:r>
                      <a:r>
                        <a:rPr sz="800" spc="95" dirty="0">
                          <a:latin typeface="Arial"/>
                          <a:cs typeface="Arial"/>
                        </a:rPr>
                        <a:t> </a:t>
                      </a:r>
                      <a:r>
                        <a:rPr sz="800" spc="-10" dirty="0">
                          <a:latin typeface="Arial"/>
                          <a:cs typeface="Arial"/>
                        </a:rPr>
                        <a:t>and </a:t>
                      </a:r>
                      <a:r>
                        <a:rPr sz="800" dirty="0">
                          <a:latin typeface="Arial"/>
                          <a:cs typeface="Arial"/>
                        </a:rPr>
                        <a:t>w</a:t>
                      </a:r>
                      <a:r>
                        <a:rPr sz="800" spc="-10" dirty="0">
                          <a:latin typeface="Arial"/>
                          <a:cs typeface="Arial"/>
                        </a:rPr>
                        <a:t>o</a:t>
                      </a:r>
                      <a:r>
                        <a:rPr sz="800" dirty="0">
                          <a:latin typeface="Arial"/>
                          <a:cs typeface="Arial"/>
                        </a:rPr>
                        <a:t>rk</a:t>
                      </a:r>
                      <a:r>
                        <a:rPr sz="800" spc="25" dirty="0">
                          <a:latin typeface="Arial"/>
                          <a:cs typeface="Arial"/>
                        </a:rPr>
                        <a:t> </a:t>
                      </a:r>
                      <a:r>
                        <a:rPr sz="800" dirty="0">
                          <a:latin typeface="Arial"/>
                          <a:cs typeface="Arial"/>
                        </a:rPr>
                        <a:t>w</a:t>
                      </a:r>
                      <a:r>
                        <a:rPr sz="800" spc="-10" dirty="0">
                          <a:latin typeface="Arial"/>
                          <a:cs typeface="Arial"/>
                        </a:rPr>
                        <a:t>ell</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4610" indent="-228600" algn="just">
                        <a:lnSpc>
                          <a:spcPct val="95900"/>
                        </a:lnSpc>
                        <a:buFont typeface="Symbol"/>
                        <a:buChar char=""/>
                        <a:tabLst>
                          <a:tab pos="295275" algn="l"/>
                        </a:tabLst>
                      </a:pPr>
                      <a:r>
                        <a:rPr sz="800" spc="25"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e</a:t>
                      </a:r>
                      <a:r>
                        <a:rPr sz="800" dirty="0">
                          <a:latin typeface="Arial"/>
                          <a:cs typeface="Arial"/>
                        </a:rPr>
                        <a:t>w  </a:t>
                      </a:r>
                      <a:r>
                        <a:rPr sz="800" spc="5" dirty="0">
                          <a:latin typeface="Arial"/>
                          <a:cs typeface="Arial"/>
                        </a:rPr>
                        <a:t> </a:t>
                      </a:r>
                      <a:r>
                        <a:rPr sz="800" spc="-35" dirty="0">
                          <a:latin typeface="Arial"/>
                          <a:cs typeface="Arial"/>
                        </a:rPr>
                        <a:t>o</a:t>
                      </a:r>
                      <a:r>
                        <a:rPr sz="800" dirty="0">
                          <a:latin typeface="Arial"/>
                          <a:cs typeface="Arial"/>
                        </a:rPr>
                        <a:t>f   </a:t>
                      </a:r>
                      <a:r>
                        <a:rPr sz="800" spc="-10" dirty="0">
                          <a:latin typeface="Arial"/>
                          <a:cs typeface="Arial"/>
                        </a:rPr>
                        <a:t>p</a:t>
                      </a:r>
                      <a:r>
                        <a:rPr sz="800" spc="20"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o</a:t>
                      </a:r>
                      <a:r>
                        <a:rPr sz="800" spc="15" dirty="0">
                          <a:latin typeface="Arial"/>
                          <a:cs typeface="Arial"/>
                        </a:rPr>
                        <a:t>u</a:t>
                      </a:r>
                      <a:r>
                        <a:rPr sz="800" spc="10" dirty="0">
                          <a:latin typeface="Arial"/>
                          <a:cs typeface="Arial"/>
                        </a:rPr>
                        <a:t>s</a:t>
                      </a:r>
                      <a:r>
                        <a:rPr sz="800" spc="15" dirty="0">
                          <a:latin typeface="Arial"/>
                          <a:cs typeface="Arial"/>
                        </a:rPr>
                        <a:t>l</a:t>
                      </a:r>
                      <a:r>
                        <a:rPr sz="800" dirty="0">
                          <a:latin typeface="Arial"/>
                          <a:cs typeface="Arial"/>
                        </a:rPr>
                        <a:t>y  </a:t>
                      </a:r>
                      <a:r>
                        <a:rPr sz="800" spc="-35" dirty="0">
                          <a:latin typeface="Arial"/>
                          <a:cs typeface="Arial"/>
                        </a:rPr>
                        <a:t> </a:t>
                      </a:r>
                      <a:r>
                        <a:rPr sz="800" spc="15" dirty="0">
                          <a:latin typeface="Arial"/>
                          <a:cs typeface="Arial"/>
                        </a:rPr>
                        <a:t>l</a:t>
                      </a:r>
                      <a:r>
                        <a:rPr sz="800" spc="-10" dirty="0">
                          <a:latin typeface="Arial"/>
                          <a:cs typeface="Arial"/>
                        </a:rPr>
                        <a:t>ea</a:t>
                      </a:r>
                      <a:r>
                        <a:rPr sz="800" spc="20" dirty="0">
                          <a:latin typeface="Arial"/>
                          <a:cs typeface="Arial"/>
                        </a:rPr>
                        <a:t>r</a:t>
                      </a:r>
                      <a:r>
                        <a:rPr sz="800" spc="15" dirty="0">
                          <a:latin typeface="Arial"/>
                          <a:cs typeface="Arial"/>
                        </a:rPr>
                        <a:t>n</a:t>
                      </a:r>
                      <a:r>
                        <a:rPr sz="800" spc="-10" dirty="0">
                          <a:latin typeface="Arial"/>
                          <a:cs typeface="Arial"/>
                        </a:rPr>
                        <a:t>ed </a:t>
                      </a:r>
                      <a:r>
                        <a:rPr sz="800" spc="10" dirty="0">
                          <a:latin typeface="Arial"/>
                          <a:cs typeface="Arial"/>
                        </a:rPr>
                        <a:t>m</a:t>
                      </a:r>
                      <a:r>
                        <a:rPr sz="800" spc="-10" dirty="0">
                          <a:latin typeface="Arial"/>
                          <a:cs typeface="Arial"/>
                        </a:rPr>
                        <a:t>a</a:t>
                      </a:r>
                      <a:r>
                        <a:rPr sz="800" spc="15" dirty="0">
                          <a:latin typeface="Arial"/>
                          <a:cs typeface="Arial"/>
                        </a:rPr>
                        <a:t>t</a:t>
                      </a:r>
                      <a:r>
                        <a:rPr sz="800" spc="-35" dirty="0">
                          <a:latin typeface="Arial"/>
                          <a:cs typeface="Arial"/>
                        </a:rPr>
                        <a:t>e</a:t>
                      </a:r>
                      <a:r>
                        <a:rPr sz="800" spc="20" dirty="0">
                          <a:latin typeface="Arial"/>
                          <a:cs typeface="Arial"/>
                        </a:rPr>
                        <a:t>r</a:t>
                      </a:r>
                      <a:r>
                        <a:rPr sz="800" spc="15" dirty="0">
                          <a:latin typeface="Arial"/>
                          <a:cs typeface="Arial"/>
                        </a:rPr>
                        <a:t>i</a:t>
                      </a:r>
                      <a:r>
                        <a:rPr sz="800" spc="-10" dirty="0">
                          <a:latin typeface="Arial"/>
                          <a:cs typeface="Arial"/>
                        </a:rPr>
                        <a:t>a</a:t>
                      </a:r>
                      <a:r>
                        <a:rPr sz="800" dirty="0">
                          <a:latin typeface="Arial"/>
                          <a:cs typeface="Arial"/>
                        </a:rPr>
                        <a:t>l </a:t>
                      </a:r>
                      <a:r>
                        <a:rPr sz="800" spc="-45" dirty="0">
                          <a:latin typeface="Arial"/>
                          <a:cs typeface="Arial"/>
                        </a:rPr>
                        <a:t> </a:t>
                      </a:r>
                      <a:r>
                        <a:rPr sz="800" spc="-10" dirty="0">
                          <a:latin typeface="Arial"/>
                          <a:cs typeface="Arial"/>
                        </a:rPr>
                        <a:t>o</a:t>
                      </a:r>
                      <a:r>
                        <a:rPr sz="800" dirty="0">
                          <a:latin typeface="Arial"/>
                          <a:cs typeface="Arial"/>
                        </a:rPr>
                        <a:t>r </a:t>
                      </a:r>
                      <a:r>
                        <a:rPr sz="800" spc="-15"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 </a:t>
                      </a:r>
                      <a:r>
                        <a:rPr sz="800" spc="-5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ign</a:t>
                      </a:r>
                      <a:r>
                        <a:rPr sz="800" spc="-10" dirty="0">
                          <a:latin typeface="Arial"/>
                          <a:cs typeface="Arial"/>
                        </a:rPr>
                        <a:t>e</a:t>
                      </a:r>
                      <a:r>
                        <a:rPr sz="800" dirty="0">
                          <a:latin typeface="Arial"/>
                          <a:cs typeface="Arial"/>
                        </a:rPr>
                        <a:t>d </a:t>
                      </a:r>
                      <a:r>
                        <a:rPr sz="800" spc="-50"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a:t>
                      </a:r>
                      <a:r>
                        <a:rPr sz="800" spc="3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30"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45" dirty="0">
                          <a:latin typeface="Arial"/>
                          <a:cs typeface="Arial"/>
                        </a:rPr>
                        <a:t> </a:t>
                      </a:r>
                      <a:r>
                        <a:rPr sz="800" spc="10"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a:t>
                      </a:r>
                      <a:r>
                        <a:rPr sz="800" spc="55" dirty="0">
                          <a:latin typeface="Arial"/>
                          <a:cs typeface="Arial"/>
                        </a:rPr>
                        <a:t> </a:t>
                      </a:r>
                      <a:r>
                        <a:rPr sz="800" spc="-10" dirty="0">
                          <a:latin typeface="Arial"/>
                          <a:cs typeface="Arial"/>
                        </a:rPr>
                        <a:t>o</a:t>
                      </a:r>
                      <a:r>
                        <a:rPr sz="800" dirty="0">
                          <a:latin typeface="Arial"/>
                          <a:cs typeface="Arial"/>
                        </a:rPr>
                        <a:t>r</a:t>
                      </a:r>
                      <a:r>
                        <a:rPr sz="800" spc="40"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35" dirty="0">
                          <a:latin typeface="Arial"/>
                          <a:cs typeface="Arial"/>
                        </a:rPr>
                        <a:t>c</a:t>
                      </a:r>
                      <a:r>
                        <a:rPr sz="800" spc="-10" dirty="0">
                          <a:latin typeface="Arial"/>
                          <a:cs typeface="Arial"/>
                        </a:rPr>
                        <a:t>ep</a:t>
                      </a:r>
                      <a:r>
                        <a:rPr sz="800" dirty="0">
                          <a:latin typeface="Arial"/>
                          <a:cs typeface="Arial"/>
                        </a:rPr>
                        <a:t>t</a:t>
                      </a:r>
                      <a:r>
                        <a:rPr sz="800" spc="35" dirty="0">
                          <a:latin typeface="Arial"/>
                          <a:cs typeface="Arial"/>
                        </a:rPr>
                        <a:t> </a:t>
                      </a:r>
                      <a:r>
                        <a:rPr sz="800" spc="-10" dirty="0">
                          <a:latin typeface="Arial"/>
                          <a:cs typeface="Arial"/>
                        </a:rPr>
                        <a:t>i</a:t>
                      </a:r>
                      <a:r>
                        <a:rPr sz="800" dirty="0">
                          <a:latin typeface="Arial"/>
                          <a:cs typeface="Arial"/>
                        </a:rPr>
                        <a:t>s </a:t>
                      </a:r>
                      <a:r>
                        <a:rPr sz="800" spc="10" dirty="0">
                          <a:latin typeface="Arial"/>
                          <a:cs typeface="Arial"/>
                        </a:rPr>
                        <a:t>s</a:t>
                      </a:r>
                      <a:r>
                        <a:rPr sz="800" spc="-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a:t>
                      </a:r>
                      <a:r>
                        <a:rPr sz="800" spc="-15"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p>
                      <a:pPr marL="294640" indent="-228600">
                        <a:lnSpc>
                          <a:spcPct val="100000"/>
                        </a:lnSpc>
                        <a:buFont typeface="Symbol"/>
                        <a:buChar char=""/>
                        <a:tabLst>
                          <a:tab pos="295275" algn="l"/>
                        </a:tabLst>
                      </a:pPr>
                      <a:r>
                        <a:rPr sz="800" spc="5" dirty="0">
                          <a:latin typeface="Arial"/>
                          <a:cs typeface="Arial"/>
                        </a:rPr>
                        <a:t>O</a:t>
                      </a:r>
                      <a:r>
                        <a:rPr sz="800" spc="-10" dirty="0">
                          <a:latin typeface="Arial"/>
                          <a:cs typeface="Arial"/>
                        </a:rPr>
                        <a:t>n</a:t>
                      </a:r>
                      <a:r>
                        <a:rPr sz="800" spc="15" dirty="0">
                          <a:latin typeface="Arial"/>
                          <a:cs typeface="Arial"/>
                        </a:rPr>
                        <a:t>l</a:t>
                      </a:r>
                      <a:r>
                        <a:rPr sz="800" dirty="0">
                          <a:latin typeface="Arial"/>
                          <a:cs typeface="Arial"/>
                        </a:rPr>
                        <a:t>y</a:t>
                      </a:r>
                      <a:r>
                        <a:rPr sz="800" spc="5" dirty="0">
                          <a:latin typeface="Arial"/>
                          <a:cs typeface="Arial"/>
                        </a:rPr>
                        <a:t> </a:t>
                      </a:r>
                      <a:r>
                        <a:rPr sz="800" spc="-10" dirty="0">
                          <a:latin typeface="Arial"/>
                          <a:cs typeface="Arial"/>
                        </a:rPr>
                        <a:t>o</a:t>
                      </a:r>
                      <a:r>
                        <a:rPr sz="800" spc="15" dirty="0">
                          <a:latin typeface="Arial"/>
                          <a:cs typeface="Arial"/>
                        </a:rPr>
                        <a:t>n</a:t>
                      </a:r>
                      <a:r>
                        <a:rPr sz="800" dirty="0">
                          <a:latin typeface="Arial"/>
                          <a:cs typeface="Arial"/>
                        </a:rPr>
                        <a:t>e</a:t>
                      </a:r>
                      <a:r>
                        <a:rPr sz="800" spc="5" dirty="0">
                          <a:latin typeface="Arial"/>
                          <a:cs typeface="Arial"/>
                        </a:rPr>
                        <a:t> </a:t>
                      </a:r>
                      <a:r>
                        <a:rPr sz="800" spc="-10" dirty="0">
                          <a:latin typeface="Arial"/>
                          <a:cs typeface="Arial"/>
                        </a:rPr>
                        <a:t>e</a:t>
                      </a:r>
                      <a:r>
                        <a:rPr sz="800" spc="-15"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dirty="0">
                          <a:latin typeface="Arial"/>
                          <a:cs typeface="Arial"/>
                        </a:rPr>
                        <a:t>e</a:t>
                      </a:r>
                      <a:r>
                        <a:rPr sz="800" spc="-15" dirty="0">
                          <a:latin typeface="Arial"/>
                          <a:cs typeface="Arial"/>
                        </a:rPr>
                        <a:t> </a:t>
                      </a:r>
                      <a:r>
                        <a:rPr sz="800" spc="15" dirty="0">
                          <a:latin typeface="Arial"/>
                          <a:cs typeface="Arial"/>
                        </a:rPr>
                        <a:t>gi</a:t>
                      </a:r>
                      <a:r>
                        <a:rPr sz="800" spc="-15" dirty="0">
                          <a:latin typeface="Arial"/>
                          <a:cs typeface="Arial"/>
                        </a:rPr>
                        <a:t>v</a:t>
                      </a:r>
                      <a:r>
                        <a:rPr sz="800" spc="-10" dirty="0">
                          <a:latin typeface="Arial"/>
                          <a:cs typeface="Arial"/>
                        </a:rPr>
                        <a:t>e</a:t>
                      </a:r>
                      <a:r>
                        <a:rPr sz="800" spc="15" dirty="0">
                          <a:latin typeface="Arial"/>
                          <a:cs typeface="Arial"/>
                        </a:rPr>
                        <a:t>n</a:t>
                      </a:r>
                      <a:r>
                        <a:rPr sz="800" dirty="0">
                          <a:latin typeface="Arial"/>
                          <a:cs typeface="Arial"/>
                        </a:rPr>
                        <a:t>.</a:t>
                      </a:r>
                      <a:endParaRPr sz="800">
                        <a:latin typeface="Arial"/>
                        <a:cs typeface="Arial"/>
                      </a:endParaRPr>
                    </a:p>
                    <a:p>
                      <a:pPr marL="294640" marR="59055" indent="-228600" algn="just">
                        <a:lnSpc>
                          <a:spcPct val="96300"/>
                        </a:lnSpc>
                        <a:spcBef>
                          <a:spcPts val="60"/>
                        </a:spcBef>
                        <a:buFont typeface="Symbol"/>
                        <a:buChar char=""/>
                        <a:tabLst>
                          <a:tab pos="295275" algn="l"/>
                        </a:tabLst>
                      </a:pPr>
                      <a:r>
                        <a:rPr sz="800" spc="25" dirty="0">
                          <a:latin typeface="Arial"/>
                          <a:cs typeface="Arial"/>
                        </a:rPr>
                        <a:t>R</a:t>
                      </a:r>
                      <a:r>
                        <a:rPr sz="800" spc="-35"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spc="15" dirty="0">
                          <a:latin typeface="Arial"/>
                          <a:cs typeface="Arial"/>
                        </a:rPr>
                        <a:t>l</a:t>
                      </a:r>
                      <a:r>
                        <a:rPr sz="800" dirty="0">
                          <a:latin typeface="Arial"/>
                          <a:cs typeface="Arial"/>
                        </a:rPr>
                        <a:t>e   </a:t>
                      </a:r>
                      <a:r>
                        <a:rPr sz="800" spc="-11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7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8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   </a:t>
                      </a:r>
                      <a:r>
                        <a:rPr sz="800" spc="-110" dirty="0">
                          <a:latin typeface="Arial"/>
                          <a:cs typeface="Arial"/>
                        </a:rPr>
                        <a:t> </a:t>
                      </a:r>
                      <a:r>
                        <a:rPr sz="800" spc="-10" dirty="0">
                          <a:latin typeface="Arial"/>
                          <a:cs typeface="Arial"/>
                        </a:rPr>
                        <a:t>i</a:t>
                      </a:r>
                      <a:r>
                        <a:rPr sz="800" dirty="0">
                          <a:latin typeface="Arial"/>
                          <a:cs typeface="Arial"/>
                        </a:rPr>
                        <a:t>s </a:t>
                      </a:r>
                      <a:r>
                        <a:rPr sz="800" spc="20" dirty="0">
                          <a:latin typeface="Arial"/>
                          <a:cs typeface="Arial"/>
                        </a:rPr>
                        <a:t>r</a:t>
                      </a:r>
                      <a:r>
                        <a:rPr sz="800" spc="-35"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  </a:t>
                      </a:r>
                      <a:r>
                        <a:rPr sz="800" spc="-30" dirty="0">
                          <a:latin typeface="Arial"/>
                          <a:cs typeface="Arial"/>
                        </a:rPr>
                        <a:t> </a:t>
                      </a:r>
                      <a:r>
                        <a:rPr sz="800" spc="15" dirty="0">
                          <a:latin typeface="Arial"/>
                          <a:cs typeface="Arial"/>
                        </a:rPr>
                        <a:t>t</a:t>
                      </a:r>
                      <a:r>
                        <a:rPr sz="800" dirty="0">
                          <a:latin typeface="Arial"/>
                          <a:cs typeface="Arial"/>
                        </a:rPr>
                        <a:t>o  </a:t>
                      </a:r>
                      <a:r>
                        <a:rPr sz="800" spc="-55" dirty="0">
                          <a:latin typeface="Arial"/>
                          <a:cs typeface="Arial"/>
                        </a:rPr>
                        <a:t> </a:t>
                      </a:r>
                      <a:r>
                        <a:rPr sz="800" spc="15" dirty="0">
                          <a:latin typeface="Arial"/>
                          <a:cs typeface="Arial"/>
                        </a:rPr>
                        <a:t>h</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  </a:t>
                      </a:r>
                      <a:r>
                        <a:rPr sz="800" spc="-25" dirty="0">
                          <a:latin typeface="Arial"/>
                          <a:cs typeface="Arial"/>
                        </a:rPr>
                        <a:t> </a:t>
                      </a:r>
                      <a:r>
                        <a:rPr sz="800" spc="10" dirty="0">
                          <a:latin typeface="Arial"/>
                          <a:cs typeface="Arial"/>
                        </a:rPr>
                        <a:t>sc</a:t>
                      </a:r>
                      <a:r>
                        <a:rPr sz="800" spc="15" dirty="0">
                          <a:latin typeface="Arial"/>
                          <a:cs typeface="Arial"/>
                        </a:rPr>
                        <a:t>h</a:t>
                      </a:r>
                      <a:r>
                        <a:rPr sz="800" spc="-10" dirty="0">
                          <a:latin typeface="Arial"/>
                          <a:cs typeface="Arial"/>
                        </a:rPr>
                        <a:t>oo</a:t>
                      </a:r>
                      <a:r>
                        <a:rPr sz="800" dirty="0">
                          <a:latin typeface="Arial"/>
                          <a:cs typeface="Arial"/>
                        </a:rPr>
                        <a:t>l  </a:t>
                      </a:r>
                      <a:r>
                        <a:rPr sz="800" spc="-5" dirty="0">
                          <a:latin typeface="Arial"/>
                          <a:cs typeface="Arial"/>
                        </a:rPr>
                        <a:t> </a:t>
                      </a:r>
                      <a:r>
                        <a:rPr sz="800" spc="-10" dirty="0">
                          <a:latin typeface="Arial"/>
                          <a:cs typeface="Arial"/>
                        </a:rPr>
                        <a:t>and </a:t>
                      </a:r>
                      <a:r>
                        <a:rPr sz="800" dirty="0">
                          <a:latin typeface="Arial"/>
                          <a:cs typeface="Arial"/>
                        </a:rPr>
                        <a:t>w</a:t>
                      </a:r>
                      <a:r>
                        <a:rPr sz="800" spc="-10" dirty="0">
                          <a:latin typeface="Arial"/>
                          <a:cs typeface="Arial"/>
                        </a:rPr>
                        <a:t>o</a:t>
                      </a:r>
                      <a:r>
                        <a:rPr sz="800" dirty="0">
                          <a:latin typeface="Arial"/>
                          <a:cs typeface="Arial"/>
                        </a:rPr>
                        <a:t>rk</a:t>
                      </a:r>
                      <a:r>
                        <a:rPr sz="800" spc="5"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7785" indent="-228600" algn="just">
                        <a:lnSpc>
                          <a:spcPct val="95900"/>
                        </a:lnSpc>
                        <a:buFont typeface="Symbol"/>
                        <a:buChar char=""/>
                        <a:tabLst>
                          <a:tab pos="295275" algn="l"/>
                        </a:tabLst>
                      </a:pPr>
                      <a:r>
                        <a:rPr sz="800" spc="25" dirty="0">
                          <a:latin typeface="Arial"/>
                          <a:cs typeface="Arial"/>
                        </a:rPr>
                        <a:t>R</a:t>
                      </a:r>
                      <a:r>
                        <a:rPr sz="800" spc="-10"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e</a:t>
                      </a:r>
                      <a:r>
                        <a:rPr sz="800" dirty="0">
                          <a:latin typeface="Arial"/>
                          <a:cs typeface="Arial"/>
                        </a:rPr>
                        <a:t>w </a:t>
                      </a:r>
                      <a:r>
                        <a:rPr sz="800" spc="60" dirty="0">
                          <a:latin typeface="Arial"/>
                          <a:cs typeface="Arial"/>
                        </a:rPr>
                        <a:t> </a:t>
                      </a:r>
                      <a:r>
                        <a:rPr sz="800" spc="-35" dirty="0">
                          <a:latin typeface="Arial"/>
                          <a:cs typeface="Arial"/>
                        </a:rPr>
                        <a:t>o</a:t>
                      </a:r>
                      <a:r>
                        <a:rPr sz="800" dirty="0">
                          <a:latin typeface="Arial"/>
                          <a:cs typeface="Arial"/>
                        </a:rPr>
                        <a:t>f </a:t>
                      </a:r>
                      <a:r>
                        <a:rPr sz="800" spc="75" dirty="0">
                          <a:latin typeface="Arial"/>
                          <a:cs typeface="Arial"/>
                        </a:rPr>
                        <a:t> </a:t>
                      </a:r>
                      <a:r>
                        <a:rPr sz="800" spc="-10" dirty="0">
                          <a:latin typeface="Arial"/>
                          <a:cs typeface="Arial"/>
                        </a:rPr>
                        <a:t>p</a:t>
                      </a:r>
                      <a:r>
                        <a:rPr sz="800" spc="20" dirty="0">
                          <a:latin typeface="Arial"/>
                          <a:cs typeface="Arial"/>
                        </a:rPr>
                        <a:t>r</a:t>
                      </a:r>
                      <a:r>
                        <a:rPr sz="800" spc="15" dirty="0">
                          <a:latin typeface="Arial"/>
                          <a:cs typeface="Arial"/>
                        </a:rPr>
                        <a:t>e</a:t>
                      </a:r>
                      <a:r>
                        <a:rPr sz="800" spc="-15" dirty="0">
                          <a:latin typeface="Arial"/>
                          <a:cs typeface="Arial"/>
                        </a:rPr>
                        <a:t>v</a:t>
                      </a:r>
                      <a:r>
                        <a:rPr sz="800" spc="15" dirty="0">
                          <a:latin typeface="Arial"/>
                          <a:cs typeface="Arial"/>
                        </a:rPr>
                        <a:t>i</a:t>
                      </a:r>
                      <a:r>
                        <a:rPr sz="800" spc="-10" dirty="0">
                          <a:latin typeface="Arial"/>
                          <a:cs typeface="Arial"/>
                        </a:rPr>
                        <a:t>ou</a:t>
                      </a:r>
                      <a:r>
                        <a:rPr sz="800" spc="10" dirty="0">
                          <a:latin typeface="Arial"/>
                          <a:cs typeface="Arial"/>
                        </a:rPr>
                        <a:t>s</a:t>
                      </a:r>
                      <a:r>
                        <a:rPr sz="800" spc="15" dirty="0">
                          <a:latin typeface="Arial"/>
                          <a:cs typeface="Arial"/>
                        </a:rPr>
                        <a:t>l</a:t>
                      </a:r>
                      <a:r>
                        <a:rPr sz="800" dirty="0">
                          <a:latin typeface="Arial"/>
                          <a:cs typeface="Arial"/>
                        </a:rPr>
                        <a:t>y </a:t>
                      </a:r>
                      <a:r>
                        <a:rPr sz="800" spc="45" dirty="0">
                          <a:latin typeface="Arial"/>
                          <a:cs typeface="Arial"/>
                        </a:rPr>
                        <a:t> </a:t>
                      </a:r>
                      <a:r>
                        <a:rPr sz="800" spc="15" dirty="0">
                          <a:latin typeface="Arial"/>
                          <a:cs typeface="Arial"/>
                        </a:rPr>
                        <a:t>l</a:t>
                      </a:r>
                      <a:r>
                        <a:rPr sz="800" spc="-10" dirty="0">
                          <a:latin typeface="Arial"/>
                          <a:cs typeface="Arial"/>
                        </a:rPr>
                        <a:t>ea</a:t>
                      </a:r>
                      <a:r>
                        <a:rPr sz="800" spc="20" dirty="0">
                          <a:latin typeface="Arial"/>
                          <a:cs typeface="Arial"/>
                        </a:rPr>
                        <a:t>r</a:t>
                      </a:r>
                      <a:r>
                        <a:rPr sz="800" spc="15" dirty="0">
                          <a:latin typeface="Arial"/>
                          <a:cs typeface="Arial"/>
                        </a:rPr>
                        <a:t>n</a:t>
                      </a:r>
                      <a:r>
                        <a:rPr sz="800" spc="-10" dirty="0">
                          <a:latin typeface="Arial"/>
                          <a:cs typeface="Arial"/>
                        </a:rPr>
                        <a:t>ed </a:t>
                      </a:r>
                      <a:r>
                        <a:rPr sz="800" spc="10" dirty="0">
                          <a:latin typeface="Arial"/>
                          <a:cs typeface="Arial"/>
                        </a:rPr>
                        <a:t>m</a:t>
                      </a:r>
                      <a:r>
                        <a:rPr sz="800" spc="-10" dirty="0">
                          <a:latin typeface="Arial"/>
                          <a:cs typeface="Arial"/>
                        </a:rPr>
                        <a:t>a</a:t>
                      </a:r>
                      <a:r>
                        <a:rPr sz="800" spc="15" dirty="0">
                          <a:latin typeface="Arial"/>
                          <a:cs typeface="Arial"/>
                        </a:rPr>
                        <a:t>t</a:t>
                      </a:r>
                      <a:r>
                        <a:rPr sz="800" spc="-35" dirty="0">
                          <a:latin typeface="Arial"/>
                          <a:cs typeface="Arial"/>
                        </a:rPr>
                        <a:t>e</a:t>
                      </a:r>
                      <a:r>
                        <a:rPr sz="800" spc="20" dirty="0">
                          <a:latin typeface="Arial"/>
                          <a:cs typeface="Arial"/>
                        </a:rPr>
                        <a:t>r</a:t>
                      </a:r>
                      <a:r>
                        <a:rPr sz="800" spc="15" dirty="0">
                          <a:latin typeface="Arial"/>
                          <a:cs typeface="Arial"/>
                        </a:rPr>
                        <a:t>i</a:t>
                      </a:r>
                      <a:r>
                        <a:rPr sz="800" spc="-10" dirty="0">
                          <a:latin typeface="Arial"/>
                          <a:cs typeface="Arial"/>
                        </a:rPr>
                        <a:t>a</a:t>
                      </a:r>
                      <a:r>
                        <a:rPr sz="800" dirty="0">
                          <a:latin typeface="Arial"/>
                          <a:cs typeface="Arial"/>
                        </a:rPr>
                        <a:t>l</a:t>
                      </a:r>
                      <a:r>
                        <a:rPr sz="800" spc="80" dirty="0">
                          <a:latin typeface="Arial"/>
                          <a:cs typeface="Arial"/>
                        </a:rPr>
                        <a:t> </a:t>
                      </a:r>
                      <a:r>
                        <a:rPr sz="800" spc="-35" dirty="0">
                          <a:latin typeface="Arial"/>
                          <a:cs typeface="Arial"/>
                        </a:rPr>
                        <a:t>o</a:t>
                      </a:r>
                      <a:r>
                        <a:rPr sz="800" dirty="0">
                          <a:latin typeface="Arial"/>
                          <a:cs typeface="Arial"/>
                        </a:rPr>
                        <a:t>r</a:t>
                      </a:r>
                      <a:r>
                        <a:rPr sz="800" spc="85" dirty="0">
                          <a:latin typeface="Arial"/>
                          <a:cs typeface="Arial"/>
                        </a:rPr>
                        <a:t> </a:t>
                      </a:r>
                      <a:r>
                        <a:rPr sz="800" spc="-35" dirty="0">
                          <a:latin typeface="Arial"/>
                          <a:cs typeface="Arial"/>
                        </a:rPr>
                        <a:t>a</a:t>
                      </a:r>
                      <a:r>
                        <a:rPr sz="800" spc="35"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50" dirty="0">
                          <a:latin typeface="Arial"/>
                          <a:cs typeface="Arial"/>
                        </a:rPr>
                        <a:t> </a:t>
                      </a:r>
                      <a:r>
                        <a:rPr sz="800" spc="15" dirty="0">
                          <a:latin typeface="Arial"/>
                          <a:cs typeface="Arial"/>
                        </a:rPr>
                        <a:t>d</a:t>
                      </a:r>
                      <a:r>
                        <a:rPr sz="800" spc="-10"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spc="15" dirty="0">
                          <a:latin typeface="Arial"/>
                          <a:cs typeface="Arial"/>
                        </a:rPr>
                        <a:t>n</a:t>
                      </a:r>
                      <a:r>
                        <a:rPr sz="800" spc="-10" dirty="0">
                          <a:latin typeface="Arial"/>
                          <a:cs typeface="Arial"/>
                        </a:rPr>
                        <a:t>e</a:t>
                      </a:r>
                      <a:r>
                        <a:rPr sz="800" dirty="0">
                          <a:latin typeface="Arial"/>
                          <a:cs typeface="Arial"/>
                        </a:rPr>
                        <a:t>d</a:t>
                      </a:r>
                      <a:r>
                        <a:rPr sz="800" spc="55"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a:t>
                      </a:r>
                      <a:r>
                        <a:rPr sz="800" spc="10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00"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 </a:t>
                      </a:r>
                      <a:r>
                        <a:rPr sz="800" spc="-105" dirty="0">
                          <a:latin typeface="Arial"/>
                          <a:cs typeface="Arial"/>
                        </a:rPr>
                        <a:t> </a:t>
                      </a:r>
                      <a:r>
                        <a:rPr sz="800" spc="10" dirty="0">
                          <a:latin typeface="Arial"/>
                          <a:cs typeface="Arial"/>
                        </a:rPr>
                        <a:t>sk</a:t>
                      </a:r>
                      <a:r>
                        <a:rPr sz="800" spc="-10" dirty="0">
                          <a:latin typeface="Arial"/>
                          <a:cs typeface="Arial"/>
                        </a:rPr>
                        <a:t>i</a:t>
                      </a:r>
                      <a:r>
                        <a:rPr sz="800" spc="15" dirty="0">
                          <a:latin typeface="Arial"/>
                          <a:cs typeface="Arial"/>
                        </a:rPr>
                        <a:t>l</a:t>
                      </a:r>
                      <a:r>
                        <a:rPr sz="800" dirty="0">
                          <a:latin typeface="Arial"/>
                          <a:cs typeface="Arial"/>
                        </a:rPr>
                        <a:t>l </a:t>
                      </a:r>
                      <a:r>
                        <a:rPr sz="800" spc="-95" dirty="0">
                          <a:latin typeface="Arial"/>
                          <a:cs typeface="Arial"/>
                        </a:rPr>
                        <a:t> </a:t>
                      </a:r>
                      <a:r>
                        <a:rPr sz="800" spc="-35" dirty="0">
                          <a:latin typeface="Arial"/>
                          <a:cs typeface="Arial"/>
                        </a:rPr>
                        <a:t>o</a:t>
                      </a:r>
                      <a:r>
                        <a:rPr sz="800" dirty="0">
                          <a:latin typeface="Arial"/>
                          <a:cs typeface="Arial"/>
                        </a:rPr>
                        <a:t>r </a:t>
                      </a:r>
                      <a:r>
                        <a:rPr sz="800" spc="-11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ept i</a:t>
                      </a:r>
                      <a:r>
                        <a:rPr sz="800" dirty="0">
                          <a:latin typeface="Arial"/>
                          <a:cs typeface="Arial"/>
                        </a:rPr>
                        <a:t>s</a:t>
                      </a:r>
                      <a:r>
                        <a:rPr sz="800" spc="5" dirty="0">
                          <a:latin typeface="Arial"/>
                          <a:cs typeface="Arial"/>
                        </a:rPr>
                        <a:t> </a:t>
                      </a:r>
                      <a:r>
                        <a:rPr sz="800" spc="15" dirty="0">
                          <a:latin typeface="Arial"/>
                          <a:cs typeface="Arial"/>
                        </a:rPr>
                        <a:t>p</a:t>
                      </a:r>
                      <a:r>
                        <a:rPr sz="800" spc="-10" dirty="0">
                          <a:latin typeface="Arial"/>
                          <a:cs typeface="Arial"/>
                        </a:rPr>
                        <a:t>oo</a:t>
                      </a:r>
                      <a:r>
                        <a:rPr sz="800" dirty="0">
                          <a:latin typeface="Arial"/>
                          <a:cs typeface="Arial"/>
                        </a:rPr>
                        <a:t>r</a:t>
                      </a:r>
                      <a:r>
                        <a:rPr sz="800" spc="15" dirty="0">
                          <a:latin typeface="Arial"/>
                          <a:cs typeface="Arial"/>
                        </a:rPr>
                        <a:t>l</a:t>
                      </a:r>
                      <a:r>
                        <a:rPr sz="800" dirty="0">
                          <a:latin typeface="Arial"/>
                          <a:cs typeface="Arial"/>
                        </a:rPr>
                        <a:t>y</a:t>
                      </a:r>
                      <a:r>
                        <a:rPr sz="800" spc="-20"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ed.</a:t>
                      </a:r>
                      <a:endParaRPr sz="800">
                        <a:latin typeface="Arial"/>
                        <a:cs typeface="Arial"/>
                      </a:endParaRPr>
                    </a:p>
                    <a:p>
                      <a:pPr marL="294640" indent="-228600">
                        <a:lnSpc>
                          <a:spcPct val="100000"/>
                        </a:lnSpc>
                        <a:buFont typeface="Symbol"/>
                        <a:buChar char=""/>
                        <a:tabLst>
                          <a:tab pos="295275" algn="l"/>
                        </a:tabLst>
                      </a:pPr>
                      <a:r>
                        <a:rPr sz="800" spc="25" dirty="0">
                          <a:latin typeface="Arial"/>
                          <a:cs typeface="Arial"/>
                        </a:rPr>
                        <a:t>N</a:t>
                      </a:r>
                      <a:r>
                        <a:rPr sz="800" dirty="0">
                          <a:latin typeface="Arial"/>
                          <a:cs typeface="Arial"/>
                        </a:rPr>
                        <a:t>o</a:t>
                      </a:r>
                      <a:r>
                        <a:rPr sz="800" spc="-1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10" dirty="0">
                          <a:latin typeface="Arial"/>
                          <a:cs typeface="Arial"/>
                        </a:rPr>
                        <a:t>e</a:t>
                      </a:r>
                      <a:r>
                        <a:rPr sz="800" dirty="0">
                          <a:latin typeface="Arial"/>
                          <a:cs typeface="Arial"/>
                        </a:rPr>
                        <a:t>s</a:t>
                      </a:r>
                      <a:r>
                        <a:rPr sz="800" spc="5" dirty="0">
                          <a:latin typeface="Arial"/>
                          <a:cs typeface="Arial"/>
                        </a:rPr>
                        <a:t> </a:t>
                      </a:r>
                      <a:r>
                        <a:rPr sz="800" spc="15" dirty="0">
                          <a:latin typeface="Arial"/>
                          <a:cs typeface="Arial"/>
                        </a:rPr>
                        <a:t>gi</a:t>
                      </a:r>
                      <a:r>
                        <a:rPr sz="800" spc="-15" dirty="0">
                          <a:latin typeface="Arial"/>
                          <a:cs typeface="Arial"/>
                        </a:rPr>
                        <a:t>v</a:t>
                      </a:r>
                      <a:r>
                        <a:rPr sz="800" spc="-10" dirty="0">
                          <a:latin typeface="Arial"/>
                          <a:cs typeface="Arial"/>
                        </a:rPr>
                        <a:t>e</a:t>
                      </a:r>
                      <a:r>
                        <a:rPr sz="800" spc="15" dirty="0">
                          <a:latin typeface="Arial"/>
                          <a:cs typeface="Arial"/>
                        </a:rPr>
                        <a:t>n</a:t>
                      </a:r>
                      <a:r>
                        <a:rPr sz="800" dirty="0">
                          <a:latin typeface="Arial"/>
                          <a:cs typeface="Arial"/>
                        </a:rPr>
                        <a:t>.</a:t>
                      </a:r>
                      <a:endParaRPr sz="800">
                        <a:latin typeface="Arial"/>
                        <a:cs typeface="Arial"/>
                      </a:endParaRPr>
                    </a:p>
                    <a:p>
                      <a:pPr marL="294640" marR="57785" indent="-228600" algn="just">
                        <a:lnSpc>
                          <a:spcPct val="96300"/>
                        </a:lnSpc>
                        <a:spcBef>
                          <a:spcPts val="55"/>
                        </a:spcBef>
                        <a:buFont typeface="Symbol"/>
                        <a:buChar char=""/>
                        <a:tabLst>
                          <a:tab pos="295275" algn="l"/>
                        </a:tabLst>
                      </a:pPr>
                      <a:r>
                        <a:rPr sz="800" spc="25" dirty="0">
                          <a:latin typeface="Arial"/>
                          <a:cs typeface="Arial"/>
                        </a:rPr>
                        <a:t>R</a:t>
                      </a:r>
                      <a:r>
                        <a:rPr sz="800" spc="-35"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spc="15" dirty="0">
                          <a:latin typeface="Arial"/>
                          <a:cs typeface="Arial"/>
                        </a:rPr>
                        <a:t>l</a:t>
                      </a:r>
                      <a:r>
                        <a:rPr sz="800" dirty="0">
                          <a:latin typeface="Arial"/>
                          <a:cs typeface="Arial"/>
                        </a:rPr>
                        <a:t>e</a:t>
                      </a:r>
                      <a:r>
                        <a:rPr sz="800" spc="8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110" dirty="0">
                          <a:latin typeface="Arial"/>
                          <a:cs typeface="Arial"/>
                        </a:rPr>
                        <a:t> </a:t>
                      </a:r>
                      <a:r>
                        <a:rPr sz="800" spc="15" dirty="0">
                          <a:latin typeface="Arial"/>
                          <a:cs typeface="Arial"/>
                        </a:rPr>
                        <a:t>th</a:t>
                      </a:r>
                      <a:r>
                        <a:rPr sz="800" dirty="0">
                          <a:latin typeface="Arial"/>
                          <a:cs typeface="Arial"/>
                        </a:rPr>
                        <a:t>e</a:t>
                      </a:r>
                      <a:r>
                        <a:rPr sz="800" spc="80"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a:t>
                      </a:r>
                      <a:r>
                        <a:rPr sz="800" spc="105" dirty="0">
                          <a:latin typeface="Arial"/>
                          <a:cs typeface="Arial"/>
                        </a:rPr>
                        <a:t> </a:t>
                      </a:r>
                      <a:r>
                        <a:rPr sz="800" spc="-10" dirty="0">
                          <a:latin typeface="Arial"/>
                          <a:cs typeface="Arial"/>
                        </a:rPr>
                        <a:t>i</a:t>
                      </a:r>
                      <a:r>
                        <a:rPr sz="800" dirty="0">
                          <a:latin typeface="Arial"/>
                          <a:cs typeface="Arial"/>
                        </a:rPr>
                        <a:t>s </a:t>
                      </a:r>
                      <a:r>
                        <a:rPr sz="800" spc="-100" dirty="0">
                          <a:latin typeface="Arial"/>
                          <a:cs typeface="Arial"/>
                        </a:rPr>
                        <a:t> </a:t>
                      </a:r>
                      <a:r>
                        <a:rPr sz="800" spc="15" dirty="0">
                          <a:latin typeface="Arial"/>
                          <a:cs typeface="Arial"/>
                        </a:rPr>
                        <a:t>n</a:t>
                      </a:r>
                      <a:r>
                        <a:rPr sz="800" spc="-10" dirty="0">
                          <a:latin typeface="Arial"/>
                          <a:cs typeface="Arial"/>
                        </a:rPr>
                        <a:t>o</a:t>
                      </a:r>
                      <a:r>
                        <a:rPr sz="800" dirty="0">
                          <a:latin typeface="Arial"/>
                          <a:cs typeface="Arial"/>
                        </a:rPr>
                        <a:t>t </a:t>
                      </a:r>
                      <a:r>
                        <a:rPr sz="800" spc="20" dirty="0">
                          <a:latin typeface="Arial"/>
                          <a:cs typeface="Arial"/>
                        </a:rPr>
                        <a:t>r</a:t>
                      </a:r>
                      <a:r>
                        <a:rPr sz="800" spc="-35"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 </a:t>
                      </a:r>
                      <a:r>
                        <a:rPr sz="800" spc="70" dirty="0">
                          <a:latin typeface="Arial"/>
                          <a:cs typeface="Arial"/>
                        </a:rPr>
                        <a:t> </a:t>
                      </a:r>
                      <a:r>
                        <a:rPr sz="800" spc="15" dirty="0">
                          <a:latin typeface="Arial"/>
                          <a:cs typeface="Arial"/>
                        </a:rPr>
                        <a:t>t</a:t>
                      </a:r>
                      <a:r>
                        <a:rPr sz="800" dirty="0">
                          <a:latin typeface="Arial"/>
                          <a:cs typeface="Arial"/>
                        </a:rPr>
                        <a:t>o </a:t>
                      </a:r>
                      <a:r>
                        <a:rPr sz="800" spc="70" dirty="0">
                          <a:latin typeface="Arial"/>
                          <a:cs typeface="Arial"/>
                        </a:rPr>
                        <a:t> </a:t>
                      </a:r>
                      <a:r>
                        <a:rPr sz="800" spc="15" dirty="0">
                          <a:latin typeface="Arial"/>
                          <a:cs typeface="Arial"/>
                        </a:rPr>
                        <a:t>h</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 </a:t>
                      </a:r>
                      <a:r>
                        <a:rPr sz="800" spc="55" dirty="0">
                          <a:latin typeface="Arial"/>
                          <a:cs typeface="Arial"/>
                        </a:rPr>
                        <a:t> </a:t>
                      </a:r>
                      <a:r>
                        <a:rPr sz="800" spc="10" dirty="0">
                          <a:latin typeface="Arial"/>
                          <a:cs typeface="Arial"/>
                        </a:rPr>
                        <a:t>sc</a:t>
                      </a:r>
                      <a:r>
                        <a:rPr sz="800" spc="15" dirty="0">
                          <a:latin typeface="Arial"/>
                          <a:cs typeface="Arial"/>
                        </a:rPr>
                        <a:t>h</a:t>
                      </a:r>
                      <a:r>
                        <a:rPr sz="800" spc="-10" dirty="0">
                          <a:latin typeface="Arial"/>
                          <a:cs typeface="Arial"/>
                        </a:rPr>
                        <a:t>oo</a:t>
                      </a:r>
                      <a:r>
                        <a:rPr sz="800" dirty="0">
                          <a:latin typeface="Arial"/>
                          <a:cs typeface="Arial"/>
                        </a:rPr>
                        <a:t>l </a:t>
                      </a:r>
                      <a:r>
                        <a:rPr sz="800" spc="9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w</a:t>
                      </a:r>
                      <a:r>
                        <a:rPr sz="800" spc="-10" dirty="0">
                          <a:latin typeface="Arial"/>
                          <a:cs typeface="Arial"/>
                        </a:rPr>
                        <a:t>o</a:t>
                      </a:r>
                      <a:r>
                        <a:rPr sz="800" dirty="0">
                          <a:latin typeface="Arial"/>
                          <a:cs typeface="Arial"/>
                        </a:rPr>
                        <a:t>r</a:t>
                      </a:r>
                      <a:r>
                        <a:rPr sz="800" spc="10" dirty="0">
                          <a:latin typeface="Arial"/>
                          <a:cs typeface="Arial"/>
                        </a:rPr>
                        <a:t>k</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03200" marR="119380" indent="-76835">
                        <a:lnSpc>
                          <a:spcPts val="910"/>
                        </a:lnSpc>
                      </a:pPr>
                      <a:r>
                        <a:rPr sz="800" b="1" spc="-5" dirty="0">
                          <a:latin typeface="Arial"/>
                          <a:cs typeface="Arial"/>
                        </a:rPr>
                        <a:t>Fo</a:t>
                      </a:r>
                      <a:r>
                        <a:rPr sz="800" b="1" spc="15" dirty="0">
                          <a:latin typeface="Arial"/>
                          <a:cs typeface="Arial"/>
                        </a:rPr>
                        <a:t>c</a:t>
                      </a:r>
                      <a:r>
                        <a:rPr sz="800" b="1" spc="-5" dirty="0">
                          <a:latin typeface="Arial"/>
                          <a:cs typeface="Arial"/>
                        </a:rPr>
                        <a:t>u</a:t>
                      </a:r>
                      <a:r>
                        <a:rPr sz="800" b="1" dirty="0">
                          <a:latin typeface="Arial"/>
                          <a:cs typeface="Arial"/>
                        </a:rPr>
                        <a:t>s</a:t>
                      </a:r>
                      <a:r>
                        <a:rPr sz="800" b="1" spc="5" dirty="0">
                          <a:latin typeface="Arial"/>
                          <a:cs typeface="Arial"/>
                        </a:rPr>
                        <a:t> </a:t>
                      </a:r>
                      <a:r>
                        <a:rPr sz="800" b="1" spc="-10" dirty="0">
                          <a:latin typeface="Arial"/>
                          <a:cs typeface="Arial"/>
                        </a:rPr>
                        <a:t>a</a:t>
                      </a:r>
                      <a:r>
                        <a:rPr sz="800" b="1" spc="15" dirty="0">
                          <a:latin typeface="Arial"/>
                          <a:cs typeface="Arial"/>
                        </a:rPr>
                        <a:t>n</a:t>
                      </a:r>
                      <a:r>
                        <a:rPr sz="800" b="1" dirty="0">
                          <a:latin typeface="Arial"/>
                          <a:cs typeface="Arial"/>
                        </a:rPr>
                        <a:t>d R</a:t>
                      </a:r>
                      <a:r>
                        <a:rPr sz="800" b="1" spc="-10" dirty="0">
                          <a:latin typeface="Arial"/>
                          <a:cs typeface="Arial"/>
                        </a:rPr>
                        <a:t>e</a:t>
                      </a:r>
                      <a:r>
                        <a:rPr sz="800" b="1" spc="15" dirty="0">
                          <a:latin typeface="Arial"/>
                          <a:cs typeface="Arial"/>
                        </a:rPr>
                        <a:t>v</a:t>
                      </a:r>
                      <a:r>
                        <a:rPr sz="800" b="1" spc="-5" dirty="0">
                          <a:latin typeface="Arial"/>
                          <a:cs typeface="Arial"/>
                        </a:rPr>
                        <a:t>i</a:t>
                      </a:r>
                      <a:r>
                        <a:rPr sz="800" b="1" spc="15" dirty="0">
                          <a:latin typeface="Arial"/>
                          <a:cs typeface="Arial"/>
                        </a:rPr>
                        <a:t>ew</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030224">
                <a:tc>
                  <a:txBody>
                    <a:bodyPr/>
                    <a:lstStyle/>
                    <a:p>
                      <a:pPr marL="294640" marR="57785" indent="-228600" algn="just">
                        <a:lnSpc>
                          <a:spcPct val="96200"/>
                        </a:lnSpc>
                        <a:buFont typeface="Symbol"/>
                        <a:buChar char=""/>
                        <a:tabLst>
                          <a:tab pos="295275"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a:t>
                      </a:r>
                      <a:r>
                        <a:rPr sz="800" spc="100"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15" dirty="0">
                          <a:latin typeface="Arial"/>
                          <a:cs typeface="Arial"/>
                        </a:rPr>
                        <a:t>ti</a:t>
                      </a:r>
                      <a:r>
                        <a:rPr sz="800" spc="-15" dirty="0">
                          <a:latin typeface="Arial"/>
                          <a:cs typeface="Arial"/>
                        </a:rPr>
                        <a:t>v</a:t>
                      </a:r>
                      <a:r>
                        <a:rPr sz="800" dirty="0">
                          <a:latin typeface="Arial"/>
                          <a:cs typeface="Arial"/>
                        </a:rPr>
                        <a:t>e</a:t>
                      </a:r>
                      <a:r>
                        <a:rPr sz="800" spc="80" dirty="0">
                          <a:latin typeface="Arial"/>
                          <a:cs typeface="Arial"/>
                        </a:rPr>
                        <a:t> </a:t>
                      </a:r>
                      <a:r>
                        <a:rPr sz="800" spc="-10" dirty="0">
                          <a:latin typeface="Arial"/>
                          <a:cs typeface="Arial"/>
                        </a:rPr>
                        <a:t>i</a:t>
                      </a:r>
                      <a:r>
                        <a:rPr sz="800" dirty="0">
                          <a:latin typeface="Arial"/>
                          <a:cs typeface="Arial"/>
                        </a:rPr>
                        <a:t>s </a:t>
                      </a:r>
                      <a:r>
                        <a:rPr sz="800" spc="-100" dirty="0">
                          <a:latin typeface="Arial"/>
                          <a:cs typeface="Arial"/>
                        </a:rPr>
                        <a:t> </a:t>
                      </a:r>
                      <a:r>
                        <a:rPr sz="800" spc="10" dirty="0">
                          <a:latin typeface="Arial"/>
                          <a:cs typeface="Arial"/>
                        </a:rPr>
                        <a:t>m</a:t>
                      </a:r>
                      <a:r>
                        <a:rPr sz="800" spc="-10" dirty="0">
                          <a:latin typeface="Arial"/>
                          <a:cs typeface="Arial"/>
                        </a:rPr>
                        <a:t>ea</a:t>
                      </a:r>
                      <a:r>
                        <a:rPr sz="800" spc="10" dirty="0">
                          <a:latin typeface="Arial"/>
                          <a:cs typeface="Arial"/>
                        </a:rPr>
                        <a:t>s</a:t>
                      </a:r>
                      <a:r>
                        <a:rPr sz="800" spc="-10" dirty="0">
                          <a:latin typeface="Arial"/>
                          <a:cs typeface="Arial"/>
                        </a:rPr>
                        <a:t>u</a:t>
                      </a:r>
                      <a:r>
                        <a:rPr sz="800" spc="20" dirty="0">
                          <a:latin typeface="Arial"/>
                          <a:cs typeface="Arial"/>
                        </a:rPr>
                        <a:t>r</a:t>
                      </a:r>
                      <a:r>
                        <a:rPr sz="800" spc="-10" dirty="0">
                          <a:latin typeface="Arial"/>
                          <a:cs typeface="Arial"/>
                        </a:rPr>
                        <a:t>a</a:t>
                      </a:r>
                      <a:r>
                        <a:rPr sz="800" spc="15" dirty="0">
                          <a:latin typeface="Arial"/>
                          <a:cs typeface="Arial"/>
                        </a:rPr>
                        <a:t>bl</a:t>
                      </a:r>
                      <a:r>
                        <a:rPr sz="800" dirty="0">
                          <a:latin typeface="Arial"/>
                          <a:cs typeface="Arial"/>
                        </a:rPr>
                        <a:t>e </a:t>
                      </a:r>
                      <a:r>
                        <a:rPr sz="800" spc="-10" dirty="0">
                          <a:latin typeface="Arial"/>
                          <a:cs typeface="Arial"/>
                        </a:rPr>
                        <a:t>a</a:t>
                      </a:r>
                      <a:r>
                        <a:rPr sz="800" spc="15" dirty="0">
                          <a:latin typeface="Arial"/>
                          <a:cs typeface="Arial"/>
                        </a:rPr>
                        <a:t>n</a:t>
                      </a:r>
                      <a:r>
                        <a:rPr sz="800" dirty="0">
                          <a:latin typeface="Arial"/>
                          <a:cs typeface="Arial"/>
                        </a:rPr>
                        <a:t>d       </a:t>
                      </a:r>
                      <a:r>
                        <a:rPr sz="800" spc="-60" dirty="0">
                          <a:latin typeface="Arial"/>
                          <a:cs typeface="Arial"/>
                        </a:rPr>
                        <a:t> </a:t>
                      </a:r>
                      <a:r>
                        <a:rPr sz="800" spc="35" dirty="0">
                          <a:latin typeface="Arial"/>
                          <a:cs typeface="Arial"/>
                        </a:rPr>
                        <a:t>c</a:t>
                      </a:r>
                      <a:r>
                        <a:rPr sz="800" spc="-10" dirty="0">
                          <a:latin typeface="Arial"/>
                          <a:cs typeface="Arial"/>
                        </a:rPr>
                        <a:t>on</a:t>
                      </a:r>
                      <a:r>
                        <a:rPr sz="800" spc="15" dirty="0">
                          <a:latin typeface="Arial"/>
                          <a:cs typeface="Arial"/>
                        </a:rPr>
                        <a:t>t</a:t>
                      </a:r>
                      <a:r>
                        <a:rPr sz="800" spc="-10" dirty="0">
                          <a:latin typeface="Arial"/>
                          <a:cs typeface="Arial"/>
                        </a:rPr>
                        <a:t>ain</a:t>
                      </a:r>
                      <a:r>
                        <a:rPr sz="800" spc="10" dirty="0">
                          <a:latin typeface="Arial"/>
                          <a:cs typeface="Arial"/>
                        </a:rPr>
                        <a:t>s</a:t>
                      </a:r>
                      <a:r>
                        <a:rPr sz="800" dirty="0">
                          <a:latin typeface="Arial"/>
                          <a:cs typeface="Arial"/>
                        </a:rPr>
                        <a:t>:       </a:t>
                      </a:r>
                      <a:r>
                        <a:rPr sz="800" spc="-35" dirty="0">
                          <a:latin typeface="Arial"/>
                          <a:cs typeface="Arial"/>
                        </a:rPr>
                        <a:t> </a:t>
                      </a:r>
                      <a:r>
                        <a:rPr sz="800" spc="35" dirty="0">
                          <a:latin typeface="Arial"/>
                          <a:cs typeface="Arial"/>
                        </a:rPr>
                        <a:t>c</a:t>
                      </a:r>
                      <a:r>
                        <a:rPr sz="800" spc="-35" dirty="0">
                          <a:latin typeface="Arial"/>
                          <a:cs typeface="Arial"/>
                        </a:rPr>
                        <a:t>o</a:t>
                      </a:r>
                      <a:r>
                        <a:rPr sz="800" spc="15" dirty="0">
                          <a:latin typeface="Arial"/>
                          <a:cs typeface="Arial"/>
                        </a:rPr>
                        <a:t>n</a:t>
                      </a:r>
                      <a:r>
                        <a:rPr sz="800" spc="-10" dirty="0">
                          <a:latin typeface="Arial"/>
                          <a:cs typeface="Arial"/>
                        </a:rPr>
                        <a:t>di</a:t>
                      </a:r>
                      <a:r>
                        <a:rPr sz="800" spc="15" dirty="0">
                          <a:latin typeface="Arial"/>
                          <a:cs typeface="Arial"/>
                        </a:rPr>
                        <a:t>ti</a:t>
                      </a:r>
                      <a:r>
                        <a:rPr sz="800" spc="-10" dirty="0">
                          <a:latin typeface="Arial"/>
                          <a:cs typeface="Arial"/>
                        </a:rPr>
                        <a:t>on, </a:t>
                      </a:r>
                      <a:r>
                        <a:rPr sz="800" spc="15" dirty="0">
                          <a:latin typeface="Arial"/>
                          <a:cs typeface="Arial"/>
                        </a:rPr>
                        <a:t>b</a:t>
                      </a:r>
                      <a:r>
                        <a:rPr sz="800" spc="-10" dirty="0">
                          <a:latin typeface="Arial"/>
                          <a:cs typeface="Arial"/>
                        </a:rPr>
                        <a:t>e</a:t>
                      </a:r>
                      <a:r>
                        <a:rPr sz="800" spc="15" dirty="0">
                          <a:latin typeface="Arial"/>
                          <a:cs typeface="Arial"/>
                        </a:rPr>
                        <a:t>h</a:t>
                      </a:r>
                      <a:r>
                        <a:rPr sz="800" spc="-10" dirty="0">
                          <a:latin typeface="Arial"/>
                          <a:cs typeface="Arial"/>
                        </a:rPr>
                        <a:t>a</a:t>
                      </a:r>
                      <a:r>
                        <a:rPr sz="800" spc="-15" dirty="0">
                          <a:latin typeface="Arial"/>
                          <a:cs typeface="Arial"/>
                        </a:rPr>
                        <a:t>v</a:t>
                      </a:r>
                      <a:r>
                        <a:rPr sz="800" spc="15" dirty="0">
                          <a:latin typeface="Arial"/>
                          <a:cs typeface="Arial"/>
                        </a:rPr>
                        <a:t>i</a:t>
                      </a:r>
                      <a:r>
                        <a:rPr sz="800" spc="-10"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10" dirty="0">
                          <a:latin typeface="Arial"/>
                          <a:cs typeface="Arial"/>
                        </a:rPr>
                        <a:t>c</a:t>
                      </a:r>
                      <a:r>
                        <a:rPr sz="800" dirty="0">
                          <a:latin typeface="Arial"/>
                          <a:cs typeface="Arial"/>
                        </a:rPr>
                        <a:t>r</a:t>
                      </a:r>
                      <a:r>
                        <a:rPr sz="800" spc="-10" dirty="0">
                          <a:latin typeface="Arial"/>
                          <a:cs typeface="Arial"/>
                        </a:rPr>
                        <a:t>i</a:t>
                      </a:r>
                      <a:r>
                        <a:rPr sz="800" spc="15" dirty="0">
                          <a:latin typeface="Arial"/>
                          <a:cs typeface="Arial"/>
                        </a:rPr>
                        <a:t>t</a:t>
                      </a:r>
                      <a:r>
                        <a:rPr sz="800" spc="-10" dirty="0">
                          <a:latin typeface="Arial"/>
                          <a:cs typeface="Arial"/>
                        </a:rPr>
                        <a:t>e</a:t>
                      </a:r>
                      <a:r>
                        <a:rPr sz="800" dirty="0">
                          <a:latin typeface="Arial"/>
                          <a:cs typeface="Arial"/>
                        </a:rPr>
                        <a:t>r</a:t>
                      </a:r>
                      <a:r>
                        <a:rPr sz="800" spc="15" dirty="0">
                          <a:latin typeface="Arial"/>
                          <a:cs typeface="Arial"/>
                        </a:rPr>
                        <a:t>i</a:t>
                      </a:r>
                      <a:r>
                        <a:rPr sz="800" spc="-10" dirty="0">
                          <a:latin typeface="Arial"/>
                          <a:cs typeface="Arial"/>
                        </a:rPr>
                        <a:t>a.</a:t>
                      </a:r>
                      <a:endParaRPr sz="800">
                        <a:latin typeface="Arial"/>
                        <a:cs typeface="Arial"/>
                      </a:endParaRPr>
                    </a:p>
                    <a:p>
                      <a:pPr marL="294640" indent="-228600">
                        <a:lnSpc>
                          <a:spcPct val="100000"/>
                        </a:lnSpc>
                        <a:spcBef>
                          <a:spcPts val="20"/>
                        </a:spcBef>
                        <a:buFont typeface="Symbol"/>
                        <a:buChar char=""/>
                        <a:tabLst>
                          <a:tab pos="295275" algn="l"/>
                        </a:tabLst>
                      </a:pPr>
                      <a:r>
                        <a:rPr sz="800" dirty="0">
                          <a:latin typeface="Arial"/>
                          <a:cs typeface="Arial"/>
                        </a:rPr>
                        <a:t>E</a:t>
                      </a:r>
                      <a:r>
                        <a:rPr sz="800" spc="10" dirty="0">
                          <a:latin typeface="Arial"/>
                          <a:cs typeface="Arial"/>
                        </a:rPr>
                        <a:t>ss</a:t>
                      </a:r>
                      <a:r>
                        <a:rPr sz="800" spc="-10" dirty="0">
                          <a:latin typeface="Arial"/>
                          <a:cs typeface="Arial"/>
                        </a:rPr>
                        <a:t>en</a:t>
                      </a:r>
                      <a:r>
                        <a:rPr sz="800" spc="-5" dirty="0">
                          <a:latin typeface="Arial"/>
                          <a:cs typeface="Arial"/>
                        </a:rPr>
                        <a:t>t</a:t>
                      </a:r>
                      <a:r>
                        <a:rPr sz="800" spc="15" dirty="0">
                          <a:latin typeface="Arial"/>
                          <a:cs typeface="Arial"/>
                        </a:rPr>
                        <a:t>i</a:t>
                      </a:r>
                      <a:r>
                        <a:rPr sz="800" spc="-10" dirty="0">
                          <a:latin typeface="Arial"/>
                          <a:cs typeface="Arial"/>
                        </a:rPr>
                        <a:t>a</a:t>
                      </a:r>
                      <a:r>
                        <a:rPr sz="800" dirty="0">
                          <a:latin typeface="Arial"/>
                          <a:cs typeface="Arial"/>
                        </a:rPr>
                        <a:t>l</a:t>
                      </a:r>
                      <a:r>
                        <a:rPr sz="800" spc="5" dirty="0">
                          <a:latin typeface="Arial"/>
                          <a:cs typeface="Arial"/>
                        </a:rPr>
                        <a:t> </a:t>
                      </a:r>
                      <a:r>
                        <a:rPr sz="800" spc="15" dirty="0">
                          <a:latin typeface="Arial"/>
                          <a:cs typeface="Arial"/>
                        </a:rPr>
                        <a:t>qu</a:t>
                      </a:r>
                      <a:r>
                        <a:rPr sz="800" spc="-35" dirty="0">
                          <a:latin typeface="Arial"/>
                          <a:cs typeface="Arial"/>
                        </a:rPr>
                        <a:t>e</a:t>
                      </a:r>
                      <a:r>
                        <a:rPr sz="800" spc="10"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5" dirty="0">
                          <a:latin typeface="Arial"/>
                          <a:cs typeface="Arial"/>
                        </a:rPr>
                        <a:t> </a:t>
                      </a:r>
                      <a:r>
                        <a:rPr sz="800" spc="-10" dirty="0">
                          <a:latin typeface="Arial"/>
                          <a:cs typeface="Arial"/>
                        </a:rPr>
                        <a:t>i</a:t>
                      </a:r>
                      <a:r>
                        <a:rPr sz="800" dirty="0">
                          <a:latin typeface="Arial"/>
                          <a:cs typeface="Arial"/>
                        </a:rPr>
                        <a:t>s</a:t>
                      </a:r>
                      <a:r>
                        <a:rPr sz="800" spc="25" dirty="0">
                          <a:latin typeface="Arial"/>
                          <a:cs typeface="Arial"/>
                        </a:rPr>
                        <a:t>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spc="15" dirty="0">
                          <a:latin typeface="Arial"/>
                          <a:cs typeface="Arial"/>
                        </a:rPr>
                        <a:t>n.</a:t>
                      </a:r>
                      <a:endParaRPr sz="800">
                        <a:latin typeface="Arial"/>
                        <a:cs typeface="Arial"/>
                      </a:endParaRPr>
                    </a:p>
                    <a:p>
                      <a:pPr marL="294640" marR="55244" indent="-228600" algn="just">
                        <a:lnSpc>
                          <a:spcPct val="96300"/>
                        </a:lnSpc>
                        <a:spcBef>
                          <a:spcPts val="35"/>
                        </a:spcBef>
                        <a:buFont typeface="Symbol"/>
                        <a:buChar char=""/>
                        <a:tabLst>
                          <a:tab pos="295275" algn="l"/>
                        </a:tabLst>
                      </a:pPr>
                      <a:r>
                        <a:rPr sz="800" dirty="0">
                          <a:latin typeface="Arial"/>
                          <a:cs typeface="Arial"/>
                        </a:rPr>
                        <a:t>S</a:t>
                      </a:r>
                      <a:r>
                        <a:rPr sz="800" spc="15" dirty="0">
                          <a:latin typeface="Arial"/>
                          <a:cs typeface="Arial"/>
                        </a:rPr>
                        <a:t>t</a:t>
                      </a:r>
                      <a:r>
                        <a:rPr sz="800" spc="-10" dirty="0">
                          <a:latin typeface="Arial"/>
                          <a:cs typeface="Arial"/>
                        </a:rPr>
                        <a:t>an</a:t>
                      </a:r>
                      <a:r>
                        <a:rPr sz="800" spc="15" dirty="0">
                          <a:latin typeface="Arial"/>
                          <a:cs typeface="Arial"/>
                        </a:rPr>
                        <a:t>d</a:t>
                      </a:r>
                      <a:r>
                        <a:rPr sz="800" spc="-10" dirty="0">
                          <a:latin typeface="Arial"/>
                          <a:cs typeface="Arial"/>
                        </a:rPr>
                        <a:t>a</a:t>
                      </a:r>
                      <a:r>
                        <a:rPr sz="800" dirty="0">
                          <a:latin typeface="Arial"/>
                          <a:cs typeface="Arial"/>
                        </a:rPr>
                        <a:t>rd    </a:t>
                      </a:r>
                      <a:r>
                        <a:rPr sz="800" spc="-45" dirty="0">
                          <a:latin typeface="Arial"/>
                          <a:cs typeface="Arial"/>
                        </a:rPr>
                        <a:t> </a:t>
                      </a:r>
                      <a:r>
                        <a:rPr sz="800" spc="35" dirty="0">
                          <a:latin typeface="Arial"/>
                          <a:cs typeface="Arial"/>
                        </a:rPr>
                        <a:t>c</a:t>
                      </a:r>
                      <a:r>
                        <a:rPr sz="800" spc="-35" dirty="0">
                          <a:latin typeface="Arial"/>
                          <a:cs typeface="Arial"/>
                        </a:rPr>
                        <a:t>o</a:t>
                      </a:r>
                      <a:r>
                        <a:rPr sz="800" spc="15" dirty="0">
                          <a:latin typeface="Arial"/>
                          <a:cs typeface="Arial"/>
                        </a:rPr>
                        <a:t>u</a:t>
                      </a:r>
                      <a:r>
                        <a:rPr sz="800" dirty="0">
                          <a:latin typeface="Arial"/>
                          <a:cs typeface="Arial"/>
                        </a:rPr>
                        <a:t>r</a:t>
                      </a:r>
                      <a:r>
                        <a:rPr sz="800" spc="35" dirty="0">
                          <a:latin typeface="Arial"/>
                          <a:cs typeface="Arial"/>
                        </a:rPr>
                        <a:t>s</a:t>
                      </a:r>
                      <a:r>
                        <a:rPr sz="800" dirty="0">
                          <a:latin typeface="Arial"/>
                          <a:cs typeface="Arial"/>
                        </a:rPr>
                        <a:t>e    </a:t>
                      </a:r>
                      <a:r>
                        <a:rPr sz="800" spc="-65" dirty="0">
                          <a:latin typeface="Arial"/>
                          <a:cs typeface="Arial"/>
                        </a:rPr>
                        <a:t> </a:t>
                      </a:r>
                      <a:r>
                        <a:rPr sz="800" spc="-35" dirty="0">
                          <a:latin typeface="Arial"/>
                          <a:cs typeface="Arial"/>
                        </a:rPr>
                        <a:t>o</a:t>
                      </a:r>
                      <a:r>
                        <a:rPr sz="800" dirty="0">
                          <a:latin typeface="Arial"/>
                          <a:cs typeface="Arial"/>
                        </a:rPr>
                        <a:t>f    </a:t>
                      </a:r>
                      <a:r>
                        <a:rPr sz="800" spc="-1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udy </a:t>
                      </a:r>
                      <a:r>
                        <a:rPr sz="800" spc="10" dirty="0">
                          <a:latin typeface="Arial"/>
                          <a:cs typeface="Arial"/>
                        </a:rPr>
                        <a:t>c</a:t>
                      </a:r>
                      <a:r>
                        <a:rPr sz="800" spc="-10" dirty="0">
                          <a:latin typeface="Arial"/>
                          <a:cs typeface="Arial"/>
                        </a:rPr>
                        <a:t>o</a:t>
                      </a:r>
                      <a:r>
                        <a:rPr sz="800" spc="-15" dirty="0">
                          <a:latin typeface="Arial"/>
                          <a:cs typeface="Arial"/>
                        </a:rPr>
                        <a:t>m</a:t>
                      </a:r>
                      <a:r>
                        <a:rPr sz="800" spc="15" dirty="0">
                          <a:latin typeface="Arial"/>
                          <a:cs typeface="Arial"/>
                        </a:rPr>
                        <a:t>p</a:t>
                      </a:r>
                      <a:r>
                        <a:rPr sz="800" spc="-10" dirty="0">
                          <a:latin typeface="Arial"/>
                          <a:cs typeface="Arial"/>
                        </a:rPr>
                        <a:t>e</a:t>
                      </a:r>
                      <a:r>
                        <a:rPr sz="800" spc="15" dirty="0">
                          <a:latin typeface="Arial"/>
                          <a:cs typeface="Arial"/>
                        </a:rPr>
                        <a:t>t</a:t>
                      </a:r>
                      <a:r>
                        <a:rPr sz="800" spc="-10" dirty="0">
                          <a:latin typeface="Arial"/>
                          <a:cs typeface="Arial"/>
                        </a:rPr>
                        <a:t>en</a:t>
                      </a:r>
                      <a:r>
                        <a:rPr sz="800" spc="35" dirty="0">
                          <a:latin typeface="Arial"/>
                          <a:cs typeface="Arial"/>
                        </a:rPr>
                        <a:t>c</a:t>
                      </a:r>
                      <a:r>
                        <a:rPr sz="800" dirty="0">
                          <a:latin typeface="Arial"/>
                          <a:cs typeface="Arial"/>
                        </a:rPr>
                        <a:t>y        </a:t>
                      </a:r>
                      <a:r>
                        <a:rPr sz="800" spc="-70" dirty="0">
                          <a:latin typeface="Arial"/>
                          <a:cs typeface="Arial"/>
                        </a:rPr>
                        <a:t> </a:t>
                      </a:r>
                      <a:r>
                        <a:rPr sz="800" spc="15" dirty="0">
                          <a:latin typeface="Arial"/>
                          <a:cs typeface="Arial"/>
                        </a:rPr>
                        <a:t>g</a:t>
                      </a:r>
                      <a:r>
                        <a:rPr sz="800" spc="-10" dirty="0">
                          <a:latin typeface="Arial"/>
                          <a:cs typeface="Arial"/>
                        </a:rPr>
                        <a:t>oal</a:t>
                      </a:r>
                      <a:r>
                        <a:rPr sz="800" dirty="0">
                          <a:latin typeface="Arial"/>
                          <a:cs typeface="Arial"/>
                        </a:rPr>
                        <a:t>s        </a:t>
                      </a:r>
                      <a:r>
                        <a:rPr sz="800" spc="-25" dirty="0">
                          <a:latin typeface="Arial"/>
                          <a:cs typeface="Arial"/>
                        </a:rPr>
                        <a:t> </a:t>
                      </a:r>
                      <a:r>
                        <a:rPr sz="800" spc="-10" dirty="0">
                          <a:latin typeface="Arial"/>
                          <a:cs typeface="Arial"/>
                        </a:rPr>
                        <a:t>and ob</a:t>
                      </a:r>
                      <a:r>
                        <a:rPr sz="800" spc="15" dirty="0">
                          <a:latin typeface="Arial"/>
                          <a:cs typeface="Arial"/>
                        </a:rPr>
                        <a:t>j</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v</a:t>
                      </a:r>
                      <a:r>
                        <a:rPr sz="800" spc="-35" dirty="0">
                          <a:latin typeface="Arial"/>
                          <a:cs typeface="Arial"/>
                        </a:rPr>
                        <a:t>e</a:t>
                      </a:r>
                      <a:r>
                        <a:rPr sz="800" dirty="0">
                          <a:latin typeface="Arial"/>
                          <a:cs typeface="Arial"/>
                        </a:rPr>
                        <a:t>s</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5"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ed.</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8419" indent="-228600" algn="just">
                        <a:lnSpc>
                          <a:spcPct val="96700"/>
                        </a:lnSpc>
                        <a:buFont typeface="Symbol"/>
                        <a:buChar char=""/>
                        <a:tabLst>
                          <a:tab pos="295275" algn="l"/>
                        </a:tabLst>
                      </a:pPr>
                      <a:r>
                        <a:rPr sz="800" spc="15" dirty="0">
                          <a:latin typeface="Arial"/>
                          <a:cs typeface="Arial"/>
                        </a:rPr>
                        <a:t>T</a:t>
                      </a:r>
                      <a:r>
                        <a:rPr sz="800" dirty="0">
                          <a:latin typeface="Arial"/>
                          <a:cs typeface="Arial"/>
                        </a:rPr>
                        <a:t>wo</a:t>
                      </a:r>
                      <a:r>
                        <a:rPr sz="800" spc="30" dirty="0">
                          <a:latin typeface="Arial"/>
                          <a:cs typeface="Arial"/>
                        </a:rPr>
                        <a:t> </a:t>
                      </a:r>
                      <a:r>
                        <a:rPr sz="800" spc="-35" dirty="0">
                          <a:latin typeface="Arial"/>
                          <a:cs typeface="Arial"/>
                        </a:rPr>
                        <a:t>o</a:t>
                      </a:r>
                      <a:r>
                        <a:rPr sz="800" dirty="0">
                          <a:latin typeface="Arial"/>
                          <a:cs typeface="Arial"/>
                        </a:rPr>
                        <a:t>f</a:t>
                      </a:r>
                      <a:r>
                        <a:rPr sz="800" spc="6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30" dirty="0">
                          <a:latin typeface="Arial"/>
                          <a:cs typeface="Arial"/>
                        </a:rPr>
                        <a:t> </a:t>
                      </a:r>
                      <a:r>
                        <a:rPr sz="800" spc="-5" dirty="0">
                          <a:latin typeface="Arial"/>
                          <a:cs typeface="Arial"/>
                        </a:rPr>
                        <a:t>t</a:t>
                      </a:r>
                      <a:r>
                        <a:rPr sz="800" spc="-10" dirty="0">
                          <a:latin typeface="Arial"/>
                          <a:cs typeface="Arial"/>
                        </a:rPr>
                        <a:t>h</a:t>
                      </a:r>
                      <a:r>
                        <a:rPr sz="800" spc="20" dirty="0">
                          <a:latin typeface="Arial"/>
                          <a:cs typeface="Arial"/>
                        </a:rPr>
                        <a:t>r</a:t>
                      </a:r>
                      <a:r>
                        <a:rPr sz="800" spc="15" dirty="0">
                          <a:latin typeface="Arial"/>
                          <a:cs typeface="Arial"/>
                        </a:rPr>
                        <a:t>e</a:t>
                      </a:r>
                      <a:r>
                        <a:rPr sz="800" dirty="0">
                          <a:latin typeface="Arial"/>
                          <a:cs typeface="Arial"/>
                        </a:rPr>
                        <a:t>e</a:t>
                      </a:r>
                      <a:r>
                        <a:rPr sz="800" spc="30"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30" dirty="0">
                          <a:latin typeface="Arial"/>
                          <a:cs typeface="Arial"/>
                        </a:rPr>
                        <a:t>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n</a:t>
                      </a:r>
                      <a:r>
                        <a:rPr sz="800" spc="55" dirty="0">
                          <a:latin typeface="Arial"/>
                          <a:cs typeface="Arial"/>
                        </a:rPr>
                        <a:t> </a:t>
                      </a:r>
                      <a:r>
                        <a:rPr sz="800" dirty="0">
                          <a:latin typeface="Arial"/>
                          <a:cs typeface="Arial"/>
                        </a:rPr>
                        <a:t>(</a:t>
                      </a:r>
                      <a:r>
                        <a:rPr sz="800" spc="15" dirty="0">
                          <a:latin typeface="Arial"/>
                          <a:cs typeface="Arial"/>
                        </a:rPr>
                        <a:t>i.</a:t>
                      </a:r>
                      <a:r>
                        <a:rPr sz="800" spc="-35" dirty="0">
                          <a:latin typeface="Arial"/>
                          <a:cs typeface="Arial"/>
                        </a:rPr>
                        <a:t>e.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30" dirty="0">
                          <a:latin typeface="Arial"/>
                          <a:cs typeface="Arial"/>
                        </a:rPr>
                        <a:t> </a:t>
                      </a:r>
                      <a:r>
                        <a:rPr sz="800" spc="-10" dirty="0">
                          <a:latin typeface="Arial"/>
                          <a:cs typeface="Arial"/>
                        </a:rPr>
                        <a:t>ob</a:t>
                      </a:r>
                      <a:r>
                        <a:rPr sz="800" spc="15" dirty="0">
                          <a:latin typeface="Arial"/>
                          <a:cs typeface="Arial"/>
                        </a:rPr>
                        <a:t>j</a:t>
                      </a:r>
                      <a:r>
                        <a:rPr sz="800" spc="-35" dirty="0">
                          <a:latin typeface="Arial"/>
                          <a:cs typeface="Arial"/>
                        </a:rPr>
                        <a:t>e</a:t>
                      </a:r>
                      <a:r>
                        <a:rPr sz="800" spc="35"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    </a:t>
                      </a:r>
                      <a:r>
                        <a:rPr sz="800" spc="35" dirty="0">
                          <a:latin typeface="Arial"/>
                          <a:cs typeface="Arial"/>
                        </a:rPr>
                        <a:t> </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en</a:t>
                      </a:r>
                      <a:r>
                        <a:rPr sz="800" spc="-5" dirty="0">
                          <a:latin typeface="Arial"/>
                          <a:cs typeface="Arial"/>
                        </a:rPr>
                        <a:t>t</a:t>
                      </a:r>
                      <a:r>
                        <a:rPr sz="800" spc="15" dirty="0">
                          <a:latin typeface="Arial"/>
                          <a:cs typeface="Arial"/>
                        </a:rPr>
                        <a:t>i</a:t>
                      </a:r>
                      <a:r>
                        <a:rPr sz="800" spc="-10" dirty="0">
                          <a:latin typeface="Arial"/>
                          <a:cs typeface="Arial"/>
                        </a:rPr>
                        <a:t>al q</a:t>
                      </a:r>
                      <a:r>
                        <a:rPr sz="800" spc="15" dirty="0">
                          <a:latin typeface="Arial"/>
                          <a:cs typeface="Arial"/>
                        </a:rPr>
                        <a:t>u</a:t>
                      </a:r>
                      <a:r>
                        <a:rPr sz="800" spc="-35" dirty="0">
                          <a:latin typeface="Arial"/>
                          <a:cs typeface="Arial"/>
                        </a:rPr>
                        <a:t>e</a:t>
                      </a:r>
                      <a:r>
                        <a:rPr sz="800" spc="35"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a:t>
                      </a:r>
                      <a:r>
                        <a:rPr sz="800" spc="35" dirty="0">
                          <a:latin typeface="Arial"/>
                          <a:cs typeface="Arial"/>
                        </a:rPr>
                        <a:t> </a:t>
                      </a:r>
                      <a:r>
                        <a:rPr sz="800" spc="-10" dirty="0">
                          <a:latin typeface="Arial"/>
                          <a:cs typeface="Arial"/>
                        </a:rPr>
                        <a:t>o</a:t>
                      </a:r>
                      <a:r>
                        <a:rPr sz="800" dirty="0">
                          <a:latin typeface="Arial"/>
                          <a:cs typeface="Arial"/>
                        </a:rPr>
                        <a:t>r</a:t>
                      </a:r>
                      <a:r>
                        <a:rPr sz="800" spc="-10"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nd</a:t>
                      </a:r>
                      <a:r>
                        <a:rPr sz="800" spc="-10" dirty="0">
                          <a:latin typeface="Arial"/>
                          <a:cs typeface="Arial"/>
                        </a:rPr>
                        <a:t>a</a:t>
                      </a:r>
                      <a:r>
                        <a:rPr sz="800" dirty="0">
                          <a:latin typeface="Arial"/>
                          <a:cs typeface="Arial"/>
                        </a:rPr>
                        <a:t>rd</a:t>
                      </a:r>
                      <a:r>
                        <a:rPr sz="800" spc="5" dirty="0">
                          <a:latin typeface="Arial"/>
                          <a:cs typeface="Arial"/>
                        </a:rPr>
                        <a:t> </a:t>
                      </a:r>
                      <a:r>
                        <a:rPr sz="800" spc="35" dirty="0">
                          <a:latin typeface="Arial"/>
                          <a:cs typeface="Arial"/>
                        </a:rPr>
                        <a:t>c</a:t>
                      </a:r>
                      <a:r>
                        <a:rPr sz="800" spc="-10" dirty="0">
                          <a:latin typeface="Arial"/>
                          <a:cs typeface="Arial"/>
                        </a:rPr>
                        <a:t>ou</a:t>
                      </a:r>
                      <a:r>
                        <a:rPr sz="800" dirty="0">
                          <a:latin typeface="Arial"/>
                          <a:cs typeface="Arial"/>
                        </a:rPr>
                        <a:t>r</a:t>
                      </a:r>
                      <a:r>
                        <a:rPr sz="800" spc="35" dirty="0">
                          <a:latin typeface="Arial"/>
                          <a:cs typeface="Arial"/>
                        </a:rPr>
                        <a:t>s</a:t>
                      </a:r>
                      <a:r>
                        <a:rPr sz="800" dirty="0">
                          <a:latin typeface="Arial"/>
                          <a:cs typeface="Arial"/>
                        </a:rPr>
                        <a:t>e</a:t>
                      </a:r>
                      <a:r>
                        <a:rPr sz="800" spc="5" dirty="0">
                          <a:latin typeface="Arial"/>
                          <a:cs typeface="Arial"/>
                        </a:rPr>
                        <a:t> </a:t>
                      </a:r>
                      <a:r>
                        <a:rPr sz="800" spc="-35" dirty="0">
                          <a:latin typeface="Arial"/>
                          <a:cs typeface="Arial"/>
                        </a:rPr>
                        <a:t>o</a:t>
                      </a:r>
                      <a:r>
                        <a:rPr sz="800" dirty="0">
                          <a:latin typeface="Arial"/>
                          <a:cs typeface="Arial"/>
                        </a:rPr>
                        <a:t>f </a:t>
                      </a:r>
                      <a:r>
                        <a:rPr sz="800" spc="10" dirty="0">
                          <a:latin typeface="Arial"/>
                          <a:cs typeface="Arial"/>
                        </a:rPr>
                        <a:t>s</a:t>
                      </a:r>
                      <a:r>
                        <a:rPr sz="800" spc="-5" dirty="0">
                          <a:latin typeface="Arial"/>
                          <a:cs typeface="Arial"/>
                        </a:rPr>
                        <a:t>t</a:t>
                      </a:r>
                      <a:r>
                        <a:rPr sz="800" spc="-10" dirty="0">
                          <a:latin typeface="Arial"/>
                          <a:cs typeface="Arial"/>
                        </a:rPr>
                        <a:t>u</a:t>
                      </a:r>
                      <a:r>
                        <a:rPr sz="800" spc="15" dirty="0">
                          <a:latin typeface="Arial"/>
                          <a:cs typeface="Arial"/>
                        </a:rPr>
                        <a:t>d</a:t>
                      </a:r>
                      <a:r>
                        <a:rPr sz="800" spc="-15" dirty="0">
                          <a:latin typeface="Arial"/>
                          <a:cs typeface="Arial"/>
                        </a:rPr>
                        <a:t>y</a:t>
                      </a:r>
                      <a:r>
                        <a:rPr sz="800" dirty="0">
                          <a:latin typeface="Arial"/>
                          <a:cs typeface="Arial"/>
                        </a:rPr>
                        <a:t>)</a:t>
                      </a:r>
                      <a:r>
                        <a:rPr sz="800" spc="1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a:t>
                      </a:r>
                      <a:r>
                        <a:rPr sz="800" spc="-15" dirty="0">
                          <a:latin typeface="Arial"/>
                          <a:cs typeface="Arial"/>
                        </a:rPr>
                        <a:t> </a:t>
                      </a:r>
                      <a:r>
                        <a:rPr sz="800" spc="35"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l</a:t>
                      </a:r>
                      <a:r>
                        <a:rPr sz="800" spc="-15" dirty="0">
                          <a:latin typeface="Arial"/>
                          <a:cs typeface="Arial"/>
                        </a:rPr>
                        <a:t>y</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7785" indent="-228600" algn="just">
                        <a:lnSpc>
                          <a:spcPct val="96700"/>
                        </a:lnSpc>
                        <a:buFont typeface="Symbol"/>
                        <a:buChar char=""/>
                        <a:tabLst>
                          <a:tab pos="295275" algn="l"/>
                        </a:tabLst>
                      </a:pPr>
                      <a:r>
                        <a:rPr sz="800" spc="5" dirty="0">
                          <a:latin typeface="Arial"/>
                          <a:cs typeface="Arial"/>
                        </a:rPr>
                        <a:t>O</a:t>
                      </a:r>
                      <a:r>
                        <a:rPr sz="800" spc="15" dirty="0">
                          <a:latin typeface="Arial"/>
                          <a:cs typeface="Arial"/>
                        </a:rPr>
                        <a:t>n</a:t>
                      </a:r>
                      <a:r>
                        <a:rPr sz="800" dirty="0">
                          <a:latin typeface="Arial"/>
                          <a:cs typeface="Arial"/>
                        </a:rPr>
                        <a:t>e</a:t>
                      </a:r>
                      <a:r>
                        <a:rPr sz="800" spc="100" dirty="0">
                          <a:latin typeface="Arial"/>
                          <a:cs typeface="Arial"/>
                        </a:rPr>
                        <a:t> </a:t>
                      </a:r>
                      <a:r>
                        <a:rPr sz="800" spc="-35" dirty="0">
                          <a:latin typeface="Arial"/>
                          <a:cs typeface="Arial"/>
                        </a:rPr>
                        <a:t>o</a:t>
                      </a:r>
                      <a:r>
                        <a:rPr sz="800" dirty="0">
                          <a:latin typeface="Arial"/>
                          <a:cs typeface="Arial"/>
                        </a:rPr>
                        <a:t>f </a:t>
                      </a:r>
                      <a:r>
                        <a:rPr sz="800" spc="-9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00" dirty="0">
                          <a:latin typeface="Arial"/>
                          <a:cs typeface="Arial"/>
                        </a:rPr>
                        <a:t> </a:t>
                      </a: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 </a:t>
                      </a:r>
                      <a:r>
                        <a:rPr sz="800" spc="-95"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a:t>
                      </a:r>
                      <a:r>
                        <a:rPr sz="800" spc="100" dirty="0">
                          <a:latin typeface="Arial"/>
                          <a:cs typeface="Arial"/>
                        </a:rPr>
                        <a:t> </a:t>
                      </a:r>
                      <a:r>
                        <a:rPr sz="800" spc="15" dirty="0">
                          <a:latin typeface="Arial"/>
                          <a:cs typeface="Arial"/>
                        </a:rPr>
                        <a:t>gi</a:t>
                      </a:r>
                      <a:r>
                        <a:rPr sz="800" spc="-15" dirty="0">
                          <a:latin typeface="Arial"/>
                          <a:cs typeface="Arial"/>
                        </a:rPr>
                        <a:t>v</a:t>
                      </a:r>
                      <a:r>
                        <a:rPr sz="800" spc="-10" dirty="0">
                          <a:latin typeface="Arial"/>
                          <a:cs typeface="Arial"/>
                        </a:rPr>
                        <a:t>e</a:t>
                      </a:r>
                      <a:r>
                        <a:rPr sz="800" dirty="0">
                          <a:latin typeface="Arial"/>
                          <a:cs typeface="Arial"/>
                        </a:rPr>
                        <a:t>n </a:t>
                      </a:r>
                      <a:r>
                        <a:rPr sz="800" spc="-95" dirty="0">
                          <a:latin typeface="Arial"/>
                          <a:cs typeface="Arial"/>
                        </a:rPr>
                        <a:t> </a:t>
                      </a:r>
                      <a:r>
                        <a:rPr sz="800" dirty="0">
                          <a:latin typeface="Arial"/>
                          <a:cs typeface="Arial"/>
                        </a:rPr>
                        <a:t>(</a:t>
                      </a:r>
                      <a:r>
                        <a:rPr sz="800" spc="-10" dirty="0">
                          <a:latin typeface="Arial"/>
                          <a:cs typeface="Arial"/>
                        </a:rPr>
                        <a:t>i</a:t>
                      </a:r>
                      <a:r>
                        <a:rPr sz="800" spc="15" dirty="0">
                          <a:latin typeface="Arial"/>
                          <a:cs typeface="Arial"/>
                        </a:rPr>
                        <a:t>.</a:t>
                      </a:r>
                      <a:r>
                        <a:rPr sz="800" spc="-10" dirty="0">
                          <a:latin typeface="Arial"/>
                          <a:cs typeface="Arial"/>
                        </a:rPr>
                        <a:t>e.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25"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v</a:t>
                      </a:r>
                      <a:r>
                        <a:rPr sz="800" spc="-10" dirty="0">
                          <a:latin typeface="Arial"/>
                          <a:cs typeface="Arial"/>
                        </a:rPr>
                        <a:t>e</a:t>
                      </a:r>
                      <a:r>
                        <a:rPr sz="800" dirty="0">
                          <a:latin typeface="Arial"/>
                          <a:cs typeface="Arial"/>
                        </a:rPr>
                        <a:t>,     </a:t>
                      </a:r>
                      <a:r>
                        <a:rPr sz="800" spc="25" dirty="0">
                          <a:latin typeface="Arial"/>
                          <a:cs typeface="Arial"/>
                        </a:rPr>
                        <a:t> </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en</a:t>
                      </a:r>
                      <a:r>
                        <a:rPr sz="800" spc="-5" dirty="0">
                          <a:latin typeface="Arial"/>
                          <a:cs typeface="Arial"/>
                        </a:rPr>
                        <a:t>t</a:t>
                      </a:r>
                      <a:r>
                        <a:rPr sz="800" spc="15" dirty="0">
                          <a:latin typeface="Arial"/>
                          <a:cs typeface="Arial"/>
                        </a:rPr>
                        <a:t>i</a:t>
                      </a:r>
                      <a:r>
                        <a:rPr sz="800" spc="-10" dirty="0">
                          <a:latin typeface="Arial"/>
                          <a:cs typeface="Arial"/>
                        </a:rPr>
                        <a:t>a</a:t>
                      </a:r>
                      <a:r>
                        <a:rPr sz="800" dirty="0">
                          <a:latin typeface="Arial"/>
                          <a:cs typeface="Arial"/>
                        </a:rPr>
                        <a:t>l </a:t>
                      </a:r>
                      <a:r>
                        <a:rPr sz="800" spc="-10" dirty="0">
                          <a:latin typeface="Arial"/>
                          <a:cs typeface="Arial"/>
                        </a:rPr>
                        <a:t>q</a:t>
                      </a:r>
                      <a:r>
                        <a:rPr sz="800" spc="15" dirty="0">
                          <a:latin typeface="Arial"/>
                          <a:cs typeface="Arial"/>
                        </a:rPr>
                        <a:t>u</a:t>
                      </a:r>
                      <a:r>
                        <a:rPr sz="800" spc="-35" dirty="0">
                          <a:latin typeface="Arial"/>
                          <a:cs typeface="Arial"/>
                        </a:rPr>
                        <a:t>e</a:t>
                      </a:r>
                      <a:r>
                        <a:rPr sz="800" spc="35"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 </a:t>
                      </a:r>
                      <a:r>
                        <a:rPr sz="800" spc="-65" dirty="0">
                          <a:latin typeface="Arial"/>
                          <a:cs typeface="Arial"/>
                        </a:rPr>
                        <a:t> </a:t>
                      </a:r>
                      <a:r>
                        <a:rPr sz="800" spc="-35" dirty="0">
                          <a:latin typeface="Arial"/>
                          <a:cs typeface="Arial"/>
                        </a:rPr>
                        <a:t>o</a:t>
                      </a:r>
                      <a:r>
                        <a:rPr sz="800" dirty="0">
                          <a:latin typeface="Arial"/>
                          <a:cs typeface="Arial"/>
                        </a:rPr>
                        <a:t>r </a:t>
                      </a:r>
                      <a:r>
                        <a:rPr sz="800" spc="-85"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an</a:t>
                      </a:r>
                      <a:r>
                        <a:rPr sz="800" spc="15" dirty="0">
                          <a:latin typeface="Arial"/>
                          <a:cs typeface="Arial"/>
                        </a:rPr>
                        <a:t>d</a:t>
                      </a:r>
                      <a:r>
                        <a:rPr sz="800" spc="-10" dirty="0">
                          <a:latin typeface="Arial"/>
                          <a:cs typeface="Arial"/>
                        </a:rPr>
                        <a:t>a</a:t>
                      </a:r>
                      <a:r>
                        <a:rPr sz="800" dirty="0">
                          <a:latin typeface="Arial"/>
                          <a:cs typeface="Arial"/>
                        </a:rPr>
                        <a:t>rd </a:t>
                      </a:r>
                      <a:r>
                        <a:rPr sz="800" spc="-95" dirty="0">
                          <a:latin typeface="Arial"/>
                          <a:cs typeface="Arial"/>
                        </a:rPr>
                        <a:t> </a:t>
                      </a:r>
                      <a:r>
                        <a:rPr sz="800" spc="35" dirty="0">
                          <a:latin typeface="Arial"/>
                          <a:cs typeface="Arial"/>
                        </a:rPr>
                        <a:t>c</a:t>
                      </a:r>
                      <a:r>
                        <a:rPr sz="800" spc="-10" dirty="0">
                          <a:latin typeface="Arial"/>
                          <a:cs typeface="Arial"/>
                        </a:rPr>
                        <a:t>ou</a:t>
                      </a:r>
                      <a:r>
                        <a:rPr sz="800" dirty="0">
                          <a:latin typeface="Arial"/>
                          <a:cs typeface="Arial"/>
                        </a:rPr>
                        <a:t>r</a:t>
                      </a:r>
                      <a:r>
                        <a:rPr sz="800" spc="35" dirty="0">
                          <a:latin typeface="Arial"/>
                          <a:cs typeface="Arial"/>
                        </a:rPr>
                        <a:t>s</a:t>
                      </a:r>
                      <a:r>
                        <a:rPr sz="800" dirty="0">
                          <a:latin typeface="Arial"/>
                          <a:cs typeface="Arial"/>
                        </a:rPr>
                        <a:t>e</a:t>
                      </a:r>
                      <a:r>
                        <a:rPr sz="800" spc="100" dirty="0">
                          <a:latin typeface="Arial"/>
                          <a:cs typeface="Arial"/>
                        </a:rPr>
                        <a:t> </a:t>
                      </a:r>
                      <a:r>
                        <a:rPr sz="800" spc="-35" dirty="0">
                          <a:latin typeface="Arial"/>
                          <a:cs typeface="Arial"/>
                        </a:rPr>
                        <a:t>o</a:t>
                      </a:r>
                      <a:r>
                        <a:rPr sz="800" dirty="0">
                          <a:latin typeface="Arial"/>
                          <a:cs typeface="Arial"/>
                        </a:rPr>
                        <a:t>f </a:t>
                      </a:r>
                      <a:r>
                        <a:rPr sz="800" spc="10" dirty="0">
                          <a:latin typeface="Arial"/>
                          <a:cs typeface="Arial"/>
                        </a:rPr>
                        <a:t>s</a:t>
                      </a:r>
                      <a:r>
                        <a:rPr sz="800" spc="-5" dirty="0">
                          <a:latin typeface="Arial"/>
                          <a:cs typeface="Arial"/>
                        </a:rPr>
                        <a:t>t</a:t>
                      </a:r>
                      <a:r>
                        <a:rPr sz="800" spc="-10" dirty="0">
                          <a:latin typeface="Arial"/>
                          <a:cs typeface="Arial"/>
                        </a:rPr>
                        <a:t>u</a:t>
                      </a:r>
                      <a:r>
                        <a:rPr sz="800" spc="15" dirty="0">
                          <a:latin typeface="Arial"/>
                          <a:cs typeface="Arial"/>
                        </a:rPr>
                        <a:t>d</a:t>
                      </a:r>
                      <a:r>
                        <a:rPr sz="800" spc="-15" dirty="0">
                          <a:latin typeface="Arial"/>
                          <a:cs typeface="Arial"/>
                        </a:rPr>
                        <a:t>y</a:t>
                      </a:r>
                      <a:r>
                        <a:rPr sz="800" dirty="0">
                          <a:latin typeface="Arial"/>
                          <a:cs typeface="Arial"/>
                        </a:rPr>
                        <a:t>)</a:t>
                      </a:r>
                      <a:r>
                        <a:rPr sz="800" spc="1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t</a:t>
                      </a:r>
                      <a:r>
                        <a:rPr sz="800" spc="-10" dirty="0">
                          <a:latin typeface="Arial"/>
                          <a:cs typeface="Arial"/>
                        </a:rPr>
                        <a:t>e</a:t>
                      </a:r>
                      <a:r>
                        <a:rPr sz="800" dirty="0">
                          <a:latin typeface="Arial"/>
                          <a:cs typeface="Arial"/>
                        </a:rPr>
                        <a:t>d</a:t>
                      </a:r>
                      <a:r>
                        <a:rPr sz="800" spc="-15" dirty="0">
                          <a:latin typeface="Arial"/>
                          <a:cs typeface="Arial"/>
                        </a:rPr>
                        <a:t> </a:t>
                      </a:r>
                      <a:r>
                        <a:rPr sz="800" spc="35"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l</a:t>
                      </a:r>
                      <a:r>
                        <a:rPr sz="800" spc="-15" dirty="0">
                          <a:latin typeface="Arial"/>
                          <a:cs typeface="Arial"/>
                        </a:rPr>
                        <a:t>y</a:t>
                      </a:r>
                      <a:r>
                        <a:rPr sz="800" dirty="0">
                          <a:latin typeface="Arial"/>
                          <a:cs typeface="Arial"/>
                        </a:rPr>
                        <a:t>.</a:t>
                      </a:r>
                      <a:endParaRPr sz="8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5244" indent="-228600" algn="just">
                        <a:lnSpc>
                          <a:spcPct val="96000"/>
                        </a:lnSpc>
                        <a:buFont typeface="Symbol"/>
                        <a:buChar char=""/>
                        <a:tabLst>
                          <a:tab pos="295275"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110"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v</a:t>
                      </a:r>
                      <a:r>
                        <a:rPr sz="800" spc="-10" dirty="0">
                          <a:latin typeface="Arial"/>
                          <a:cs typeface="Arial"/>
                        </a:rPr>
                        <a:t>e</a:t>
                      </a:r>
                      <a:r>
                        <a:rPr sz="800" dirty="0">
                          <a:latin typeface="Arial"/>
                          <a:cs typeface="Arial"/>
                        </a:rPr>
                        <a:t>,   </a:t>
                      </a:r>
                      <a:r>
                        <a:rPr sz="800" spc="90" dirty="0">
                          <a:latin typeface="Arial"/>
                          <a:cs typeface="Arial"/>
                        </a:rPr>
                        <a:t> </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e</a:t>
                      </a:r>
                      <a:r>
                        <a:rPr sz="800" spc="15" dirty="0">
                          <a:latin typeface="Arial"/>
                          <a:cs typeface="Arial"/>
                        </a:rPr>
                        <a:t>n</a:t>
                      </a:r>
                      <a:r>
                        <a:rPr sz="800" spc="-5" dirty="0">
                          <a:latin typeface="Arial"/>
                          <a:cs typeface="Arial"/>
                        </a:rPr>
                        <a:t>t</a:t>
                      </a:r>
                      <a:r>
                        <a:rPr sz="800" spc="15" dirty="0">
                          <a:latin typeface="Arial"/>
                          <a:cs typeface="Arial"/>
                        </a:rPr>
                        <a:t>i</a:t>
                      </a:r>
                      <a:r>
                        <a:rPr sz="800" spc="-10" dirty="0">
                          <a:latin typeface="Arial"/>
                          <a:cs typeface="Arial"/>
                        </a:rPr>
                        <a:t>a</a:t>
                      </a:r>
                      <a:r>
                        <a:rPr sz="800" dirty="0">
                          <a:latin typeface="Arial"/>
                          <a:cs typeface="Arial"/>
                        </a:rPr>
                        <a:t>l </a:t>
                      </a:r>
                      <a:r>
                        <a:rPr sz="800" spc="-10" dirty="0">
                          <a:latin typeface="Arial"/>
                          <a:cs typeface="Arial"/>
                        </a:rPr>
                        <a:t>q</a:t>
                      </a:r>
                      <a:r>
                        <a:rPr sz="800" spc="15" dirty="0">
                          <a:latin typeface="Arial"/>
                          <a:cs typeface="Arial"/>
                        </a:rPr>
                        <a:t>u</a:t>
                      </a:r>
                      <a:r>
                        <a:rPr sz="800" spc="-35" dirty="0">
                          <a:latin typeface="Arial"/>
                          <a:cs typeface="Arial"/>
                        </a:rPr>
                        <a:t>e</a:t>
                      </a:r>
                      <a:r>
                        <a:rPr sz="800" spc="35"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80" dirty="0">
                          <a:latin typeface="Arial"/>
                          <a:cs typeface="Arial"/>
                        </a:rPr>
                        <a:t> </a:t>
                      </a:r>
                      <a:r>
                        <a:rPr sz="800" spc="-10" dirty="0">
                          <a:latin typeface="Arial"/>
                          <a:cs typeface="Arial"/>
                        </a:rPr>
                        <a:t>o</a:t>
                      </a:r>
                      <a:r>
                        <a:rPr sz="800" dirty="0">
                          <a:latin typeface="Arial"/>
                          <a:cs typeface="Arial"/>
                        </a:rPr>
                        <a:t>r</a:t>
                      </a:r>
                      <a:r>
                        <a:rPr sz="800" spc="65"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an</a:t>
                      </a:r>
                      <a:r>
                        <a:rPr sz="800" spc="15" dirty="0">
                          <a:latin typeface="Arial"/>
                          <a:cs typeface="Arial"/>
                        </a:rPr>
                        <a:t>d</a:t>
                      </a:r>
                      <a:r>
                        <a:rPr sz="800" spc="-10" dirty="0">
                          <a:latin typeface="Arial"/>
                          <a:cs typeface="Arial"/>
                        </a:rPr>
                        <a:t>a</a:t>
                      </a:r>
                      <a:r>
                        <a:rPr sz="800" dirty="0">
                          <a:latin typeface="Arial"/>
                          <a:cs typeface="Arial"/>
                        </a:rPr>
                        <a:t>rd</a:t>
                      </a:r>
                      <a:r>
                        <a:rPr sz="800" spc="55" dirty="0">
                          <a:latin typeface="Arial"/>
                          <a:cs typeface="Arial"/>
                        </a:rPr>
                        <a:t> </a:t>
                      </a:r>
                      <a:r>
                        <a:rPr sz="800" spc="35" dirty="0">
                          <a:latin typeface="Arial"/>
                          <a:cs typeface="Arial"/>
                        </a:rPr>
                        <a:t>c</a:t>
                      </a:r>
                      <a:r>
                        <a:rPr sz="800" spc="-10" dirty="0">
                          <a:latin typeface="Arial"/>
                          <a:cs typeface="Arial"/>
                        </a:rPr>
                        <a:t>ou</a:t>
                      </a:r>
                      <a:r>
                        <a:rPr sz="800" dirty="0">
                          <a:latin typeface="Arial"/>
                          <a:cs typeface="Arial"/>
                        </a:rPr>
                        <a:t>r</a:t>
                      </a:r>
                      <a:r>
                        <a:rPr sz="800" spc="35" dirty="0">
                          <a:latin typeface="Arial"/>
                          <a:cs typeface="Arial"/>
                        </a:rPr>
                        <a:t>s</a:t>
                      </a:r>
                      <a:r>
                        <a:rPr sz="800" dirty="0">
                          <a:latin typeface="Arial"/>
                          <a:cs typeface="Arial"/>
                        </a:rPr>
                        <a:t>e</a:t>
                      </a:r>
                      <a:r>
                        <a:rPr sz="800" spc="55" dirty="0">
                          <a:latin typeface="Arial"/>
                          <a:cs typeface="Arial"/>
                        </a:rPr>
                        <a:t> </a:t>
                      </a:r>
                      <a:r>
                        <a:rPr sz="800" spc="-35" dirty="0">
                          <a:latin typeface="Arial"/>
                          <a:cs typeface="Arial"/>
                        </a:rPr>
                        <a:t>o</a:t>
                      </a:r>
                      <a:r>
                        <a:rPr sz="800" dirty="0">
                          <a:latin typeface="Arial"/>
                          <a:cs typeface="Arial"/>
                        </a:rPr>
                        <a:t>f </a:t>
                      </a:r>
                      <a:r>
                        <a:rPr sz="800" spc="10" dirty="0">
                          <a:latin typeface="Arial"/>
                          <a:cs typeface="Arial"/>
                        </a:rPr>
                        <a:t>s</a:t>
                      </a:r>
                      <a:r>
                        <a:rPr sz="800" spc="-5" dirty="0">
                          <a:latin typeface="Arial"/>
                          <a:cs typeface="Arial"/>
                        </a:rPr>
                        <a:t>t</a:t>
                      </a:r>
                      <a:r>
                        <a:rPr sz="800" spc="-10" dirty="0">
                          <a:latin typeface="Arial"/>
                          <a:cs typeface="Arial"/>
                        </a:rPr>
                        <a:t>u</a:t>
                      </a:r>
                      <a:r>
                        <a:rPr sz="800" spc="15" dirty="0">
                          <a:latin typeface="Arial"/>
                          <a:cs typeface="Arial"/>
                        </a:rPr>
                        <a:t>d</a:t>
                      </a:r>
                      <a:r>
                        <a:rPr sz="800" dirty="0">
                          <a:latin typeface="Arial"/>
                          <a:cs typeface="Arial"/>
                        </a:rPr>
                        <a:t>y</a:t>
                      </a:r>
                      <a:r>
                        <a:rPr sz="800" spc="5" dirty="0">
                          <a:latin typeface="Arial"/>
                          <a:cs typeface="Arial"/>
                        </a:rPr>
                        <a:t> </a:t>
                      </a:r>
                      <a:r>
                        <a:rPr sz="800" spc="-10" dirty="0">
                          <a:latin typeface="Arial"/>
                          <a:cs typeface="Arial"/>
                        </a:rPr>
                        <a:t>i</a:t>
                      </a:r>
                      <a:r>
                        <a:rPr sz="800" dirty="0">
                          <a:latin typeface="Arial"/>
                          <a:cs typeface="Arial"/>
                        </a:rPr>
                        <a:t>s</a:t>
                      </a:r>
                      <a:r>
                        <a:rPr sz="800" spc="5" dirty="0">
                          <a:latin typeface="Arial"/>
                          <a:cs typeface="Arial"/>
                        </a:rPr>
                        <a:t> </a:t>
                      </a:r>
                      <a:r>
                        <a:rPr sz="800" spc="15" dirty="0">
                          <a:latin typeface="Arial"/>
                          <a:cs typeface="Arial"/>
                        </a:rPr>
                        <a:t>i</a:t>
                      </a:r>
                      <a:r>
                        <a:rPr sz="800" spc="-10" dirty="0">
                          <a:latin typeface="Arial"/>
                          <a:cs typeface="Arial"/>
                        </a:rPr>
                        <a:t>n</a:t>
                      </a:r>
                      <a:r>
                        <a:rPr sz="800" spc="35"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35" dirty="0">
                          <a:latin typeface="Arial"/>
                          <a:cs typeface="Arial"/>
                        </a:rPr>
                        <a:t>e</a:t>
                      </a:r>
                      <a:r>
                        <a:rPr sz="800" spc="35" dirty="0">
                          <a:latin typeface="Arial"/>
                          <a:cs typeface="Arial"/>
                        </a:rPr>
                        <a:t>c</a:t>
                      </a:r>
                      <a:r>
                        <a:rPr sz="800" dirty="0">
                          <a:latin typeface="Arial"/>
                          <a:cs typeface="Arial"/>
                        </a:rPr>
                        <a:t>t</a:t>
                      </a:r>
                      <a:r>
                        <a:rPr sz="800" spc="-1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a:t>
                      </a:r>
                      <a:r>
                        <a:rPr sz="800" spc="15" dirty="0">
                          <a:latin typeface="Arial"/>
                          <a:cs typeface="Arial"/>
                        </a:rPr>
                        <a:t> th</a:t>
                      </a:r>
                      <a:r>
                        <a:rPr sz="800" dirty="0">
                          <a:latin typeface="Arial"/>
                          <a:cs typeface="Arial"/>
                        </a:rPr>
                        <a:t>e</a:t>
                      </a:r>
                      <a:r>
                        <a:rPr sz="800" spc="-1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 </a:t>
                      </a:r>
                      <a:r>
                        <a:rPr sz="800" spc="-10" dirty="0">
                          <a:latin typeface="Arial"/>
                          <a:cs typeface="Arial"/>
                        </a:rPr>
                        <a:t>o</a:t>
                      </a:r>
                      <a:r>
                        <a:rPr sz="800" dirty="0">
                          <a:latin typeface="Arial"/>
                          <a:cs typeface="Arial"/>
                        </a:rPr>
                        <a:t>r </a:t>
                      </a:r>
                      <a:r>
                        <a:rPr sz="800" spc="80" dirty="0">
                          <a:latin typeface="Arial"/>
                          <a:cs typeface="Arial"/>
                        </a:rPr>
                        <a:t> </a:t>
                      </a:r>
                      <a:r>
                        <a:rPr sz="800" spc="15" dirty="0">
                          <a:latin typeface="Arial"/>
                          <a:cs typeface="Arial"/>
                        </a:rPr>
                        <a:t>th</a:t>
                      </a:r>
                      <a:r>
                        <a:rPr sz="800" dirty="0">
                          <a:latin typeface="Arial"/>
                          <a:cs typeface="Arial"/>
                        </a:rPr>
                        <a:t>e </a:t>
                      </a:r>
                      <a:r>
                        <a:rPr sz="800" spc="70" dirty="0">
                          <a:latin typeface="Arial"/>
                          <a:cs typeface="Arial"/>
                        </a:rPr>
                        <a:t> </a:t>
                      </a:r>
                      <a:r>
                        <a:rPr sz="800" dirty="0">
                          <a:latin typeface="Arial"/>
                          <a:cs typeface="Arial"/>
                        </a:rPr>
                        <a:t>3 </a:t>
                      </a:r>
                      <a:r>
                        <a:rPr sz="800" spc="70" dirty="0">
                          <a:latin typeface="Arial"/>
                          <a:cs typeface="Arial"/>
                        </a:rPr>
                        <a:t> </a:t>
                      </a:r>
                      <a:r>
                        <a:rPr sz="800" spc="35" dirty="0">
                          <a:latin typeface="Arial"/>
                          <a:cs typeface="Arial"/>
                        </a:rPr>
                        <a:t>c</a:t>
                      </a:r>
                      <a:r>
                        <a:rPr sz="800" spc="-10" dirty="0">
                          <a:latin typeface="Arial"/>
                          <a:cs typeface="Arial"/>
                        </a:rPr>
                        <a:t>o</a:t>
                      </a:r>
                      <a:r>
                        <a:rPr sz="800" spc="-15" dirty="0">
                          <a:latin typeface="Arial"/>
                          <a:cs typeface="Arial"/>
                        </a:rPr>
                        <a:t>m</a:t>
                      </a:r>
                      <a:r>
                        <a:rPr sz="800" spc="15" dirty="0">
                          <a:latin typeface="Arial"/>
                          <a:cs typeface="Arial"/>
                        </a:rPr>
                        <a:t>p</a:t>
                      </a:r>
                      <a:r>
                        <a:rPr sz="800" spc="-10" dirty="0">
                          <a:latin typeface="Arial"/>
                          <a:cs typeface="Arial"/>
                        </a:rPr>
                        <a:t>o</a:t>
                      </a:r>
                      <a:r>
                        <a:rPr sz="800" spc="15" dirty="0">
                          <a:latin typeface="Arial"/>
                          <a:cs typeface="Arial"/>
                        </a:rPr>
                        <a:t>n</a:t>
                      </a:r>
                      <a:r>
                        <a:rPr sz="800" spc="-10" dirty="0">
                          <a:latin typeface="Arial"/>
                          <a:cs typeface="Arial"/>
                        </a:rPr>
                        <a:t>e</a:t>
                      </a:r>
                      <a:r>
                        <a:rPr sz="800" spc="15" dirty="0">
                          <a:latin typeface="Arial"/>
                          <a:cs typeface="Arial"/>
                        </a:rPr>
                        <a:t>n</a:t>
                      </a:r>
                      <a:r>
                        <a:rPr sz="800" spc="-5" dirty="0">
                          <a:latin typeface="Arial"/>
                          <a:cs typeface="Arial"/>
                        </a:rPr>
                        <a:t>t</a:t>
                      </a:r>
                      <a:r>
                        <a:rPr sz="800" dirty="0">
                          <a:latin typeface="Arial"/>
                          <a:cs typeface="Arial"/>
                        </a:rPr>
                        <a:t>s  </a:t>
                      </a:r>
                      <a:r>
                        <a:rPr sz="800" spc="-105"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5" dirty="0">
                          <a:latin typeface="Arial"/>
                          <a:cs typeface="Arial"/>
                        </a:rPr>
                        <a:t>t</a:t>
                      </a:r>
                      <a:r>
                        <a:rPr sz="800" spc="15" dirty="0">
                          <a:latin typeface="Arial"/>
                          <a:cs typeface="Arial"/>
                        </a:rPr>
                        <a:t>he 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30" dirty="0">
                          <a:latin typeface="Arial"/>
                          <a:cs typeface="Arial"/>
                        </a:rPr>
                        <a:t> </a:t>
                      </a:r>
                      <a:r>
                        <a:rPr sz="800" spc="-10" dirty="0">
                          <a:latin typeface="Arial"/>
                          <a:cs typeface="Arial"/>
                        </a:rPr>
                        <a:t>ob</a:t>
                      </a:r>
                      <a:r>
                        <a:rPr sz="800" spc="15" dirty="0">
                          <a:latin typeface="Arial"/>
                          <a:cs typeface="Arial"/>
                        </a:rPr>
                        <a:t>j</a:t>
                      </a:r>
                      <a:r>
                        <a:rPr sz="800" spc="-35" dirty="0">
                          <a:latin typeface="Arial"/>
                          <a:cs typeface="Arial"/>
                        </a:rPr>
                        <a:t>e</a:t>
                      </a:r>
                      <a:r>
                        <a:rPr sz="800" spc="10" dirty="0">
                          <a:latin typeface="Arial"/>
                          <a:cs typeface="Arial"/>
                        </a:rPr>
                        <a:t>c</a:t>
                      </a:r>
                      <a:r>
                        <a:rPr sz="800" spc="15" dirty="0">
                          <a:latin typeface="Arial"/>
                          <a:cs typeface="Arial"/>
                        </a:rPr>
                        <a:t>ti</a:t>
                      </a:r>
                      <a:r>
                        <a:rPr sz="800" spc="-15" dirty="0">
                          <a:latin typeface="Arial"/>
                          <a:cs typeface="Arial"/>
                        </a:rPr>
                        <a:t>v</a:t>
                      </a:r>
                      <a:r>
                        <a:rPr sz="800" dirty="0">
                          <a:latin typeface="Arial"/>
                          <a:cs typeface="Arial"/>
                        </a:rPr>
                        <a:t>e    </a:t>
                      </a:r>
                      <a:r>
                        <a:rPr sz="800" spc="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20" dirty="0">
                          <a:latin typeface="Arial"/>
                          <a:cs typeface="Arial"/>
                        </a:rPr>
                        <a:t> </a:t>
                      </a:r>
                      <a:r>
                        <a:rPr sz="800" spc="15" dirty="0">
                          <a:latin typeface="Arial"/>
                          <a:cs typeface="Arial"/>
                        </a:rPr>
                        <a:t>n</a:t>
                      </a:r>
                      <a:r>
                        <a:rPr sz="800" spc="-10" dirty="0">
                          <a:latin typeface="Arial"/>
                          <a:cs typeface="Arial"/>
                        </a:rPr>
                        <a:t>ot </a:t>
                      </a:r>
                      <a:r>
                        <a:rPr sz="800" spc="10" dirty="0">
                          <a:latin typeface="Arial"/>
                          <a:cs typeface="Arial"/>
                        </a:rPr>
                        <a:t>m</a:t>
                      </a:r>
                      <a:r>
                        <a:rPr sz="800" spc="-10" dirty="0">
                          <a:latin typeface="Arial"/>
                          <a:cs typeface="Arial"/>
                        </a:rPr>
                        <a:t>e</a:t>
                      </a:r>
                      <a:r>
                        <a:rPr sz="800" spc="-35" dirty="0">
                          <a:latin typeface="Arial"/>
                          <a:cs typeface="Arial"/>
                        </a:rPr>
                        <a:t>a</a:t>
                      </a:r>
                      <a:r>
                        <a:rPr sz="800" spc="35" dirty="0">
                          <a:latin typeface="Arial"/>
                          <a:cs typeface="Arial"/>
                        </a:rPr>
                        <a:t>s</a:t>
                      </a:r>
                      <a:r>
                        <a:rPr sz="800" spc="-10" dirty="0">
                          <a:latin typeface="Arial"/>
                          <a:cs typeface="Arial"/>
                        </a:rPr>
                        <a:t>u</a:t>
                      </a:r>
                      <a:r>
                        <a:rPr sz="800" spc="20" dirty="0">
                          <a:latin typeface="Arial"/>
                          <a:cs typeface="Arial"/>
                        </a:rPr>
                        <a:t>r</a:t>
                      </a:r>
                      <a:r>
                        <a:rPr sz="800" spc="-10" dirty="0">
                          <a:latin typeface="Arial"/>
                          <a:cs typeface="Arial"/>
                        </a:rPr>
                        <a:t>a</a:t>
                      </a:r>
                      <a:r>
                        <a:rPr sz="800" spc="15" dirty="0">
                          <a:latin typeface="Arial"/>
                          <a:cs typeface="Arial"/>
                        </a:rPr>
                        <a:t>bl</a:t>
                      </a:r>
                      <a:r>
                        <a:rPr sz="800" spc="-35" dirty="0">
                          <a:latin typeface="Arial"/>
                          <a:cs typeface="Arial"/>
                        </a:rPr>
                        <a:t>e</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151765" marR="146050" indent="51435">
                        <a:lnSpc>
                          <a:spcPts val="910"/>
                        </a:lnSpc>
                      </a:pPr>
                      <a:r>
                        <a:rPr sz="800" b="1" spc="-5" dirty="0">
                          <a:latin typeface="Arial"/>
                          <a:cs typeface="Arial"/>
                        </a:rPr>
                        <a:t>L</a:t>
                      </a:r>
                      <a:r>
                        <a:rPr sz="800" b="1" spc="-10" dirty="0">
                          <a:latin typeface="Arial"/>
                          <a:cs typeface="Arial"/>
                        </a:rPr>
                        <a:t>e</a:t>
                      </a:r>
                      <a:r>
                        <a:rPr sz="800" b="1" spc="15" dirty="0">
                          <a:latin typeface="Arial"/>
                          <a:cs typeface="Arial"/>
                        </a:rPr>
                        <a:t>s</a:t>
                      </a:r>
                      <a:r>
                        <a:rPr sz="800" b="1" spc="-10" dirty="0">
                          <a:latin typeface="Arial"/>
                          <a:cs typeface="Arial"/>
                        </a:rPr>
                        <a:t>s</a:t>
                      </a:r>
                      <a:r>
                        <a:rPr sz="800" b="1" spc="15" dirty="0">
                          <a:latin typeface="Arial"/>
                          <a:cs typeface="Arial"/>
                        </a:rPr>
                        <a:t>o</a:t>
                      </a:r>
                      <a:r>
                        <a:rPr sz="800" b="1" dirty="0">
                          <a:latin typeface="Arial"/>
                          <a:cs typeface="Arial"/>
                        </a:rPr>
                        <a:t>n </a:t>
                      </a:r>
                      <a:r>
                        <a:rPr sz="800" b="1" spc="-20" dirty="0">
                          <a:latin typeface="Arial"/>
                          <a:cs typeface="Arial"/>
                        </a:rPr>
                        <a:t>O</a:t>
                      </a:r>
                      <a:r>
                        <a:rPr sz="800" b="1" spc="15" dirty="0">
                          <a:latin typeface="Arial"/>
                          <a:cs typeface="Arial"/>
                        </a:rPr>
                        <a:t>b</a:t>
                      </a:r>
                      <a:r>
                        <a:rPr sz="800" b="1" spc="-5" dirty="0">
                          <a:latin typeface="Arial"/>
                          <a:cs typeface="Arial"/>
                        </a:rPr>
                        <a:t>j</a:t>
                      </a:r>
                      <a:r>
                        <a:rPr sz="800" b="1" spc="15" dirty="0">
                          <a:latin typeface="Arial"/>
                          <a:cs typeface="Arial"/>
                        </a:rPr>
                        <a:t>e</a:t>
                      </a:r>
                      <a:r>
                        <a:rPr sz="800" b="1" spc="-10" dirty="0">
                          <a:latin typeface="Arial"/>
                          <a:cs typeface="Arial"/>
                        </a:rPr>
                        <a:t>c</a:t>
                      </a:r>
                      <a:r>
                        <a:rPr sz="800" b="1" dirty="0">
                          <a:latin typeface="Arial"/>
                          <a:cs typeface="Arial"/>
                        </a:rPr>
                        <a:t>t</a:t>
                      </a:r>
                      <a:r>
                        <a:rPr sz="800" b="1" spc="-5" dirty="0">
                          <a:latin typeface="Arial"/>
                          <a:cs typeface="Arial"/>
                        </a:rPr>
                        <a:t>i</a:t>
                      </a:r>
                      <a:r>
                        <a:rPr sz="800" b="1" spc="15" dirty="0">
                          <a:latin typeface="Arial"/>
                          <a:cs typeface="Arial"/>
                        </a:rPr>
                        <a:t>v</a:t>
                      </a:r>
                      <a:r>
                        <a:rPr sz="800" b="1" dirty="0">
                          <a:latin typeface="Arial"/>
                          <a:cs typeface="Arial"/>
                        </a:rPr>
                        <a:t>e</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258824">
                <a:tc>
                  <a:txBody>
                    <a:bodyPr/>
                    <a:lstStyle/>
                    <a:p>
                      <a:pPr marL="294640" indent="-228600">
                        <a:lnSpc>
                          <a:spcPct val="100000"/>
                        </a:lnSpc>
                        <a:buFont typeface="Symbol"/>
                        <a:buChar char=""/>
                        <a:tabLst>
                          <a:tab pos="295275" algn="l"/>
                        </a:tabLst>
                      </a:pPr>
                      <a:r>
                        <a:rPr sz="800" spc="25" dirty="0">
                          <a:latin typeface="Arial"/>
                          <a:cs typeface="Arial"/>
                        </a:rPr>
                        <a:t>C</a:t>
                      </a:r>
                      <a:r>
                        <a:rPr sz="800" spc="-35" dirty="0">
                          <a:latin typeface="Arial"/>
                          <a:cs typeface="Arial"/>
                        </a:rPr>
                        <a:t>o</a:t>
                      </a:r>
                      <a:r>
                        <a:rPr sz="800" spc="-10" dirty="0">
                          <a:latin typeface="Arial"/>
                          <a:cs typeface="Arial"/>
                        </a:rPr>
                        <a:t>n</a:t>
                      </a:r>
                      <a:r>
                        <a:rPr sz="800" spc="15" dirty="0">
                          <a:latin typeface="Arial"/>
                          <a:cs typeface="Arial"/>
                        </a:rPr>
                        <a:t>t</a:t>
                      </a:r>
                      <a:r>
                        <a:rPr sz="800" spc="-10" dirty="0">
                          <a:latin typeface="Arial"/>
                          <a:cs typeface="Arial"/>
                        </a:rPr>
                        <a:t>e</a:t>
                      </a:r>
                      <a:r>
                        <a:rPr sz="800" spc="15" dirty="0">
                          <a:latin typeface="Arial"/>
                          <a:cs typeface="Arial"/>
                        </a:rPr>
                        <a:t>n</a:t>
                      </a:r>
                      <a:r>
                        <a:rPr sz="800" dirty="0">
                          <a:latin typeface="Arial"/>
                          <a:cs typeface="Arial"/>
                        </a:rPr>
                        <a:t>t</a:t>
                      </a:r>
                      <a:r>
                        <a:rPr sz="800" spc="-15" dirty="0">
                          <a:latin typeface="Arial"/>
                          <a:cs typeface="Arial"/>
                        </a:rPr>
                        <a:t> </a:t>
                      </a:r>
                      <a:r>
                        <a:rPr sz="800" spc="-10" dirty="0">
                          <a:latin typeface="Arial"/>
                          <a:cs typeface="Arial"/>
                        </a:rPr>
                        <a:t>i</a:t>
                      </a:r>
                      <a:r>
                        <a:rPr sz="800" dirty="0">
                          <a:latin typeface="Arial"/>
                          <a:cs typeface="Arial"/>
                        </a:rPr>
                        <a:t>s</a:t>
                      </a:r>
                      <a:r>
                        <a:rPr sz="800" spc="2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5" dirty="0">
                          <a:latin typeface="Arial"/>
                          <a:cs typeface="Arial"/>
                        </a:rPr>
                        <a:t>ib</a:t>
                      </a:r>
                      <a:r>
                        <a:rPr sz="800" spc="-10" dirty="0">
                          <a:latin typeface="Arial"/>
                          <a:cs typeface="Arial"/>
                        </a:rPr>
                        <a:t>e</a:t>
                      </a:r>
                      <a:r>
                        <a:rPr sz="800" dirty="0">
                          <a:latin typeface="Arial"/>
                          <a:cs typeface="Arial"/>
                        </a:rPr>
                        <a:t>d</a:t>
                      </a:r>
                      <a:r>
                        <a:rPr sz="800" spc="5" dirty="0">
                          <a:latin typeface="Arial"/>
                          <a:cs typeface="Arial"/>
                        </a:rPr>
                        <a:t> </a:t>
                      </a:r>
                      <a:r>
                        <a:rPr sz="800" spc="-10" dirty="0">
                          <a:latin typeface="Arial"/>
                          <a:cs typeface="Arial"/>
                        </a:rPr>
                        <a:t>e</a:t>
                      </a:r>
                      <a:r>
                        <a:rPr sz="800" spc="-15" dirty="0">
                          <a:latin typeface="Arial"/>
                          <a:cs typeface="Arial"/>
                        </a:rPr>
                        <a:t>x</a:t>
                      </a:r>
                      <a:r>
                        <a:rPr sz="800" spc="15" dirty="0">
                          <a:latin typeface="Arial"/>
                          <a:cs typeface="Arial"/>
                        </a:rPr>
                        <a:t>pl</a:t>
                      </a:r>
                      <a:r>
                        <a:rPr sz="800" spc="-10" dirty="0">
                          <a:latin typeface="Arial"/>
                          <a:cs typeface="Arial"/>
                        </a:rPr>
                        <a:t>i</a:t>
                      </a:r>
                      <a:r>
                        <a:rPr sz="800" spc="10" dirty="0">
                          <a:latin typeface="Arial"/>
                          <a:cs typeface="Arial"/>
                        </a:rPr>
                        <a:t>c</a:t>
                      </a:r>
                      <a:r>
                        <a:rPr sz="800" spc="-10" dirty="0">
                          <a:latin typeface="Arial"/>
                          <a:cs typeface="Arial"/>
                        </a:rPr>
                        <a:t>i</a:t>
                      </a:r>
                      <a:r>
                        <a:rPr sz="800" spc="-5" dirty="0">
                          <a:latin typeface="Arial"/>
                          <a:cs typeface="Arial"/>
                        </a:rPr>
                        <a:t>t</a:t>
                      </a:r>
                      <a:r>
                        <a:rPr sz="800" spc="15" dirty="0">
                          <a:latin typeface="Arial"/>
                          <a:cs typeface="Arial"/>
                        </a:rPr>
                        <a:t>l</a:t>
                      </a:r>
                      <a:r>
                        <a:rPr sz="800" spc="-15" dirty="0">
                          <a:latin typeface="Arial"/>
                          <a:cs typeface="Arial"/>
                        </a:rPr>
                        <a:t>y</a:t>
                      </a:r>
                      <a:r>
                        <a:rPr sz="800" dirty="0">
                          <a:latin typeface="Arial"/>
                          <a:cs typeface="Arial"/>
                        </a:rPr>
                        <a:t>.</a:t>
                      </a:r>
                      <a:endParaRPr sz="800">
                        <a:latin typeface="Arial"/>
                        <a:cs typeface="Arial"/>
                      </a:endParaRPr>
                    </a:p>
                    <a:p>
                      <a:pPr marL="294640" marR="57785" indent="-228600" algn="just">
                        <a:lnSpc>
                          <a:spcPts val="910"/>
                        </a:lnSpc>
                        <a:spcBef>
                          <a:spcPts val="95"/>
                        </a:spcBef>
                        <a:buFont typeface="Symbol"/>
                        <a:buChar char=""/>
                        <a:tabLst>
                          <a:tab pos="295275" algn="l"/>
                        </a:tabLst>
                      </a:pPr>
                      <a:r>
                        <a:rPr sz="800" spc="20" dirty="0">
                          <a:latin typeface="Arial"/>
                          <a:cs typeface="Arial"/>
                        </a:rPr>
                        <a:t>K</a:t>
                      </a:r>
                      <a:r>
                        <a:rPr sz="800" spc="-10" dirty="0">
                          <a:latin typeface="Arial"/>
                          <a:cs typeface="Arial"/>
                        </a:rPr>
                        <a:t>e</a:t>
                      </a:r>
                      <a:r>
                        <a:rPr sz="800" dirty="0">
                          <a:latin typeface="Arial"/>
                          <a:cs typeface="Arial"/>
                        </a:rPr>
                        <a:t>y </a:t>
                      </a:r>
                      <a:r>
                        <a:rPr sz="800" spc="95" dirty="0">
                          <a:latin typeface="Arial"/>
                          <a:cs typeface="Arial"/>
                        </a:rPr>
                        <a:t> </a:t>
                      </a:r>
                      <a:r>
                        <a:rPr sz="800" spc="15" dirty="0">
                          <a:latin typeface="Arial"/>
                          <a:cs typeface="Arial"/>
                        </a:rPr>
                        <a:t>p</a:t>
                      </a:r>
                      <a:r>
                        <a:rPr sz="800" spc="-10" dirty="0">
                          <a:latin typeface="Arial"/>
                          <a:cs typeface="Arial"/>
                        </a:rPr>
                        <a:t>o</a:t>
                      </a:r>
                      <a:r>
                        <a:rPr sz="800" spc="15" dirty="0">
                          <a:latin typeface="Arial"/>
                          <a:cs typeface="Arial"/>
                        </a:rPr>
                        <a:t>i</a:t>
                      </a:r>
                      <a:r>
                        <a:rPr sz="800" spc="-10" dirty="0">
                          <a:latin typeface="Arial"/>
                          <a:cs typeface="Arial"/>
                        </a:rPr>
                        <a:t>n</a:t>
                      </a:r>
                      <a:r>
                        <a:rPr sz="800" spc="-5" dirty="0">
                          <a:latin typeface="Arial"/>
                          <a:cs typeface="Arial"/>
                        </a:rPr>
                        <a:t>t</a:t>
                      </a:r>
                      <a:r>
                        <a:rPr sz="800" dirty="0">
                          <a:latin typeface="Arial"/>
                          <a:cs typeface="Arial"/>
                        </a:rPr>
                        <a:t>s  </a:t>
                      </a:r>
                      <a:r>
                        <a:rPr sz="800" spc="-80" dirty="0">
                          <a:latin typeface="Arial"/>
                          <a:cs typeface="Arial"/>
                        </a:rPr>
                        <a:t> </a:t>
                      </a:r>
                      <a:r>
                        <a:rPr sz="800" spc="-10" dirty="0">
                          <a:latin typeface="Arial"/>
                          <a:cs typeface="Arial"/>
                        </a:rPr>
                        <a:t>an</a:t>
                      </a:r>
                      <a:r>
                        <a:rPr sz="800" dirty="0">
                          <a:latin typeface="Arial"/>
                          <a:cs typeface="Arial"/>
                        </a:rPr>
                        <a:t>d </a:t>
                      </a:r>
                      <a:r>
                        <a:rPr sz="800" spc="9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spc="-5" dirty="0">
                          <a:latin typeface="Arial"/>
                          <a:cs typeface="Arial"/>
                        </a:rPr>
                        <a:t>t</a:t>
                      </a:r>
                      <a:r>
                        <a:rPr sz="800" dirty="0">
                          <a:latin typeface="Arial"/>
                          <a:cs typeface="Arial"/>
                        </a:rPr>
                        <a:t>s  </a:t>
                      </a:r>
                      <a:r>
                        <a:rPr sz="800" spc="-80"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p</a:t>
                      </a:r>
                      <a:r>
                        <a:rPr sz="800" spc="20" dirty="0">
                          <a:latin typeface="Arial"/>
                          <a:cs typeface="Arial"/>
                        </a:rPr>
                        <a:t>r</a:t>
                      </a:r>
                      <a:r>
                        <a:rPr sz="800" spc="-35" dirty="0">
                          <a:latin typeface="Arial"/>
                          <a:cs typeface="Arial"/>
                        </a:rPr>
                        <a:t>e</a:t>
                      </a:r>
                      <a:r>
                        <a:rPr sz="800" spc="35" dirty="0">
                          <a:latin typeface="Arial"/>
                          <a:cs typeface="Arial"/>
                        </a:rPr>
                        <a:t>s</a:t>
                      </a:r>
                      <a:r>
                        <a:rPr sz="800" spc="-10" dirty="0">
                          <a:latin typeface="Arial"/>
                          <a:cs typeface="Arial"/>
                        </a:rPr>
                        <a:t>en</a:t>
                      </a:r>
                      <a:r>
                        <a:rPr sz="800" spc="15" dirty="0">
                          <a:latin typeface="Arial"/>
                          <a:cs typeface="Arial"/>
                        </a:rPr>
                        <a:t>t</a:t>
                      </a:r>
                      <a:r>
                        <a:rPr sz="800" spc="-10" dirty="0">
                          <a:latin typeface="Arial"/>
                          <a:cs typeface="Arial"/>
                        </a:rPr>
                        <a:t>e</a:t>
                      </a:r>
                      <a:r>
                        <a:rPr sz="800" dirty="0">
                          <a:latin typeface="Arial"/>
                          <a:cs typeface="Arial"/>
                        </a:rPr>
                        <a:t>d</a:t>
                      </a:r>
                      <a:r>
                        <a:rPr sz="800" spc="5" dirty="0">
                          <a:latin typeface="Arial"/>
                          <a:cs typeface="Arial"/>
                        </a:rPr>
                        <a:t> </a:t>
                      </a:r>
                      <a:r>
                        <a:rPr sz="800" spc="10"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ell</a:t>
                      </a:r>
                      <a:r>
                        <a:rPr sz="800" dirty="0">
                          <a:latin typeface="Arial"/>
                          <a:cs typeface="Arial"/>
                        </a:rPr>
                        <a:t>.</a:t>
                      </a:r>
                      <a:endParaRPr sz="800">
                        <a:latin typeface="Arial"/>
                        <a:cs typeface="Arial"/>
                      </a:endParaRPr>
                    </a:p>
                    <a:p>
                      <a:pPr marL="294640" marR="57785" indent="-228600" algn="just">
                        <a:lnSpc>
                          <a:spcPts val="910"/>
                        </a:lnSpc>
                        <a:spcBef>
                          <a:spcPts val="70"/>
                        </a:spcBef>
                        <a:buFont typeface="Symbol"/>
                        <a:buChar char=""/>
                        <a:tabLst>
                          <a:tab pos="295275" algn="l"/>
                        </a:tabLst>
                      </a:pP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     </a:t>
                      </a:r>
                      <a:r>
                        <a:rPr sz="800" spc="45" dirty="0">
                          <a:latin typeface="Arial"/>
                          <a:cs typeface="Arial"/>
                        </a:rPr>
                        <a:t> </a:t>
                      </a:r>
                      <a:r>
                        <a:rPr sz="800" spc="-10" dirty="0">
                          <a:latin typeface="Arial"/>
                          <a:cs typeface="Arial"/>
                        </a:rPr>
                        <a:t>e</a:t>
                      </a:r>
                      <a:r>
                        <a:rPr sz="800" spc="-15"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     </a:t>
                      </a:r>
                      <a:r>
                        <a:rPr sz="800" spc="90" dirty="0">
                          <a:latin typeface="Arial"/>
                          <a:cs typeface="Arial"/>
                        </a:rPr>
                        <a:t> </a:t>
                      </a:r>
                      <a:r>
                        <a:rPr sz="800" spc="-35" dirty="0">
                          <a:latin typeface="Arial"/>
                          <a:cs typeface="Arial"/>
                        </a:rPr>
                        <a:t>o</a:t>
                      </a:r>
                      <a:r>
                        <a:rPr sz="800" dirty="0">
                          <a:latin typeface="Arial"/>
                          <a:cs typeface="Arial"/>
                        </a:rPr>
                        <a:t>f     </a:t>
                      </a:r>
                      <a:r>
                        <a:rPr sz="800" spc="50" dirty="0">
                          <a:latin typeface="Arial"/>
                          <a:cs typeface="Arial"/>
                        </a:rPr>
                        <a:t> </a:t>
                      </a:r>
                      <a:r>
                        <a:rPr sz="800" spc="15" dirty="0">
                          <a:latin typeface="Arial"/>
                          <a:cs typeface="Arial"/>
                        </a:rPr>
                        <a:t>th</a:t>
                      </a:r>
                      <a:r>
                        <a:rPr sz="800" dirty="0">
                          <a:latin typeface="Arial"/>
                          <a:cs typeface="Arial"/>
                        </a:rPr>
                        <a:t>e </a:t>
                      </a:r>
                      <a:r>
                        <a:rPr sz="800" spc="10"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spc="-5" dirty="0">
                          <a:latin typeface="Arial"/>
                          <a:cs typeface="Arial"/>
                        </a:rPr>
                        <a:t>t/</a:t>
                      </a:r>
                      <a:r>
                        <a:rPr sz="800" spc="10" dirty="0">
                          <a:latin typeface="Arial"/>
                          <a:cs typeface="Arial"/>
                        </a:rPr>
                        <a:t>sk</a:t>
                      </a:r>
                      <a:r>
                        <a:rPr sz="800" spc="-10" dirty="0">
                          <a:latin typeface="Arial"/>
                          <a:cs typeface="Arial"/>
                        </a:rPr>
                        <a:t>i</a:t>
                      </a:r>
                      <a:r>
                        <a:rPr sz="800" spc="15" dirty="0">
                          <a:latin typeface="Arial"/>
                          <a:cs typeface="Arial"/>
                        </a:rPr>
                        <a:t>l</a:t>
                      </a:r>
                      <a:r>
                        <a:rPr sz="800" dirty="0">
                          <a:latin typeface="Arial"/>
                          <a:cs typeface="Arial"/>
                        </a:rPr>
                        <a:t>l</a:t>
                      </a:r>
                      <a:r>
                        <a:rPr sz="800" spc="5"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a:t>
                      </a:r>
                      <a:r>
                        <a:rPr sz="800" spc="5" dirty="0">
                          <a:latin typeface="Arial"/>
                          <a:cs typeface="Arial"/>
                        </a:rPr>
                        <a:t> </a:t>
                      </a:r>
                      <a:r>
                        <a:rPr sz="800" spc="10" dirty="0">
                          <a:latin typeface="Arial"/>
                          <a:cs typeface="Arial"/>
                        </a:rPr>
                        <a:t>m</a:t>
                      </a:r>
                      <a:r>
                        <a:rPr sz="800" spc="-10" dirty="0">
                          <a:latin typeface="Arial"/>
                          <a:cs typeface="Arial"/>
                        </a:rPr>
                        <a:t>o</a:t>
                      </a:r>
                      <a:r>
                        <a:rPr sz="800" spc="15" dirty="0">
                          <a:latin typeface="Arial"/>
                          <a:cs typeface="Arial"/>
                        </a:rPr>
                        <a:t>d</a:t>
                      </a:r>
                      <a:r>
                        <a:rPr sz="800" spc="-10" dirty="0">
                          <a:latin typeface="Arial"/>
                          <a:cs typeface="Arial"/>
                        </a:rPr>
                        <a:t>e</a:t>
                      </a:r>
                      <a:r>
                        <a:rPr sz="800" spc="15" dirty="0">
                          <a:latin typeface="Arial"/>
                          <a:cs typeface="Arial"/>
                        </a:rPr>
                        <a:t>l</a:t>
                      </a:r>
                      <a:r>
                        <a:rPr sz="800" spc="-10" dirty="0">
                          <a:latin typeface="Arial"/>
                          <a:cs typeface="Arial"/>
                        </a:rPr>
                        <a:t>ed.</a:t>
                      </a:r>
                      <a:endParaRPr sz="800">
                        <a:latin typeface="Arial"/>
                        <a:cs typeface="Arial"/>
                      </a:endParaRPr>
                    </a:p>
                    <a:p>
                      <a:pPr marL="294640" marR="61594" indent="-228600" algn="just">
                        <a:lnSpc>
                          <a:spcPct val="96300"/>
                        </a:lnSpc>
                        <a:spcBef>
                          <a:spcPts val="10"/>
                        </a:spcBef>
                        <a:buFont typeface="Symbol"/>
                        <a:buChar char=""/>
                        <a:tabLst>
                          <a:tab pos="295275" algn="l"/>
                        </a:tabLst>
                      </a:pPr>
                      <a:r>
                        <a:rPr sz="800" dirty="0">
                          <a:latin typeface="Arial"/>
                          <a:cs typeface="Arial"/>
                        </a:rPr>
                        <a:t>A</a:t>
                      </a:r>
                      <a:r>
                        <a:rPr sz="800" spc="-10" dirty="0">
                          <a:latin typeface="Arial"/>
                          <a:cs typeface="Arial"/>
                        </a:rPr>
                        <a:t>pp</a:t>
                      </a:r>
                      <a:r>
                        <a:rPr sz="800" spc="20" dirty="0">
                          <a:latin typeface="Arial"/>
                          <a:cs typeface="Arial"/>
                        </a:rPr>
                        <a:t>r</a:t>
                      </a:r>
                      <a:r>
                        <a:rPr sz="800" spc="-10" dirty="0">
                          <a:latin typeface="Arial"/>
                          <a:cs typeface="Arial"/>
                        </a:rPr>
                        <a:t>o</a:t>
                      </a:r>
                      <a:r>
                        <a:rPr sz="800" spc="15" dirty="0">
                          <a:latin typeface="Arial"/>
                          <a:cs typeface="Arial"/>
                        </a:rPr>
                        <a:t>p</a:t>
                      </a:r>
                      <a:r>
                        <a:rPr sz="800" dirty="0">
                          <a:latin typeface="Arial"/>
                          <a:cs typeface="Arial"/>
                        </a:rPr>
                        <a:t>r</a:t>
                      </a:r>
                      <a:r>
                        <a:rPr sz="800" spc="15" dirty="0">
                          <a:latin typeface="Arial"/>
                          <a:cs typeface="Arial"/>
                        </a:rPr>
                        <a:t>i</a:t>
                      </a:r>
                      <a:r>
                        <a:rPr sz="800" spc="-10" dirty="0">
                          <a:latin typeface="Arial"/>
                          <a:cs typeface="Arial"/>
                        </a:rPr>
                        <a:t>a</a:t>
                      </a:r>
                      <a:r>
                        <a:rPr sz="800" spc="15" dirty="0">
                          <a:latin typeface="Arial"/>
                          <a:cs typeface="Arial"/>
                        </a:rPr>
                        <a:t>t</a:t>
                      </a:r>
                      <a:r>
                        <a:rPr sz="800" dirty="0">
                          <a:latin typeface="Arial"/>
                          <a:cs typeface="Arial"/>
                        </a:rPr>
                        <a:t>e  </a:t>
                      </a:r>
                      <a:r>
                        <a:rPr sz="800" spc="20" dirty="0">
                          <a:latin typeface="Arial"/>
                          <a:cs typeface="Arial"/>
                        </a:rPr>
                        <a:t> </a:t>
                      </a:r>
                      <a:r>
                        <a:rPr sz="800" spc="15" dirty="0">
                          <a:latin typeface="Arial"/>
                          <a:cs typeface="Arial"/>
                        </a:rPr>
                        <a:t>i</a:t>
                      </a:r>
                      <a:r>
                        <a:rPr sz="800" spc="-10" dirty="0">
                          <a:latin typeface="Arial"/>
                          <a:cs typeface="Arial"/>
                        </a:rPr>
                        <a:t>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15" dirty="0">
                          <a:latin typeface="Arial"/>
                          <a:cs typeface="Arial"/>
                        </a:rPr>
                        <a:t>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40" dirty="0">
                          <a:latin typeface="Arial"/>
                          <a:cs typeface="Arial"/>
                        </a:rPr>
                        <a:t> </a:t>
                      </a:r>
                      <a:r>
                        <a:rPr sz="800" spc="10" dirty="0">
                          <a:latin typeface="Arial"/>
                          <a:cs typeface="Arial"/>
                        </a:rPr>
                        <a:t>s</a:t>
                      </a:r>
                      <a:r>
                        <a:rPr sz="800" spc="-5" dirty="0">
                          <a:latin typeface="Arial"/>
                          <a:cs typeface="Arial"/>
                        </a:rPr>
                        <a:t>t</a:t>
                      </a:r>
                      <a:r>
                        <a:rPr sz="800" spc="20" dirty="0">
                          <a:latin typeface="Arial"/>
                          <a:cs typeface="Arial"/>
                        </a:rPr>
                        <a:t>r</a:t>
                      </a:r>
                      <a:r>
                        <a:rPr sz="800" spc="-30" dirty="0">
                          <a:latin typeface="Arial"/>
                          <a:cs typeface="Arial"/>
                        </a:rPr>
                        <a:t>a</a:t>
                      </a:r>
                      <a:r>
                        <a:rPr sz="800" dirty="0">
                          <a:latin typeface="Arial"/>
                          <a:cs typeface="Arial"/>
                        </a:rPr>
                        <a:t>- </a:t>
                      </a:r>
                      <a:r>
                        <a:rPr sz="800" spc="15" dirty="0">
                          <a:latin typeface="Arial"/>
                          <a:cs typeface="Arial"/>
                        </a:rPr>
                        <a:t>t</a:t>
                      </a:r>
                      <a:r>
                        <a:rPr sz="800" spc="-35" dirty="0">
                          <a:latin typeface="Arial"/>
                          <a:cs typeface="Arial"/>
                        </a:rPr>
                        <a:t>e</a:t>
                      </a:r>
                      <a:r>
                        <a:rPr sz="800" spc="15" dirty="0">
                          <a:latin typeface="Arial"/>
                          <a:cs typeface="Arial"/>
                        </a:rPr>
                        <a:t>gi</a:t>
                      </a:r>
                      <a:r>
                        <a:rPr sz="800" spc="-35" dirty="0">
                          <a:latin typeface="Arial"/>
                          <a:cs typeface="Arial"/>
                        </a:rPr>
                        <a:t>e</a:t>
                      </a:r>
                      <a:r>
                        <a:rPr sz="800" dirty="0">
                          <a:latin typeface="Arial"/>
                          <a:cs typeface="Arial"/>
                        </a:rPr>
                        <a:t>s   </a:t>
                      </a:r>
                      <a:r>
                        <a:rPr sz="800" spc="8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70"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u</a:t>
                      </a:r>
                      <a:r>
                        <a:rPr sz="800" spc="15" dirty="0">
                          <a:latin typeface="Arial"/>
                          <a:cs typeface="Arial"/>
                        </a:rPr>
                        <a:t>d</a:t>
                      </a:r>
                      <a:r>
                        <a:rPr sz="800" spc="-10" dirty="0">
                          <a:latin typeface="Arial"/>
                          <a:cs typeface="Arial"/>
                        </a:rPr>
                        <a:t>en</a:t>
                      </a:r>
                      <a:r>
                        <a:rPr sz="800" dirty="0">
                          <a:latin typeface="Arial"/>
                          <a:cs typeface="Arial"/>
                        </a:rPr>
                        <a:t>t   </a:t>
                      </a:r>
                      <a:r>
                        <a:rPr sz="800" spc="90" dirty="0">
                          <a:latin typeface="Arial"/>
                          <a:cs typeface="Arial"/>
                        </a:rPr>
                        <a:t> </a:t>
                      </a:r>
                      <a:r>
                        <a:rPr sz="800" spc="15" dirty="0">
                          <a:latin typeface="Arial"/>
                          <a:cs typeface="Arial"/>
                        </a:rPr>
                        <a:t>l</a:t>
                      </a:r>
                      <a:r>
                        <a:rPr sz="800" spc="-10" dirty="0">
                          <a:latin typeface="Arial"/>
                          <a:cs typeface="Arial"/>
                        </a:rPr>
                        <a:t>ea</a:t>
                      </a:r>
                      <a:r>
                        <a:rPr sz="800" spc="20" dirty="0">
                          <a:latin typeface="Arial"/>
                          <a:cs typeface="Arial"/>
                        </a:rPr>
                        <a:t>r</a:t>
                      </a:r>
                      <a:r>
                        <a:rPr sz="800" spc="-10" dirty="0">
                          <a:latin typeface="Arial"/>
                          <a:cs typeface="Arial"/>
                        </a:rPr>
                        <a:t>n</a:t>
                      </a:r>
                      <a:r>
                        <a:rPr sz="800" spc="15" dirty="0">
                          <a:latin typeface="Arial"/>
                          <a:cs typeface="Arial"/>
                        </a:rPr>
                        <a:t>i</a:t>
                      </a:r>
                      <a:r>
                        <a:rPr sz="800" spc="-10" dirty="0">
                          <a:latin typeface="Arial"/>
                          <a:cs typeface="Arial"/>
                        </a:rPr>
                        <a:t>ng ou</a:t>
                      </a:r>
                      <a:r>
                        <a:rPr sz="800" spc="-5" dirty="0">
                          <a:latin typeface="Arial"/>
                          <a:cs typeface="Arial"/>
                        </a:rPr>
                        <a:t>t</a:t>
                      </a:r>
                      <a:r>
                        <a:rPr sz="800" spc="35" dirty="0">
                          <a:latin typeface="Arial"/>
                          <a:cs typeface="Arial"/>
                        </a:rPr>
                        <a:t>c</a:t>
                      </a:r>
                      <a:r>
                        <a:rPr sz="800" spc="-10" dirty="0">
                          <a:latin typeface="Arial"/>
                          <a:cs typeface="Arial"/>
                        </a:rPr>
                        <a:t>o</a:t>
                      </a:r>
                      <a:r>
                        <a:rPr sz="800" spc="10" dirty="0">
                          <a:latin typeface="Arial"/>
                          <a:cs typeface="Arial"/>
                        </a:rPr>
                        <a:t>m</a:t>
                      </a:r>
                      <a:r>
                        <a:rPr sz="800" spc="-35" dirty="0">
                          <a:latin typeface="Arial"/>
                          <a:cs typeface="Arial"/>
                        </a:rPr>
                        <a:t>e</a:t>
                      </a:r>
                      <a:r>
                        <a:rPr sz="800" dirty="0">
                          <a:latin typeface="Arial"/>
                          <a:cs typeface="Arial"/>
                        </a:rPr>
                        <a:t>s</a:t>
                      </a:r>
                      <a:r>
                        <a:rPr sz="800" spc="5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a:t>
                      </a:r>
                      <a:r>
                        <a:rPr sz="800" spc="5" dirty="0">
                          <a:latin typeface="Arial"/>
                          <a:cs typeface="Arial"/>
                        </a:rPr>
                        <a:t> </a:t>
                      </a:r>
                      <a:r>
                        <a:rPr sz="800" spc="-10" dirty="0">
                          <a:latin typeface="Arial"/>
                          <a:cs typeface="Arial"/>
                        </a:rPr>
                        <a:t>u</a:t>
                      </a:r>
                      <a:r>
                        <a:rPr sz="800" spc="-5" dirty="0">
                          <a:latin typeface="Arial"/>
                          <a:cs typeface="Arial"/>
                        </a:rPr>
                        <a:t>t</a:t>
                      </a:r>
                      <a:r>
                        <a:rPr sz="800" spc="15" dirty="0">
                          <a:latin typeface="Arial"/>
                          <a:cs typeface="Arial"/>
                        </a:rPr>
                        <a:t>i</a:t>
                      </a:r>
                      <a:r>
                        <a:rPr sz="800" spc="-10" dirty="0">
                          <a:latin typeface="Arial"/>
                          <a:cs typeface="Arial"/>
                        </a:rPr>
                        <a:t>l</a:t>
                      </a:r>
                      <a:r>
                        <a:rPr sz="800" spc="15" dirty="0">
                          <a:latin typeface="Arial"/>
                          <a:cs typeface="Arial"/>
                        </a:rPr>
                        <a:t>i</a:t>
                      </a:r>
                      <a:r>
                        <a:rPr sz="800" spc="10" dirty="0">
                          <a:latin typeface="Arial"/>
                          <a:cs typeface="Arial"/>
                        </a:rPr>
                        <a:t>z</a:t>
                      </a:r>
                      <a:r>
                        <a:rPr sz="800" spc="-10" dirty="0">
                          <a:latin typeface="Arial"/>
                          <a:cs typeface="Arial"/>
                        </a:rPr>
                        <a:t>ed.</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94640" marR="59055" indent="-228600">
                        <a:lnSpc>
                          <a:spcPts val="940"/>
                        </a:lnSpc>
                        <a:buFont typeface="Symbol"/>
                        <a:buChar char=""/>
                        <a:tabLst>
                          <a:tab pos="295275" algn="l"/>
                        </a:tabLst>
                      </a:pPr>
                      <a:r>
                        <a:rPr sz="800" spc="25" dirty="0">
                          <a:latin typeface="Arial"/>
                          <a:cs typeface="Arial"/>
                        </a:rPr>
                        <a:t>C</a:t>
                      </a:r>
                      <a:r>
                        <a:rPr sz="800" spc="-35" dirty="0">
                          <a:latin typeface="Arial"/>
                          <a:cs typeface="Arial"/>
                        </a:rPr>
                        <a:t>o</a:t>
                      </a:r>
                      <a:r>
                        <a:rPr sz="800" spc="-10" dirty="0">
                          <a:latin typeface="Arial"/>
                          <a:cs typeface="Arial"/>
                        </a:rPr>
                        <a:t>n</a:t>
                      </a:r>
                      <a:r>
                        <a:rPr sz="800" spc="15" dirty="0">
                          <a:latin typeface="Arial"/>
                          <a:cs typeface="Arial"/>
                        </a:rPr>
                        <a:t>t</a:t>
                      </a:r>
                      <a:r>
                        <a:rPr sz="800" spc="-10" dirty="0">
                          <a:latin typeface="Arial"/>
                          <a:cs typeface="Arial"/>
                        </a:rPr>
                        <a:t>e</a:t>
                      </a:r>
                      <a:r>
                        <a:rPr sz="800" spc="15" dirty="0">
                          <a:latin typeface="Arial"/>
                          <a:cs typeface="Arial"/>
                        </a:rPr>
                        <a:t>n</a:t>
                      </a:r>
                      <a:r>
                        <a:rPr sz="800" dirty="0">
                          <a:latin typeface="Arial"/>
                          <a:cs typeface="Arial"/>
                        </a:rPr>
                        <a:t>t   </a:t>
                      </a:r>
                      <a:r>
                        <a:rPr sz="800" spc="65" dirty="0">
                          <a:latin typeface="Arial"/>
                          <a:cs typeface="Arial"/>
                        </a:rPr>
                        <a:t> </a:t>
                      </a:r>
                      <a:r>
                        <a:rPr sz="800" spc="-10" dirty="0">
                          <a:latin typeface="Arial"/>
                          <a:cs typeface="Arial"/>
                        </a:rPr>
                        <a:t>i</a:t>
                      </a:r>
                      <a:r>
                        <a:rPr sz="800" dirty="0">
                          <a:latin typeface="Arial"/>
                          <a:cs typeface="Arial"/>
                        </a:rPr>
                        <a:t>s   </a:t>
                      </a:r>
                      <a:r>
                        <a:rPr sz="800" spc="10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5" dirty="0">
                          <a:latin typeface="Arial"/>
                          <a:cs typeface="Arial"/>
                        </a:rPr>
                        <a:t>ib</a:t>
                      </a:r>
                      <a:r>
                        <a:rPr sz="800" spc="-10" dirty="0">
                          <a:latin typeface="Arial"/>
                          <a:cs typeface="Arial"/>
                        </a:rPr>
                        <a:t>e</a:t>
                      </a:r>
                      <a:r>
                        <a:rPr sz="800" dirty="0">
                          <a:latin typeface="Arial"/>
                          <a:cs typeface="Arial"/>
                        </a:rPr>
                        <a:t>d   </a:t>
                      </a:r>
                      <a:r>
                        <a:rPr sz="800" spc="85" dirty="0">
                          <a:latin typeface="Arial"/>
                          <a:cs typeface="Arial"/>
                        </a:rPr>
                        <a:t> </a:t>
                      </a:r>
                      <a:r>
                        <a:rPr sz="800" spc="-10" dirty="0">
                          <a:latin typeface="Arial"/>
                          <a:cs typeface="Arial"/>
                        </a:rPr>
                        <a:t>and </a:t>
                      </a:r>
                      <a:r>
                        <a:rPr sz="800" spc="10" dirty="0">
                          <a:latin typeface="Arial"/>
                          <a:cs typeface="Arial"/>
                        </a:rPr>
                        <a:t>c</a:t>
                      </a:r>
                      <a:r>
                        <a:rPr sz="800" spc="-10" dirty="0">
                          <a:latin typeface="Arial"/>
                          <a:cs typeface="Arial"/>
                        </a:rPr>
                        <a:t>o</a:t>
                      </a:r>
                      <a:r>
                        <a:rPr sz="800" spc="-15" dirty="0">
                          <a:latin typeface="Arial"/>
                          <a:cs typeface="Arial"/>
                        </a:rPr>
                        <a:t>v</a:t>
                      </a:r>
                      <a:r>
                        <a:rPr sz="800" spc="-10" dirty="0">
                          <a:latin typeface="Arial"/>
                          <a:cs typeface="Arial"/>
                        </a:rPr>
                        <a:t>e</a:t>
                      </a:r>
                      <a:r>
                        <a:rPr sz="800" spc="20" dirty="0">
                          <a:latin typeface="Arial"/>
                          <a:cs typeface="Arial"/>
                        </a:rPr>
                        <a:t>r</a:t>
                      </a:r>
                      <a:r>
                        <a:rPr sz="800" spc="-10" dirty="0">
                          <a:latin typeface="Arial"/>
                          <a:cs typeface="Arial"/>
                        </a:rPr>
                        <a:t>e</a:t>
                      </a:r>
                      <a:r>
                        <a:rPr sz="800" dirty="0">
                          <a:latin typeface="Arial"/>
                          <a:cs typeface="Arial"/>
                        </a:rPr>
                        <a:t>d</a:t>
                      </a:r>
                      <a:r>
                        <a:rPr sz="800" spc="30" dirty="0">
                          <a:latin typeface="Arial"/>
                          <a:cs typeface="Arial"/>
                        </a:rPr>
                        <a:t> </a:t>
                      </a:r>
                      <a:r>
                        <a:rPr sz="800" spc="-20" dirty="0">
                          <a:latin typeface="Arial"/>
                          <a:cs typeface="Arial"/>
                        </a:rPr>
                        <a:t>w</a:t>
                      </a:r>
                      <a:r>
                        <a:rPr sz="800" spc="15" dirty="0">
                          <a:latin typeface="Arial"/>
                          <a:cs typeface="Arial"/>
                        </a:rPr>
                        <a:t>i</a:t>
                      </a:r>
                      <a:r>
                        <a:rPr sz="800" spc="-5" dirty="0">
                          <a:latin typeface="Arial"/>
                          <a:cs typeface="Arial"/>
                        </a:rPr>
                        <a:t>t</a:t>
                      </a:r>
                      <a:r>
                        <a:rPr sz="800" dirty="0">
                          <a:latin typeface="Arial"/>
                          <a:cs typeface="Arial"/>
                        </a:rPr>
                        <a:t>h</a:t>
                      </a:r>
                      <a:r>
                        <a:rPr sz="800" spc="5" dirty="0">
                          <a:latin typeface="Arial"/>
                          <a:cs typeface="Arial"/>
                        </a:rPr>
                        <a:t> </a:t>
                      </a:r>
                      <a:r>
                        <a:rPr sz="800" dirty="0">
                          <a:latin typeface="Arial"/>
                          <a:cs typeface="Arial"/>
                        </a:rPr>
                        <a:t>a</a:t>
                      </a:r>
                      <a:r>
                        <a:rPr sz="800" spc="-15" dirty="0">
                          <a:latin typeface="Arial"/>
                          <a:cs typeface="Arial"/>
                        </a:rPr>
                        <a:t> </a:t>
                      </a:r>
                      <a:r>
                        <a:rPr sz="800" spc="40" dirty="0">
                          <a:latin typeface="Arial"/>
                          <a:cs typeface="Arial"/>
                        </a:rPr>
                        <a:t>f</a:t>
                      </a:r>
                      <a:r>
                        <a:rPr sz="800" spc="-35" dirty="0">
                          <a:latin typeface="Arial"/>
                          <a:cs typeface="Arial"/>
                        </a:rPr>
                        <a:t>o</a:t>
                      </a:r>
                      <a:r>
                        <a:rPr sz="800" spc="10" dirty="0">
                          <a:latin typeface="Arial"/>
                          <a:cs typeface="Arial"/>
                        </a:rPr>
                        <a:t>c</a:t>
                      </a:r>
                      <a:r>
                        <a:rPr sz="800" spc="-10" dirty="0">
                          <a:latin typeface="Arial"/>
                          <a:cs typeface="Arial"/>
                        </a:rPr>
                        <a:t>u</a:t>
                      </a:r>
                      <a:r>
                        <a:rPr sz="800" spc="10" dirty="0">
                          <a:latin typeface="Arial"/>
                          <a:cs typeface="Arial"/>
                        </a:rPr>
                        <a:t>s</a:t>
                      </a:r>
                      <a:r>
                        <a:rPr sz="800" dirty="0">
                          <a:latin typeface="Arial"/>
                          <a:cs typeface="Arial"/>
                        </a:rPr>
                        <a:t>.</a:t>
                      </a:r>
                      <a:endParaRPr sz="800">
                        <a:latin typeface="Arial"/>
                        <a:cs typeface="Arial"/>
                      </a:endParaRPr>
                    </a:p>
                    <a:p>
                      <a:pPr marL="294640" marR="58419" indent="-228600">
                        <a:lnSpc>
                          <a:spcPts val="940"/>
                        </a:lnSpc>
                        <a:spcBef>
                          <a:spcPts val="20"/>
                        </a:spcBef>
                        <a:buFont typeface="Symbol"/>
                        <a:buChar char=""/>
                        <a:tabLst>
                          <a:tab pos="295275" algn="l"/>
                        </a:tabLst>
                      </a:pPr>
                      <a:r>
                        <a:rPr sz="800" spc="20" dirty="0">
                          <a:latin typeface="Arial"/>
                          <a:cs typeface="Arial"/>
                        </a:rPr>
                        <a:t>K</a:t>
                      </a:r>
                      <a:r>
                        <a:rPr sz="800" spc="-10" dirty="0">
                          <a:latin typeface="Arial"/>
                          <a:cs typeface="Arial"/>
                        </a:rPr>
                        <a:t>e</a:t>
                      </a:r>
                      <a:r>
                        <a:rPr sz="800" dirty="0">
                          <a:latin typeface="Arial"/>
                          <a:cs typeface="Arial"/>
                        </a:rPr>
                        <a:t>y </a:t>
                      </a:r>
                      <a:r>
                        <a:rPr sz="800" spc="95" dirty="0">
                          <a:latin typeface="Arial"/>
                          <a:cs typeface="Arial"/>
                        </a:rPr>
                        <a:t> </a:t>
                      </a:r>
                      <a:r>
                        <a:rPr sz="800" spc="15" dirty="0">
                          <a:latin typeface="Arial"/>
                          <a:cs typeface="Arial"/>
                        </a:rPr>
                        <a:t>p</a:t>
                      </a:r>
                      <a:r>
                        <a:rPr sz="800" spc="-10" dirty="0">
                          <a:latin typeface="Arial"/>
                          <a:cs typeface="Arial"/>
                        </a:rPr>
                        <a:t>o</a:t>
                      </a:r>
                      <a:r>
                        <a:rPr sz="800" spc="15" dirty="0">
                          <a:latin typeface="Arial"/>
                          <a:cs typeface="Arial"/>
                        </a:rPr>
                        <a:t>i</a:t>
                      </a:r>
                      <a:r>
                        <a:rPr sz="800" spc="-10" dirty="0">
                          <a:latin typeface="Arial"/>
                          <a:cs typeface="Arial"/>
                        </a:rPr>
                        <a:t>n</a:t>
                      </a:r>
                      <a:r>
                        <a:rPr sz="800" spc="-5" dirty="0">
                          <a:latin typeface="Arial"/>
                          <a:cs typeface="Arial"/>
                        </a:rPr>
                        <a:t>t</a:t>
                      </a:r>
                      <a:r>
                        <a:rPr sz="800" dirty="0">
                          <a:latin typeface="Arial"/>
                          <a:cs typeface="Arial"/>
                        </a:rPr>
                        <a:t>s  </a:t>
                      </a:r>
                      <a:r>
                        <a:rPr sz="800" spc="-80" dirty="0">
                          <a:latin typeface="Arial"/>
                          <a:cs typeface="Arial"/>
                        </a:rPr>
                        <a:t> </a:t>
                      </a:r>
                      <a:r>
                        <a:rPr sz="800" spc="-35" dirty="0">
                          <a:latin typeface="Arial"/>
                          <a:cs typeface="Arial"/>
                        </a:rPr>
                        <a:t>o</a:t>
                      </a:r>
                      <a:r>
                        <a:rPr sz="800" dirty="0">
                          <a:latin typeface="Arial"/>
                          <a:cs typeface="Arial"/>
                        </a:rPr>
                        <a:t>r  </a:t>
                      </a:r>
                      <a:r>
                        <a:rPr sz="800" spc="-95"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35" dirty="0">
                          <a:latin typeface="Arial"/>
                          <a:cs typeface="Arial"/>
                        </a:rPr>
                        <a:t>c</a:t>
                      </a:r>
                      <a:r>
                        <a:rPr sz="800" spc="-10" dirty="0">
                          <a:latin typeface="Arial"/>
                          <a:cs typeface="Arial"/>
                        </a:rPr>
                        <a:t>ep</a:t>
                      </a:r>
                      <a:r>
                        <a:rPr sz="800" spc="-5" dirty="0">
                          <a:latin typeface="Arial"/>
                          <a:cs typeface="Arial"/>
                        </a:rPr>
                        <a:t>t</a:t>
                      </a:r>
                      <a:r>
                        <a:rPr sz="800" dirty="0">
                          <a:latin typeface="Arial"/>
                          <a:cs typeface="Arial"/>
                        </a:rPr>
                        <a:t>s  </a:t>
                      </a:r>
                      <a:r>
                        <a:rPr sz="800" spc="-80" dirty="0">
                          <a:latin typeface="Arial"/>
                          <a:cs typeface="Arial"/>
                        </a:rPr>
                        <a:t> </a:t>
                      </a:r>
                      <a:r>
                        <a:rPr sz="800" spc="-10" dirty="0">
                          <a:latin typeface="Arial"/>
                          <a:cs typeface="Arial"/>
                        </a:rPr>
                        <a:t>p</a:t>
                      </a:r>
                      <a:r>
                        <a:rPr sz="800" spc="20" dirty="0">
                          <a:latin typeface="Arial"/>
                          <a:cs typeface="Arial"/>
                        </a:rPr>
                        <a:t>r</a:t>
                      </a:r>
                      <a:r>
                        <a:rPr sz="800" spc="-30" dirty="0">
                          <a:latin typeface="Arial"/>
                          <a:cs typeface="Arial"/>
                        </a:rPr>
                        <a:t>e</a:t>
                      </a:r>
                      <a:r>
                        <a:rPr sz="800" dirty="0">
                          <a:latin typeface="Arial"/>
                          <a:cs typeface="Arial"/>
                        </a:rPr>
                        <a:t>- </a:t>
                      </a:r>
                      <a:r>
                        <a:rPr sz="800" spc="10" dirty="0">
                          <a:latin typeface="Arial"/>
                          <a:cs typeface="Arial"/>
                        </a:rPr>
                        <a:t>s</a:t>
                      </a:r>
                      <a:r>
                        <a:rPr sz="800" spc="-10" dirty="0">
                          <a:latin typeface="Arial"/>
                          <a:cs typeface="Arial"/>
                        </a:rPr>
                        <a:t>en</a:t>
                      </a:r>
                      <a:r>
                        <a:rPr sz="800" spc="15" dirty="0">
                          <a:latin typeface="Arial"/>
                          <a:cs typeface="Arial"/>
                        </a:rPr>
                        <a:t>t</a:t>
                      </a:r>
                      <a:r>
                        <a:rPr sz="800" spc="-10" dirty="0">
                          <a:latin typeface="Arial"/>
                          <a:cs typeface="Arial"/>
                        </a:rPr>
                        <a:t>e</a:t>
                      </a:r>
                      <a:r>
                        <a:rPr sz="800" dirty="0">
                          <a:latin typeface="Arial"/>
                          <a:cs typeface="Arial"/>
                        </a:rPr>
                        <a:t>d</a:t>
                      </a:r>
                      <a:r>
                        <a:rPr sz="800" spc="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spc="-10" dirty="0">
                          <a:latin typeface="Arial"/>
                          <a:cs typeface="Arial"/>
                        </a:rPr>
                        <a:t>l</a:t>
                      </a:r>
                      <a:r>
                        <a:rPr sz="800" dirty="0">
                          <a:latin typeface="Arial"/>
                          <a:cs typeface="Arial"/>
                        </a:rPr>
                        <a:t>.</a:t>
                      </a:r>
                      <a:endParaRPr sz="800">
                        <a:latin typeface="Arial"/>
                        <a:cs typeface="Arial"/>
                      </a:endParaRPr>
                    </a:p>
                    <a:p>
                      <a:pPr marL="294640" indent="-228600">
                        <a:lnSpc>
                          <a:spcPts val="930"/>
                        </a:lnSpc>
                        <a:buFont typeface="Symbol"/>
                        <a:buChar char=""/>
                        <a:tabLst>
                          <a:tab pos="295275" algn="l"/>
                        </a:tabLst>
                      </a:pPr>
                      <a:r>
                        <a:rPr sz="800" spc="15" dirty="0">
                          <a:latin typeface="Arial"/>
                          <a:cs typeface="Arial"/>
                        </a:rPr>
                        <a:t>T</a:t>
                      </a:r>
                      <a:r>
                        <a:rPr sz="800" dirty="0">
                          <a:latin typeface="Arial"/>
                          <a:cs typeface="Arial"/>
                        </a:rPr>
                        <a:t>wo</a:t>
                      </a:r>
                      <a:r>
                        <a:rPr sz="800" spc="-1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5" dirty="0">
                          <a:latin typeface="Arial"/>
                          <a:cs typeface="Arial"/>
                        </a:rPr>
                        <a:t> </a:t>
                      </a:r>
                      <a:r>
                        <a:rPr sz="800" spc="10" dirty="0">
                          <a:latin typeface="Arial"/>
                          <a:cs typeface="Arial"/>
                        </a:rPr>
                        <a:t>m</a:t>
                      </a:r>
                      <a:r>
                        <a:rPr sz="800" spc="-10" dirty="0">
                          <a:latin typeface="Arial"/>
                          <a:cs typeface="Arial"/>
                        </a:rPr>
                        <a:t>o</a:t>
                      </a:r>
                      <a:r>
                        <a:rPr sz="800" spc="15" dirty="0">
                          <a:latin typeface="Arial"/>
                          <a:cs typeface="Arial"/>
                        </a:rPr>
                        <a:t>d</a:t>
                      </a:r>
                      <a:r>
                        <a:rPr sz="800" spc="-10" dirty="0">
                          <a:latin typeface="Arial"/>
                          <a:cs typeface="Arial"/>
                        </a:rPr>
                        <a:t>e</a:t>
                      </a:r>
                      <a:r>
                        <a:rPr sz="800" spc="15" dirty="0">
                          <a:latin typeface="Arial"/>
                          <a:cs typeface="Arial"/>
                        </a:rPr>
                        <a:t>l</a:t>
                      </a:r>
                      <a:r>
                        <a:rPr sz="800" spc="-10" dirty="0">
                          <a:latin typeface="Arial"/>
                          <a:cs typeface="Arial"/>
                        </a:rPr>
                        <a:t>e</a:t>
                      </a:r>
                      <a:r>
                        <a:rPr sz="800" spc="15" dirty="0">
                          <a:latin typeface="Arial"/>
                          <a:cs typeface="Arial"/>
                        </a:rPr>
                        <a:t>d</a:t>
                      </a:r>
                      <a:r>
                        <a:rPr sz="800" dirty="0">
                          <a:latin typeface="Arial"/>
                          <a:cs typeface="Arial"/>
                        </a:rPr>
                        <a:t>.</a:t>
                      </a:r>
                      <a:endParaRPr sz="800">
                        <a:latin typeface="Arial"/>
                        <a:cs typeface="Arial"/>
                      </a:endParaRPr>
                    </a:p>
                    <a:p>
                      <a:pPr marL="294640" marR="58419" indent="-228600">
                        <a:lnSpc>
                          <a:spcPts val="940"/>
                        </a:lnSpc>
                        <a:spcBef>
                          <a:spcPts val="45"/>
                        </a:spcBef>
                        <a:buFont typeface="Symbol"/>
                        <a:buChar char=""/>
                        <a:tabLst>
                          <a:tab pos="295275" algn="l"/>
                        </a:tabLst>
                      </a:pPr>
                      <a:r>
                        <a:rPr sz="800" dirty="0">
                          <a:latin typeface="Arial"/>
                          <a:cs typeface="Arial"/>
                        </a:rPr>
                        <a:t>A</a:t>
                      </a:r>
                      <a:r>
                        <a:rPr sz="800" spc="-10" dirty="0">
                          <a:latin typeface="Arial"/>
                          <a:cs typeface="Arial"/>
                        </a:rPr>
                        <a:t>pp</a:t>
                      </a:r>
                      <a:r>
                        <a:rPr sz="800" spc="20" dirty="0">
                          <a:latin typeface="Arial"/>
                          <a:cs typeface="Arial"/>
                        </a:rPr>
                        <a:t>r</a:t>
                      </a:r>
                      <a:r>
                        <a:rPr sz="800" spc="-10" dirty="0">
                          <a:latin typeface="Arial"/>
                          <a:cs typeface="Arial"/>
                        </a:rPr>
                        <a:t>o</a:t>
                      </a:r>
                      <a:r>
                        <a:rPr sz="800" spc="15" dirty="0">
                          <a:latin typeface="Arial"/>
                          <a:cs typeface="Arial"/>
                        </a:rPr>
                        <a:t>p</a:t>
                      </a:r>
                      <a:r>
                        <a:rPr sz="800" dirty="0">
                          <a:latin typeface="Arial"/>
                          <a:cs typeface="Arial"/>
                        </a:rPr>
                        <a:t>r</a:t>
                      </a:r>
                      <a:r>
                        <a:rPr sz="800" spc="15" dirty="0">
                          <a:latin typeface="Arial"/>
                          <a:cs typeface="Arial"/>
                        </a:rPr>
                        <a:t>i</a:t>
                      </a:r>
                      <a:r>
                        <a:rPr sz="800" spc="-10" dirty="0">
                          <a:latin typeface="Arial"/>
                          <a:cs typeface="Arial"/>
                        </a:rPr>
                        <a:t>a</a:t>
                      </a:r>
                      <a:r>
                        <a:rPr sz="800" spc="15" dirty="0">
                          <a:latin typeface="Arial"/>
                          <a:cs typeface="Arial"/>
                        </a:rPr>
                        <a:t>t</a:t>
                      </a:r>
                      <a:r>
                        <a:rPr sz="800" dirty="0">
                          <a:latin typeface="Arial"/>
                          <a:cs typeface="Arial"/>
                        </a:rPr>
                        <a:t>e </a:t>
                      </a:r>
                      <a:r>
                        <a:rPr sz="800" spc="70" dirty="0">
                          <a:latin typeface="Arial"/>
                          <a:cs typeface="Arial"/>
                        </a:rPr>
                        <a:t> </a:t>
                      </a:r>
                      <a:r>
                        <a:rPr sz="800" spc="15" dirty="0">
                          <a:latin typeface="Arial"/>
                          <a:cs typeface="Arial"/>
                        </a:rPr>
                        <a:t>i</a:t>
                      </a:r>
                      <a:r>
                        <a:rPr sz="800" spc="-10" dirty="0">
                          <a:latin typeface="Arial"/>
                          <a:cs typeface="Arial"/>
                        </a:rPr>
                        <a:t>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95" dirty="0">
                          <a:latin typeface="Arial"/>
                          <a:cs typeface="Arial"/>
                        </a:rPr>
                        <a:t> </a:t>
                      </a:r>
                      <a:r>
                        <a:rPr sz="800" spc="10" dirty="0">
                          <a:latin typeface="Arial"/>
                          <a:cs typeface="Arial"/>
                        </a:rPr>
                        <a:t>s</a:t>
                      </a:r>
                      <a:r>
                        <a:rPr sz="800" spc="-5" dirty="0">
                          <a:latin typeface="Arial"/>
                          <a:cs typeface="Arial"/>
                        </a:rPr>
                        <a:t>t</a:t>
                      </a:r>
                      <a:r>
                        <a:rPr sz="800" spc="20" dirty="0">
                          <a:latin typeface="Arial"/>
                          <a:cs typeface="Arial"/>
                        </a:rPr>
                        <a:t>r</a:t>
                      </a:r>
                      <a:r>
                        <a:rPr sz="800" spc="-30" dirty="0">
                          <a:latin typeface="Arial"/>
                          <a:cs typeface="Arial"/>
                        </a:rPr>
                        <a:t>a</a:t>
                      </a:r>
                      <a:r>
                        <a:rPr sz="800" dirty="0">
                          <a:latin typeface="Arial"/>
                          <a:cs typeface="Arial"/>
                        </a:rPr>
                        <a:t>- </a:t>
                      </a:r>
                      <a:r>
                        <a:rPr sz="800" spc="15" dirty="0">
                          <a:latin typeface="Arial"/>
                          <a:cs typeface="Arial"/>
                        </a:rPr>
                        <a:t>t</a:t>
                      </a:r>
                      <a:r>
                        <a:rPr sz="800" spc="-35" dirty="0">
                          <a:latin typeface="Arial"/>
                          <a:cs typeface="Arial"/>
                        </a:rPr>
                        <a:t>e</a:t>
                      </a:r>
                      <a:r>
                        <a:rPr sz="800" spc="15" dirty="0">
                          <a:latin typeface="Arial"/>
                          <a:cs typeface="Arial"/>
                        </a:rPr>
                        <a:t>gi</a:t>
                      </a:r>
                      <a:r>
                        <a:rPr sz="800" spc="-35" dirty="0">
                          <a:latin typeface="Arial"/>
                          <a:cs typeface="Arial"/>
                        </a:rPr>
                        <a:t>e</a:t>
                      </a:r>
                      <a:r>
                        <a:rPr sz="800" dirty="0">
                          <a:latin typeface="Arial"/>
                          <a:cs typeface="Arial"/>
                        </a:rPr>
                        <a:t>s</a:t>
                      </a:r>
                      <a:r>
                        <a:rPr sz="800" spc="25" dirty="0">
                          <a:latin typeface="Arial"/>
                          <a:cs typeface="Arial"/>
                        </a:rPr>
                        <a:t> </a:t>
                      </a:r>
                      <a:r>
                        <a:rPr sz="800" dirty="0">
                          <a:latin typeface="Arial"/>
                          <a:cs typeface="Arial"/>
                        </a:rPr>
                        <a:t>w</a:t>
                      </a:r>
                      <a:r>
                        <a:rPr sz="800" spc="-10" dirty="0">
                          <a:latin typeface="Arial"/>
                          <a:cs typeface="Arial"/>
                        </a:rPr>
                        <a:t>e</a:t>
                      </a:r>
                      <a:r>
                        <a:rPr sz="800" spc="20" dirty="0">
                          <a:latin typeface="Arial"/>
                          <a:cs typeface="Arial"/>
                        </a:rPr>
                        <a:t>r</a:t>
                      </a:r>
                      <a:r>
                        <a:rPr sz="800" dirty="0">
                          <a:latin typeface="Arial"/>
                          <a:cs typeface="Arial"/>
                        </a:rPr>
                        <a:t>e</a:t>
                      </a:r>
                      <a:r>
                        <a:rPr sz="800" spc="-15" dirty="0">
                          <a:latin typeface="Arial"/>
                          <a:cs typeface="Arial"/>
                        </a:rPr>
                        <a:t> </a:t>
                      </a:r>
                      <a:r>
                        <a:rPr sz="800" spc="-10" dirty="0">
                          <a:latin typeface="Arial"/>
                          <a:cs typeface="Arial"/>
                        </a:rPr>
                        <a:t>u</a:t>
                      </a:r>
                      <a:r>
                        <a:rPr sz="800" spc="35" dirty="0">
                          <a:latin typeface="Arial"/>
                          <a:cs typeface="Arial"/>
                        </a:rPr>
                        <a:t>s</a:t>
                      </a:r>
                      <a:r>
                        <a:rPr sz="800" spc="-10" dirty="0">
                          <a:latin typeface="Arial"/>
                          <a:cs typeface="Arial"/>
                        </a:rPr>
                        <a:t>e</a:t>
                      </a:r>
                      <a:r>
                        <a:rPr sz="800" dirty="0">
                          <a:latin typeface="Arial"/>
                          <a:cs typeface="Arial"/>
                        </a:rPr>
                        <a:t>d</a:t>
                      </a:r>
                      <a:r>
                        <a:rPr sz="800" spc="5" dirty="0">
                          <a:latin typeface="Arial"/>
                          <a:cs typeface="Arial"/>
                        </a:rPr>
                        <a:t> </a:t>
                      </a:r>
                      <a:r>
                        <a:rPr sz="800" spc="-10" dirty="0">
                          <a:latin typeface="Arial"/>
                          <a:cs typeface="Arial"/>
                        </a:rPr>
                        <a:t>i</a:t>
                      </a:r>
                      <a:r>
                        <a:rPr sz="800" dirty="0">
                          <a:latin typeface="Arial"/>
                          <a:cs typeface="Arial"/>
                        </a:rPr>
                        <a:t>n</a:t>
                      </a:r>
                      <a:r>
                        <a:rPr sz="800" spc="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5"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spc="15" dirty="0">
                          <a:latin typeface="Arial"/>
                          <a:cs typeface="Arial"/>
                        </a:rPr>
                        <a:t>n</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294640" marR="57785" indent="-228600" algn="just">
                        <a:lnSpc>
                          <a:spcPts val="940"/>
                        </a:lnSpc>
                        <a:buFont typeface="Symbol"/>
                        <a:buChar char=""/>
                        <a:tabLst>
                          <a:tab pos="295275" algn="l"/>
                        </a:tabLst>
                      </a:pPr>
                      <a:r>
                        <a:rPr sz="800" spc="5" dirty="0">
                          <a:latin typeface="Arial"/>
                          <a:cs typeface="Arial"/>
                        </a:rPr>
                        <a:t>G</a:t>
                      </a:r>
                      <a:r>
                        <a:rPr sz="800" spc="-10" dirty="0">
                          <a:latin typeface="Arial"/>
                          <a:cs typeface="Arial"/>
                        </a:rPr>
                        <a:t>e</a:t>
                      </a:r>
                      <a:r>
                        <a:rPr sz="800" spc="15" dirty="0">
                          <a:latin typeface="Arial"/>
                          <a:cs typeface="Arial"/>
                        </a:rPr>
                        <a:t>n</a:t>
                      </a:r>
                      <a:r>
                        <a:rPr sz="800" spc="-10" dirty="0">
                          <a:latin typeface="Arial"/>
                          <a:cs typeface="Arial"/>
                        </a:rPr>
                        <a:t>e</a:t>
                      </a:r>
                      <a:r>
                        <a:rPr sz="800" spc="20" dirty="0">
                          <a:latin typeface="Arial"/>
                          <a:cs typeface="Arial"/>
                        </a:rPr>
                        <a:t>r</a:t>
                      </a:r>
                      <a:r>
                        <a:rPr sz="800" spc="-10" dirty="0">
                          <a:latin typeface="Arial"/>
                          <a:cs typeface="Arial"/>
                        </a:rPr>
                        <a:t>al</a:t>
                      </a:r>
                      <a:r>
                        <a:rPr sz="800" spc="15" dirty="0">
                          <a:latin typeface="Arial"/>
                          <a:cs typeface="Arial"/>
                        </a:rPr>
                        <a:t>l</a:t>
                      </a:r>
                      <a:r>
                        <a:rPr sz="800" dirty="0">
                          <a:latin typeface="Arial"/>
                          <a:cs typeface="Arial"/>
                        </a:rPr>
                        <a:t>y </a:t>
                      </a:r>
                      <a:r>
                        <a:rPr sz="800" spc="-5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5" dirty="0">
                          <a:latin typeface="Arial"/>
                          <a:cs typeface="Arial"/>
                        </a:rPr>
                        <a:t>ib</a:t>
                      </a:r>
                      <a:r>
                        <a:rPr sz="800" spc="-10" dirty="0">
                          <a:latin typeface="Arial"/>
                          <a:cs typeface="Arial"/>
                        </a:rPr>
                        <a:t>e</a:t>
                      </a:r>
                      <a:r>
                        <a:rPr sz="800" dirty="0">
                          <a:latin typeface="Arial"/>
                          <a:cs typeface="Arial"/>
                        </a:rPr>
                        <a:t>d </a:t>
                      </a:r>
                      <a:r>
                        <a:rPr sz="800" spc="-5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0"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 </a:t>
                      </a:r>
                      <a:r>
                        <a:rPr sz="800" spc="10" dirty="0">
                          <a:latin typeface="Arial"/>
                          <a:cs typeface="Arial"/>
                        </a:rPr>
                        <a:t>c</a:t>
                      </a:r>
                      <a:r>
                        <a:rPr sz="800" spc="-10" dirty="0">
                          <a:latin typeface="Arial"/>
                          <a:cs typeface="Arial"/>
                        </a:rPr>
                        <a:t>on</a:t>
                      </a:r>
                      <a:r>
                        <a:rPr sz="800" spc="15" dirty="0">
                          <a:latin typeface="Arial"/>
                          <a:cs typeface="Arial"/>
                        </a:rPr>
                        <a:t>t</a:t>
                      </a:r>
                      <a:r>
                        <a:rPr sz="800" spc="-10" dirty="0">
                          <a:latin typeface="Arial"/>
                          <a:cs typeface="Arial"/>
                        </a:rPr>
                        <a:t>en</a:t>
                      </a:r>
                      <a:r>
                        <a:rPr sz="800" spc="15" dirty="0">
                          <a:latin typeface="Arial"/>
                          <a:cs typeface="Arial"/>
                        </a:rPr>
                        <a:t>t</a:t>
                      </a:r>
                      <a:r>
                        <a:rPr sz="800" dirty="0">
                          <a:latin typeface="Arial"/>
                          <a:cs typeface="Arial"/>
                        </a:rPr>
                        <a:t>.</a:t>
                      </a:r>
                      <a:endParaRPr sz="800">
                        <a:latin typeface="Arial"/>
                        <a:cs typeface="Arial"/>
                      </a:endParaRPr>
                    </a:p>
                    <a:p>
                      <a:pPr marL="294640" marR="54610" indent="-228600" algn="just">
                        <a:lnSpc>
                          <a:spcPct val="96000"/>
                        </a:lnSpc>
                        <a:spcBef>
                          <a:spcPts val="10"/>
                        </a:spcBef>
                        <a:buFont typeface="Symbol"/>
                        <a:buChar char=""/>
                        <a:tabLst>
                          <a:tab pos="295275" algn="l"/>
                        </a:tabLst>
                      </a:pPr>
                      <a:r>
                        <a:rPr sz="800" spc="25" dirty="0">
                          <a:latin typeface="Arial"/>
                          <a:cs typeface="Arial"/>
                        </a:rPr>
                        <a:t>C</a:t>
                      </a:r>
                      <a:r>
                        <a:rPr sz="800" spc="-35" dirty="0">
                          <a:latin typeface="Arial"/>
                          <a:cs typeface="Arial"/>
                        </a:rPr>
                        <a:t>o</a:t>
                      </a:r>
                      <a:r>
                        <a:rPr sz="800" spc="15" dirty="0">
                          <a:latin typeface="Arial"/>
                          <a:cs typeface="Arial"/>
                        </a:rPr>
                        <a:t>u</a:t>
                      </a:r>
                      <a:r>
                        <a:rPr sz="800" spc="-10" dirty="0">
                          <a:latin typeface="Arial"/>
                          <a:cs typeface="Arial"/>
                        </a:rPr>
                        <a:t>l</a:t>
                      </a:r>
                      <a:r>
                        <a:rPr sz="800" dirty="0">
                          <a:latin typeface="Arial"/>
                          <a:cs typeface="Arial"/>
                        </a:rPr>
                        <a:t>d  </a:t>
                      </a:r>
                      <a:r>
                        <a:rPr sz="800" spc="-105"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l</a:t>
                      </a:r>
                      <a:r>
                        <a:rPr sz="800" dirty="0">
                          <a:latin typeface="Arial"/>
                          <a:cs typeface="Arial"/>
                        </a:rPr>
                        <a:t>l  </a:t>
                      </a:r>
                      <a:r>
                        <a:rPr sz="800" spc="-100" dirty="0">
                          <a:latin typeface="Arial"/>
                          <a:cs typeface="Arial"/>
                        </a:rPr>
                        <a:t> </a:t>
                      </a:r>
                      <a:r>
                        <a:rPr sz="800" spc="15" dirty="0">
                          <a:latin typeface="Arial"/>
                          <a:cs typeface="Arial"/>
                        </a:rPr>
                        <a:t>th</a:t>
                      </a:r>
                      <a:r>
                        <a:rPr sz="800" spc="-10" dirty="0">
                          <a:latin typeface="Arial"/>
                          <a:cs typeface="Arial"/>
                        </a:rPr>
                        <a:t>e</a:t>
                      </a:r>
                      <a:r>
                        <a:rPr sz="800" dirty="0">
                          <a:latin typeface="Arial"/>
                          <a:cs typeface="Arial"/>
                        </a:rPr>
                        <a:t>y  </a:t>
                      </a:r>
                      <a:r>
                        <a:rPr sz="800" spc="-80" dirty="0">
                          <a:latin typeface="Arial"/>
                          <a:cs typeface="Arial"/>
                        </a:rPr>
                        <a:t> </a:t>
                      </a:r>
                      <a:r>
                        <a:rPr sz="800" spc="-15" dirty="0">
                          <a:latin typeface="Arial"/>
                          <a:cs typeface="Arial"/>
                        </a:rPr>
                        <a:t>k</a:t>
                      </a:r>
                      <a:r>
                        <a:rPr sz="800" spc="15" dirty="0">
                          <a:latin typeface="Arial"/>
                          <a:cs typeface="Arial"/>
                        </a:rPr>
                        <a:t>n</a:t>
                      </a:r>
                      <a:r>
                        <a:rPr sz="800" spc="-10" dirty="0">
                          <a:latin typeface="Arial"/>
                          <a:cs typeface="Arial"/>
                        </a:rPr>
                        <a:t>e</a:t>
                      </a:r>
                      <a:r>
                        <a:rPr sz="800" dirty="0">
                          <a:latin typeface="Arial"/>
                          <a:cs typeface="Arial"/>
                        </a:rPr>
                        <a:t>w  </a:t>
                      </a:r>
                      <a:r>
                        <a:rPr sz="800" spc="-65" dirty="0">
                          <a:latin typeface="Arial"/>
                          <a:cs typeface="Arial"/>
                        </a:rPr>
                        <a:t> </a:t>
                      </a:r>
                      <a:r>
                        <a:rPr sz="800" spc="15" dirty="0">
                          <a:latin typeface="Arial"/>
                          <a:cs typeface="Arial"/>
                        </a:rPr>
                        <a:t>h</a:t>
                      </a:r>
                      <a:r>
                        <a:rPr sz="800" spc="-10" dirty="0">
                          <a:latin typeface="Arial"/>
                          <a:cs typeface="Arial"/>
                        </a:rPr>
                        <a:t>o</a:t>
                      </a:r>
                      <a:r>
                        <a:rPr sz="800" dirty="0">
                          <a:latin typeface="Arial"/>
                          <a:cs typeface="Arial"/>
                        </a:rPr>
                        <a:t>w  </a:t>
                      </a:r>
                      <a:r>
                        <a:rPr sz="800" spc="-90"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 </a:t>
                      </a:r>
                      <a:r>
                        <a:rPr sz="800" spc="-7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70" dirty="0">
                          <a:latin typeface="Arial"/>
                          <a:cs typeface="Arial"/>
                        </a:rPr>
                        <a:t> </a:t>
                      </a:r>
                      <a:r>
                        <a:rPr sz="800" spc="35" dirty="0">
                          <a:latin typeface="Arial"/>
                          <a:cs typeface="Arial"/>
                        </a:rPr>
                        <a:t>c</a:t>
                      </a:r>
                      <a:r>
                        <a:rPr sz="800" spc="-10" dirty="0">
                          <a:latin typeface="Arial"/>
                          <a:cs typeface="Arial"/>
                        </a:rPr>
                        <a:t>on</a:t>
                      </a:r>
                      <a:r>
                        <a:rPr sz="800" spc="15" dirty="0">
                          <a:latin typeface="Arial"/>
                          <a:cs typeface="Arial"/>
                        </a:rPr>
                        <a:t>t</a:t>
                      </a:r>
                      <a:r>
                        <a:rPr sz="800" spc="-10" dirty="0">
                          <a:latin typeface="Arial"/>
                          <a:cs typeface="Arial"/>
                        </a:rPr>
                        <a:t>en</a:t>
                      </a:r>
                      <a:r>
                        <a:rPr sz="800" spc="-5" dirty="0">
                          <a:latin typeface="Arial"/>
                          <a:cs typeface="Arial"/>
                        </a:rPr>
                        <a:t>t</a:t>
                      </a:r>
                      <a:r>
                        <a:rPr sz="800" dirty="0">
                          <a:latin typeface="Arial"/>
                          <a:cs typeface="Arial"/>
                        </a:rPr>
                        <a:t>, </a:t>
                      </a:r>
                      <a:r>
                        <a:rPr sz="800" spc="-45" dirty="0">
                          <a:latin typeface="Arial"/>
                          <a:cs typeface="Arial"/>
                        </a:rPr>
                        <a:t> </a:t>
                      </a:r>
                      <a:r>
                        <a:rPr sz="800" spc="-10" dirty="0">
                          <a:latin typeface="Arial"/>
                          <a:cs typeface="Arial"/>
                        </a:rPr>
                        <a:t>b</a:t>
                      </a:r>
                      <a:r>
                        <a:rPr sz="800" spc="15" dirty="0">
                          <a:latin typeface="Arial"/>
                          <a:cs typeface="Arial"/>
                        </a:rPr>
                        <a:t>u</a:t>
                      </a:r>
                      <a:r>
                        <a:rPr sz="800" dirty="0">
                          <a:latin typeface="Arial"/>
                          <a:cs typeface="Arial"/>
                        </a:rPr>
                        <a:t>t </a:t>
                      </a:r>
                      <a:r>
                        <a:rPr sz="800" spc="-65" dirty="0">
                          <a:latin typeface="Arial"/>
                          <a:cs typeface="Arial"/>
                        </a:rPr>
                        <a:t> </a:t>
                      </a:r>
                      <a:r>
                        <a:rPr sz="800" spc="15" dirty="0">
                          <a:latin typeface="Arial"/>
                          <a:cs typeface="Arial"/>
                        </a:rPr>
                        <a:t>f</a:t>
                      </a:r>
                      <a:r>
                        <a:rPr sz="800" spc="-10" dirty="0">
                          <a:latin typeface="Arial"/>
                          <a:cs typeface="Arial"/>
                        </a:rPr>
                        <a:t>ai</a:t>
                      </a:r>
                      <a:r>
                        <a:rPr sz="800" spc="15" dirty="0">
                          <a:latin typeface="Arial"/>
                          <a:cs typeface="Arial"/>
                        </a:rPr>
                        <a:t>l</a:t>
                      </a:r>
                      <a:r>
                        <a:rPr sz="800" spc="-10" dirty="0">
                          <a:latin typeface="Arial"/>
                          <a:cs typeface="Arial"/>
                        </a:rPr>
                        <a:t>e</a:t>
                      </a:r>
                      <a:r>
                        <a:rPr sz="800" dirty="0">
                          <a:latin typeface="Arial"/>
                          <a:cs typeface="Arial"/>
                        </a:rPr>
                        <a:t>d </a:t>
                      </a:r>
                      <a:r>
                        <a:rPr sz="800" spc="-50" dirty="0">
                          <a:latin typeface="Arial"/>
                          <a:cs typeface="Arial"/>
                        </a:rPr>
                        <a:t> </a:t>
                      </a:r>
                      <a:r>
                        <a:rPr sz="800" spc="15" dirty="0">
                          <a:latin typeface="Arial"/>
                          <a:cs typeface="Arial"/>
                        </a:rPr>
                        <a:t>t</a:t>
                      </a:r>
                      <a:r>
                        <a:rPr sz="800" dirty="0">
                          <a:latin typeface="Arial"/>
                          <a:cs typeface="Arial"/>
                        </a:rPr>
                        <a:t>o </a:t>
                      </a:r>
                      <a:r>
                        <a:rPr sz="800" spc="10" dirty="0">
                          <a:latin typeface="Arial"/>
                          <a:cs typeface="Arial"/>
                        </a:rPr>
                        <a:t>m</a:t>
                      </a:r>
                      <a:r>
                        <a:rPr sz="800" spc="-10" dirty="0">
                          <a:latin typeface="Arial"/>
                          <a:cs typeface="Arial"/>
                        </a:rPr>
                        <a:t>a</a:t>
                      </a:r>
                      <a:r>
                        <a:rPr sz="800" spc="10" dirty="0">
                          <a:latin typeface="Arial"/>
                          <a:cs typeface="Arial"/>
                        </a:rPr>
                        <a:t>k</a:t>
                      </a:r>
                      <a:r>
                        <a:rPr sz="800" dirty="0">
                          <a:latin typeface="Arial"/>
                          <a:cs typeface="Arial"/>
                        </a:rPr>
                        <a:t>e   </a:t>
                      </a:r>
                      <a:r>
                        <a:rPr sz="800" spc="-60" dirty="0">
                          <a:latin typeface="Arial"/>
                          <a:cs typeface="Arial"/>
                        </a:rPr>
                        <a:t> </a:t>
                      </a:r>
                      <a:r>
                        <a:rPr sz="800" dirty="0">
                          <a:latin typeface="Arial"/>
                          <a:cs typeface="Arial"/>
                        </a:rPr>
                        <a:t>a   </a:t>
                      </a:r>
                      <a:r>
                        <a:rPr sz="800" spc="-60" dirty="0">
                          <a:latin typeface="Arial"/>
                          <a:cs typeface="Arial"/>
                        </a:rPr>
                        <a:t> </a:t>
                      </a:r>
                      <a:r>
                        <a:rPr sz="800" spc="10" dirty="0">
                          <a:latin typeface="Arial"/>
                          <a:cs typeface="Arial"/>
                        </a:rPr>
                        <a:t>c</a:t>
                      </a:r>
                      <a:r>
                        <a:rPr sz="800" spc="15" dirty="0">
                          <a:latin typeface="Arial"/>
                          <a:cs typeface="Arial"/>
                        </a:rPr>
                        <a:t>l</a:t>
                      </a:r>
                      <a:r>
                        <a:rPr sz="800" spc="-10" dirty="0">
                          <a:latin typeface="Arial"/>
                          <a:cs typeface="Arial"/>
                        </a:rPr>
                        <a:t>ea</a:t>
                      </a:r>
                      <a:r>
                        <a:rPr sz="800" dirty="0">
                          <a:latin typeface="Arial"/>
                          <a:cs typeface="Arial"/>
                        </a:rPr>
                        <a:t>r   </a:t>
                      </a:r>
                      <a:r>
                        <a:rPr sz="800" spc="-30" dirty="0">
                          <a:latin typeface="Arial"/>
                          <a:cs typeface="Arial"/>
                        </a:rPr>
                        <a:t> </a:t>
                      </a:r>
                      <a:r>
                        <a:rPr sz="800" spc="-10" dirty="0">
                          <a:latin typeface="Arial"/>
                          <a:cs typeface="Arial"/>
                        </a:rPr>
                        <a:t>an</a:t>
                      </a:r>
                      <a:r>
                        <a:rPr sz="800" dirty="0">
                          <a:latin typeface="Arial"/>
                          <a:cs typeface="Arial"/>
                        </a:rPr>
                        <a:t>d   </a:t>
                      </a:r>
                      <a:r>
                        <a:rPr sz="800" spc="-60" dirty="0">
                          <a:latin typeface="Arial"/>
                          <a:cs typeface="Arial"/>
                        </a:rPr>
                        <a:t> </a:t>
                      </a:r>
                      <a:r>
                        <a:rPr sz="800" spc="35" dirty="0">
                          <a:latin typeface="Arial"/>
                          <a:cs typeface="Arial"/>
                        </a:rPr>
                        <a:t>c</a:t>
                      </a:r>
                      <a:r>
                        <a:rPr sz="800" spc="-10" dirty="0">
                          <a:latin typeface="Arial"/>
                          <a:cs typeface="Arial"/>
                        </a:rPr>
                        <a:t>on</a:t>
                      </a:r>
                      <a:r>
                        <a:rPr sz="800" spc="10" dirty="0">
                          <a:latin typeface="Arial"/>
                          <a:cs typeface="Arial"/>
                        </a:rPr>
                        <a:t>c</a:t>
                      </a:r>
                      <a:r>
                        <a:rPr sz="800" spc="-10" dirty="0">
                          <a:latin typeface="Arial"/>
                          <a:cs typeface="Arial"/>
                        </a:rPr>
                        <a:t>i</a:t>
                      </a:r>
                      <a:r>
                        <a:rPr sz="800" spc="35" dirty="0">
                          <a:latin typeface="Arial"/>
                          <a:cs typeface="Arial"/>
                        </a:rPr>
                        <a:t>s</a:t>
                      </a:r>
                      <a:r>
                        <a:rPr sz="800" dirty="0">
                          <a:latin typeface="Arial"/>
                          <a:cs typeface="Arial"/>
                        </a:rPr>
                        <a:t>e </a:t>
                      </a:r>
                      <a:r>
                        <a:rPr sz="800" spc="10" dirty="0">
                          <a:latin typeface="Arial"/>
                          <a:cs typeface="Arial"/>
                        </a:rPr>
                        <a:t>c</a:t>
                      </a:r>
                      <a:r>
                        <a:rPr sz="800" spc="-10" dirty="0">
                          <a:latin typeface="Arial"/>
                          <a:cs typeface="Arial"/>
                        </a:rPr>
                        <a:t>on</a:t>
                      </a:r>
                      <a:r>
                        <a:rPr sz="800" spc="15" dirty="0">
                          <a:latin typeface="Arial"/>
                          <a:cs typeface="Arial"/>
                        </a:rPr>
                        <a:t>n</a:t>
                      </a:r>
                      <a:r>
                        <a:rPr sz="800" spc="-35" dirty="0">
                          <a:latin typeface="Arial"/>
                          <a:cs typeface="Arial"/>
                        </a:rPr>
                        <a:t>e</a:t>
                      </a:r>
                      <a:r>
                        <a:rPr sz="800" spc="35"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5" dirty="0">
                          <a:latin typeface="Arial"/>
                          <a:cs typeface="Arial"/>
                        </a:rPr>
                        <a:t> </a:t>
                      </a:r>
                      <a:r>
                        <a:rPr sz="800" spc="15" dirty="0">
                          <a:latin typeface="Arial"/>
                          <a:cs typeface="Arial"/>
                        </a:rPr>
                        <a:t>b</a:t>
                      </a:r>
                      <a:r>
                        <a:rPr sz="800" spc="-10" dirty="0">
                          <a:latin typeface="Arial"/>
                          <a:cs typeface="Arial"/>
                        </a:rPr>
                        <a:t>e</a:t>
                      </a:r>
                      <a:r>
                        <a:rPr sz="800" spc="15" dirty="0">
                          <a:latin typeface="Arial"/>
                          <a:cs typeface="Arial"/>
                        </a:rPr>
                        <a:t>t</a:t>
                      </a:r>
                      <a:r>
                        <a:rPr sz="800" dirty="0">
                          <a:latin typeface="Arial"/>
                          <a:cs typeface="Arial"/>
                        </a:rPr>
                        <a:t>w</a:t>
                      </a:r>
                      <a:r>
                        <a:rPr sz="800" spc="-10" dirty="0">
                          <a:latin typeface="Arial"/>
                          <a:cs typeface="Arial"/>
                        </a:rPr>
                        <a:t>ee</a:t>
                      </a:r>
                      <a:r>
                        <a:rPr sz="800" dirty="0">
                          <a:latin typeface="Arial"/>
                          <a:cs typeface="Arial"/>
                        </a:rPr>
                        <a:t>n</a:t>
                      </a:r>
                      <a:r>
                        <a:rPr sz="800" spc="5" dirty="0">
                          <a:latin typeface="Arial"/>
                          <a:cs typeface="Arial"/>
                        </a:rPr>
                        <a:t> </a:t>
                      </a:r>
                      <a:r>
                        <a:rPr sz="800" spc="15" dirty="0">
                          <a:latin typeface="Arial"/>
                          <a:cs typeface="Arial"/>
                        </a:rPr>
                        <a:t>th</a:t>
                      </a:r>
                      <a:r>
                        <a:rPr sz="800" dirty="0">
                          <a:latin typeface="Arial"/>
                          <a:cs typeface="Arial"/>
                        </a:rPr>
                        <a:t>e</a:t>
                      </a:r>
                      <a:r>
                        <a:rPr sz="800" spc="-15" dirty="0">
                          <a:latin typeface="Arial"/>
                          <a:cs typeface="Arial"/>
                        </a:rPr>
                        <a:t> </a:t>
                      </a:r>
                      <a:r>
                        <a:rPr sz="800" spc="15" dirty="0">
                          <a:latin typeface="Arial"/>
                          <a:cs typeface="Arial"/>
                        </a:rPr>
                        <a:t>i</a:t>
                      </a:r>
                      <a:r>
                        <a:rPr sz="800" spc="-10" dirty="0">
                          <a:latin typeface="Arial"/>
                          <a:cs typeface="Arial"/>
                        </a:rPr>
                        <a:t>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5" dirty="0">
                          <a:latin typeface="Arial"/>
                          <a:cs typeface="Arial"/>
                        </a:rPr>
                        <a:t>t</a:t>
                      </a:r>
                      <a:r>
                        <a:rPr sz="800" dirty="0">
                          <a:latin typeface="Arial"/>
                          <a:cs typeface="Arial"/>
                        </a:rPr>
                        <a:t>- </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70" dirty="0">
                          <a:latin typeface="Arial"/>
                          <a:cs typeface="Arial"/>
                        </a:rPr>
                        <a:t> </a:t>
                      </a:r>
                      <a:r>
                        <a:rPr sz="800" spc="15" dirty="0">
                          <a:latin typeface="Arial"/>
                          <a:cs typeface="Arial"/>
                        </a:rPr>
                        <a:t>g</a:t>
                      </a:r>
                      <a:r>
                        <a:rPr sz="800" spc="-10" dirty="0">
                          <a:latin typeface="Arial"/>
                          <a:cs typeface="Arial"/>
                        </a:rPr>
                        <a:t>oal</a:t>
                      </a:r>
                      <a:r>
                        <a:rPr sz="800" dirty="0">
                          <a:latin typeface="Arial"/>
                          <a:cs typeface="Arial"/>
                        </a:rPr>
                        <a:t>s </a:t>
                      </a:r>
                      <a:r>
                        <a:rPr sz="800" spc="-50"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70" dirty="0">
                          <a:latin typeface="Arial"/>
                          <a:cs typeface="Arial"/>
                        </a:rPr>
                        <a:t> </a:t>
                      </a:r>
                      <a:r>
                        <a:rPr sz="800" spc="-10" dirty="0">
                          <a:latin typeface="Arial"/>
                          <a:cs typeface="Arial"/>
                        </a:rPr>
                        <a:t>ob</a:t>
                      </a:r>
                      <a:r>
                        <a:rPr sz="800" spc="15" dirty="0">
                          <a:latin typeface="Arial"/>
                          <a:cs typeface="Arial"/>
                        </a:rPr>
                        <a:t>j</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v</a:t>
                      </a:r>
                      <a:r>
                        <a:rPr sz="800" spc="-35" dirty="0">
                          <a:latin typeface="Arial"/>
                          <a:cs typeface="Arial"/>
                        </a:rPr>
                        <a:t>e</a:t>
                      </a:r>
                      <a:r>
                        <a:rPr sz="800" dirty="0">
                          <a:latin typeface="Arial"/>
                          <a:cs typeface="Arial"/>
                        </a:rPr>
                        <a:t>s </a:t>
                      </a:r>
                      <a:r>
                        <a:rPr sz="800" spc="-25" dirty="0">
                          <a:latin typeface="Arial"/>
                          <a:cs typeface="Arial"/>
                        </a:rPr>
                        <a:t> </a:t>
                      </a:r>
                      <a:r>
                        <a:rPr sz="800" spc="-10" dirty="0">
                          <a:latin typeface="Arial"/>
                          <a:cs typeface="Arial"/>
                        </a:rPr>
                        <a:t>and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e</a:t>
                      </a:r>
                      <a:r>
                        <a:rPr sz="800" dirty="0">
                          <a:latin typeface="Arial"/>
                          <a:cs typeface="Arial"/>
                        </a:rPr>
                        <a:t>r</a:t>
                      </a:r>
                      <a:r>
                        <a:rPr sz="800" spc="15" dirty="0">
                          <a:latin typeface="Arial"/>
                          <a:cs typeface="Arial"/>
                        </a:rPr>
                        <a:t> </a:t>
                      </a:r>
                      <a:r>
                        <a:rPr sz="800" spc="-10" dirty="0">
                          <a:latin typeface="Arial"/>
                          <a:cs typeface="Arial"/>
                        </a:rPr>
                        <a:t>ou</a:t>
                      </a:r>
                      <a:r>
                        <a:rPr sz="800" spc="-5" dirty="0">
                          <a:latin typeface="Arial"/>
                          <a:cs typeface="Arial"/>
                        </a:rPr>
                        <a:t>t</a:t>
                      </a:r>
                      <a:r>
                        <a:rPr sz="800" spc="35" dirty="0">
                          <a:latin typeface="Arial"/>
                          <a:cs typeface="Arial"/>
                        </a:rPr>
                        <a:t>c</a:t>
                      </a:r>
                      <a:r>
                        <a:rPr sz="800" spc="-10" dirty="0">
                          <a:latin typeface="Arial"/>
                          <a:cs typeface="Arial"/>
                        </a:rPr>
                        <a:t>o</a:t>
                      </a:r>
                      <a:r>
                        <a:rPr sz="800" spc="10" dirty="0">
                          <a:latin typeface="Arial"/>
                          <a:cs typeface="Arial"/>
                        </a:rPr>
                        <a:t>m</a:t>
                      </a:r>
                      <a:r>
                        <a:rPr sz="800" spc="-35" dirty="0">
                          <a:latin typeface="Arial"/>
                          <a:cs typeface="Arial"/>
                        </a:rPr>
                        <a:t>e</a:t>
                      </a:r>
                      <a:r>
                        <a:rPr sz="800" spc="35" dirty="0">
                          <a:latin typeface="Arial"/>
                          <a:cs typeface="Arial"/>
                        </a:rPr>
                        <a:t>s</a:t>
                      </a:r>
                      <a:r>
                        <a:rPr sz="800" dirty="0">
                          <a:latin typeface="Arial"/>
                          <a:cs typeface="Arial"/>
                        </a:rPr>
                        <a:t>.</a:t>
                      </a:r>
                      <a:endParaRPr sz="800">
                        <a:latin typeface="Arial"/>
                        <a:cs typeface="Arial"/>
                      </a:endParaRPr>
                    </a:p>
                    <a:p>
                      <a:pPr marL="294640" indent="-228600">
                        <a:lnSpc>
                          <a:spcPct val="100000"/>
                        </a:lnSpc>
                        <a:buFont typeface="Symbol"/>
                        <a:buChar char=""/>
                        <a:tabLst>
                          <a:tab pos="295275" algn="l"/>
                        </a:tabLst>
                      </a:pPr>
                      <a:r>
                        <a:rPr sz="800" spc="10" dirty="0">
                          <a:latin typeface="Arial"/>
                          <a:cs typeface="Arial"/>
                        </a:rPr>
                        <a:t>M</a:t>
                      </a:r>
                      <a:r>
                        <a:rPr sz="800" spc="-10" dirty="0">
                          <a:latin typeface="Arial"/>
                          <a:cs typeface="Arial"/>
                        </a:rPr>
                        <a:t>o</a:t>
                      </a:r>
                      <a:r>
                        <a:rPr sz="800" spc="15" dirty="0">
                          <a:latin typeface="Arial"/>
                          <a:cs typeface="Arial"/>
                        </a:rPr>
                        <a:t>d</a:t>
                      </a:r>
                      <a:r>
                        <a:rPr sz="800" spc="-10" dirty="0">
                          <a:latin typeface="Arial"/>
                          <a:cs typeface="Arial"/>
                        </a:rPr>
                        <a:t>e</a:t>
                      </a:r>
                      <a:r>
                        <a:rPr sz="800" spc="15" dirty="0">
                          <a:latin typeface="Arial"/>
                          <a:cs typeface="Arial"/>
                        </a:rPr>
                        <a:t>l</a:t>
                      </a:r>
                      <a:r>
                        <a:rPr sz="800" spc="-10" dirty="0">
                          <a:latin typeface="Arial"/>
                          <a:cs typeface="Arial"/>
                        </a:rPr>
                        <a:t>e</a:t>
                      </a:r>
                      <a:r>
                        <a:rPr sz="800" dirty="0">
                          <a:latin typeface="Arial"/>
                          <a:cs typeface="Arial"/>
                        </a:rPr>
                        <a:t>d</a:t>
                      </a:r>
                      <a:r>
                        <a:rPr sz="800" spc="5" dirty="0">
                          <a:latin typeface="Arial"/>
                          <a:cs typeface="Arial"/>
                        </a:rPr>
                        <a:t> </a:t>
                      </a:r>
                      <a:r>
                        <a:rPr sz="800" spc="-10" dirty="0">
                          <a:latin typeface="Arial"/>
                          <a:cs typeface="Arial"/>
                        </a:rPr>
                        <a:t>o</a:t>
                      </a:r>
                      <a:r>
                        <a:rPr sz="800" spc="15" dirty="0">
                          <a:latin typeface="Arial"/>
                          <a:cs typeface="Arial"/>
                        </a:rPr>
                        <a:t>nl</a:t>
                      </a:r>
                      <a:r>
                        <a:rPr sz="800" dirty="0">
                          <a:latin typeface="Arial"/>
                          <a:cs typeface="Arial"/>
                        </a:rPr>
                        <a:t>y</a:t>
                      </a:r>
                      <a:r>
                        <a:rPr sz="800" spc="5" dirty="0">
                          <a:latin typeface="Arial"/>
                          <a:cs typeface="Arial"/>
                        </a:rPr>
                        <a:t> </a:t>
                      </a:r>
                      <a:r>
                        <a:rPr sz="800" spc="-10" dirty="0">
                          <a:latin typeface="Arial"/>
                          <a:cs typeface="Arial"/>
                        </a:rPr>
                        <a:t>o</a:t>
                      </a:r>
                      <a:r>
                        <a:rPr sz="800" spc="15" dirty="0">
                          <a:latin typeface="Arial"/>
                          <a:cs typeface="Arial"/>
                        </a:rPr>
                        <a:t>n</a:t>
                      </a:r>
                      <a:r>
                        <a:rPr sz="800" dirty="0">
                          <a:latin typeface="Arial"/>
                          <a:cs typeface="Arial"/>
                        </a:rPr>
                        <a:t>e</a:t>
                      </a:r>
                      <a:r>
                        <a:rPr sz="800" spc="-15" dirty="0">
                          <a:latin typeface="Arial"/>
                          <a:cs typeface="Arial"/>
                        </a:rPr>
                        <a:t> </a:t>
                      </a:r>
                      <a:r>
                        <a:rPr sz="800" spc="15" dirty="0">
                          <a:latin typeface="Arial"/>
                          <a:cs typeface="Arial"/>
                        </a:rPr>
                        <a:t>e</a:t>
                      </a:r>
                      <a:r>
                        <a:rPr sz="800" spc="-15"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10" dirty="0">
                          <a:latin typeface="Arial"/>
                          <a:cs typeface="Arial"/>
                        </a:rPr>
                        <a:t>e.</a:t>
                      </a:r>
                      <a:endParaRPr sz="8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94640" marR="55880" indent="-228600" algn="just">
                        <a:lnSpc>
                          <a:spcPts val="940"/>
                        </a:lnSpc>
                        <a:buFont typeface="Symbol"/>
                        <a:buChar char=""/>
                        <a:tabLst>
                          <a:tab pos="295275" algn="l"/>
                        </a:tabLst>
                      </a:pPr>
                      <a:r>
                        <a:rPr sz="800" dirty="0">
                          <a:latin typeface="Arial"/>
                          <a:cs typeface="Arial"/>
                        </a:rPr>
                        <a:t>S</a:t>
                      </a:r>
                      <a:r>
                        <a:rPr sz="800" spc="-10" dirty="0">
                          <a:latin typeface="Arial"/>
                          <a:cs typeface="Arial"/>
                        </a:rPr>
                        <a:t>u</a:t>
                      </a:r>
                      <a:r>
                        <a:rPr sz="800" spc="15" dirty="0">
                          <a:latin typeface="Arial"/>
                          <a:cs typeface="Arial"/>
                        </a:rPr>
                        <a:t>p</a:t>
                      </a:r>
                      <a:r>
                        <a:rPr sz="800" spc="-10" dirty="0">
                          <a:latin typeface="Arial"/>
                          <a:cs typeface="Arial"/>
                        </a:rPr>
                        <a:t>e</a:t>
                      </a:r>
                      <a:r>
                        <a:rPr sz="800" dirty="0">
                          <a:latin typeface="Arial"/>
                          <a:cs typeface="Arial"/>
                        </a:rPr>
                        <a:t>r</a:t>
                      </a:r>
                      <a:r>
                        <a:rPr sz="800" spc="15" dirty="0">
                          <a:latin typeface="Arial"/>
                          <a:cs typeface="Arial"/>
                        </a:rPr>
                        <a:t>f</a:t>
                      </a:r>
                      <a:r>
                        <a:rPr sz="800" spc="-10" dirty="0">
                          <a:latin typeface="Arial"/>
                          <a:cs typeface="Arial"/>
                        </a:rPr>
                        <a:t>i</a:t>
                      </a:r>
                      <a:r>
                        <a:rPr sz="800" spc="10" dirty="0">
                          <a:latin typeface="Arial"/>
                          <a:cs typeface="Arial"/>
                        </a:rPr>
                        <a:t>c</a:t>
                      </a:r>
                      <a:r>
                        <a:rPr sz="800" spc="15" dirty="0">
                          <a:latin typeface="Arial"/>
                          <a:cs typeface="Arial"/>
                        </a:rPr>
                        <a:t>i</a:t>
                      </a:r>
                      <a:r>
                        <a:rPr sz="800" spc="-10" dirty="0">
                          <a:latin typeface="Arial"/>
                          <a:cs typeface="Arial"/>
                        </a:rPr>
                        <a:t>a</a:t>
                      </a:r>
                      <a:r>
                        <a:rPr sz="800" dirty="0">
                          <a:latin typeface="Arial"/>
                          <a:cs typeface="Arial"/>
                        </a:rPr>
                        <a:t>l </a:t>
                      </a:r>
                      <a:r>
                        <a:rPr sz="800" spc="95" dirty="0">
                          <a:latin typeface="Arial"/>
                          <a:cs typeface="Arial"/>
                        </a:rPr>
                        <a:t> </a:t>
                      </a:r>
                      <a:r>
                        <a:rPr sz="800" spc="15" dirty="0">
                          <a:latin typeface="Arial"/>
                          <a:cs typeface="Arial"/>
                        </a:rPr>
                        <a:t>d</a:t>
                      </a:r>
                      <a:r>
                        <a:rPr sz="800" spc="-10" dirty="0">
                          <a:latin typeface="Arial"/>
                          <a:cs typeface="Arial"/>
                        </a:rPr>
                        <a:t>e</a:t>
                      </a:r>
                      <a:r>
                        <a:rPr sz="800" spc="10" dirty="0">
                          <a:latin typeface="Arial"/>
                          <a:cs typeface="Arial"/>
                        </a:rPr>
                        <a:t>sc</a:t>
                      </a:r>
                      <a:r>
                        <a:rPr sz="800" dirty="0">
                          <a:latin typeface="Arial"/>
                          <a:cs typeface="Arial"/>
                        </a:rPr>
                        <a:t>r</a:t>
                      </a:r>
                      <a:r>
                        <a:rPr sz="800" spc="-10" dirty="0">
                          <a:latin typeface="Arial"/>
                          <a:cs typeface="Arial"/>
                        </a:rPr>
                        <a:t>i</a:t>
                      </a:r>
                      <a:r>
                        <a:rPr sz="800" spc="15" dirty="0">
                          <a:latin typeface="Arial"/>
                          <a:cs typeface="Arial"/>
                        </a:rPr>
                        <a:t>p</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  </a:t>
                      </a:r>
                      <a:r>
                        <a:rPr sz="800" spc="-105" dirty="0">
                          <a:latin typeface="Arial"/>
                          <a:cs typeface="Arial"/>
                        </a:rPr>
                        <a:t> </a:t>
                      </a:r>
                      <a:r>
                        <a:rPr sz="800" spc="-35" dirty="0">
                          <a:latin typeface="Arial"/>
                          <a:cs typeface="Arial"/>
                        </a:rPr>
                        <a:t>o</a:t>
                      </a:r>
                      <a:r>
                        <a:rPr sz="800" dirty="0">
                          <a:latin typeface="Arial"/>
                          <a:cs typeface="Arial"/>
                        </a:rPr>
                        <a:t>f  </a:t>
                      </a:r>
                      <a:r>
                        <a:rPr sz="800" spc="-75" dirty="0">
                          <a:latin typeface="Arial"/>
                          <a:cs typeface="Arial"/>
                        </a:rPr>
                        <a:t> </a:t>
                      </a:r>
                      <a:r>
                        <a:rPr sz="800" spc="-5" dirty="0">
                          <a:latin typeface="Arial"/>
                          <a:cs typeface="Arial"/>
                        </a:rPr>
                        <a:t>t</a:t>
                      </a:r>
                      <a:r>
                        <a:rPr sz="800" spc="15" dirty="0">
                          <a:latin typeface="Arial"/>
                          <a:cs typeface="Arial"/>
                        </a:rPr>
                        <a:t>he 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a:t>
                      </a:r>
                      <a:r>
                        <a:rPr sz="800" spc="5" dirty="0">
                          <a:latin typeface="Arial"/>
                          <a:cs typeface="Arial"/>
                        </a:rPr>
                        <a:t> </a:t>
                      </a:r>
                      <a:r>
                        <a:rPr sz="800" spc="35" dirty="0">
                          <a:latin typeface="Arial"/>
                          <a:cs typeface="Arial"/>
                        </a:rPr>
                        <a:t>c</a:t>
                      </a:r>
                      <a:r>
                        <a:rPr sz="800" spc="-35" dirty="0">
                          <a:latin typeface="Arial"/>
                          <a:cs typeface="Arial"/>
                        </a:rPr>
                        <a:t>o</a:t>
                      </a:r>
                      <a:r>
                        <a:rPr sz="800" spc="15" dirty="0">
                          <a:latin typeface="Arial"/>
                          <a:cs typeface="Arial"/>
                        </a:rPr>
                        <a:t>nt</a:t>
                      </a:r>
                      <a:r>
                        <a:rPr sz="800" spc="-10" dirty="0">
                          <a:latin typeface="Arial"/>
                          <a:cs typeface="Arial"/>
                        </a:rPr>
                        <a:t>en</a:t>
                      </a:r>
                      <a:r>
                        <a:rPr sz="800" spc="-5" dirty="0">
                          <a:latin typeface="Arial"/>
                          <a:cs typeface="Arial"/>
                        </a:rPr>
                        <a:t>t</a:t>
                      </a:r>
                      <a:r>
                        <a:rPr sz="800" dirty="0">
                          <a:latin typeface="Arial"/>
                          <a:cs typeface="Arial"/>
                        </a:rPr>
                        <a:t>.</a:t>
                      </a:r>
                      <a:endParaRPr sz="800">
                        <a:latin typeface="Arial"/>
                        <a:cs typeface="Arial"/>
                      </a:endParaRPr>
                    </a:p>
                    <a:p>
                      <a:pPr marL="294640" marR="59690" indent="-228600" algn="just">
                        <a:lnSpc>
                          <a:spcPct val="96300"/>
                        </a:lnSpc>
                        <a:spcBef>
                          <a:spcPts val="5"/>
                        </a:spcBef>
                        <a:buFont typeface="Symbol"/>
                        <a:buChar char=""/>
                        <a:tabLst>
                          <a:tab pos="295275" algn="l"/>
                        </a:tabLst>
                      </a:pPr>
                      <a:r>
                        <a:rPr sz="800" dirty="0">
                          <a:latin typeface="Arial"/>
                          <a:cs typeface="Arial"/>
                        </a:rPr>
                        <a:t>C</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l</a:t>
                      </a:r>
                      <a:r>
                        <a:rPr sz="800" dirty="0">
                          <a:latin typeface="Arial"/>
                          <a:cs typeface="Arial"/>
                        </a:rPr>
                        <a:t>y</a:t>
                      </a:r>
                      <a:r>
                        <a:rPr sz="800" spc="5" dirty="0">
                          <a:latin typeface="Arial"/>
                          <a:cs typeface="Arial"/>
                        </a:rPr>
                        <a:t> </a:t>
                      </a:r>
                      <a:r>
                        <a:rPr sz="800" spc="-10" dirty="0">
                          <a:latin typeface="Arial"/>
                          <a:cs typeface="Arial"/>
                        </a:rPr>
                        <a:t>d</a:t>
                      </a:r>
                      <a:r>
                        <a:rPr sz="800" spc="15" dirty="0">
                          <a:latin typeface="Arial"/>
                          <a:cs typeface="Arial"/>
                        </a:rPr>
                        <a:t>i</a:t>
                      </a:r>
                      <a:r>
                        <a:rPr sz="800" dirty="0">
                          <a:latin typeface="Arial"/>
                          <a:cs typeface="Arial"/>
                        </a:rPr>
                        <a:t>d</a:t>
                      </a:r>
                      <a:r>
                        <a:rPr sz="800" spc="5" dirty="0">
                          <a:latin typeface="Arial"/>
                          <a:cs typeface="Arial"/>
                        </a:rPr>
                        <a:t> </a:t>
                      </a:r>
                      <a:r>
                        <a:rPr sz="800" spc="15" dirty="0">
                          <a:latin typeface="Arial"/>
                          <a:cs typeface="Arial"/>
                        </a:rPr>
                        <a:t>n</a:t>
                      </a:r>
                      <a:r>
                        <a:rPr sz="800" spc="-10" dirty="0">
                          <a:latin typeface="Arial"/>
                          <a:cs typeface="Arial"/>
                        </a:rPr>
                        <a:t>o</a:t>
                      </a:r>
                      <a:r>
                        <a:rPr sz="800" dirty="0">
                          <a:latin typeface="Arial"/>
                          <a:cs typeface="Arial"/>
                        </a:rPr>
                        <a:t>t</a:t>
                      </a:r>
                      <a:r>
                        <a:rPr sz="800" spc="10" dirty="0">
                          <a:latin typeface="Arial"/>
                          <a:cs typeface="Arial"/>
                        </a:rPr>
                        <a:t> </a:t>
                      </a:r>
                      <a:r>
                        <a:rPr sz="800" spc="-10" dirty="0">
                          <a:latin typeface="Arial"/>
                          <a:cs typeface="Arial"/>
                        </a:rPr>
                        <a:t>u</a:t>
                      </a:r>
                      <a:r>
                        <a:rPr sz="800" spc="15" dirty="0">
                          <a:latin typeface="Arial"/>
                          <a:cs typeface="Arial"/>
                        </a:rPr>
                        <a:t>nd</a:t>
                      </a:r>
                      <a:r>
                        <a:rPr sz="800" spc="-10"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an</a:t>
                      </a:r>
                      <a:r>
                        <a:rPr sz="800" dirty="0">
                          <a:latin typeface="Arial"/>
                          <a:cs typeface="Arial"/>
                        </a:rPr>
                        <a:t>d</a:t>
                      </a:r>
                      <a:r>
                        <a:rPr sz="800" spc="5" dirty="0">
                          <a:latin typeface="Arial"/>
                          <a:cs typeface="Arial"/>
                        </a:rPr>
                        <a:t> </a:t>
                      </a:r>
                      <a:r>
                        <a:rPr sz="800" spc="15" dirty="0">
                          <a:latin typeface="Arial"/>
                          <a:cs typeface="Arial"/>
                        </a:rPr>
                        <a:t>h</a:t>
                      </a:r>
                      <a:r>
                        <a:rPr sz="800" spc="-10" dirty="0">
                          <a:latin typeface="Arial"/>
                          <a:cs typeface="Arial"/>
                        </a:rPr>
                        <a:t>ow </a:t>
                      </a:r>
                      <a:r>
                        <a:rPr sz="800" spc="15" dirty="0">
                          <a:latin typeface="Arial"/>
                          <a:cs typeface="Arial"/>
                        </a:rPr>
                        <a:t>t</a:t>
                      </a:r>
                      <a:r>
                        <a:rPr sz="800" dirty="0">
                          <a:latin typeface="Arial"/>
                          <a:cs typeface="Arial"/>
                        </a:rPr>
                        <a:t>o   </a:t>
                      </a:r>
                      <a:r>
                        <a:rPr sz="800" spc="-85" dirty="0">
                          <a:latin typeface="Arial"/>
                          <a:cs typeface="Arial"/>
                        </a:rPr>
                        <a:t> </a:t>
                      </a:r>
                      <a:r>
                        <a:rPr sz="800" spc="15" dirty="0">
                          <a:latin typeface="Arial"/>
                          <a:cs typeface="Arial"/>
                        </a:rPr>
                        <a:t>t</a:t>
                      </a:r>
                      <a:r>
                        <a:rPr sz="800" spc="-10" dirty="0">
                          <a:latin typeface="Arial"/>
                          <a:cs typeface="Arial"/>
                        </a:rPr>
                        <a:t>ea</a:t>
                      </a:r>
                      <a:r>
                        <a:rPr sz="800" spc="10" dirty="0">
                          <a:latin typeface="Arial"/>
                          <a:cs typeface="Arial"/>
                        </a:rPr>
                        <a:t>c</a:t>
                      </a:r>
                      <a:r>
                        <a:rPr sz="800" dirty="0">
                          <a:latin typeface="Arial"/>
                          <a:cs typeface="Arial"/>
                        </a:rPr>
                        <a:t>h   </a:t>
                      </a:r>
                      <a:r>
                        <a:rPr sz="800" spc="-3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6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dirty="0">
                          <a:latin typeface="Arial"/>
                          <a:cs typeface="Arial"/>
                        </a:rPr>
                        <a:t>t   </a:t>
                      </a:r>
                      <a:r>
                        <a:rPr sz="800" spc="-55" dirty="0">
                          <a:latin typeface="Arial"/>
                          <a:cs typeface="Arial"/>
                        </a:rPr>
                        <a:t> </a:t>
                      </a:r>
                      <a:r>
                        <a:rPr sz="800" spc="15" dirty="0">
                          <a:latin typeface="Arial"/>
                          <a:cs typeface="Arial"/>
                        </a:rPr>
                        <a:t>n</a:t>
                      </a:r>
                      <a:r>
                        <a:rPr sz="800" spc="-10" dirty="0">
                          <a:latin typeface="Arial"/>
                          <a:cs typeface="Arial"/>
                        </a:rPr>
                        <a:t>or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0" dirty="0">
                          <a:latin typeface="Arial"/>
                          <a:cs typeface="Arial"/>
                        </a:rPr>
                        <a:t>i</a:t>
                      </a:r>
                      <a:r>
                        <a:rPr sz="800" spc="15" dirty="0">
                          <a:latin typeface="Arial"/>
                          <a:cs typeface="Arial"/>
                        </a:rPr>
                        <a:t>b</a:t>
                      </a:r>
                      <a:r>
                        <a:rPr sz="800" dirty="0">
                          <a:latin typeface="Arial"/>
                          <a:cs typeface="Arial"/>
                        </a:rPr>
                        <a:t>e</a:t>
                      </a:r>
                      <a:r>
                        <a:rPr sz="800" spc="-15" dirty="0">
                          <a:latin typeface="Arial"/>
                          <a:cs typeface="Arial"/>
                        </a:rPr>
                        <a:t> </a:t>
                      </a:r>
                      <a:r>
                        <a:rPr sz="800" spc="15" dirty="0">
                          <a:latin typeface="Arial"/>
                          <a:cs typeface="Arial"/>
                        </a:rPr>
                        <a:t>th</a:t>
                      </a:r>
                      <a:r>
                        <a:rPr sz="800" dirty="0">
                          <a:latin typeface="Arial"/>
                          <a:cs typeface="Arial"/>
                        </a:rPr>
                        <a:t>e</a:t>
                      </a:r>
                      <a:r>
                        <a:rPr sz="800" spc="-15" dirty="0">
                          <a:latin typeface="Arial"/>
                          <a:cs typeface="Arial"/>
                        </a:rPr>
                        <a:t> </a:t>
                      </a:r>
                      <a:r>
                        <a:rPr sz="800" spc="15" dirty="0">
                          <a:latin typeface="Arial"/>
                          <a:cs typeface="Arial"/>
                        </a:rPr>
                        <a:t>t</a:t>
                      </a:r>
                      <a:r>
                        <a:rPr sz="800" spc="-10" dirty="0">
                          <a:latin typeface="Arial"/>
                          <a:cs typeface="Arial"/>
                        </a:rPr>
                        <a:t>ea</a:t>
                      </a:r>
                      <a:r>
                        <a:rPr sz="800" spc="10" dirty="0">
                          <a:latin typeface="Arial"/>
                          <a:cs typeface="Arial"/>
                        </a:rPr>
                        <a:t>c</a:t>
                      </a:r>
                      <a:r>
                        <a:rPr sz="800" spc="15" dirty="0">
                          <a:latin typeface="Arial"/>
                          <a:cs typeface="Arial"/>
                        </a:rPr>
                        <a:t>h</a:t>
                      </a:r>
                      <a:r>
                        <a:rPr sz="800" spc="-10" dirty="0">
                          <a:latin typeface="Arial"/>
                          <a:cs typeface="Arial"/>
                        </a:rPr>
                        <a:t>i</a:t>
                      </a:r>
                      <a:r>
                        <a:rPr sz="800" spc="15" dirty="0">
                          <a:latin typeface="Arial"/>
                          <a:cs typeface="Arial"/>
                        </a:rPr>
                        <a:t>n</a:t>
                      </a:r>
                      <a:r>
                        <a:rPr sz="800" dirty="0">
                          <a:latin typeface="Arial"/>
                          <a:cs typeface="Arial"/>
                        </a:rPr>
                        <a:t>g</a:t>
                      </a:r>
                      <a:r>
                        <a:rPr sz="800" spc="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o</a:t>
                      </a:r>
                      <a:r>
                        <a:rPr sz="800" spc="35" dirty="0">
                          <a:latin typeface="Arial"/>
                          <a:cs typeface="Arial"/>
                        </a:rPr>
                        <a:t>c</a:t>
                      </a:r>
                      <a:r>
                        <a:rPr sz="800" spc="-35" dirty="0">
                          <a:latin typeface="Arial"/>
                          <a:cs typeface="Arial"/>
                        </a:rPr>
                        <a:t>e</a:t>
                      </a:r>
                      <a:r>
                        <a:rPr sz="800" spc="10" dirty="0">
                          <a:latin typeface="Arial"/>
                          <a:cs typeface="Arial"/>
                        </a:rPr>
                        <a:t>ss</a:t>
                      </a:r>
                      <a:r>
                        <a:rPr sz="800" dirty="0">
                          <a:latin typeface="Arial"/>
                          <a:cs typeface="Arial"/>
                        </a:rPr>
                        <a:t>.</a:t>
                      </a:r>
                      <a:endParaRPr sz="800">
                        <a:latin typeface="Arial"/>
                        <a:cs typeface="Arial"/>
                      </a:endParaRPr>
                    </a:p>
                    <a:p>
                      <a:pPr marL="294640" marR="59690" indent="-228600" algn="just">
                        <a:lnSpc>
                          <a:spcPts val="940"/>
                        </a:lnSpc>
                        <a:spcBef>
                          <a:spcPts val="45"/>
                        </a:spcBef>
                        <a:buFont typeface="Symbol"/>
                        <a:buChar char=""/>
                        <a:tabLst>
                          <a:tab pos="295275" algn="l"/>
                        </a:tabLst>
                      </a:pPr>
                      <a:r>
                        <a:rPr sz="800" spc="20" dirty="0">
                          <a:latin typeface="Arial"/>
                          <a:cs typeface="Arial"/>
                        </a:rPr>
                        <a:t>E</a:t>
                      </a:r>
                      <a:r>
                        <a:rPr sz="800" spc="-15"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35" dirty="0">
                          <a:latin typeface="Arial"/>
                          <a:cs typeface="Arial"/>
                        </a:rPr>
                        <a:t>e</a:t>
                      </a:r>
                      <a:r>
                        <a:rPr sz="800" dirty="0">
                          <a:latin typeface="Arial"/>
                          <a:cs typeface="Arial"/>
                        </a:rPr>
                        <a:t>s   </a:t>
                      </a:r>
                      <a:r>
                        <a:rPr sz="800" spc="-9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   </a:t>
                      </a:r>
                      <a:r>
                        <a:rPr sz="800" spc="-110" dirty="0">
                          <a:latin typeface="Arial"/>
                          <a:cs typeface="Arial"/>
                        </a:rPr>
                        <a:t> </a:t>
                      </a:r>
                      <a:r>
                        <a:rPr sz="800" spc="-10" dirty="0">
                          <a:latin typeface="Arial"/>
                          <a:cs typeface="Arial"/>
                        </a:rPr>
                        <a:t>d</a:t>
                      </a:r>
                      <a:r>
                        <a:rPr sz="800" spc="15" dirty="0">
                          <a:latin typeface="Arial"/>
                          <a:cs typeface="Arial"/>
                        </a:rPr>
                        <a:t>i</a:t>
                      </a:r>
                      <a:r>
                        <a:rPr sz="800" dirty="0">
                          <a:latin typeface="Arial"/>
                          <a:cs typeface="Arial"/>
                        </a:rPr>
                        <a:t>d  </a:t>
                      </a:r>
                      <a:r>
                        <a:rPr sz="800" spc="90" dirty="0">
                          <a:latin typeface="Arial"/>
                          <a:cs typeface="Arial"/>
                        </a:rPr>
                        <a:t> </a:t>
                      </a:r>
                      <a:r>
                        <a:rPr sz="800" spc="15" dirty="0">
                          <a:latin typeface="Arial"/>
                          <a:cs typeface="Arial"/>
                        </a:rPr>
                        <a:t>n</a:t>
                      </a:r>
                      <a:r>
                        <a:rPr sz="800" spc="-10" dirty="0">
                          <a:latin typeface="Arial"/>
                          <a:cs typeface="Arial"/>
                        </a:rPr>
                        <a:t>ot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dirty="0">
                          <a:latin typeface="Arial"/>
                          <a:cs typeface="Arial"/>
                        </a:rPr>
                        <a:t>h</a:t>
                      </a:r>
                      <a:r>
                        <a:rPr sz="800" spc="-15" dirty="0">
                          <a:latin typeface="Arial"/>
                          <a:cs typeface="Arial"/>
                        </a:rPr>
                        <a:t> </a:t>
                      </a:r>
                      <a:r>
                        <a:rPr sz="800" spc="15" dirty="0">
                          <a:latin typeface="Arial"/>
                          <a:cs typeface="Arial"/>
                        </a:rPr>
                        <a:t>th</a:t>
                      </a:r>
                      <a:r>
                        <a:rPr sz="800" dirty="0">
                          <a:latin typeface="Arial"/>
                          <a:cs typeface="Arial"/>
                        </a:rPr>
                        <a:t>e</a:t>
                      </a:r>
                      <a:r>
                        <a:rPr sz="800" spc="-15"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5" dirty="0">
                          <a:latin typeface="Arial"/>
                          <a:cs typeface="Arial"/>
                        </a:rPr>
                        <a:t> </a:t>
                      </a:r>
                      <a:r>
                        <a:rPr sz="800" spc="10" dirty="0">
                          <a:latin typeface="Arial"/>
                          <a:cs typeface="Arial"/>
                        </a:rPr>
                        <a:t>sk</a:t>
                      </a:r>
                      <a:r>
                        <a:rPr sz="800" spc="-10" dirty="0">
                          <a:latin typeface="Arial"/>
                          <a:cs typeface="Arial"/>
                        </a:rPr>
                        <a:t>il</a:t>
                      </a:r>
                      <a:r>
                        <a:rPr sz="800" dirty="0">
                          <a:latin typeface="Arial"/>
                          <a:cs typeface="Arial"/>
                        </a:rPr>
                        <a:t>l</a:t>
                      </a:r>
                      <a:r>
                        <a:rPr sz="800" spc="30" dirty="0">
                          <a:latin typeface="Arial"/>
                          <a:cs typeface="Arial"/>
                        </a:rPr>
                        <a:t> </a:t>
                      </a:r>
                      <a:r>
                        <a:rPr sz="800" spc="-35" dirty="0">
                          <a:latin typeface="Arial"/>
                          <a:cs typeface="Arial"/>
                        </a:rPr>
                        <a:t>o</a:t>
                      </a:r>
                      <a:r>
                        <a:rPr sz="800" dirty="0">
                          <a:latin typeface="Arial"/>
                          <a:cs typeface="Arial"/>
                        </a:rPr>
                        <a:t>r</a:t>
                      </a:r>
                      <a:r>
                        <a:rPr sz="800" spc="-1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spc="-5" dirty="0">
                          <a:latin typeface="Arial"/>
                          <a:cs typeface="Arial"/>
                        </a:rPr>
                        <a:t>t</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55270" marR="180975" indent="-70485">
                        <a:lnSpc>
                          <a:spcPts val="910"/>
                        </a:lnSpc>
                      </a:pPr>
                      <a:r>
                        <a:rPr sz="800" b="1" spc="15" dirty="0">
                          <a:latin typeface="Arial"/>
                          <a:cs typeface="Arial"/>
                        </a:rPr>
                        <a:t>T</a:t>
                      </a:r>
                      <a:r>
                        <a:rPr sz="800" b="1" spc="-10" dirty="0">
                          <a:latin typeface="Arial"/>
                          <a:cs typeface="Arial"/>
                        </a:rPr>
                        <a:t>eac</a:t>
                      </a:r>
                      <a:r>
                        <a:rPr sz="800" b="1" spc="15" dirty="0">
                          <a:latin typeface="Arial"/>
                          <a:cs typeface="Arial"/>
                        </a:rPr>
                        <a:t>h</a:t>
                      </a:r>
                      <a:r>
                        <a:rPr sz="800" b="1" spc="-10" dirty="0">
                          <a:latin typeface="Arial"/>
                          <a:cs typeface="Arial"/>
                        </a:rPr>
                        <a:t>e</a:t>
                      </a:r>
                      <a:r>
                        <a:rPr sz="800" b="1" dirty="0">
                          <a:latin typeface="Arial"/>
                          <a:cs typeface="Arial"/>
                        </a:rPr>
                        <a:t>r </a:t>
                      </a:r>
                      <a:r>
                        <a:rPr sz="800" b="1" spc="-5" dirty="0">
                          <a:latin typeface="Arial"/>
                          <a:cs typeface="Arial"/>
                        </a:rPr>
                        <a:t>Input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1158239">
                <a:tc>
                  <a:txBody>
                    <a:bodyPr/>
                    <a:lstStyle/>
                    <a:p>
                      <a:pPr marL="294640" marR="57150" indent="-228600" algn="just">
                        <a:lnSpc>
                          <a:spcPct val="96300"/>
                        </a:lnSpc>
                        <a:buFont typeface="Symbol"/>
                        <a:buChar char=""/>
                        <a:tabLst>
                          <a:tab pos="295275" algn="l"/>
                        </a:tabLst>
                      </a:pPr>
                      <a:r>
                        <a:rPr sz="800" spc="25" dirty="0">
                          <a:latin typeface="Arial"/>
                          <a:cs typeface="Arial"/>
                        </a:rPr>
                        <a:t>H</a:t>
                      </a:r>
                      <a:r>
                        <a:rPr sz="800" spc="-35" dirty="0">
                          <a:latin typeface="Arial"/>
                          <a:cs typeface="Arial"/>
                        </a:rPr>
                        <a:t>a</a:t>
                      </a:r>
                      <a:r>
                        <a:rPr sz="800" spc="15" dirty="0">
                          <a:latin typeface="Arial"/>
                          <a:cs typeface="Arial"/>
                        </a:rPr>
                        <a:t>n</a:t>
                      </a:r>
                      <a:r>
                        <a:rPr sz="800" spc="-10" dirty="0">
                          <a:latin typeface="Arial"/>
                          <a:cs typeface="Arial"/>
                        </a:rPr>
                        <a:t>d</a:t>
                      </a:r>
                      <a:r>
                        <a:rPr sz="800" spc="10" dirty="0">
                          <a:latin typeface="Arial"/>
                          <a:cs typeface="Arial"/>
                        </a:rPr>
                        <a:t>s</a:t>
                      </a:r>
                      <a:r>
                        <a:rPr sz="800" spc="20" dirty="0">
                          <a:latin typeface="Arial"/>
                          <a:cs typeface="Arial"/>
                        </a:rPr>
                        <a:t>-</a:t>
                      </a:r>
                      <a:r>
                        <a:rPr sz="800" spc="-10" dirty="0">
                          <a:latin typeface="Arial"/>
                          <a:cs typeface="Arial"/>
                        </a:rPr>
                        <a:t>on</a:t>
                      </a:r>
                      <a:r>
                        <a:rPr sz="800" dirty="0">
                          <a:latin typeface="Arial"/>
                          <a:cs typeface="Arial"/>
                        </a:rPr>
                        <a:t>, </a:t>
                      </a:r>
                      <a:r>
                        <a:rPr sz="800" spc="5" dirty="0">
                          <a:latin typeface="Arial"/>
                          <a:cs typeface="Arial"/>
                        </a:rPr>
                        <a:t> </a:t>
                      </a:r>
                      <a:r>
                        <a:rPr sz="800" spc="35" dirty="0">
                          <a:latin typeface="Arial"/>
                          <a:cs typeface="Arial"/>
                        </a:rPr>
                        <a:t>c</a:t>
                      </a:r>
                      <a:r>
                        <a:rPr sz="800" spc="-10" dirty="0">
                          <a:latin typeface="Arial"/>
                          <a:cs typeface="Arial"/>
                        </a:rPr>
                        <a:t>oo</a:t>
                      </a:r>
                      <a:r>
                        <a:rPr sz="800" spc="15" dirty="0">
                          <a:latin typeface="Arial"/>
                          <a:cs typeface="Arial"/>
                        </a:rPr>
                        <a:t>p</a:t>
                      </a:r>
                      <a:r>
                        <a:rPr sz="800" spc="-10" dirty="0">
                          <a:latin typeface="Arial"/>
                          <a:cs typeface="Arial"/>
                        </a:rPr>
                        <a:t>e</a:t>
                      </a:r>
                      <a:r>
                        <a:rPr sz="800" spc="20" dirty="0">
                          <a:latin typeface="Arial"/>
                          <a:cs typeface="Arial"/>
                        </a:rPr>
                        <a:t>r</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v</a:t>
                      </a:r>
                      <a:r>
                        <a:rPr sz="800" dirty="0">
                          <a:latin typeface="Arial"/>
                          <a:cs typeface="Arial"/>
                        </a:rPr>
                        <a:t>e </a:t>
                      </a:r>
                      <a:r>
                        <a:rPr sz="800" spc="25" dirty="0">
                          <a:latin typeface="Arial"/>
                          <a:cs typeface="Arial"/>
                        </a:rPr>
                        <a:t> </a:t>
                      </a:r>
                      <a:r>
                        <a:rPr sz="800" spc="-10" dirty="0">
                          <a:latin typeface="Arial"/>
                          <a:cs typeface="Arial"/>
                        </a:rPr>
                        <a:t>g</a:t>
                      </a:r>
                      <a:r>
                        <a:rPr sz="800" spc="20" dirty="0">
                          <a:latin typeface="Arial"/>
                          <a:cs typeface="Arial"/>
                        </a:rPr>
                        <a:t>r</a:t>
                      </a:r>
                      <a:r>
                        <a:rPr sz="800" spc="-10" dirty="0">
                          <a:latin typeface="Arial"/>
                          <a:cs typeface="Arial"/>
                        </a:rPr>
                        <a:t>oup</a:t>
                      </a:r>
                      <a:r>
                        <a:rPr sz="800" spc="10" dirty="0">
                          <a:latin typeface="Arial"/>
                          <a:cs typeface="Arial"/>
                        </a:rPr>
                        <a:t>s</a:t>
                      </a:r>
                      <a:r>
                        <a:rPr sz="800"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dirty="0">
                          <a:latin typeface="Arial"/>
                          <a:cs typeface="Arial"/>
                        </a:rPr>
                        <a:t>e </a:t>
                      </a:r>
                      <a:r>
                        <a:rPr sz="800" spc="-70" dirty="0">
                          <a:latin typeface="Arial"/>
                          <a:cs typeface="Arial"/>
                        </a:rPr>
                        <a:t> </a:t>
                      </a:r>
                      <a:r>
                        <a:rPr sz="800" spc="-10" dirty="0">
                          <a:latin typeface="Arial"/>
                          <a:cs typeface="Arial"/>
                        </a:rPr>
                        <a:t>i</a:t>
                      </a:r>
                      <a:r>
                        <a:rPr sz="800" spc="15" dirty="0">
                          <a:latin typeface="Arial"/>
                          <a:cs typeface="Arial"/>
                        </a:rPr>
                        <a:t>n</a:t>
                      </a:r>
                      <a:r>
                        <a:rPr sz="800" spc="10" dirty="0">
                          <a:latin typeface="Arial"/>
                          <a:cs typeface="Arial"/>
                        </a:rPr>
                        <a:t>v</a:t>
                      </a:r>
                      <a:r>
                        <a:rPr sz="800" spc="-10" dirty="0">
                          <a:latin typeface="Arial"/>
                          <a:cs typeface="Arial"/>
                        </a:rPr>
                        <a:t>o</a:t>
                      </a:r>
                      <a:r>
                        <a:rPr sz="800" spc="15" dirty="0">
                          <a:latin typeface="Arial"/>
                          <a:cs typeface="Arial"/>
                        </a:rPr>
                        <a:t>l</a:t>
                      </a:r>
                      <a:r>
                        <a:rPr sz="800" spc="-15" dirty="0">
                          <a:latin typeface="Arial"/>
                          <a:cs typeface="Arial"/>
                        </a:rPr>
                        <a:t>v</a:t>
                      </a:r>
                      <a:r>
                        <a:rPr sz="800" spc="-10" dirty="0">
                          <a:latin typeface="Arial"/>
                          <a:cs typeface="Arial"/>
                        </a:rPr>
                        <a:t>e</a:t>
                      </a:r>
                      <a:r>
                        <a:rPr sz="800" spc="35" dirty="0">
                          <a:latin typeface="Arial"/>
                          <a:cs typeface="Arial"/>
                        </a:rPr>
                        <a:t>m</a:t>
                      </a:r>
                      <a:r>
                        <a:rPr sz="800" spc="-10" dirty="0">
                          <a:latin typeface="Arial"/>
                          <a:cs typeface="Arial"/>
                        </a:rPr>
                        <a:t>en</a:t>
                      </a:r>
                      <a:r>
                        <a:rPr sz="800" dirty="0">
                          <a:latin typeface="Arial"/>
                          <a:cs typeface="Arial"/>
                        </a:rPr>
                        <a:t>t </a:t>
                      </a:r>
                      <a:r>
                        <a:rPr sz="800" spc="-70" dirty="0">
                          <a:latin typeface="Arial"/>
                          <a:cs typeface="Arial"/>
                        </a:rPr>
                        <a:t> </a:t>
                      </a:r>
                      <a:r>
                        <a:rPr sz="800" spc="15" dirty="0">
                          <a:latin typeface="Arial"/>
                          <a:cs typeface="Arial"/>
                        </a:rPr>
                        <a:t>t</a:t>
                      </a:r>
                      <a:r>
                        <a:rPr sz="800" spc="-15" dirty="0">
                          <a:latin typeface="Arial"/>
                          <a:cs typeface="Arial"/>
                        </a:rPr>
                        <a:t>y</a:t>
                      </a:r>
                      <a:r>
                        <a:rPr sz="800" spc="15" dirty="0">
                          <a:latin typeface="Arial"/>
                          <a:cs typeface="Arial"/>
                        </a:rPr>
                        <a:t>p</a:t>
                      </a:r>
                      <a:r>
                        <a:rPr sz="800" dirty="0">
                          <a:latin typeface="Arial"/>
                          <a:cs typeface="Arial"/>
                        </a:rPr>
                        <a:t>e </a:t>
                      </a:r>
                      <a:r>
                        <a:rPr sz="800" spc="-70" dirty="0">
                          <a:latin typeface="Arial"/>
                          <a:cs typeface="Arial"/>
                        </a:rPr>
                        <a:t> </a:t>
                      </a:r>
                      <a:r>
                        <a:rPr sz="800" spc="-1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5" dirty="0">
                          <a:latin typeface="Arial"/>
                          <a:cs typeface="Arial"/>
                        </a:rPr>
                        <a:t>it</a:t>
                      </a:r>
                      <a:r>
                        <a:rPr sz="800" dirty="0">
                          <a:latin typeface="Arial"/>
                          <a:cs typeface="Arial"/>
                        </a:rPr>
                        <a:t>y w</a:t>
                      </a:r>
                      <a:r>
                        <a:rPr sz="800" spc="-10" dirty="0">
                          <a:latin typeface="Arial"/>
                          <a:cs typeface="Arial"/>
                        </a:rPr>
                        <a:t>e</a:t>
                      </a:r>
                      <a:r>
                        <a:rPr sz="800" spc="20" dirty="0">
                          <a:latin typeface="Arial"/>
                          <a:cs typeface="Arial"/>
                        </a:rPr>
                        <a:t>r</a:t>
                      </a:r>
                      <a:r>
                        <a:rPr sz="800" dirty="0">
                          <a:latin typeface="Arial"/>
                          <a:cs typeface="Arial"/>
                        </a:rPr>
                        <a:t>e</a:t>
                      </a:r>
                      <a:r>
                        <a:rPr sz="800" spc="-15" dirty="0">
                          <a:latin typeface="Arial"/>
                          <a:cs typeface="Arial"/>
                        </a:rPr>
                        <a:t> </a:t>
                      </a:r>
                      <a:r>
                        <a:rPr sz="800" spc="10"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el</a:t>
                      </a:r>
                      <a:r>
                        <a:rPr sz="800" dirty="0">
                          <a:latin typeface="Arial"/>
                          <a:cs typeface="Arial"/>
                        </a:rPr>
                        <a:t>l</a:t>
                      </a:r>
                      <a:r>
                        <a:rPr sz="800" spc="5" dirty="0">
                          <a:latin typeface="Arial"/>
                          <a:cs typeface="Arial"/>
                        </a:rPr>
                        <a:t> </a:t>
                      </a:r>
                      <a:r>
                        <a:rPr sz="800" spc="15" dirty="0">
                          <a:latin typeface="Arial"/>
                          <a:cs typeface="Arial"/>
                        </a:rPr>
                        <a:t>d</a:t>
                      </a:r>
                      <a:r>
                        <a:rPr sz="800" spc="-35" dirty="0">
                          <a:latin typeface="Arial"/>
                          <a:cs typeface="Arial"/>
                        </a:rPr>
                        <a:t>e</a:t>
                      </a:r>
                      <a:r>
                        <a:rPr sz="800" spc="35" dirty="0">
                          <a:latin typeface="Arial"/>
                          <a:cs typeface="Arial"/>
                        </a:rPr>
                        <a:t>s</a:t>
                      </a:r>
                      <a:r>
                        <a:rPr sz="800" spc="-10" dirty="0">
                          <a:latin typeface="Arial"/>
                          <a:cs typeface="Arial"/>
                        </a:rPr>
                        <a:t>i</a:t>
                      </a:r>
                      <a:r>
                        <a:rPr sz="800" spc="15" dirty="0">
                          <a:latin typeface="Arial"/>
                          <a:cs typeface="Arial"/>
                        </a:rPr>
                        <a:t>gn</a:t>
                      </a:r>
                      <a:r>
                        <a:rPr sz="800" spc="-10" dirty="0">
                          <a:latin typeface="Arial"/>
                          <a:cs typeface="Arial"/>
                        </a:rPr>
                        <a:t>ed.</a:t>
                      </a:r>
                      <a:endParaRPr sz="800">
                        <a:latin typeface="Arial"/>
                        <a:cs typeface="Arial"/>
                      </a:endParaRPr>
                    </a:p>
                    <a:p>
                      <a:pPr marL="294640" marR="60960" indent="-228600" algn="just">
                        <a:lnSpc>
                          <a:spcPct val="96300"/>
                        </a:lnSpc>
                        <a:spcBef>
                          <a:spcPts val="35"/>
                        </a:spcBef>
                        <a:buFont typeface="Symbol"/>
                        <a:buChar char=""/>
                        <a:tabLst>
                          <a:tab pos="295275" algn="l"/>
                        </a:tabLst>
                      </a:pPr>
                      <a:r>
                        <a:rPr sz="800" spc="-5" dirty="0">
                          <a:latin typeface="Arial"/>
                          <a:cs typeface="Arial"/>
                        </a:rPr>
                        <a:t>F</a:t>
                      </a:r>
                      <a:r>
                        <a:rPr sz="800" spc="15" dirty="0">
                          <a:latin typeface="Arial"/>
                          <a:cs typeface="Arial"/>
                        </a:rPr>
                        <a:t>i</a:t>
                      </a:r>
                      <a:r>
                        <a:rPr sz="800" spc="-15" dirty="0">
                          <a:latin typeface="Arial"/>
                          <a:cs typeface="Arial"/>
                        </a:rPr>
                        <a:t>v</a:t>
                      </a:r>
                      <a:r>
                        <a:rPr sz="800" dirty="0">
                          <a:latin typeface="Arial"/>
                          <a:cs typeface="Arial"/>
                        </a:rPr>
                        <a:t>e </a:t>
                      </a:r>
                      <a:r>
                        <a:rPr sz="800" spc="-2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 </a:t>
                      </a:r>
                      <a:r>
                        <a:rPr sz="800" spc="-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5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 </a:t>
                      </a:r>
                      <a:r>
                        <a:rPr sz="800" spc="-25" dirty="0">
                          <a:latin typeface="Arial"/>
                          <a:cs typeface="Arial"/>
                        </a:rPr>
                        <a:t> </a:t>
                      </a:r>
                      <a:r>
                        <a:rPr sz="800" spc="-10"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25" dirty="0">
                          <a:latin typeface="Arial"/>
                          <a:cs typeface="Arial"/>
                        </a:rPr>
                        <a:t> </a:t>
                      </a:r>
                      <a:r>
                        <a:rPr sz="800" spc="-10" dirty="0">
                          <a:latin typeface="Arial"/>
                          <a:cs typeface="Arial"/>
                        </a:rPr>
                        <a:t>o</a:t>
                      </a:r>
                      <a:r>
                        <a:rPr sz="800" dirty="0">
                          <a:latin typeface="Arial"/>
                          <a:cs typeface="Arial"/>
                        </a:rPr>
                        <a:t>r  </a:t>
                      </a:r>
                      <a:r>
                        <a:rPr sz="800" spc="-20" dirty="0">
                          <a:latin typeface="Arial"/>
                          <a:cs typeface="Arial"/>
                        </a:rPr>
                        <a:t>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ed</a:t>
                      </a:r>
                      <a:r>
                        <a:rPr sz="800" dirty="0">
                          <a:latin typeface="Arial"/>
                          <a:cs typeface="Arial"/>
                        </a:rPr>
                        <a:t>.     </a:t>
                      </a:r>
                      <a:r>
                        <a:rPr sz="800" spc="-70" dirty="0">
                          <a:latin typeface="Arial"/>
                          <a:cs typeface="Arial"/>
                        </a:rPr>
                        <a:t> </a:t>
                      </a:r>
                      <a:r>
                        <a:rPr sz="800" spc="25" dirty="0">
                          <a:latin typeface="Arial"/>
                          <a:cs typeface="Arial"/>
                        </a:rPr>
                        <a:t>N</a:t>
                      </a:r>
                      <a:r>
                        <a:rPr sz="800" dirty="0">
                          <a:latin typeface="Arial"/>
                          <a:cs typeface="Arial"/>
                        </a:rPr>
                        <a:t>o  </a:t>
                      </a:r>
                      <a:r>
                        <a:rPr sz="800" spc="-30" dirty="0">
                          <a:latin typeface="Arial"/>
                          <a:cs typeface="Arial"/>
                        </a:rPr>
                        <a:t> </a:t>
                      </a:r>
                      <a:r>
                        <a:rPr sz="800" dirty="0">
                          <a:latin typeface="Arial"/>
                          <a:cs typeface="Arial"/>
                        </a:rPr>
                        <a:t>w</a:t>
                      </a:r>
                      <a:r>
                        <a:rPr sz="800" spc="-35" dirty="0">
                          <a:latin typeface="Arial"/>
                          <a:cs typeface="Arial"/>
                        </a:rPr>
                        <a:t>o</a:t>
                      </a:r>
                      <a:r>
                        <a:rPr sz="800" spc="20" dirty="0">
                          <a:latin typeface="Arial"/>
                          <a:cs typeface="Arial"/>
                        </a:rPr>
                        <a:t>r</a:t>
                      </a:r>
                      <a:r>
                        <a:rPr sz="800" spc="-10" dirty="0">
                          <a:latin typeface="Arial"/>
                          <a:cs typeface="Arial"/>
                        </a:rPr>
                        <a:t>k</a:t>
                      </a:r>
                      <a:r>
                        <a:rPr sz="800" dirty="0">
                          <a:latin typeface="Arial"/>
                          <a:cs typeface="Arial"/>
                        </a:rPr>
                        <a:t>- </a:t>
                      </a:r>
                      <a:r>
                        <a:rPr sz="800" spc="10" dirty="0">
                          <a:latin typeface="Arial"/>
                          <a:cs typeface="Arial"/>
                        </a:rPr>
                        <a:t>s</a:t>
                      </a:r>
                      <a:r>
                        <a:rPr sz="800" spc="15" dirty="0">
                          <a:latin typeface="Arial"/>
                          <a:cs typeface="Arial"/>
                        </a:rPr>
                        <a:t>h</a:t>
                      </a:r>
                      <a:r>
                        <a:rPr sz="800" spc="-10" dirty="0">
                          <a:latin typeface="Arial"/>
                          <a:cs typeface="Arial"/>
                        </a:rPr>
                        <a:t>ee</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p>
                      <a:pPr marL="294640" marR="62230" indent="-228600" algn="just">
                        <a:lnSpc>
                          <a:spcPts val="940"/>
                        </a:lnSpc>
                        <a:spcBef>
                          <a:spcPts val="45"/>
                        </a:spcBef>
                        <a:buFont typeface="Symbol"/>
                        <a:buChar char=""/>
                        <a:tabLst>
                          <a:tab pos="322580" algn="l"/>
                        </a:tabLst>
                      </a:pP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35" dirty="0">
                          <a:latin typeface="Arial"/>
                          <a:cs typeface="Arial"/>
                        </a:rPr>
                        <a:t> a</a:t>
                      </a:r>
                      <a:r>
                        <a:rPr sz="800" spc="20" dirty="0">
                          <a:latin typeface="Arial"/>
                          <a:cs typeface="Arial"/>
                        </a:rPr>
                        <a:t>r</a:t>
                      </a:r>
                      <a:r>
                        <a:rPr sz="800" dirty="0">
                          <a:latin typeface="Arial"/>
                          <a:cs typeface="Arial"/>
                        </a:rPr>
                        <a:t>e  </a:t>
                      </a:r>
                      <a:r>
                        <a:rPr sz="800" spc="-80"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35" dirty="0">
                          <a:latin typeface="Arial"/>
                          <a:cs typeface="Arial"/>
                        </a:rPr>
                        <a:t>c</a:t>
                      </a:r>
                      <a:r>
                        <a:rPr sz="800" spc="-5" dirty="0">
                          <a:latin typeface="Arial"/>
                          <a:cs typeface="Arial"/>
                        </a:rPr>
                        <a:t>t</a:t>
                      </a:r>
                      <a:r>
                        <a:rPr sz="800" spc="-10" dirty="0">
                          <a:latin typeface="Arial"/>
                          <a:cs typeface="Arial"/>
                        </a:rPr>
                        <a:t>i</a:t>
                      </a:r>
                      <a:r>
                        <a:rPr sz="800" spc="10" dirty="0">
                          <a:latin typeface="Arial"/>
                          <a:cs typeface="Arial"/>
                        </a:rPr>
                        <a:t>c</a:t>
                      </a:r>
                      <a:r>
                        <a:rPr sz="800" spc="15" dirty="0">
                          <a:latin typeface="Arial"/>
                          <a:cs typeface="Arial"/>
                        </a:rPr>
                        <a:t>i</a:t>
                      </a:r>
                      <a:r>
                        <a:rPr sz="800" spc="-10" dirty="0">
                          <a:latin typeface="Arial"/>
                          <a:cs typeface="Arial"/>
                        </a:rPr>
                        <a:t>n</a:t>
                      </a:r>
                      <a:r>
                        <a:rPr sz="800" dirty="0">
                          <a:latin typeface="Arial"/>
                          <a:cs typeface="Arial"/>
                        </a:rPr>
                        <a:t>g  </a:t>
                      </a:r>
                      <a:r>
                        <a:rPr sz="800" spc="-55" dirty="0">
                          <a:latin typeface="Arial"/>
                          <a:cs typeface="Arial"/>
                        </a:rPr>
                        <a:t> </a:t>
                      </a:r>
                      <a:r>
                        <a:rPr sz="800" spc="-20" dirty="0">
                          <a:latin typeface="Arial"/>
                          <a:cs typeface="Arial"/>
                        </a:rPr>
                        <a:t>w</a:t>
                      </a:r>
                      <a:r>
                        <a:rPr sz="800" spc="15" dirty="0">
                          <a:latin typeface="Arial"/>
                          <a:cs typeface="Arial"/>
                        </a:rPr>
                        <a:t>h</a:t>
                      </a:r>
                      <a:r>
                        <a:rPr sz="800" spc="-10" dirty="0">
                          <a:latin typeface="Arial"/>
                          <a:cs typeface="Arial"/>
                        </a:rPr>
                        <a:t>at </a:t>
                      </a:r>
                      <a:r>
                        <a:rPr sz="800" dirty="0">
                          <a:latin typeface="Arial"/>
                          <a:cs typeface="Arial"/>
                        </a:rPr>
                        <a:t>w</a:t>
                      </a:r>
                      <a:r>
                        <a:rPr sz="800" spc="-35" dirty="0">
                          <a:latin typeface="Arial"/>
                          <a:cs typeface="Arial"/>
                        </a:rPr>
                        <a:t>a</a:t>
                      </a:r>
                      <a:r>
                        <a:rPr sz="800" dirty="0">
                          <a:latin typeface="Arial"/>
                          <a:cs typeface="Arial"/>
                        </a:rPr>
                        <a:t>s</a:t>
                      </a:r>
                      <a:r>
                        <a:rPr sz="800" spc="25"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a:t>
                      </a:r>
                      <a:r>
                        <a:rPr sz="800" spc="10" dirty="0">
                          <a:latin typeface="Arial"/>
                          <a:cs typeface="Arial"/>
                        </a:rPr>
                        <a:t> </a:t>
                      </a:r>
                      <a:r>
                        <a:rPr sz="800" spc="-10" dirty="0">
                          <a:latin typeface="Arial"/>
                          <a:cs typeface="Arial"/>
                        </a:rPr>
                        <a:t>i</a:t>
                      </a:r>
                      <a:r>
                        <a:rPr sz="800" dirty="0">
                          <a:latin typeface="Arial"/>
                          <a:cs typeface="Arial"/>
                        </a:rPr>
                        <a:t>n</a:t>
                      </a:r>
                      <a:r>
                        <a:rPr sz="800" spc="5" dirty="0">
                          <a:latin typeface="Arial"/>
                          <a:cs typeface="Arial"/>
                        </a:rPr>
                        <a:t> </a:t>
                      </a:r>
                      <a:r>
                        <a:rPr sz="800" spc="15" dirty="0">
                          <a:latin typeface="Arial"/>
                          <a:cs typeface="Arial"/>
                        </a:rPr>
                        <a:t>t</a:t>
                      </a:r>
                      <a:r>
                        <a:rPr sz="800" spc="-10" dirty="0">
                          <a:latin typeface="Arial"/>
                          <a:cs typeface="Arial"/>
                        </a:rPr>
                        <a:t>ea</a:t>
                      </a:r>
                      <a:r>
                        <a:rPr sz="800" spc="10" dirty="0">
                          <a:latin typeface="Arial"/>
                          <a:cs typeface="Arial"/>
                        </a:rPr>
                        <a:t>c</a:t>
                      </a:r>
                      <a:r>
                        <a:rPr sz="800" spc="15" dirty="0">
                          <a:latin typeface="Arial"/>
                          <a:cs typeface="Arial"/>
                        </a:rPr>
                        <a:t>h</a:t>
                      </a:r>
                      <a:r>
                        <a:rPr sz="800" spc="-10" dirty="0">
                          <a:latin typeface="Arial"/>
                          <a:cs typeface="Arial"/>
                        </a:rPr>
                        <a:t>e</a:t>
                      </a:r>
                      <a:r>
                        <a:rPr sz="800" dirty="0">
                          <a:latin typeface="Arial"/>
                          <a:cs typeface="Arial"/>
                        </a:rPr>
                        <a:t>r</a:t>
                      </a:r>
                      <a:r>
                        <a:rPr sz="800" spc="-10" dirty="0">
                          <a:latin typeface="Arial"/>
                          <a:cs typeface="Arial"/>
                        </a:rPr>
                        <a:t> </a:t>
                      </a:r>
                      <a:r>
                        <a:rPr sz="800" spc="15" dirty="0">
                          <a:latin typeface="Arial"/>
                          <a:cs typeface="Arial"/>
                        </a:rPr>
                        <a:t>in</a:t>
                      </a:r>
                      <a:r>
                        <a:rPr sz="800" spc="-10" dirty="0">
                          <a:latin typeface="Arial"/>
                          <a:cs typeface="Arial"/>
                        </a:rPr>
                        <a:t>pu</a:t>
                      </a:r>
                      <a:r>
                        <a:rPr sz="800" spc="15" dirty="0">
                          <a:latin typeface="Arial"/>
                          <a:cs typeface="Arial"/>
                        </a:rPr>
                        <a:t>t</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294640" marR="58419" indent="-228600">
                        <a:lnSpc>
                          <a:spcPts val="910"/>
                        </a:lnSpc>
                        <a:buFont typeface="Symbol"/>
                        <a:buChar char=""/>
                        <a:tabLst>
                          <a:tab pos="295275" algn="l"/>
                        </a:tabLst>
                      </a:pPr>
                      <a:r>
                        <a:rPr sz="800" spc="25" dirty="0">
                          <a:latin typeface="Arial"/>
                          <a:cs typeface="Arial"/>
                        </a:rPr>
                        <a:t>H</a:t>
                      </a:r>
                      <a:r>
                        <a:rPr sz="800" spc="-35" dirty="0">
                          <a:latin typeface="Arial"/>
                          <a:cs typeface="Arial"/>
                        </a:rPr>
                        <a:t>a</a:t>
                      </a:r>
                      <a:r>
                        <a:rPr sz="800" spc="15" dirty="0">
                          <a:latin typeface="Arial"/>
                          <a:cs typeface="Arial"/>
                        </a:rPr>
                        <a:t>n</a:t>
                      </a:r>
                      <a:r>
                        <a:rPr sz="800" spc="-10" dirty="0">
                          <a:latin typeface="Arial"/>
                          <a:cs typeface="Arial"/>
                        </a:rPr>
                        <a:t>d</a:t>
                      </a:r>
                      <a:r>
                        <a:rPr sz="800" spc="10" dirty="0">
                          <a:latin typeface="Arial"/>
                          <a:cs typeface="Arial"/>
                        </a:rPr>
                        <a:t>s</a:t>
                      </a:r>
                      <a:r>
                        <a:rPr sz="800" spc="20" dirty="0">
                          <a:latin typeface="Arial"/>
                          <a:cs typeface="Arial"/>
                        </a:rPr>
                        <a:t>-</a:t>
                      </a:r>
                      <a:r>
                        <a:rPr sz="800" spc="-10" dirty="0">
                          <a:latin typeface="Arial"/>
                          <a:cs typeface="Arial"/>
                        </a:rPr>
                        <a:t>on</a:t>
                      </a:r>
                      <a:r>
                        <a:rPr sz="800" dirty="0">
                          <a:latin typeface="Arial"/>
                          <a:cs typeface="Arial"/>
                        </a:rPr>
                        <a:t>,  </a:t>
                      </a:r>
                      <a:r>
                        <a:rPr sz="800" spc="-75" dirty="0">
                          <a:latin typeface="Arial"/>
                          <a:cs typeface="Arial"/>
                        </a:rPr>
                        <a:t> </a:t>
                      </a:r>
                      <a:r>
                        <a:rPr sz="800" spc="35" dirty="0">
                          <a:latin typeface="Arial"/>
                          <a:cs typeface="Arial"/>
                        </a:rPr>
                        <a:t>c</a:t>
                      </a:r>
                      <a:r>
                        <a:rPr sz="800" spc="-10" dirty="0">
                          <a:latin typeface="Arial"/>
                          <a:cs typeface="Arial"/>
                        </a:rPr>
                        <a:t>oo</a:t>
                      </a:r>
                      <a:r>
                        <a:rPr sz="800" spc="15" dirty="0">
                          <a:latin typeface="Arial"/>
                          <a:cs typeface="Arial"/>
                        </a:rPr>
                        <a:t>p</a:t>
                      </a:r>
                      <a:r>
                        <a:rPr sz="800" spc="-10" dirty="0">
                          <a:latin typeface="Arial"/>
                          <a:cs typeface="Arial"/>
                        </a:rPr>
                        <a:t>e</a:t>
                      </a:r>
                      <a:r>
                        <a:rPr sz="800" spc="20" dirty="0">
                          <a:latin typeface="Arial"/>
                          <a:cs typeface="Arial"/>
                        </a:rPr>
                        <a:t>r</a:t>
                      </a:r>
                      <a:r>
                        <a:rPr sz="800" spc="-10" dirty="0">
                          <a:latin typeface="Arial"/>
                          <a:cs typeface="Arial"/>
                        </a:rPr>
                        <a:t>a</a:t>
                      </a:r>
                      <a:r>
                        <a:rPr sz="800" spc="-5" dirty="0">
                          <a:latin typeface="Arial"/>
                          <a:cs typeface="Arial"/>
                        </a:rPr>
                        <a:t>t</a:t>
                      </a:r>
                      <a:r>
                        <a:rPr sz="800" spc="15" dirty="0">
                          <a:latin typeface="Arial"/>
                          <a:cs typeface="Arial"/>
                        </a:rPr>
                        <a:t>i</a:t>
                      </a:r>
                      <a:r>
                        <a:rPr sz="800" spc="-15" dirty="0">
                          <a:latin typeface="Arial"/>
                          <a:cs typeface="Arial"/>
                        </a:rPr>
                        <a:t>v</a:t>
                      </a:r>
                      <a:r>
                        <a:rPr sz="800" dirty="0">
                          <a:latin typeface="Arial"/>
                          <a:cs typeface="Arial"/>
                        </a:rPr>
                        <a:t>e  </a:t>
                      </a:r>
                      <a:r>
                        <a:rPr sz="800" spc="-55" dirty="0">
                          <a:latin typeface="Arial"/>
                          <a:cs typeface="Arial"/>
                        </a:rPr>
                        <a:t> </a:t>
                      </a:r>
                      <a:r>
                        <a:rPr sz="800" spc="-10" dirty="0">
                          <a:latin typeface="Arial"/>
                          <a:cs typeface="Arial"/>
                        </a:rPr>
                        <a:t>g</a:t>
                      </a:r>
                      <a:r>
                        <a:rPr sz="800" spc="20" dirty="0">
                          <a:latin typeface="Arial"/>
                          <a:cs typeface="Arial"/>
                        </a:rPr>
                        <a:t>r</a:t>
                      </a:r>
                      <a:r>
                        <a:rPr sz="800" spc="-10" dirty="0">
                          <a:latin typeface="Arial"/>
                          <a:cs typeface="Arial"/>
                        </a:rPr>
                        <a:t>oup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5" dirty="0">
                          <a:latin typeface="Arial"/>
                          <a:cs typeface="Arial"/>
                        </a:rPr>
                        <a:t> </a:t>
                      </a:r>
                      <a:r>
                        <a:rPr sz="800" dirty="0">
                          <a:latin typeface="Arial"/>
                          <a:cs typeface="Arial"/>
                        </a:rPr>
                        <a:t>w</a:t>
                      </a:r>
                      <a:r>
                        <a:rPr sz="800" spc="-35" dirty="0">
                          <a:latin typeface="Arial"/>
                          <a:cs typeface="Arial"/>
                        </a:rPr>
                        <a:t>a</a:t>
                      </a:r>
                      <a:r>
                        <a:rPr sz="800" dirty="0">
                          <a:latin typeface="Arial"/>
                          <a:cs typeface="Arial"/>
                        </a:rPr>
                        <a:t>s</a:t>
                      </a:r>
                      <a:r>
                        <a:rPr sz="800" spc="50" dirty="0">
                          <a:latin typeface="Arial"/>
                          <a:cs typeface="Arial"/>
                        </a:rPr>
                        <a:t> </a:t>
                      </a:r>
                      <a:r>
                        <a:rPr sz="800" dirty="0">
                          <a:latin typeface="Arial"/>
                          <a:cs typeface="Arial"/>
                        </a:rPr>
                        <a:t>w</a:t>
                      </a:r>
                      <a:r>
                        <a:rPr sz="800" spc="-10" dirty="0">
                          <a:latin typeface="Arial"/>
                          <a:cs typeface="Arial"/>
                        </a:rPr>
                        <a:t>el</a:t>
                      </a:r>
                      <a:r>
                        <a:rPr sz="800" dirty="0">
                          <a:latin typeface="Arial"/>
                          <a:cs typeface="Arial"/>
                        </a:rPr>
                        <a:t>l</a:t>
                      </a:r>
                      <a:r>
                        <a:rPr sz="800" spc="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ign</a:t>
                      </a:r>
                      <a:r>
                        <a:rPr sz="800" spc="-10" dirty="0">
                          <a:latin typeface="Arial"/>
                          <a:cs typeface="Arial"/>
                        </a:rPr>
                        <a:t>ed</a:t>
                      </a:r>
                      <a:r>
                        <a:rPr sz="800" dirty="0">
                          <a:latin typeface="Arial"/>
                          <a:cs typeface="Arial"/>
                        </a:rPr>
                        <a:t>.</a:t>
                      </a:r>
                      <a:endParaRPr sz="800">
                        <a:latin typeface="Arial"/>
                        <a:cs typeface="Arial"/>
                      </a:endParaRPr>
                    </a:p>
                    <a:p>
                      <a:pPr marL="294640" marR="58419" indent="-228600">
                        <a:lnSpc>
                          <a:spcPts val="910"/>
                        </a:lnSpc>
                        <a:spcBef>
                          <a:spcPts val="70"/>
                        </a:spcBef>
                        <a:buFont typeface="Symbol"/>
                        <a:buChar char=""/>
                        <a:tabLst>
                          <a:tab pos="295275" algn="l"/>
                        </a:tabLst>
                      </a:pPr>
                      <a:r>
                        <a:rPr sz="800" spc="15" dirty="0">
                          <a:latin typeface="Arial"/>
                          <a:cs typeface="Arial"/>
                        </a:rPr>
                        <a:t>F</a:t>
                      </a:r>
                      <a:r>
                        <a:rPr sz="800" spc="-35" dirty="0">
                          <a:latin typeface="Arial"/>
                          <a:cs typeface="Arial"/>
                        </a:rPr>
                        <a:t>o</a:t>
                      </a:r>
                      <a:r>
                        <a:rPr sz="800" spc="15" dirty="0">
                          <a:latin typeface="Arial"/>
                          <a:cs typeface="Arial"/>
                        </a:rPr>
                        <a:t>u</a:t>
                      </a:r>
                      <a:r>
                        <a:rPr sz="800" dirty="0">
                          <a:latin typeface="Arial"/>
                          <a:cs typeface="Arial"/>
                        </a:rPr>
                        <a:t>r</a:t>
                      </a:r>
                      <a:r>
                        <a:rPr sz="800" spc="40"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a:t>
                      </a:r>
                      <a:r>
                        <a:rPr sz="800" spc="5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a:t>
                      </a:r>
                      <a:r>
                        <a:rPr sz="800" spc="30" dirty="0">
                          <a:latin typeface="Arial"/>
                          <a:cs typeface="Arial"/>
                        </a:rPr>
                        <a:t> </a:t>
                      </a:r>
                      <a:r>
                        <a:rPr sz="800" spc="15" dirty="0">
                          <a:latin typeface="Arial"/>
                          <a:cs typeface="Arial"/>
                        </a:rPr>
                        <a:t>i</a:t>
                      </a:r>
                      <a:r>
                        <a:rPr sz="800" dirty="0">
                          <a:latin typeface="Arial"/>
                          <a:cs typeface="Arial"/>
                        </a:rPr>
                        <a:t>n</a:t>
                      </a:r>
                      <a:r>
                        <a:rPr sz="800" spc="30"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10"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ed</a:t>
                      </a:r>
                      <a:r>
                        <a:rPr sz="800" dirty="0">
                          <a:latin typeface="Arial"/>
                          <a:cs typeface="Arial"/>
                        </a:rPr>
                        <a:t>.</a:t>
                      </a:r>
                      <a:r>
                        <a:rPr sz="800" spc="-15" dirty="0">
                          <a:latin typeface="Arial"/>
                          <a:cs typeface="Arial"/>
                        </a:rPr>
                        <a:t> </a:t>
                      </a:r>
                      <a:r>
                        <a:rPr sz="800" spc="25" dirty="0">
                          <a:latin typeface="Arial"/>
                          <a:cs typeface="Arial"/>
                        </a:rPr>
                        <a:t>N</a:t>
                      </a:r>
                      <a:r>
                        <a:rPr sz="800" dirty="0">
                          <a:latin typeface="Arial"/>
                          <a:cs typeface="Arial"/>
                        </a:rPr>
                        <a:t>o</a:t>
                      </a:r>
                      <a:r>
                        <a:rPr sz="800" spc="5" dirty="0">
                          <a:latin typeface="Arial"/>
                          <a:cs typeface="Arial"/>
                        </a:rPr>
                        <a:t> </a:t>
                      </a:r>
                      <a:r>
                        <a:rPr sz="800" dirty="0">
                          <a:latin typeface="Arial"/>
                          <a:cs typeface="Arial"/>
                        </a:rPr>
                        <a:t>w</a:t>
                      </a:r>
                      <a:r>
                        <a:rPr sz="800" spc="-10" dirty="0">
                          <a:latin typeface="Arial"/>
                          <a:cs typeface="Arial"/>
                        </a:rPr>
                        <a:t>o</a:t>
                      </a:r>
                      <a:r>
                        <a:rPr sz="800" spc="20" dirty="0">
                          <a:latin typeface="Arial"/>
                          <a:cs typeface="Arial"/>
                        </a:rPr>
                        <a:t>r</a:t>
                      </a:r>
                      <a:r>
                        <a:rPr sz="800" spc="-15" dirty="0">
                          <a:latin typeface="Arial"/>
                          <a:cs typeface="Arial"/>
                        </a:rPr>
                        <a:t>k</a:t>
                      </a:r>
                      <a:r>
                        <a:rPr sz="800" spc="10" dirty="0">
                          <a:latin typeface="Arial"/>
                          <a:cs typeface="Arial"/>
                        </a:rPr>
                        <a:t>s</a:t>
                      </a:r>
                      <a:r>
                        <a:rPr sz="800" spc="15" dirty="0">
                          <a:latin typeface="Arial"/>
                          <a:cs typeface="Arial"/>
                        </a:rPr>
                        <a:t>h</a:t>
                      </a:r>
                      <a:r>
                        <a:rPr sz="800" spc="-10" dirty="0">
                          <a:latin typeface="Arial"/>
                          <a:cs typeface="Arial"/>
                        </a:rPr>
                        <a:t>ee</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p>
                      <a:pPr marL="294640" marR="57785" indent="-228600">
                        <a:lnSpc>
                          <a:spcPts val="910"/>
                        </a:lnSpc>
                        <a:spcBef>
                          <a:spcPts val="70"/>
                        </a:spcBef>
                        <a:buFont typeface="Symbol"/>
                        <a:buChar char=""/>
                        <a:tabLst>
                          <a:tab pos="323215" algn="l"/>
                        </a:tabLst>
                      </a:pP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7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2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35" dirty="0">
                          <a:latin typeface="Arial"/>
                          <a:cs typeface="Arial"/>
                        </a:rPr>
                        <a:t>c</a:t>
                      </a:r>
                      <a:r>
                        <a:rPr sz="800" spc="-5" dirty="0">
                          <a:latin typeface="Arial"/>
                          <a:cs typeface="Arial"/>
                        </a:rPr>
                        <a:t>t</a:t>
                      </a:r>
                      <a:r>
                        <a:rPr sz="800" spc="-10" dirty="0">
                          <a:latin typeface="Arial"/>
                          <a:cs typeface="Arial"/>
                        </a:rPr>
                        <a:t>i</a:t>
                      </a:r>
                      <a:r>
                        <a:rPr sz="800" spc="10" dirty="0">
                          <a:latin typeface="Arial"/>
                          <a:cs typeface="Arial"/>
                        </a:rPr>
                        <a:t>c</a:t>
                      </a:r>
                      <a:r>
                        <a:rPr sz="800" spc="15" dirty="0">
                          <a:latin typeface="Arial"/>
                          <a:cs typeface="Arial"/>
                        </a:rPr>
                        <a:t>i</a:t>
                      </a:r>
                      <a:r>
                        <a:rPr sz="800" spc="-10" dirty="0">
                          <a:latin typeface="Arial"/>
                          <a:cs typeface="Arial"/>
                        </a:rPr>
                        <a:t>n</a:t>
                      </a:r>
                      <a:r>
                        <a:rPr sz="800" dirty="0">
                          <a:latin typeface="Arial"/>
                          <a:cs typeface="Arial"/>
                        </a:rPr>
                        <a:t>g </a:t>
                      </a:r>
                      <a:r>
                        <a:rPr sz="800" spc="50" dirty="0">
                          <a:latin typeface="Arial"/>
                          <a:cs typeface="Arial"/>
                        </a:rPr>
                        <a:t> </a:t>
                      </a:r>
                      <a:r>
                        <a:rPr sz="800" dirty="0">
                          <a:latin typeface="Arial"/>
                          <a:cs typeface="Arial"/>
                        </a:rPr>
                        <a:t>w</a:t>
                      </a:r>
                      <a:r>
                        <a:rPr sz="800" spc="15" dirty="0">
                          <a:latin typeface="Arial"/>
                          <a:cs typeface="Arial"/>
                        </a:rPr>
                        <a:t>h</a:t>
                      </a:r>
                      <a:r>
                        <a:rPr sz="800" spc="-35" dirty="0">
                          <a:latin typeface="Arial"/>
                          <a:cs typeface="Arial"/>
                        </a:rPr>
                        <a:t>a</a:t>
                      </a:r>
                      <a:r>
                        <a:rPr sz="800" dirty="0">
                          <a:latin typeface="Arial"/>
                          <a:cs typeface="Arial"/>
                        </a:rPr>
                        <a:t>t w</a:t>
                      </a:r>
                      <a:r>
                        <a:rPr sz="800" spc="-35" dirty="0">
                          <a:latin typeface="Arial"/>
                          <a:cs typeface="Arial"/>
                        </a:rPr>
                        <a:t>a</a:t>
                      </a:r>
                      <a:r>
                        <a:rPr sz="800" dirty="0">
                          <a:latin typeface="Arial"/>
                          <a:cs typeface="Arial"/>
                        </a:rPr>
                        <a:t>s</a:t>
                      </a:r>
                      <a:r>
                        <a:rPr sz="800" spc="25"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a:t>
                      </a:r>
                      <a:r>
                        <a:rPr sz="800" spc="10" dirty="0">
                          <a:latin typeface="Arial"/>
                          <a:cs typeface="Arial"/>
                        </a:rPr>
                        <a:t> </a:t>
                      </a:r>
                      <a:r>
                        <a:rPr sz="800" spc="-10" dirty="0">
                          <a:latin typeface="Arial"/>
                          <a:cs typeface="Arial"/>
                        </a:rPr>
                        <a:t>i</a:t>
                      </a:r>
                      <a:r>
                        <a:rPr sz="800" dirty="0">
                          <a:latin typeface="Arial"/>
                          <a:cs typeface="Arial"/>
                        </a:rPr>
                        <a:t>n</a:t>
                      </a:r>
                      <a:r>
                        <a:rPr sz="800" spc="5" dirty="0">
                          <a:latin typeface="Arial"/>
                          <a:cs typeface="Arial"/>
                        </a:rPr>
                        <a:t> </a:t>
                      </a:r>
                      <a:r>
                        <a:rPr sz="800" spc="15" dirty="0">
                          <a:latin typeface="Arial"/>
                          <a:cs typeface="Arial"/>
                        </a:rPr>
                        <a:t>t</a:t>
                      </a:r>
                      <a:r>
                        <a:rPr sz="800" spc="-10" dirty="0">
                          <a:latin typeface="Arial"/>
                          <a:cs typeface="Arial"/>
                        </a:rPr>
                        <a:t>ea</a:t>
                      </a:r>
                      <a:r>
                        <a:rPr sz="800" spc="10" dirty="0">
                          <a:latin typeface="Arial"/>
                          <a:cs typeface="Arial"/>
                        </a:rPr>
                        <a:t>c</a:t>
                      </a:r>
                      <a:r>
                        <a:rPr sz="800" spc="15" dirty="0">
                          <a:latin typeface="Arial"/>
                          <a:cs typeface="Arial"/>
                        </a:rPr>
                        <a:t>h</a:t>
                      </a:r>
                      <a:r>
                        <a:rPr sz="800" spc="-10" dirty="0">
                          <a:latin typeface="Arial"/>
                          <a:cs typeface="Arial"/>
                        </a:rPr>
                        <a:t>e</a:t>
                      </a:r>
                      <a:r>
                        <a:rPr sz="800" dirty="0">
                          <a:latin typeface="Arial"/>
                          <a:cs typeface="Arial"/>
                        </a:rPr>
                        <a:t>r</a:t>
                      </a:r>
                      <a:r>
                        <a:rPr sz="800" spc="-10" dirty="0">
                          <a:latin typeface="Arial"/>
                          <a:cs typeface="Arial"/>
                        </a:rPr>
                        <a:t> </a:t>
                      </a:r>
                      <a:r>
                        <a:rPr sz="800" spc="15" dirty="0">
                          <a:latin typeface="Arial"/>
                          <a:cs typeface="Arial"/>
                        </a:rPr>
                        <a:t>in</a:t>
                      </a:r>
                      <a:r>
                        <a:rPr sz="800" spc="-10" dirty="0">
                          <a:latin typeface="Arial"/>
                          <a:cs typeface="Arial"/>
                        </a:rPr>
                        <a:t>pu</a:t>
                      </a:r>
                      <a:r>
                        <a:rPr sz="800" spc="15" dirty="0">
                          <a:latin typeface="Arial"/>
                          <a:cs typeface="Arial"/>
                        </a:rPr>
                        <a:t>t</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294640" marR="59055" indent="-228600" algn="just">
                        <a:lnSpc>
                          <a:spcPts val="910"/>
                        </a:lnSpc>
                        <a:buFont typeface="Symbol"/>
                        <a:buChar char=""/>
                        <a:tabLst>
                          <a:tab pos="295275" algn="l"/>
                        </a:tabLst>
                      </a:pPr>
                      <a:r>
                        <a:rPr sz="800" spc="25" dirty="0">
                          <a:latin typeface="Arial"/>
                          <a:cs typeface="Arial"/>
                        </a:rPr>
                        <a:t>H</a:t>
                      </a:r>
                      <a:r>
                        <a:rPr sz="800" spc="-35" dirty="0">
                          <a:latin typeface="Arial"/>
                          <a:cs typeface="Arial"/>
                        </a:rPr>
                        <a:t>a</a:t>
                      </a:r>
                      <a:r>
                        <a:rPr sz="800" spc="15" dirty="0">
                          <a:latin typeface="Arial"/>
                          <a:cs typeface="Arial"/>
                        </a:rPr>
                        <a:t>n</a:t>
                      </a:r>
                      <a:r>
                        <a:rPr sz="800" spc="-10" dirty="0">
                          <a:latin typeface="Arial"/>
                          <a:cs typeface="Arial"/>
                        </a:rPr>
                        <a:t>d</a:t>
                      </a:r>
                      <a:r>
                        <a:rPr sz="800" spc="10" dirty="0">
                          <a:latin typeface="Arial"/>
                          <a:cs typeface="Arial"/>
                        </a:rPr>
                        <a:t>s</a:t>
                      </a:r>
                      <a:r>
                        <a:rPr sz="800" spc="20" dirty="0">
                          <a:latin typeface="Arial"/>
                          <a:cs typeface="Arial"/>
                        </a:rPr>
                        <a:t>-</a:t>
                      </a:r>
                      <a:r>
                        <a:rPr sz="800" spc="-10" dirty="0">
                          <a:latin typeface="Arial"/>
                          <a:cs typeface="Arial"/>
                        </a:rPr>
                        <a:t>on</a:t>
                      </a:r>
                      <a:r>
                        <a:rPr sz="800" dirty="0">
                          <a:latin typeface="Arial"/>
                          <a:cs typeface="Arial"/>
                        </a:rPr>
                        <a:t>,   </a:t>
                      </a:r>
                      <a:r>
                        <a:rPr sz="800" spc="-80" dirty="0">
                          <a:latin typeface="Arial"/>
                          <a:cs typeface="Arial"/>
                        </a:rPr>
                        <a:t> </a:t>
                      </a:r>
                      <a:r>
                        <a:rPr sz="800" spc="35" dirty="0">
                          <a:latin typeface="Arial"/>
                          <a:cs typeface="Arial"/>
                        </a:rPr>
                        <a:t>c</a:t>
                      </a:r>
                      <a:r>
                        <a:rPr sz="800" spc="-10" dirty="0">
                          <a:latin typeface="Arial"/>
                          <a:cs typeface="Arial"/>
                        </a:rPr>
                        <a:t>oo</a:t>
                      </a:r>
                      <a:r>
                        <a:rPr sz="800" spc="15" dirty="0">
                          <a:latin typeface="Arial"/>
                          <a:cs typeface="Arial"/>
                        </a:rPr>
                        <a:t>p</a:t>
                      </a:r>
                      <a:r>
                        <a:rPr sz="800" spc="-10" dirty="0">
                          <a:latin typeface="Arial"/>
                          <a:cs typeface="Arial"/>
                        </a:rPr>
                        <a:t>e</a:t>
                      </a:r>
                      <a:r>
                        <a:rPr sz="800" spc="20" dirty="0">
                          <a:latin typeface="Arial"/>
                          <a:cs typeface="Arial"/>
                        </a:rPr>
                        <a:t>r</a:t>
                      </a:r>
                      <a:r>
                        <a:rPr sz="800" spc="-10" dirty="0">
                          <a:latin typeface="Arial"/>
                          <a:cs typeface="Arial"/>
                        </a:rPr>
                        <a:t>a</a:t>
                      </a:r>
                      <a:r>
                        <a:rPr sz="800" spc="-5" dirty="0">
                          <a:latin typeface="Arial"/>
                          <a:cs typeface="Arial"/>
                        </a:rPr>
                        <a:t>t</a:t>
                      </a:r>
                      <a:r>
                        <a:rPr sz="800" spc="15" dirty="0">
                          <a:latin typeface="Arial"/>
                          <a:cs typeface="Arial"/>
                        </a:rPr>
                        <a:t>i</a:t>
                      </a:r>
                      <a:r>
                        <a:rPr sz="800" spc="-15" dirty="0">
                          <a:latin typeface="Arial"/>
                          <a:cs typeface="Arial"/>
                        </a:rPr>
                        <a:t>v</a:t>
                      </a:r>
                      <a:r>
                        <a:rPr sz="800" dirty="0">
                          <a:latin typeface="Arial"/>
                          <a:cs typeface="Arial"/>
                        </a:rPr>
                        <a:t>e   </a:t>
                      </a:r>
                      <a:r>
                        <a:rPr sz="800" spc="-60" dirty="0">
                          <a:latin typeface="Arial"/>
                          <a:cs typeface="Arial"/>
                        </a:rPr>
                        <a:t> </a:t>
                      </a:r>
                      <a:r>
                        <a:rPr sz="800" spc="15" dirty="0">
                          <a:latin typeface="Arial"/>
                          <a:cs typeface="Arial"/>
                        </a:rPr>
                        <a:t>g</a:t>
                      </a:r>
                      <a:r>
                        <a:rPr sz="800" spc="20" dirty="0">
                          <a:latin typeface="Arial"/>
                          <a:cs typeface="Arial"/>
                        </a:rPr>
                        <a:t>r</a:t>
                      </a:r>
                      <a:r>
                        <a:rPr sz="800" spc="-10" dirty="0">
                          <a:latin typeface="Arial"/>
                          <a:cs typeface="Arial"/>
                        </a:rPr>
                        <a:t>oup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dirty="0">
                          <a:latin typeface="Arial"/>
                          <a:cs typeface="Arial"/>
                        </a:rPr>
                        <a:t>n</a:t>
                      </a:r>
                      <a:r>
                        <a:rPr sz="800" spc="30" dirty="0">
                          <a:latin typeface="Arial"/>
                          <a:cs typeface="Arial"/>
                        </a:rPr>
                        <a:t> </a:t>
                      </a:r>
                      <a:r>
                        <a:rPr sz="800" dirty="0">
                          <a:latin typeface="Arial"/>
                          <a:cs typeface="Arial"/>
                        </a:rPr>
                        <a:t>w</a:t>
                      </a:r>
                      <a:r>
                        <a:rPr sz="800" spc="-35" dirty="0">
                          <a:latin typeface="Arial"/>
                          <a:cs typeface="Arial"/>
                        </a:rPr>
                        <a:t>a</a:t>
                      </a:r>
                      <a:r>
                        <a:rPr sz="800" dirty="0">
                          <a:latin typeface="Arial"/>
                          <a:cs typeface="Arial"/>
                        </a:rPr>
                        <a:t>s</a:t>
                      </a:r>
                      <a:r>
                        <a:rPr sz="800" spc="25" dirty="0">
                          <a:latin typeface="Arial"/>
                          <a:cs typeface="Arial"/>
                        </a:rPr>
                        <a:t> </a:t>
                      </a:r>
                      <a:r>
                        <a:rPr sz="800" spc="15" dirty="0">
                          <a:latin typeface="Arial"/>
                          <a:cs typeface="Arial"/>
                        </a:rPr>
                        <a:t>g</a:t>
                      </a:r>
                      <a:r>
                        <a:rPr sz="800" spc="-10" dirty="0">
                          <a:latin typeface="Arial"/>
                          <a:cs typeface="Arial"/>
                        </a:rPr>
                        <a:t>oo</a:t>
                      </a:r>
                      <a:r>
                        <a:rPr sz="800" spc="15" dirty="0">
                          <a:latin typeface="Arial"/>
                          <a:cs typeface="Arial"/>
                        </a:rPr>
                        <a:t>d.</a:t>
                      </a:r>
                      <a:endParaRPr sz="800">
                        <a:latin typeface="Arial"/>
                        <a:cs typeface="Arial"/>
                      </a:endParaRPr>
                    </a:p>
                    <a:p>
                      <a:pPr marL="294640" marR="58419" indent="-228600" algn="just">
                        <a:lnSpc>
                          <a:spcPts val="910"/>
                        </a:lnSpc>
                        <a:spcBef>
                          <a:spcPts val="70"/>
                        </a:spcBef>
                        <a:buFont typeface="Symbol"/>
                        <a:buChar char=""/>
                        <a:tabLst>
                          <a:tab pos="295275" algn="l"/>
                        </a:tabLst>
                      </a:pP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a:t>
                      </a:r>
                      <a:r>
                        <a:rPr sz="800" spc="30"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35" dirty="0">
                          <a:latin typeface="Arial"/>
                          <a:cs typeface="Arial"/>
                        </a:rPr>
                        <a:t>e</a:t>
                      </a:r>
                      <a:r>
                        <a:rPr sz="800" dirty="0">
                          <a:latin typeface="Arial"/>
                          <a:cs typeface="Arial"/>
                        </a:rPr>
                        <a:t>s</a:t>
                      </a:r>
                      <a:r>
                        <a:rPr sz="800" spc="75"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a:t>
                      </a:r>
                      <a:r>
                        <a:rPr sz="800" spc="30" dirty="0">
                          <a:latin typeface="Arial"/>
                          <a:cs typeface="Arial"/>
                        </a:rPr>
                        <a:t> </a:t>
                      </a:r>
                      <a:r>
                        <a:rPr sz="800" spc="15" dirty="0">
                          <a:latin typeface="Arial"/>
                          <a:cs typeface="Arial"/>
                        </a:rPr>
                        <a:t>i</a:t>
                      </a:r>
                      <a:r>
                        <a:rPr sz="800" dirty="0">
                          <a:latin typeface="Arial"/>
                          <a:cs typeface="Arial"/>
                        </a:rPr>
                        <a:t>n</a:t>
                      </a:r>
                      <a:r>
                        <a:rPr sz="800" spc="30"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10"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ed</a:t>
                      </a:r>
                      <a:r>
                        <a:rPr sz="800" dirty="0">
                          <a:latin typeface="Arial"/>
                          <a:cs typeface="Arial"/>
                        </a:rPr>
                        <a:t>.</a:t>
                      </a:r>
                      <a:r>
                        <a:rPr sz="800" spc="-15" dirty="0">
                          <a:latin typeface="Arial"/>
                          <a:cs typeface="Arial"/>
                        </a:rPr>
                        <a:t> </a:t>
                      </a:r>
                      <a:r>
                        <a:rPr sz="800" spc="25" dirty="0">
                          <a:latin typeface="Arial"/>
                          <a:cs typeface="Arial"/>
                        </a:rPr>
                        <a:t>N</a:t>
                      </a:r>
                      <a:r>
                        <a:rPr sz="800" dirty="0">
                          <a:latin typeface="Arial"/>
                          <a:cs typeface="Arial"/>
                        </a:rPr>
                        <a:t>o</a:t>
                      </a:r>
                      <a:r>
                        <a:rPr sz="800" spc="5" dirty="0">
                          <a:latin typeface="Arial"/>
                          <a:cs typeface="Arial"/>
                        </a:rPr>
                        <a:t> </a:t>
                      </a:r>
                      <a:r>
                        <a:rPr sz="800" dirty="0">
                          <a:latin typeface="Arial"/>
                          <a:cs typeface="Arial"/>
                        </a:rPr>
                        <a:t>w</a:t>
                      </a:r>
                      <a:r>
                        <a:rPr sz="800" spc="-10" dirty="0">
                          <a:latin typeface="Arial"/>
                          <a:cs typeface="Arial"/>
                        </a:rPr>
                        <a:t>o</a:t>
                      </a:r>
                      <a:r>
                        <a:rPr sz="800" spc="20" dirty="0">
                          <a:latin typeface="Arial"/>
                          <a:cs typeface="Arial"/>
                        </a:rPr>
                        <a:t>r</a:t>
                      </a:r>
                      <a:r>
                        <a:rPr sz="800" spc="-15" dirty="0">
                          <a:latin typeface="Arial"/>
                          <a:cs typeface="Arial"/>
                        </a:rPr>
                        <a:t>k</a:t>
                      </a:r>
                      <a:r>
                        <a:rPr sz="800" spc="10" dirty="0">
                          <a:latin typeface="Arial"/>
                          <a:cs typeface="Arial"/>
                        </a:rPr>
                        <a:t>s</a:t>
                      </a:r>
                      <a:r>
                        <a:rPr sz="800" spc="15" dirty="0">
                          <a:latin typeface="Arial"/>
                          <a:cs typeface="Arial"/>
                        </a:rPr>
                        <a:t>h</a:t>
                      </a:r>
                      <a:r>
                        <a:rPr sz="800" spc="-10" dirty="0">
                          <a:latin typeface="Arial"/>
                          <a:cs typeface="Arial"/>
                        </a:rPr>
                        <a:t>ee</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p>
                      <a:pPr marL="294640" marR="59055" indent="-228600" algn="just">
                        <a:lnSpc>
                          <a:spcPts val="910"/>
                        </a:lnSpc>
                        <a:spcBef>
                          <a:spcPts val="70"/>
                        </a:spcBef>
                        <a:buFont typeface="Symbol"/>
                        <a:buChar char=""/>
                        <a:tabLst>
                          <a:tab pos="295275" algn="l"/>
                        </a:tabLst>
                      </a:pP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6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40"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spc="-10" dirty="0">
                          <a:latin typeface="Arial"/>
                          <a:cs typeface="Arial"/>
                        </a:rPr>
                        <a:t>i</a:t>
                      </a:r>
                      <a:r>
                        <a:rPr sz="800" spc="15" dirty="0">
                          <a:latin typeface="Arial"/>
                          <a:cs typeface="Arial"/>
                        </a:rPr>
                        <a:t>n</a:t>
                      </a:r>
                      <a:r>
                        <a:rPr sz="800" dirty="0">
                          <a:latin typeface="Arial"/>
                          <a:cs typeface="Arial"/>
                        </a:rPr>
                        <a:t>g  </a:t>
                      </a:r>
                      <a:r>
                        <a:rPr sz="800" spc="40" dirty="0">
                          <a:latin typeface="Arial"/>
                          <a:cs typeface="Arial"/>
                        </a:rPr>
                        <a:t> </a:t>
                      </a:r>
                      <a:r>
                        <a:rPr sz="800" spc="-20" dirty="0">
                          <a:latin typeface="Arial"/>
                          <a:cs typeface="Arial"/>
                        </a:rPr>
                        <a:t>w</a:t>
                      </a:r>
                      <a:r>
                        <a:rPr sz="800" spc="15" dirty="0">
                          <a:latin typeface="Arial"/>
                          <a:cs typeface="Arial"/>
                        </a:rPr>
                        <a:t>h</a:t>
                      </a:r>
                      <a:r>
                        <a:rPr sz="800" spc="-10" dirty="0">
                          <a:latin typeface="Arial"/>
                          <a:cs typeface="Arial"/>
                        </a:rPr>
                        <a:t>at </a:t>
                      </a:r>
                      <a:r>
                        <a:rPr sz="800" dirty="0">
                          <a:latin typeface="Arial"/>
                          <a:cs typeface="Arial"/>
                        </a:rPr>
                        <a:t>w</a:t>
                      </a:r>
                      <a:r>
                        <a:rPr sz="800" spc="-35" dirty="0">
                          <a:latin typeface="Arial"/>
                          <a:cs typeface="Arial"/>
                        </a:rPr>
                        <a:t>a</a:t>
                      </a:r>
                      <a:r>
                        <a:rPr sz="800" dirty="0">
                          <a:latin typeface="Arial"/>
                          <a:cs typeface="Arial"/>
                        </a:rPr>
                        <a:t>s  </a:t>
                      </a:r>
                      <a:r>
                        <a:rPr sz="800" spc="60" dirty="0">
                          <a:latin typeface="Arial"/>
                          <a:cs typeface="Arial"/>
                        </a:rPr>
                        <a:t> </a:t>
                      </a:r>
                      <a:r>
                        <a:rPr sz="800" spc="15" dirty="0">
                          <a:latin typeface="Arial"/>
                          <a:cs typeface="Arial"/>
                        </a:rPr>
                        <a:t>t</a:t>
                      </a:r>
                      <a:r>
                        <a:rPr sz="800" spc="-10" dirty="0">
                          <a:latin typeface="Arial"/>
                          <a:cs typeface="Arial"/>
                        </a:rPr>
                        <a:t>a</a:t>
                      </a:r>
                      <a:r>
                        <a:rPr sz="800" spc="15" dirty="0">
                          <a:latin typeface="Arial"/>
                          <a:cs typeface="Arial"/>
                        </a:rPr>
                        <a:t>u</a:t>
                      </a:r>
                      <a:r>
                        <a:rPr sz="800" spc="-10" dirty="0">
                          <a:latin typeface="Arial"/>
                          <a:cs typeface="Arial"/>
                        </a:rPr>
                        <a:t>g</a:t>
                      </a:r>
                      <a:r>
                        <a:rPr sz="800" spc="15" dirty="0">
                          <a:latin typeface="Arial"/>
                          <a:cs typeface="Arial"/>
                        </a:rPr>
                        <a:t>h</a:t>
                      </a:r>
                      <a:r>
                        <a:rPr sz="800" dirty="0">
                          <a:latin typeface="Arial"/>
                          <a:cs typeface="Arial"/>
                        </a:rPr>
                        <a:t>t  </a:t>
                      </a:r>
                      <a:r>
                        <a:rPr sz="800" spc="45" dirty="0">
                          <a:latin typeface="Arial"/>
                          <a:cs typeface="Arial"/>
                        </a:rPr>
                        <a:t> </a:t>
                      </a:r>
                      <a:r>
                        <a:rPr sz="800" spc="-10" dirty="0">
                          <a:latin typeface="Arial"/>
                          <a:cs typeface="Arial"/>
                        </a:rPr>
                        <a:t>i</a:t>
                      </a:r>
                      <a:r>
                        <a:rPr sz="800" dirty="0">
                          <a:latin typeface="Arial"/>
                          <a:cs typeface="Arial"/>
                        </a:rPr>
                        <a:t>n  </a:t>
                      </a:r>
                      <a:r>
                        <a:rPr sz="800" spc="40" dirty="0">
                          <a:latin typeface="Arial"/>
                          <a:cs typeface="Arial"/>
                        </a:rPr>
                        <a:t> </a:t>
                      </a:r>
                      <a:r>
                        <a:rPr sz="800" spc="15" dirty="0">
                          <a:latin typeface="Arial"/>
                          <a:cs typeface="Arial"/>
                        </a:rPr>
                        <a:t>t</a:t>
                      </a:r>
                      <a:r>
                        <a:rPr sz="800" spc="-10" dirty="0">
                          <a:latin typeface="Arial"/>
                          <a:cs typeface="Arial"/>
                        </a:rPr>
                        <a:t>ea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50" dirty="0">
                          <a:latin typeface="Arial"/>
                          <a:cs typeface="Arial"/>
                        </a:rPr>
                        <a:t> </a:t>
                      </a:r>
                      <a:r>
                        <a:rPr sz="800" spc="15" dirty="0">
                          <a:latin typeface="Arial"/>
                          <a:cs typeface="Arial"/>
                        </a:rPr>
                        <a:t>i</a:t>
                      </a:r>
                      <a:r>
                        <a:rPr sz="800" spc="-10" dirty="0">
                          <a:latin typeface="Arial"/>
                          <a:cs typeface="Arial"/>
                        </a:rPr>
                        <a:t>n</a:t>
                      </a:r>
                      <a:r>
                        <a:rPr sz="800" spc="15" dirty="0">
                          <a:latin typeface="Arial"/>
                          <a:cs typeface="Arial"/>
                        </a:rPr>
                        <a:t>p</a:t>
                      </a:r>
                      <a:r>
                        <a:rPr sz="800" spc="-10" dirty="0">
                          <a:latin typeface="Arial"/>
                          <a:cs typeface="Arial"/>
                        </a:rPr>
                        <a:t>ut </a:t>
                      </a:r>
                      <a:r>
                        <a:rPr sz="800" spc="10"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294640" marR="57785" indent="-228600" algn="just">
                        <a:lnSpc>
                          <a:spcPts val="910"/>
                        </a:lnSpc>
                        <a:buFont typeface="Symbol"/>
                        <a:buChar char=""/>
                        <a:tabLst>
                          <a:tab pos="295275" algn="l"/>
                        </a:tabLst>
                      </a:pPr>
                      <a:r>
                        <a:rPr sz="800" spc="25" dirty="0">
                          <a:latin typeface="Arial"/>
                          <a:cs typeface="Arial"/>
                        </a:rPr>
                        <a:t>H</a:t>
                      </a:r>
                      <a:r>
                        <a:rPr sz="800" spc="-35" dirty="0">
                          <a:latin typeface="Arial"/>
                          <a:cs typeface="Arial"/>
                        </a:rPr>
                        <a:t>a</a:t>
                      </a:r>
                      <a:r>
                        <a:rPr sz="800" spc="15" dirty="0">
                          <a:latin typeface="Arial"/>
                          <a:cs typeface="Arial"/>
                        </a:rPr>
                        <a:t>n</a:t>
                      </a:r>
                      <a:r>
                        <a:rPr sz="800" spc="-10" dirty="0">
                          <a:latin typeface="Arial"/>
                          <a:cs typeface="Arial"/>
                        </a:rPr>
                        <a:t>d</a:t>
                      </a:r>
                      <a:r>
                        <a:rPr sz="800" spc="10" dirty="0">
                          <a:latin typeface="Arial"/>
                          <a:cs typeface="Arial"/>
                        </a:rPr>
                        <a:t>s</a:t>
                      </a:r>
                      <a:r>
                        <a:rPr sz="800" spc="20" dirty="0">
                          <a:latin typeface="Arial"/>
                          <a:cs typeface="Arial"/>
                        </a:rPr>
                        <a:t>-</a:t>
                      </a:r>
                      <a:r>
                        <a:rPr sz="800" spc="-10" dirty="0">
                          <a:latin typeface="Arial"/>
                          <a:cs typeface="Arial"/>
                        </a:rPr>
                        <a:t>on</a:t>
                      </a:r>
                      <a:r>
                        <a:rPr sz="800" dirty="0">
                          <a:latin typeface="Arial"/>
                          <a:cs typeface="Arial"/>
                        </a:rPr>
                        <a:t>,  </a:t>
                      </a:r>
                      <a:r>
                        <a:rPr sz="800" spc="-75" dirty="0">
                          <a:latin typeface="Arial"/>
                          <a:cs typeface="Arial"/>
                        </a:rPr>
                        <a:t> </a:t>
                      </a:r>
                      <a:r>
                        <a:rPr sz="800" spc="35" dirty="0">
                          <a:latin typeface="Arial"/>
                          <a:cs typeface="Arial"/>
                        </a:rPr>
                        <a:t>c</a:t>
                      </a:r>
                      <a:r>
                        <a:rPr sz="800" spc="-10" dirty="0">
                          <a:latin typeface="Arial"/>
                          <a:cs typeface="Arial"/>
                        </a:rPr>
                        <a:t>oo</a:t>
                      </a:r>
                      <a:r>
                        <a:rPr sz="800" spc="15" dirty="0">
                          <a:latin typeface="Arial"/>
                          <a:cs typeface="Arial"/>
                        </a:rPr>
                        <a:t>p</a:t>
                      </a:r>
                      <a:r>
                        <a:rPr sz="800" spc="-10" dirty="0">
                          <a:latin typeface="Arial"/>
                          <a:cs typeface="Arial"/>
                        </a:rPr>
                        <a:t>e</a:t>
                      </a:r>
                      <a:r>
                        <a:rPr sz="800" spc="20" dirty="0">
                          <a:latin typeface="Arial"/>
                          <a:cs typeface="Arial"/>
                        </a:rPr>
                        <a:t>r</a:t>
                      </a:r>
                      <a:r>
                        <a:rPr sz="800" spc="-35" dirty="0">
                          <a:latin typeface="Arial"/>
                          <a:cs typeface="Arial"/>
                        </a:rPr>
                        <a:t>a</a:t>
                      </a:r>
                      <a:r>
                        <a:rPr sz="800" spc="15" dirty="0">
                          <a:latin typeface="Arial"/>
                          <a:cs typeface="Arial"/>
                        </a:rPr>
                        <a:t>ti</a:t>
                      </a:r>
                      <a:r>
                        <a:rPr sz="800" spc="-15" dirty="0">
                          <a:latin typeface="Arial"/>
                          <a:cs typeface="Arial"/>
                        </a:rPr>
                        <a:t>v</a:t>
                      </a:r>
                      <a:r>
                        <a:rPr sz="800" dirty="0">
                          <a:latin typeface="Arial"/>
                          <a:cs typeface="Arial"/>
                        </a:rPr>
                        <a:t>e  </a:t>
                      </a:r>
                      <a:r>
                        <a:rPr sz="800" spc="-80" dirty="0">
                          <a:latin typeface="Arial"/>
                          <a:cs typeface="Arial"/>
                        </a:rPr>
                        <a:t> </a:t>
                      </a:r>
                      <a:r>
                        <a:rPr sz="800" spc="-10" dirty="0">
                          <a:latin typeface="Arial"/>
                          <a:cs typeface="Arial"/>
                        </a:rPr>
                        <a:t>g</a:t>
                      </a:r>
                      <a:r>
                        <a:rPr sz="800" spc="20" dirty="0">
                          <a:latin typeface="Arial"/>
                          <a:cs typeface="Arial"/>
                        </a:rPr>
                        <a:t>r</a:t>
                      </a:r>
                      <a:r>
                        <a:rPr sz="800" spc="-10" dirty="0">
                          <a:latin typeface="Arial"/>
                          <a:cs typeface="Arial"/>
                        </a:rPr>
                        <a:t>o</a:t>
                      </a:r>
                      <a:r>
                        <a:rPr sz="800" spc="15" dirty="0">
                          <a:latin typeface="Arial"/>
                          <a:cs typeface="Arial"/>
                        </a:rPr>
                        <a:t>u</a:t>
                      </a:r>
                      <a:r>
                        <a:rPr sz="800" dirty="0">
                          <a:latin typeface="Arial"/>
                          <a:cs typeface="Arial"/>
                        </a:rPr>
                        <a:t>p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5" dirty="0">
                          <a:latin typeface="Arial"/>
                          <a:cs typeface="Arial"/>
                        </a:rPr>
                        <a:t> </a:t>
                      </a:r>
                      <a:r>
                        <a:rPr sz="800" dirty="0">
                          <a:latin typeface="Arial"/>
                          <a:cs typeface="Arial"/>
                        </a:rPr>
                        <a:t>w</a:t>
                      </a:r>
                      <a:r>
                        <a:rPr sz="800" spc="-35" dirty="0">
                          <a:latin typeface="Arial"/>
                          <a:cs typeface="Arial"/>
                        </a:rPr>
                        <a:t>a</a:t>
                      </a:r>
                      <a:r>
                        <a:rPr sz="800" dirty="0">
                          <a:latin typeface="Arial"/>
                          <a:cs typeface="Arial"/>
                        </a:rPr>
                        <a:t>s</a:t>
                      </a:r>
                      <a:r>
                        <a:rPr sz="800" spc="25" dirty="0">
                          <a:latin typeface="Arial"/>
                          <a:cs typeface="Arial"/>
                        </a:rPr>
                        <a:t> </a:t>
                      </a:r>
                      <a:r>
                        <a:rPr sz="800" spc="15" dirty="0">
                          <a:latin typeface="Arial"/>
                          <a:cs typeface="Arial"/>
                        </a:rPr>
                        <a:t>p</a:t>
                      </a:r>
                      <a:r>
                        <a:rPr sz="800" spc="-10" dirty="0">
                          <a:latin typeface="Arial"/>
                          <a:cs typeface="Arial"/>
                        </a:rPr>
                        <a:t>oo</a:t>
                      </a:r>
                      <a:r>
                        <a:rPr sz="800" spc="20" dirty="0">
                          <a:latin typeface="Arial"/>
                          <a:cs typeface="Arial"/>
                        </a:rPr>
                        <a:t>r</a:t>
                      </a:r>
                      <a:r>
                        <a:rPr sz="800" spc="15" dirty="0">
                          <a:latin typeface="Arial"/>
                          <a:cs typeface="Arial"/>
                        </a:rPr>
                        <a:t>l</a:t>
                      </a:r>
                      <a:r>
                        <a:rPr sz="800" dirty="0">
                          <a:latin typeface="Arial"/>
                          <a:cs typeface="Arial"/>
                        </a:rPr>
                        <a:t>y</a:t>
                      </a:r>
                      <a:r>
                        <a:rPr sz="800" spc="-20" dirty="0">
                          <a:latin typeface="Arial"/>
                          <a:cs typeface="Arial"/>
                        </a:rPr>
                        <a:t> </a:t>
                      </a:r>
                      <a:r>
                        <a:rPr sz="800" spc="15" dirty="0">
                          <a:latin typeface="Arial"/>
                          <a:cs typeface="Arial"/>
                        </a:rPr>
                        <a:t>d</a:t>
                      </a:r>
                      <a:r>
                        <a:rPr sz="800" spc="-35" dirty="0">
                          <a:latin typeface="Arial"/>
                          <a:cs typeface="Arial"/>
                        </a:rPr>
                        <a:t>e</a:t>
                      </a:r>
                      <a:r>
                        <a:rPr sz="800" spc="35" dirty="0">
                          <a:latin typeface="Arial"/>
                          <a:cs typeface="Arial"/>
                        </a:rPr>
                        <a:t>s</a:t>
                      </a:r>
                      <a:r>
                        <a:rPr sz="800" spc="-10" dirty="0">
                          <a:latin typeface="Arial"/>
                          <a:cs typeface="Arial"/>
                        </a:rPr>
                        <a:t>i</a:t>
                      </a:r>
                      <a:r>
                        <a:rPr sz="800" spc="15" dirty="0">
                          <a:latin typeface="Arial"/>
                          <a:cs typeface="Arial"/>
                        </a:rPr>
                        <a:t>gn</a:t>
                      </a:r>
                      <a:r>
                        <a:rPr sz="800" spc="-10" dirty="0">
                          <a:latin typeface="Arial"/>
                          <a:cs typeface="Arial"/>
                        </a:rPr>
                        <a:t>ed</a:t>
                      </a:r>
                      <a:r>
                        <a:rPr sz="800" dirty="0">
                          <a:latin typeface="Arial"/>
                          <a:cs typeface="Arial"/>
                        </a:rPr>
                        <a:t>.</a:t>
                      </a:r>
                      <a:endParaRPr sz="800">
                        <a:latin typeface="Arial"/>
                        <a:cs typeface="Arial"/>
                      </a:endParaRPr>
                    </a:p>
                    <a:p>
                      <a:pPr marL="294640" marR="58419" indent="-228600" algn="just">
                        <a:lnSpc>
                          <a:spcPts val="910"/>
                        </a:lnSpc>
                        <a:spcBef>
                          <a:spcPts val="70"/>
                        </a:spcBef>
                        <a:buFont typeface="Symbol"/>
                        <a:buChar char=""/>
                        <a:tabLst>
                          <a:tab pos="295275" algn="l"/>
                        </a:tabLst>
                      </a:pPr>
                      <a:r>
                        <a:rPr sz="800" spc="15" dirty="0">
                          <a:latin typeface="Arial"/>
                          <a:cs typeface="Arial"/>
                        </a:rPr>
                        <a:t>T</a:t>
                      </a:r>
                      <a:r>
                        <a:rPr sz="800" dirty="0">
                          <a:latin typeface="Arial"/>
                          <a:cs typeface="Arial"/>
                        </a:rPr>
                        <a:t>wo</a:t>
                      </a:r>
                      <a:r>
                        <a:rPr sz="800" spc="5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10" dirty="0">
                          <a:latin typeface="Arial"/>
                          <a:cs typeface="Arial"/>
                        </a:rPr>
                        <a:t>e</a:t>
                      </a:r>
                      <a:r>
                        <a:rPr sz="800" dirty="0">
                          <a:latin typeface="Arial"/>
                          <a:cs typeface="Arial"/>
                        </a:rPr>
                        <a:t>s</a:t>
                      </a:r>
                      <a:r>
                        <a:rPr sz="800" spc="75"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a:t>
                      </a:r>
                      <a:r>
                        <a:rPr sz="800" spc="80" dirty="0">
                          <a:latin typeface="Arial"/>
                          <a:cs typeface="Arial"/>
                        </a:rPr>
                        <a:t> </a:t>
                      </a:r>
                      <a:r>
                        <a:rPr sz="800" spc="-10" dirty="0">
                          <a:latin typeface="Arial"/>
                          <a:cs typeface="Arial"/>
                        </a:rPr>
                        <a:t>i</a:t>
                      </a:r>
                      <a:r>
                        <a:rPr sz="800" dirty="0">
                          <a:latin typeface="Arial"/>
                          <a:cs typeface="Arial"/>
                        </a:rPr>
                        <a:t>n</a:t>
                      </a:r>
                      <a:r>
                        <a:rPr sz="800" spc="80"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10"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ed</a:t>
                      </a:r>
                      <a:r>
                        <a:rPr sz="800" dirty="0">
                          <a:latin typeface="Arial"/>
                          <a:cs typeface="Arial"/>
                        </a:rPr>
                        <a:t>.</a:t>
                      </a:r>
                      <a:r>
                        <a:rPr sz="800" spc="-15" dirty="0">
                          <a:latin typeface="Arial"/>
                          <a:cs typeface="Arial"/>
                        </a:rPr>
                        <a:t> </a:t>
                      </a:r>
                      <a:r>
                        <a:rPr sz="800" spc="25" dirty="0">
                          <a:latin typeface="Arial"/>
                          <a:cs typeface="Arial"/>
                        </a:rPr>
                        <a:t>N</a:t>
                      </a:r>
                      <a:r>
                        <a:rPr sz="800" dirty="0">
                          <a:latin typeface="Arial"/>
                          <a:cs typeface="Arial"/>
                        </a:rPr>
                        <a:t>o</a:t>
                      </a:r>
                      <a:r>
                        <a:rPr sz="800" spc="5" dirty="0">
                          <a:latin typeface="Arial"/>
                          <a:cs typeface="Arial"/>
                        </a:rPr>
                        <a:t> </a:t>
                      </a:r>
                      <a:r>
                        <a:rPr sz="800" dirty="0">
                          <a:latin typeface="Arial"/>
                          <a:cs typeface="Arial"/>
                        </a:rPr>
                        <a:t>w</a:t>
                      </a:r>
                      <a:r>
                        <a:rPr sz="800" spc="-10" dirty="0">
                          <a:latin typeface="Arial"/>
                          <a:cs typeface="Arial"/>
                        </a:rPr>
                        <a:t>o</a:t>
                      </a:r>
                      <a:r>
                        <a:rPr sz="800" spc="20" dirty="0">
                          <a:latin typeface="Arial"/>
                          <a:cs typeface="Arial"/>
                        </a:rPr>
                        <a:t>r</a:t>
                      </a:r>
                      <a:r>
                        <a:rPr sz="800" spc="-15" dirty="0">
                          <a:latin typeface="Arial"/>
                          <a:cs typeface="Arial"/>
                        </a:rPr>
                        <a:t>k</a:t>
                      </a:r>
                      <a:r>
                        <a:rPr sz="800" spc="10" dirty="0">
                          <a:latin typeface="Arial"/>
                          <a:cs typeface="Arial"/>
                        </a:rPr>
                        <a:t>s</a:t>
                      </a:r>
                      <a:r>
                        <a:rPr sz="800" spc="15" dirty="0">
                          <a:latin typeface="Arial"/>
                          <a:cs typeface="Arial"/>
                        </a:rPr>
                        <a:t>h</a:t>
                      </a:r>
                      <a:r>
                        <a:rPr sz="800" spc="-10" dirty="0">
                          <a:latin typeface="Arial"/>
                          <a:cs typeface="Arial"/>
                        </a:rPr>
                        <a:t>ee</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p>
                      <a:pPr marL="294640" marR="57785" indent="-228600" algn="just">
                        <a:lnSpc>
                          <a:spcPts val="910"/>
                        </a:lnSpc>
                        <a:spcBef>
                          <a:spcPts val="70"/>
                        </a:spcBef>
                        <a:buFont typeface="Symbol"/>
                        <a:buChar char=""/>
                        <a:tabLst>
                          <a:tab pos="295275" algn="l"/>
                        </a:tabLst>
                      </a:pP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8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65" dirty="0">
                          <a:latin typeface="Arial"/>
                          <a:cs typeface="Arial"/>
                        </a:rPr>
                        <a:t> </a:t>
                      </a:r>
                      <a:r>
                        <a:rPr sz="800" spc="15" dirty="0">
                          <a:latin typeface="Arial"/>
                          <a:cs typeface="Arial"/>
                        </a:rPr>
                        <a:t>n</a:t>
                      </a:r>
                      <a:r>
                        <a:rPr sz="800" spc="-10" dirty="0">
                          <a:latin typeface="Arial"/>
                          <a:cs typeface="Arial"/>
                        </a:rPr>
                        <a:t>o</a:t>
                      </a:r>
                      <a:r>
                        <a:rPr sz="800" dirty="0">
                          <a:latin typeface="Arial"/>
                          <a:cs typeface="Arial"/>
                        </a:rPr>
                        <a:t>t  </a:t>
                      </a:r>
                      <a:r>
                        <a:rPr sz="800" spc="70"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15" dirty="0">
                          <a:latin typeface="Arial"/>
                          <a:cs typeface="Arial"/>
                        </a:rPr>
                        <a:t>t</a:t>
                      </a:r>
                      <a:r>
                        <a:rPr sz="800" spc="-10" dirty="0">
                          <a:latin typeface="Arial"/>
                          <a:cs typeface="Arial"/>
                        </a:rPr>
                        <a:t>i</a:t>
                      </a:r>
                      <a:r>
                        <a:rPr sz="800" spc="10" dirty="0">
                          <a:latin typeface="Arial"/>
                          <a:cs typeface="Arial"/>
                        </a:rPr>
                        <a:t>c</a:t>
                      </a:r>
                      <a:r>
                        <a:rPr sz="800" spc="-10" dirty="0">
                          <a:latin typeface="Arial"/>
                          <a:cs typeface="Arial"/>
                        </a:rPr>
                        <a:t>i</a:t>
                      </a:r>
                      <a:r>
                        <a:rPr sz="800" spc="15" dirty="0">
                          <a:latin typeface="Arial"/>
                          <a:cs typeface="Arial"/>
                        </a:rPr>
                        <a:t>n</a:t>
                      </a:r>
                      <a:r>
                        <a:rPr sz="800" dirty="0">
                          <a:latin typeface="Arial"/>
                          <a:cs typeface="Arial"/>
                        </a:rPr>
                        <a:t>g w</a:t>
                      </a:r>
                      <a:r>
                        <a:rPr sz="800" spc="15" dirty="0">
                          <a:latin typeface="Arial"/>
                          <a:cs typeface="Arial"/>
                        </a:rPr>
                        <a:t>h</a:t>
                      </a:r>
                      <a:r>
                        <a:rPr sz="800" spc="-35" dirty="0">
                          <a:latin typeface="Arial"/>
                          <a:cs typeface="Arial"/>
                        </a:rPr>
                        <a:t>a</a:t>
                      </a:r>
                      <a:r>
                        <a:rPr sz="800" dirty="0">
                          <a:latin typeface="Arial"/>
                          <a:cs typeface="Arial"/>
                        </a:rPr>
                        <a:t>t  </a:t>
                      </a:r>
                      <a:r>
                        <a:rPr sz="800" spc="-25" dirty="0">
                          <a:latin typeface="Arial"/>
                          <a:cs typeface="Arial"/>
                        </a:rPr>
                        <a:t> </a:t>
                      </a:r>
                      <a:r>
                        <a:rPr sz="800" dirty="0">
                          <a:latin typeface="Arial"/>
                          <a:cs typeface="Arial"/>
                        </a:rPr>
                        <a:t>w</a:t>
                      </a:r>
                      <a:r>
                        <a:rPr sz="800" spc="-35" dirty="0">
                          <a:latin typeface="Arial"/>
                          <a:cs typeface="Arial"/>
                        </a:rPr>
                        <a:t>a</a:t>
                      </a:r>
                      <a:r>
                        <a:rPr sz="800" dirty="0">
                          <a:latin typeface="Arial"/>
                          <a:cs typeface="Arial"/>
                        </a:rPr>
                        <a:t>s  </a:t>
                      </a:r>
                      <a:r>
                        <a:rPr sz="800" spc="-35"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  </a:t>
                      </a:r>
                      <a:r>
                        <a:rPr sz="800" spc="-50" dirty="0">
                          <a:latin typeface="Arial"/>
                          <a:cs typeface="Arial"/>
                        </a:rPr>
                        <a:t> </a:t>
                      </a:r>
                      <a:r>
                        <a:rPr sz="800" spc="-10" dirty="0">
                          <a:latin typeface="Arial"/>
                          <a:cs typeface="Arial"/>
                        </a:rPr>
                        <a:t>i</a:t>
                      </a:r>
                      <a:r>
                        <a:rPr sz="800" dirty="0">
                          <a:latin typeface="Arial"/>
                          <a:cs typeface="Arial"/>
                        </a:rPr>
                        <a:t>n  </a:t>
                      </a:r>
                      <a:r>
                        <a:rPr sz="800" spc="-55" dirty="0">
                          <a:latin typeface="Arial"/>
                          <a:cs typeface="Arial"/>
                        </a:rPr>
                        <a:t> </a:t>
                      </a:r>
                      <a:r>
                        <a:rPr sz="800" spc="15" dirty="0">
                          <a:latin typeface="Arial"/>
                          <a:cs typeface="Arial"/>
                        </a:rPr>
                        <a:t>t</a:t>
                      </a:r>
                      <a:r>
                        <a:rPr sz="800" spc="-10" dirty="0">
                          <a:latin typeface="Arial"/>
                          <a:cs typeface="Arial"/>
                        </a:rPr>
                        <a:t>ea</a:t>
                      </a:r>
                      <a:r>
                        <a:rPr sz="800" spc="10" dirty="0">
                          <a:latin typeface="Arial"/>
                          <a:cs typeface="Arial"/>
                        </a:rPr>
                        <a:t>c</a:t>
                      </a:r>
                      <a:r>
                        <a:rPr sz="800" spc="15" dirty="0">
                          <a:latin typeface="Arial"/>
                          <a:cs typeface="Arial"/>
                        </a:rPr>
                        <a:t>h</a:t>
                      </a:r>
                      <a:r>
                        <a:rPr sz="800" spc="-10" dirty="0">
                          <a:latin typeface="Arial"/>
                          <a:cs typeface="Arial"/>
                        </a:rPr>
                        <a:t>er in</a:t>
                      </a:r>
                      <a:r>
                        <a:rPr sz="800" spc="15" dirty="0">
                          <a:latin typeface="Arial"/>
                          <a:cs typeface="Arial"/>
                        </a:rPr>
                        <a:t>p</a:t>
                      </a:r>
                      <a:r>
                        <a:rPr sz="800" spc="-10" dirty="0">
                          <a:latin typeface="Arial"/>
                          <a:cs typeface="Arial"/>
                        </a:rPr>
                        <a:t>u</a:t>
                      </a:r>
                      <a:r>
                        <a:rPr sz="800" spc="15" dirty="0">
                          <a:latin typeface="Arial"/>
                          <a:cs typeface="Arial"/>
                        </a:rPr>
                        <a:t>t</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182245" marR="176530" indent="24130">
                        <a:lnSpc>
                          <a:spcPts val="940"/>
                        </a:lnSpc>
                      </a:pPr>
                      <a:r>
                        <a:rPr sz="800" b="1" spc="5" dirty="0">
                          <a:latin typeface="Arial"/>
                          <a:cs typeface="Arial"/>
                        </a:rPr>
                        <a:t>G</a:t>
                      </a:r>
                      <a:r>
                        <a:rPr sz="800" b="1" spc="-5" dirty="0">
                          <a:latin typeface="Arial"/>
                          <a:cs typeface="Arial"/>
                        </a:rPr>
                        <a:t>uid</a:t>
                      </a:r>
                      <a:r>
                        <a:rPr sz="800" b="1" spc="15" dirty="0">
                          <a:latin typeface="Arial"/>
                          <a:cs typeface="Arial"/>
                        </a:rPr>
                        <a:t>e</a:t>
                      </a:r>
                      <a:r>
                        <a:rPr sz="800" b="1" dirty="0">
                          <a:latin typeface="Arial"/>
                          <a:cs typeface="Arial"/>
                        </a:rPr>
                        <a:t>d </a:t>
                      </a:r>
                      <a:r>
                        <a:rPr sz="800" b="1" spc="-25" dirty="0">
                          <a:latin typeface="Arial"/>
                          <a:cs typeface="Arial"/>
                        </a:rPr>
                        <a:t>P</a:t>
                      </a:r>
                      <a:r>
                        <a:rPr sz="800" b="1" spc="25" dirty="0">
                          <a:latin typeface="Arial"/>
                          <a:cs typeface="Arial"/>
                        </a:rPr>
                        <a:t>r</a:t>
                      </a:r>
                      <a:r>
                        <a:rPr sz="800" b="1" spc="-10" dirty="0">
                          <a:latin typeface="Arial"/>
                          <a:cs typeface="Arial"/>
                        </a:rPr>
                        <a:t>ac</a:t>
                      </a:r>
                      <a:r>
                        <a:rPr sz="800" b="1" spc="20" dirty="0">
                          <a:latin typeface="Arial"/>
                          <a:cs typeface="Arial"/>
                        </a:rPr>
                        <a:t>t</a:t>
                      </a:r>
                      <a:r>
                        <a:rPr sz="800" b="1" spc="-5" dirty="0">
                          <a:latin typeface="Arial"/>
                          <a:cs typeface="Arial"/>
                        </a:rPr>
                        <a:t>i</a:t>
                      </a:r>
                      <a:r>
                        <a:rPr sz="800" b="1" spc="15" dirty="0">
                          <a:latin typeface="Arial"/>
                          <a:cs typeface="Arial"/>
                        </a:rPr>
                        <a:t>c</a:t>
                      </a:r>
                      <a:r>
                        <a:rPr sz="800" b="1" dirty="0">
                          <a:latin typeface="Arial"/>
                          <a:cs typeface="Arial"/>
                        </a:rPr>
                        <a:t>e</a:t>
                      </a:r>
                      <a:endParaRPr sz="800" dirty="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10" name="object 10"/>
          <p:cNvSpPr txBox="1"/>
          <p:nvPr/>
        </p:nvSpPr>
        <p:spPr>
          <a:xfrm>
            <a:off x="1096747" y="6509457"/>
            <a:ext cx="2968625" cy="142875"/>
          </a:xfrm>
          <a:prstGeom prst="rect">
            <a:avLst/>
          </a:prstGeom>
        </p:spPr>
        <p:txBody>
          <a:bodyPr vert="horz" wrap="square" lIns="0" tIns="0" rIns="0" bIns="0" rtlCol="0">
            <a:spAutoFit/>
          </a:bodyPr>
          <a:lstStyle/>
          <a:p>
            <a:pPr marL="12700">
              <a:lnSpc>
                <a:spcPct val="100000"/>
              </a:lnSpc>
            </a:pPr>
            <a:r>
              <a:rPr sz="900" b="1" spc="-30" dirty="0">
                <a:latin typeface="Arial"/>
                <a:cs typeface="Arial"/>
              </a:rPr>
              <a:t>C</a:t>
            </a:r>
            <a:r>
              <a:rPr sz="900" b="1" spc="-5" dirty="0">
                <a:latin typeface="Arial"/>
                <a:cs typeface="Arial"/>
              </a:rPr>
              <a:t>op</a:t>
            </a:r>
            <a:r>
              <a:rPr sz="900" b="1" spc="-25" dirty="0">
                <a:latin typeface="Arial"/>
                <a:cs typeface="Arial"/>
              </a:rPr>
              <a:t>y</a:t>
            </a:r>
            <a:r>
              <a:rPr sz="900" b="1" spc="5" dirty="0">
                <a:latin typeface="Arial"/>
                <a:cs typeface="Arial"/>
              </a:rPr>
              <a:t>r</a:t>
            </a:r>
            <a:r>
              <a:rPr sz="900" b="1" spc="10" dirty="0">
                <a:latin typeface="Arial"/>
                <a:cs typeface="Arial"/>
              </a:rPr>
              <a:t>i</a:t>
            </a:r>
            <a:r>
              <a:rPr sz="900" b="1" spc="-5" dirty="0">
                <a:latin typeface="Arial"/>
                <a:cs typeface="Arial"/>
              </a:rPr>
              <a:t>gh</a:t>
            </a:r>
            <a:r>
              <a:rPr sz="900" b="1" dirty="0">
                <a:latin typeface="Arial"/>
                <a:cs typeface="Arial"/>
              </a:rPr>
              <a:t>t</a:t>
            </a:r>
            <a:r>
              <a:rPr sz="900" b="1" spc="-25" dirty="0">
                <a:latin typeface="Arial"/>
                <a:cs typeface="Arial"/>
              </a:rPr>
              <a:t> </a:t>
            </a:r>
            <a:r>
              <a:rPr sz="900" b="1" spc="5" dirty="0">
                <a:latin typeface="Symbol"/>
                <a:cs typeface="Symbol"/>
              </a:rPr>
              <a:t></a:t>
            </a:r>
            <a:r>
              <a:rPr sz="900" b="1" spc="35" dirty="0">
                <a:latin typeface="Times New Roman"/>
                <a:cs typeface="Times New Roman"/>
              </a:rPr>
              <a:t> </a:t>
            </a:r>
            <a:r>
              <a:rPr sz="900" b="1" dirty="0">
                <a:latin typeface="Arial"/>
                <a:cs typeface="Arial"/>
              </a:rPr>
              <a:t>20</a:t>
            </a:r>
            <a:r>
              <a:rPr sz="900" b="1" spc="-25" dirty="0">
                <a:latin typeface="Arial"/>
                <a:cs typeface="Arial"/>
              </a:rPr>
              <a:t>0</a:t>
            </a:r>
            <a:r>
              <a:rPr sz="900" b="1" dirty="0">
                <a:latin typeface="Arial"/>
                <a:cs typeface="Arial"/>
              </a:rPr>
              <a:t>8.</a:t>
            </a:r>
            <a:r>
              <a:rPr sz="900" b="1" spc="-5" dirty="0">
                <a:latin typeface="Arial"/>
                <a:cs typeface="Arial"/>
              </a:rPr>
              <a:t> </a:t>
            </a:r>
            <a:r>
              <a:rPr sz="900" b="1" spc="-15" dirty="0">
                <a:latin typeface="Arial"/>
                <a:cs typeface="Arial"/>
              </a:rPr>
              <a:t>Al</a:t>
            </a:r>
            <a:r>
              <a:rPr sz="900" b="1" dirty="0">
                <a:latin typeface="Arial"/>
                <a:cs typeface="Arial"/>
              </a:rPr>
              <a:t>l</a:t>
            </a:r>
            <a:r>
              <a:rPr sz="900" b="1" spc="-5" dirty="0">
                <a:latin typeface="Arial"/>
                <a:cs typeface="Arial"/>
              </a:rPr>
              <a:t> </a:t>
            </a:r>
            <a:r>
              <a:rPr sz="900" b="1" spc="5" dirty="0">
                <a:latin typeface="Arial"/>
                <a:cs typeface="Arial"/>
              </a:rPr>
              <a:t>r</a:t>
            </a:r>
            <a:r>
              <a:rPr sz="900" b="1" spc="-15" dirty="0">
                <a:latin typeface="Arial"/>
                <a:cs typeface="Arial"/>
              </a:rPr>
              <a:t>i</a:t>
            </a:r>
            <a:r>
              <a:rPr sz="900" b="1" spc="-5" dirty="0">
                <a:latin typeface="Arial"/>
                <a:cs typeface="Arial"/>
              </a:rPr>
              <a:t>gh</a:t>
            </a:r>
            <a:r>
              <a:rPr sz="900" b="1" spc="5" dirty="0">
                <a:latin typeface="Arial"/>
                <a:cs typeface="Arial"/>
              </a:rPr>
              <a:t>ts</a:t>
            </a:r>
            <a:r>
              <a:rPr sz="900" b="1" spc="-15" dirty="0">
                <a:latin typeface="Arial"/>
                <a:cs typeface="Arial"/>
              </a:rPr>
              <a:t> </a:t>
            </a:r>
            <a:r>
              <a:rPr sz="900" b="1" spc="5" dirty="0">
                <a:latin typeface="Arial"/>
                <a:cs typeface="Arial"/>
              </a:rPr>
              <a:t>r</a:t>
            </a:r>
            <a:r>
              <a:rPr sz="900" b="1" spc="-25" dirty="0">
                <a:latin typeface="Arial"/>
                <a:cs typeface="Arial"/>
              </a:rPr>
              <a:t>e</a:t>
            </a:r>
            <a:r>
              <a:rPr sz="900" b="1" dirty="0">
                <a:latin typeface="Arial"/>
                <a:cs typeface="Arial"/>
              </a:rPr>
              <a:t>se</a:t>
            </a:r>
            <a:r>
              <a:rPr sz="900" b="1" spc="5" dirty="0">
                <a:latin typeface="Arial"/>
                <a:cs typeface="Arial"/>
              </a:rPr>
              <a:t>r</a:t>
            </a:r>
            <a:r>
              <a:rPr sz="900" b="1" dirty="0">
                <a:latin typeface="Arial"/>
                <a:cs typeface="Arial"/>
              </a:rPr>
              <a:t>ve</a:t>
            </a:r>
            <a:r>
              <a:rPr sz="900" b="1" spc="5" dirty="0">
                <a:latin typeface="Arial"/>
                <a:cs typeface="Arial"/>
              </a:rPr>
              <a:t>d</a:t>
            </a:r>
            <a:r>
              <a:rPr sz="900" b="1" spc="-20" dirty="0">
                <a:latin typeface="Arial"/>
                <a:cs typeface="Arial"/>
              </a:rPr>
              <a:t> </a:t>
            </a:r>
            <a:r>
              <a:rPr sz="900" b="1" spc="-5" dirty="0">
                <a:latin typeface="Arial"/>
                <a:cs typeface="Arial"/>
              </a:rPr>
              <a:t>b</a:t>
            </a:r>
            <a:r>
              <a:rPr sz="900" b="1" spc="5" dirty="0">
                <a:latin typeface="Arial"/>
                <a:cs typeface="Arial"/>
              </a:rPr>
              <a:t>y</a:t>
            </a:r>
            <a:r>
              <a:rPr sz="900" b="1" spc="-15" dirty="0">
                <a:latin typeface="Arial"/>
                <a:cs typeface="Arial"/>
              </a:rPr>
              <a:t> </a:t>
            </a:r>
            <a:r>
              <a:rPr sz="900" b="1" spc="-10" dirty="0">
                <a:latin typeface="Arial"/>
                <a:cs typeface="Arial"/>
              </a:rPr>
              <a:t>C</a:t>
            </a:r>
            <a:r>
              <a:rPr sz="900" b="1" dirty="0">
                <a:latin typeface="Arial"/>
                <a:cs typeface="Arial"/>
              </a:rPr>
              <a:t>a</a:t>
            </a:r>
            <a:r>
              <a:rPr sz="900" b="1" spc="-20" dirty="0">
                <a:latin typeface="Arial"/>
                <a:cs typeface="Arial"/>
              </a:rPr>
              <a:t>t</a:t>
            </a:r>
            <a:r>
              <a:rPr sz="900" b="1" spc="-5" dirty="0">
                <a:latin typeface="Arial"/>
                <a:cs typeface="Arial"/>
              </a:rPr>
              <a:t>h</a:t>
            </a:r>
            <a:r>
              <a:rPr sz="900" b="1" spc="5" dirty="0">
                <a:latin typeface="Arial"/>
                <a:cs typeface="Arial"/>
              </a:rPr>
              <a:t>y</a:t>
            </a:r>
            <a:r>
              <a:rPr sz="900" b="1" spc="-15" dirty="0">
                <a:latin typeface="Arial"/>
                <a:cs typeface="Arial"/>
              </a:rPr>
              <a:t> </a:t>
            </a:r>
            <a:r>
              <a:rPr sz="900" b="1" spc="-10" dirty="0">
                <a:latin typeface="Arial"/>
                <a:cs typeface="Arial"/>
              </a:rPr>
              <a:t>D</a:t>
            </a:r>
            <a:r>
              <a:rPr sz="900" b="1" dirty="0">
                <a:latin typeface="Arial"/>
                <a:cs typeface="Arial"/>
              </a:rPr>
              <a:t>.</a:t>
            </a:r>
            <a:r>
              <a:rPr sz="900" b="1" spc="20" dirty="0">
                <a:latin typeface="Arial"/>
                <a:cs typeface="Arial"/>
              </a:rPr>
              <a:t> </a:t>
            </a:r>
            <a:r>
              <a:rPr sz="900" b="1" spc="-10" dirty="0">
                <a:latin typeface="Arial"/>
                <a:cs typeface="Arial"/>
              </a:rPr>
              <a:t>K</a:t>
            </a:r>
            <a:r>
              <a:rPr sz="900" b="1" spc="-25" dirty="0">
                <a:latin typeface="Arial"/>
                <a:cs typeface="Arial"/>
              </a:rPr>
              <a:t>e</a:t>
            </a:r>
            <a:r>
              <a:rPr sz="900" b="1" spc="-20" dirty="0">
                <a:latin typeface="Arial"/>
                <a:cs typeface="Arial"/>
              </a:rPr>
              <a:t>a</a:t>
            </a:r>
            <a:r>
              <a:rPr sz="900" b="1" dirty="0">
                <a:latin typeface="Arial"/>
                <a:cs typeface="Arial"/>
              </a:rPr>
              <a:t>.</a:t>
            </a:r>
            <a:endParaRPr sz="900">
              <a:latin typeface="Arial"/>
              <a:cs typeface="Arial"/>
            </a:endParaRPr>
          </a:p>
        </p:txBody>
      </p:sp>
      <p:sp>
        <p:nvSpPr>
          <p:cNvPr id="4" name="object 4" title="Line to the left of the table"/>
          <p:cNvSpPr/>
          <p:nvPr/>
        </p:nvSpPr>
        <p:spPr>
          <a:xfrm>
            <a:off x="765048" y="1057655"/>
            <a:ext cx="0" cy="5453380"/>
          </a:xfrm>
          <a:custGeom>
            <a:avLst/>
            <a:gdLst/>
            <a:ahLst/>
            <a:cxnLst/>
            <a:rect l="l" t="t" r="r" b="b"/>
            <a:pathLst>
              <a:path h="5453380">
                <a:moveTo>
                  <a:pt x="0" y="0"/>
                </a:moveTo>
                <a:lnTo>
                  <a:pt x="0" y="5452872"/>
                </a:lnTo>
              </a:path>
            </a:pathLst>
          </a:custGeom>
          <a:ln w="7365">
            <a:solidFill>
              <a:srgbClr val="000000"/>
            </a:solidFill>
          </a:ln>
        </p:spPr>
        <p:txBody>
          <a:bodyPr wrap="square" lIns="0" tIns="0" rIns="0" bIns="0" rtlCol="0"/>
          <a:lstStyle/>
          <a:p>
            <a:endParaRPr/>
          </a:p>
        </p:txBody>
      </p:sp>
      <p:sp>
        <p:nvSpPr>
          <p:cNvPr id="5" name="object 5"/>
          <p:cNvSpPr txBox="1"/>
          <p:nvPr/>
        </p:nvSpPr>
        <p:spPr>
          <a:xfrm>
            <a:off x="584087" y="1044968"/>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6" name="object 6"/>
          <p:cNvSpPr txBox="1"/>
          <p:nvPr/>
        </p:nvSpPr>
        <p:spPr>
          <a:xfrm>
            <a:off x="584087" y="3891788"/>
            <a:ext cx="153670" cy="52895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spc="-25" dirty="0">
                <a:latin typeface="Times New Roman"/>
                <a:cs typeface="Times New Roman"/>
              </a:rPr>
              <a:t>o</a:t>
            </a:r>
            <a:r>
              <a:rPr sz="1000" spc="-20"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7" name="object 7"/>
          <p:cNvSpPr txBox="1"/>
          <p:nvPr/>
        </p:nvSpPr>
        <p:spPr>
          <a:xfrm>
            <a:off x="584087" y="4647722"/>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8" name="object 8"/>
          <p:cNvSpPr txBox="1"/>
          <p:nvPr/>
        </p:nvSpPr>
        <p:spPr>
          <a:xfrm>
            <a:off x="584087" y="5412745"/>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9" name="object 9"/>
          <p:cNvSpPr txBox="1"/>
          <p:nvPr/>
        </p:nvSpPr>
        <p:spPr>
          <a:xfrm>
            <a:off x="584087" y="6381955"/>
            <a:ext cx="153670" cy="15367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99</a:t>
            </a:r>
            <a:endParaRPr sz="1000">
              <a:latin typeface="Times New Roman"/>
              <a:cs typeface="Times New Roman"/>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276999"/>
          </a:xfrm>
        </p:spPr>
        <p:txBody>
          <a:bodyPr/>
          <a:lstStyle/>
          <a:p>
            <a:r>
              <a:rPr lang="en-US" dirty="0" smtClean="0"/>
              <a:t>Appendix B (Continued)</a:t>
            </a:r>
            <a:endParaRPr lang="en-US" dirty="0"/>
          </a:p>
        </p:txBody>
      </p:sp>
      <p:graphicFrame>
        <p:nvGraphicFramePr>
          <p:cNvPr id="8" name="object 8" title="Culturally Responsive Lesson Plan Rubric"/>
          <p:cNvGraphicFramePr>
            <a:graphicFrameLocks noGrp="1"/>
          </p:cNvGraphicFramePr>
          <p:nvPr>
            <p:extLst>
              <p:ext uri="{D42A27DB-BD31-4B8C-83A1-F6EECF244321}">
                <p14:modId xmlns:p14="http://schemas.microsoft.com/office/powerpoint/2010/main" val="3099066762"/>
              </p:ext>
            </p:extLst>
          </p:nvPr>
        </p:nvGraphicFramePr>
        <p:xfrm>
          <a:off x="1139316" y="992022"/>
          <a:ext cx="8013190" cy="5717258"/>
        </p:xfrm>
        <a:graphic>
          <a:graphicData uri="http://schemas.openxmlformats.org/drawingml/2006/table">
            <a:tbl>
              <a:tblPr firstRow="1" bandRow="1">
                <a:tableStyleId>{2D5ABB26-0587-4C30-8999-92F81FD0307C}</a:tableStyleId>
              </a:tblPr>
              <a:tblGrid>
                <a:gridCol w="1840991"/>
                <a:gridCol w="1828800"/>
                <a:gridCol w="1773936"/>
                <a:gridCol w="1770888"/>
                <a:gridCol w="798575"/>
              </a:tblGrid>
              <a:tr h="291820">
                <a:tc gridSpan="5">
                  <a:txBody>
                    <a:bodyPr/>
                    <a:lstStyle/>
                    <a:p>
                      <a:pPr marL="12065">
                        <a:lnSpc>
                          <a:spcPct val="100000"/>
                        </a:lnSpc>
                      </a:pPr>
                      <a:r>
                        <a:rPr sz="1000" spc="-10" dirty="0">
                          <a:latin typeface="Arial"/>
                          <a:cs typeface="Arial"/>
                        </a:rPr>
                        <a:t>Cu</a:t>
                      </a:r>
                      <a:r>
                        <a:rPr sz="1000" spc="15" dirty="0">
                          <a:latin typeface="Arial"/>
                          <a:cs typeface="Arial"/>
                        </a:rPr>
                        <a:t>l</a:t>
                      </a:r>
                      <a:r>
                        <a:rPr sz="1000" spc="5" dirty="0">
                          <a:latin typeface="Arial"/>
                          <a:cs typeface="Arial"/>
                        </a:rPr>
                        <a:t>t</a:t>
                      </a:r>
                      <a:r>
                        <a:rPr sz="1000" spc="-10" dirty="0">
                          <a:latin typeface="Arial"/>
                          <a:cs typeface="Arial"/>
                        </a:rPr>
                        <a:t>u</a:t>
                      </a:r>
                      <a:r>
                        <a:rPr sz="1000" dirty="0">
                          <a:latin typeface="Arial"/>
                          <a:cs typeface="Arial"/>
                        </a:rPr>
                        <a:t>r</a:t>
                      </a:r>
                      <a:r>
                        <a:rPr sz="1000" spc="-10" dirty="0">
                          <a:latin typeface="Arial"/>
                          <a:cs typeface="Arial"/>
                        </a:rPr>
                        <a:t>al</a:t>
                      </a:r>
                      <a:r>
                        <a:rPr sz="1000" spc="15" dirty="0">
                          <a:latin typeface="Arial"/>
                          <a:cs typeface="Arial"/>
                        </a:rPr>
                        <a:t>l</a:t>
                      </a:r>
                      <a:r>
                        <a:rPr sz="1000" dirty="0">
                          <a:latin typeface="Arial"/>
                          <a:cs typeface="Arial"/>
                        </a:rPr>
                        <a:t>y</a:t>
                      </a:r>
                      <a:r>
                        <a:rPr sz="1000" spc="-15" dirty="0">
                          <a:latin typeface="Arial"/>
                          <a:cs typeface="Arial"/>
                        </a:rPr>
                        <a:t> </a:t>
                      </a:r>
                      <a:r>
                        <a:rPr sz="1000" spc="-10" dirty="0">
                          <a:latin typeface="Arial"/>
                          <a:cs typeface="Arial"/>
                        </a:rPr>
                        <a:t>Re</a:t>
                      </a:r>
                      <a:r>
                        <a:rPr sz="1000" spc="-25" dirty="0">
                          <a:latin typeface="Arial"/>
                          <a:cs typeface="Arial"/>
                        </a:rPr>
                        <a:t>s</a:t>
                      </a:r>
                      <a:r>
                        <a:rPr sz="1000" spc="-10" dirty="0">
                          <a:latin typeface="Arial"/>
                          <a:cs typeface="Arial"/>
                        </a:rPr>
                        <a:t>po</a:t>
                      </a:r>
                      <a:r>
                        <a:rPr sz="1000" spc="15" dirty="0">
                          <a:latin typeface="Arial"/>
                          <a:cs typeface="Arial"/>
                        </a:rPr>
                        <a:t>n</a:t>
                      </a:r>
                      <a:r>
                        <a:rPr sz="1000" spc="-25" dirty="0">
                          <a:latin typeface="Arial"/>
                          <a:cs typeface="Arial"/>
                        </a:rPr>
                        <a:t>s</a:t>
                      </a:r>
                      <a:r>
                        <a:rPr sz="1000" spc="-10" dirty="0">
                          <a:latin typeface="Arial"/>
                          <a:cs typeface="Arial"/>
                        </a:rPr>
                        <a:t>i</a:t>
                      </a:r>
                      <a:r>
                        <a:rPr sz="1000" spc="45" dirty="0">
                          <a:latin typeface="Arial"/>
                          <a:cs typeface="Arial"/>
                        </a:rPr>
                        <a:t>v</a:t>
                      </a:r>
                      <a:r>
                        <a:rPr sz="1000" dirty="0">
                          <a:latin typeface="Arial"/>
                          <a:cs typeface="Arial"/>
                        </a:rPr>
                        <a:t>e</a:t>
                      </a:r>
                      <a:r>
                        <a:rPr sz="1000" spc="-25" dirty="0">
                          <a:latin typeface="Arial"/>
                          <a:cs typeface="Arial"/>
                        </a:rPr>
                        <a:t> </a:t>
                      </a:r>
                      <a:r>
                        <a:rPr sz="1000" spc="-10" dirty="0">
                          <a:latin typeface="Arial"/>
                          <a:cs typeface="Arial"/>
                        </a:rPr>
                        <a:t>Le</a:t>
                      </a:r>
                      <a:r>
                        <a:rPr sz="1000" spc="-25" dirty="0">
                          <a:latin typeface="Arial"/>
                          <a:cs typeface="Arial"/>
                        </a:rPr>
                        <a:t>s</a:t>
                      </a:r>
                      <a:r>
                        <a:rPr sz="1000" dirty="0">
                          <a:latin typeface="Arial"/>
                          <a:cs typeface="Arial"/>
                        </a:rPr>
                        <a:t>s</a:t>
                      </a:r>
                      <a:r>
                        <a:rPr sz="1000" spc="-10" dirty="0">
                          <a:latin typeface="Arial"/>
                          <a:cs typeface="Arial"/>
                        </a:rPr>
                        <a:t>o</a:t>
                      </a:r>
                      <a:r>
                        <a:rPr sz="1000" dirty="0">
                          <a:latin typeface="Arial"/>
                          <a:cs typeface="Arial"/>
                        </a:rPr>
                        <a:t>n P</a:t>
                      </a:r>
                      <a:r>
                        <a:rPr sz="1000" spc="15" dirty="0">
                          <a:latin typeface="Arial"/>
                          <a:cs typeface="Arial"/>
                        </a:rPr>
                        <a:t>l</a:t>
                      </a:r>
                      <a:r>
                        <a:rPr sz="1000" spc="-10" dirty="0">
                          <a:latin typeface="Arial"/>
                          <a:cs typeface="Arial"/>
                        </a:rPr>
                        <a:t>a</a:t>
                      </a:r>
                      <a:r>
                        <a:rPr sz="1000" dirty="0">
                          <a:latin typeface="Arial"/>
                          <a:cs typeface="Arial"/>
                        </a:rPr>
                        <a:t>n </a:t>
                      </a:r>
                      <a:r>
                        <a:rPr sz="1000" spc="-10" dirty="0">
                          <a:latin typeface="Arial"/>
                          <a:cs typeface="Arial"/>
                        </a:rPr>
                        <a:t>Rub</a:t>
                      </a:r>
                      <a:r>
                        <a:rPr sz="1000" dirty="0">
                          <a:latin typeface="Arial"/>
                          <a:cs typeface="Arial"/>
                        </a:rPr>
                        <a:t>r</a:t>
                      </a:r>
                      <a:r>
                        <a:rPr sz="1000" spc="15" dirty="0">
                          <a:latin typeface="Arial"/>
                          <a:cs typeface="Arial"/>
                        </a:rPr>
                        <a:t>i</a:t>
                      </a:r>
                      <a:r>
                        <a:rPr sz="1000" dirty="0">
                          <a:latin typeface="Arial"/>
                          <a:cs typeface="Arial"/>
                        </a:rPr>
                        <a:t>c</a:t>
                      </a:r>
                      <a:r>
                        <a:rPr sz="1000" spc="-15" dirty="0">
                          <a:latin typeface="Arial"/>
                          <a:cs typeface="Arial"/>
                        </a:rPr>
                        <a:t> </a:t>
                      </a:r>
                      <a:r>
                        <a:rPr sz="1000" dirty="0">
                          <a:latin typeface="Arial"/>
                          <a:cs typeface="Arial"/>
                        </a:rPr>
                        <a:t>(</a:t>
                      </a:r>
                      <a:r>
                        <a:rPr sz="1000" spc="-10" dirty="0">
                          <a:latin typeface="Arial"/>
                          <a:cs typeface="Arial"/>
                        </a:rPr>
                        <a:t>Con</a:t>
                      </a:r>
                      <a:r>
                        <a:rPr sz="1000" spc="-20" dirty="0">
                          <a:latin typeface="Arial"/>
                          <a:cs typeface="Arial"/>
                        </a:rPr>
                        <a:t>t</a:t>
                      </a:r>
                      <a:r>
                        <a:rPr sz="1000" spc="15" dirty="0">
                          <a:latin typeface="Arial"/>
                          <a:cs typeface="Arial"/>
                        </a:rPr>
                        <a:t>i</a:t>
                      </a:r>
                      <a:r>
                        <a:rPr sz="1000" spc="-10" dirty="0">
                          <a:latin typeface="Arial"/>
                          <a:cs typeface="Arial"/>
                        </a:rPr>
                        <a:t>nued)</a:t>
                      </a:r>
                      <a:endParaRPr sz="1000" dirty="0">
                        <a:latin typeface="Arial"/>
                        <a:cs typeface="Arial"/>
                      </a:endParaRPr>
                    </a:p>
                  </a:txBody>
                  <a:tcPr marL="0" marR="0" marT="0" marB="0">
                    <a:lnB w="7366">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r>
              <a:tr h="274319">
                <a:tc>
                  <a:txBody>
                    <a:bodyPr/>
                    <a:lstStyle/>
                    <a:p>
                      <a:pPr marL="401320">
                        <a:lnSpc>
                          <a:spcPct val="100000"/>
                        </a:lnSpc>
                      </a:pPr>
                      <a:r>
                        <a:rPr sz="1000" b="1" dirty="0">
                          <a:latin typeface="Arial"/>
                          <a:cs typeface="Arial"/>
                        </a:rPr>
                        <a:t>(</a:t>
                      </a:r>
                      <a:r>
                        <a:rPr sz="1000" b="1" spc="-10" dirty="0">
                          <a:latin typeface="Arial"/>
                          <a:cs typeface="Arial"/>
                        </a:rPr>
                        <a:t>4</a:t>
                      </a:r>
                      <a:r>
                        <a:rPr sz="1000" b="1" dirty="0">
                          <a:latin typeface="Arial"/>
                          <a:cs typeface="Arial"/>
                        </a:rPr>
                        <a:t>)</a:t>
                      </a:r>
                      <a:r>
                        <a:rPr sz="1000" b="1" spc="10" dirty="0">
                          <a:latin typeface="Arial"/>
                          <a:cs typeface="Arial"/>
                        </a:rPr>
                        <a:t> </a:t>
                      </a:r>
                      <a:r>
                        <a:rPr sz="1000" b="1" spc="-10" dirty="0">
                          <a:latin typeface="Arial"/>
                          <a:cs typeface="Arial"/>
                        </a:rPr>
                        <a:t>D</a:t>
                      </a:r>
                      <a:r>
                        <a:rPr sz="1000" b="1" spc="5" dirty="0">
                          <a:latin typeface="Arial"/>
                          <a:cs typeface="Arial"/>
                        </a:rPr>
                        <a:t>i</a:t>
                      </a:r>
                      <a:r>
                        <a:rPr sz="1000" b="1" spc="-10" dirty="0">
                          <a:latin typeface="Arial"/>
                          <a:cs typeface="Arial"/>
                        </a:rPr>
                        <a:t>s</a:t>
                      </a:r>
                      <a:r>
                        <a:rPr sz="1000" b="1" dirty="0">
                          <a:latin typeface="Arial"/>
                          <a:cs typeface="Arial"/>
                        </a:rPr>
                        <a:t>t</a:t>
                      </a:r>
                      <a:r>
                        <a:rPr sz="1000" b="1" spc="-20" dirty="0">
                          <a:latin typeface="Arial"/>
                          <a:cs typeface="Arial"/>
                        </a:rPr>
                        <a:t>i</a:t>
                      </a:r>
                      <a:r>
                        <a:rPr sz="1000" b="1" spc="5" dirty="0">
                          <a:latin typeface="Arial"/>
                          <a:cs typeface="Arial"/>
                        </a:rPr>
                        <a:t>n</a:t>
                      </a:r>
                      <a:r>
                        <a:rPr sz="1000" b="1" spc="-20" dirty="0">
                          <a:latin typeface="Arial"/>
                          <a:cs typeface="Arial"/>
                        </a:rPr>
                        <a:t>g</a:t>
                      </a:r>
                      <a:r>
                        <a:rPr sz="1000" b="1" spc="5" dirty="0">
                          <a:latin typeface="Arial"/>
                          <a:cs typeface="Arial"/>
                        </a:rPr>
                        <a:t>ui</a:t>
                      </a:r>
                      <a:r>
                        <a:rPr sz="1000" b="1" spc="-35" dirty="0">
                          <a:latin typeface="Arial"/>
                          <a:cs typeface="Arial"/>
                        </a:rPr>
                        <a:t>s</a:t>
                      </a:r>
                      <a:r>
                        <a:rPr sz="1000" b="1" spc="5" dirty="0">
                          <a:latin typeface="Arial"/>
                          <a:cs typeface="Arial"/>
                        </a:rPr>
                        <a:t>h</a:t>
                      </a:r>
                      <a:r>
                        <a:rPr sz="1000" b="1" spc="-10" dirty="0">
                          <a:latin typeface="Arial"/>
                          <a:cs typeface="Arial"/>
                        </a:rPr>
                        <a:t>e</a:t>
                      </a:r>
                      <a:r>
                        <a:rPr sz="1000" b="1" dirty="0">
                          <a:latin typeface="Arial"/>
                          <a:cs typeface="Arial"/>
                        </a:rPr>
                        <a:t>d</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523240">
                        <a:lnSpc>
                          <a:spcPct val="100000"/>
                        </a:lnSpc>
                      </a:pPr>
                      <a:r>
                        <a:rPr sz="1000" b="1" dirty="0">
                          <a:latin typeface="Arial"/>
                          <a:cs typeface="Arial"/>
                        </a:rPr>
                        <a:t>(</a:t>
                      </a:r>
                      <a:r>
                        <a:rPr sz="1000" b="1" spc="-10" dirty="0">
                          <a:latin typeface="Arial"/>
                          <a:cs typeface="Arial"/>
                        </a:rPr>
                        <a:t>3</a:t>
                      </a:r>
                      <a:r>
                        <a:rPr sz="1000" b="1" dirty="0">
                          <a:latin typeface="Arial"/>
                          <a:cs typeface="Arial"/>
                        </a:rPr>
                        <a:t>)</a:t>
                      </a:r>
                      <a:r>
                        <a:rPr sz="1000" b="1" spc="10" dirty="0">
                          <a:latin typeface="Arial"/>
                          <a:cs typeface="Arial"/>
                        </a:rPr>
                        <a:t> </a:t>
                      </a:r>
                      <a:r>
                        <a:rPr sz="1000" b="1" dirty="0">
                          <a:latin typeface="Arial"/>
                          <a:cs typeface="Arial"/>
                        </a:rPr>
                        <a:t>P</a:t>
                      </a:r>
                      <a:r>
                        <a:rPr sz="1000" b="1" spc="-10" dirty="0">
                          <a:latin typeface="Arial"/>
                          <a:cs typeface="Arial"/>
                        </a:rPr>
                        <a:t>r</a:t>
                      </a:r>
                      <a:r>
                        <a:rPr sz="1000" b="1" spc="5" dirty="0">
                          <a:latin typeface="Arial"/>
                          <a:cs typeface="Arial"/>
                        </a:rPr>
                        <a:t>o</a:t>
                      </a:r>
                      <a:r>
                        <a:rPr sz="1000" b="1" spc="-25" dirty="0">
                          <a:latin typeface="Arial"/>
                          <a:cs typeface="Arial"/>
                        </a:rPr>
                        <a:t>f</a:t>
                      </a:r>
                      <a:r>
                        <a:rPr sz="1000" b="1" spc="5" dirty="0">
                          <a:latin typeface="Arial"/>
                          <a:cs typeface="Arial"/>
                        </a:rPr>
                        <a:t>i</a:t>
                      </a:r>
                      <a:r>
                        <a:rPr sz="1000" b="1" spc="-10" dirty="0">
                          <a:latin typeface="Arial"/>
                          <a:cs typeface="Arial"/>
                        </a:rPr>
                        <a:t>c</a:t>
                      </a:r>
                      <a:r>
                        <a:rPr sz="1000" b="1" spc="5" dirty="0">
                          <a:latin typeface="Arial"/>
                          <a:cs typeface="Arial"/>
                        </a:rPr>
                        <a:t>i</a:t>
                      </a:r>
                      <a:r>
                        <a:rPr sz="1000" b="1" spc="-10" dirty="0">
                          <a:latin typeface="Arial"/>
                          <a:cs typeface="Arial"/>
                        </a:rPr>
                        <a:t>e</a:t>
                      </a:r>
                      <a:r>
                        <a:rPr sz="1000" b="1" spc="5" dirty="0">
                          <a:latin typeface="Arial"/>
                          <a:cs typeface="Arial"/>
                        </a:rPr>
                        <a:t>n</a:t>
                      </a:r>
                      <a:r>
                        <a:rPr sz="1000" b="1" dirty="0">
                          <a:latin typeface="Arial"/>
                          <a:cs typeface="Arial"/>
                        </a:rPr>
                        <a:t>t</a:t>
                      </a:r>
                      <a:endParaRPr sz="10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455930">
                        <a:lnSpc>
                          <a:spcPct val="100000"/>
                        </a:lnSpc>
                      </a:pPr>
                      <a:r>
                        <a:rPr sz="1000" b="1" dirty="0">
                          <a:latin typeface="Arial"/>
                          <a:cs typeface="Arial"/>
                        </a:rPr>
                        <a:t>(</a:t>
                      </a:r>
                      <a:r>
                        <a:rPr sz="1000" b="1" spc="-10" dirty="0">
                          <a:latin typeface="Arial"/>
                          <a:cs typeface="Arial"/>
                        </a:rPr>
                        <a:t>2</a:t>
                      </a:r>
                      <a:r>
                        <a:rPr sz="1000" b="1" dirty="0">
                          <a:latin typeface="Arial"/>
                          <a:cs typeface="Arial"/>
                        </a:rPr>
                        <a:t>)</a:t>
                      </a:r>
                      <a:r>
                        <a:rPr sz="1000" b="1" spc="10" dirty="0">
                          <a:latin typeface="Arial"/>
                          <a:cs typeface="Arial"/>
                        </a:rPr>
                        <a:t> </a:t>
                      </a:r>
                      <a:r>
                        <a:rPr sz="1000" b="1" spc="-35" dirty="0">
                          <a:latin typeface="Arial"/>
                          <a:cs typeface="Arial"/>
                        </a:rPr>
                        <a:t>A</a:t>
                      </a:r>
                      <a:r>
                        <a:rPr sz="1000" b="1" spc="5" dirty="0">
                          <a:latin typeface="Arial"/>
                          <a:cs typeface="Arial"/>
                        </a:rPr>
                        <a:t>pp</a:t>
                      </a:r>
                      <a:r>
                        <a:rPr sz="1000" b="1" spc="-10" dirty="0">
                          <a:latin typeface="Arial"/>
                          <a:cs typeface="Arial"/>
                        </a:rPr>
                        <a:t>re</a:t>
                      </a:r>
                      <a:r>
                        <a:rPr sz="1000" b="1" spc="5" dirty="0">
                          <a:latin typeface="Arial"/>
                          <a:cs typeface="Arial"/>
                        </a:rPr>
                        <a:t>n</a:t>
                      </a:r>
                      <a:r>
                        <a:rPr sz="1000" b="1" dirty="0">
                          <a:latin typeface="Arial"/>
                          <a:cs typeface="Arial"/>
                        </a:rPr>
                        <a:t>t</a:t>
                      </a:r>
                      <a:r>
                        <a:rPr sz="1000" b="1" spc="5" dirty="0">
                          <a:latin typeface="Arial"/>
                          <a:cs typeface="Arial"/>
                        </a:rPr>
                        <a:t>i</a:t>
                      </a:r>
                      <a:r>
                        <a:rPr sz="1000" b="1" spc="-10" dirty="0">
                          <a:latin typeface="Arial"/>
                          <a:cs typeface="Arial"/>
                        </a:rPr>
                        <a:t>ce</a:t>
                      </a:r>
                      <a:endParaRPr sz="10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575310">
                        <a:lnSpc>
                          <a:spcPct val="100000"/>
                        </a:lnSpc>
                      </a:pPr>
                      <a:r>
                        <a:rPr sz="1000" b="1" dirty="0">
                          <a:latin typeface="Arial"/>
                          <a:cs typeface="Arial"/>
                        </a:rPr>
                        <a:t>(</a:t>
                      </a:r>
                      <a:r>
                        <a:rPr sz="1000" b="1" spc="-10" dirty="0">
                          <a:latin typeface="Arial"/>
                          <a:cs typeface="Arial"/>
                        </a:rPr>
                        <a:t>1</a:t>
                      </a:r>
                      <a:r>
                        <a:rPr sz="1000" b="1" dirty="0">
                          <a:latin typeface="Arial"/>
                          <a:cs typeface="Arial"/>
                        </a:rPr>
                        <a:t>)</a:t>
                      </a:r>
                      <a:r>
                        <a:rPr sz="1000" b="1" spc="10" dirty="0">
                          <a:latin typeface="Arial"/>
                          <a:cs typeface="Arial"/>
                        </a:rPr>
                        <a:t> </a:t>
                      </a:r>
                      <a:r>
                        <a:rPr sz="1000" b="1" spc="-10" dirty="0">
                          <a:latin typeface="Arial"/>
                          <a:cs typeface="Arial"/>
                        </a:rPr>
                        <a:t>N</a:t>
                      </a:r>
                      <a:r>
                        <a:rPr sz="1000" b="1" spc="5" dirty="0">
                          <a:latin typeface="Arial"/>
                          <a:cs typeface="Arial"/>
                        </a:rPr>
                        <a:t>o</a:t>
                      </a:r>
                      <a:r>
                        <a:rPr sz="1000" b="1" spc="-10" dirty="0">
                          <a:latin typeface="Arial"/>
                          <a:cs typeface="Arial"/>
                        </a:rPr>
                        <a:t>v</a:t>
                      </a:r>
                      <a:r>
                        <a:rPr sz="1000" b="1" spc="5" dirty="0">
                          <a:latin typeface="Arial"/>
                          <a:cs typeface="Arial"/>
                        </a:rPr>
                        <a:t>i</a:t>
                      </a:r>
                      <a:r>
                        <a:rPr sz="1000" b="1" spc="-10" dirty="0">
                          <a:latin typeface="Arial"/>
                          <a:cs typeface="Arial"/>
                        </a:rPr>
                        <a:t>ce</a:t>
                      </a:r>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endParaRPr sz="10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2398776">
                <a:tc>
                  <a:txBody>
                    <a:bodyPr/>
                    <a:lstStyle/>
                    <a:p>
                      <a:pPr marL="294640" marR="57150" indent="-228600" algn="just">
                        <a:lnSpc>
                          <a:spcPct val="93000"/>
                        </a:lnSpc>
                        <a:buFont typeface="Symbol"/>
                        <a:buChar char=""/>
                        <a:tabLst>
                          <a:tab pos="295275" algn="l"/>
                        </a:tabLst>
                      </a:pPr>
                      <a:r>
                        <a:rPr sz="800" spc="65" dirty="0">
                          <a:latin typeface="Arial"/>
                          <a:cs typeface="Arial"/>
                        </a:rPr>
                        <a:t>W</a:t>
                      </a:r>
                      <a:r>
                        <a:rPr sz="800" spc="-35" dirty="0">
                          <a:latin typeface="Arial"/>
                          <a:cs typeface="Arial"/>
                        </a:rPr>
                        <a:t>o</a:t>
                      </a:r>
                      <a:r>
                        <a:rPr sz="800" dirty="0">
                          <a:latin typeface="Arial"/>
                          <a:cs typeface="Arial"/>
                        </a:rPr>
                        <a:t>r</a:t>
                      </a:r>
                      <a:r>
                        <a:rPr sz="800" spc="-15" dirty="0">
                          <a:latin typeface="Arial"/>
                          <a:cs typeface="Arial"/>
                        </a:rPr>
                        <a:t>k</a:t>
                      </a:r>
                      <a:r>
                        <a:rPr sz="800" spc="10" dirty="0">
                          <a:latin typeface="Arial"/>
                          <a:cs typeface="Arial"/>
                        </a:rPr>
                        <a:t>s</a:t>
                      </a:r>
                      <a:r>
                        <a:rPr sz="800" spc="-10" dirty="0">
                          <a:latin typeface="Arial"/>
                          <a:cs typeface="Arial"/>
                        </a:rPr>
                        <a:t>hee</a:t>
                      </a:r>
                      <a:r>
                        <a:rPr sz="800" spc="-5" dirty="0">
                          <a:latin typeface="Arial"/>
                          <a:cs typeface="Arial"/>
                        </a:rPr>
                        <a:t>t</a:t>
                      </a:r>
                      <a:r>
                        <a:rPr sz="800" dirty="0">
                          <a:latin typeface="Arial"/>
                          <a:cs typeface="Arial"/>
                        </a:rPr>
                        <a:t>s  </a:t>
                      </a:r>
                      <a:r>
                        <a:rPr sz="800" spc="-80"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05" dirty="0">
                          <a:latin typeface="Arial"/>
                          <a:cs typeface="Arial"/>
                        </a:rPr>
                        <a:t> </a:t>
                      </a:r>
                      <a:r>
                        <a:rPr sz="800" spc="-10" dirty="0">
                          <a:latin typeface="Arial"/>
                          <a:cs typeface="Arial"/>
                        </a:rPr>
                        <a:t>a</a:t>
                      </a:r>
                      <a:r>
                        <a:rPr sz="800" spc="15" dirty="0">
                          <a:latin typeface="Arial"/>
                          <a:cs typeface="Arial"/>
                        </a:rPr>
                        <a:t>ll</a:t>
                      </a:r>
                      <a:r>
                        <a:rPr sz="800" spc="-10" dirty="0">
                          <a:latin typeface="Arial"/>
                          <a:cs typeface="Arial"/>
                        </a:rPr>
                        <a:t>o</a:t>
                      </a:r>
                      <a:r>
                        <a:rPr sz="800" dirty="0">
                          <a:latin typeface="Arial"/>
                          <a:cs typeface="Arial"/>
                        </a:rPr>
                        <a:t>w</a:t>
                      </a:r>
                      <a:r>
                        <a:rPr sz="800" spc="-10" dirty="0">
                          <a:latin typeface="Arial"/>
                          <a:cs typeface="Arial"/>
                        </a:rPr>
                        <a:t>e</a:t>
                      </a:r>
                      <a:r>
                        <a:rPr sz="800" dirty="0">
                          <a:latin typeface="Arial"/>
                          <a:cs typeface="Arial"/>
                        </a:rPr>
                        <a:t>d  </a:t>
                      </a:r>
                      <a:r>
                        <a:rPr sz="800" spc="-100" dirty="0">
                          <a:latin typeface="Arial"/>
                          <a:cs typeface="Arial"/>
                        </a:rPr>
                        <a:t> </a:t>
                      </a:r>
                      <a:r>
                        <a:rPr sz="800" spc="15" dirty="0">
                          <a:latin typeface="Arial"/>
                          <a:cs typeface="Arial"/>
                        </a:rPr>
                        <a:t>h</a:t>
                      </a:r>
                      <a:r>
                        <a:rPr sz="800" spc="-10" dirty="0">
                          <a:latin typeface="Arial"/>
                          <a:cs typeface="Arial"/>
                        </a:rPr>
                        <a:t>e</a:t>
                      </a:r>
                      <a:r>
                        <a:rPr sz="800" spc="20" dirty="0">
                          <a:latin typeface="Arial"/>
                          <a:cs typeface="Arial"/>
                        </a:rPr>
                        <a:t>r</a:t>
                      </a:r>
                      <a:r>
                        <a:rPr sz="800" spc="-10" dirty="0">
                          <a:latin typeface="Arial"/>
                          <a:cs typeface="Arial"/>
                        </a:rPr>
                        <a:t>e. </a:t>
                      </a: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5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15" dirty="0">
                          <a:latin typeface="Arial"/>
                          <a:cs typeface="Arial"/>
                        </a:rPr>
                        <a:t>t</a:t>
                      </a:r>
                      <a:r>
                        <a:rPr sz="800" spc="-10" dirty="0">
                          <a:latin typeface="Arial"/>
                          <a:cs typeface="Arial"/>
                        </a:rPr>
                        <a:t>i</a:t>
                      </a:r>
                      <a:r>
                        <a:rPr sz="800" spc="10" dirty="0">
                          <a:latin typeface="Arial"/>
                          <a:cs typeface="Arial"/>
                        </a:rPr>
                        <a:t>c</a:t>
                      </a:r>
                      <a:r>
                        <a:rPr sz="800" spc="-10" dirty="0">
                          <a:latin typeface="Arial"/>
                          <a:cs typeface="Arial"/>
                        </a:rPr>
                        <a:t>i</a:t>
                      </a:r>
                      <a:r>
                        <a:rPr sz="800" spc="15" dirty="0">
                          <a:latin typeface="Arial"/>
                          <a:cs typeface="Arial"/>
                        </a:rPr>
                        <a:t>n</a:t>
                      </a:r>
                      <a:r>
                        <a:rPr sz="800" dirty="0">
                          <a:latin typeface="Arial"/>
                          <a:cs typeface="Arial"/>
                        </a:rPr>
                        <a:t>g   </a:t>
                      </a:r>
                      <a:r>
                        <a:rPr sz="800" spc="3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10" dirty="0">
                          <a:latin typeface="Arial"/>
                          <a:cs typeface="Arial"/>
                        </a:rPr>
                        <a:t>s</a:t>
                      </a:r>
                      <a:r>
                        <a:rPr sz="800" spc="-10" dirty="0">
                          <a:latin typeface="Arial"/>
                          <a:cs typeface="Arial"/>
                        </a:rPr>
                        <a:t>a</a:t>
                      </a:r>
                      <a:r>
                        <a:rPr sz="800" spc="10" dirty="0">
                          <a:latin typeface="Arial"/>
                          <a:cs typeface="Arial"/>
                        </a:rPr>
                        <a:t>m</a:t>
                      </a:r>
                      <a:r>
                        <a:rPr sz="800" dirty="0">
                          <a:latin typeface="Arial"/>
                          <a:cs typeface="Arial"/>
                        </a:rPr>
                        <a:t>e </a:t>
                      </a:r>
                      <a:r>
                        <a:rPr sz="800" spc="-70" dirty="0">
                          <a:latin typeface="Arial"/>
                          <a:cs typeface="Arial"/>
                        </a:rPr>
                        <a:t> </a:t>
                      </a:r>
                      <a:r>
                        <a:rPr sz="800" spc="10" dirty="0">
                          <a:latin typeface="Arial"/>
                          <a:cs typeface="Arial"/>
                        </a:rPr>
                        <a:t>sk</a:t>
                      </a:r>
                      <a:r>
                        <a:rPr sz="800" spc="-10" dirty="0">
                          <a:latin typeface="Arial"/>
                          <a:cs typeface="Arial"/>
                        </a:rPr>
                        <a:t>il</a:t>
                      </a:r>
                      <a:r>
                        <a:rPr sz="800" dirty="0">
                          <a:latin typeface="Arial"/>
                          <a:cs typeface="Arial"/>
                        </a:rPr>
                        <a:t>l </a:t>
                      </a:r>
                      <a:r>
                        <a:rPr sz="800" spc="-25" dirty="0">
                          <a:latin typeface="Arial"/>
                          <a:cs typeface="Arial"/>
                        </a:rPr>
                        <a:t> </a:t>
                      </a:r>
                      <a:r>
                        <a:rPr sz="800" spc="-35" dirty="0">
                          <a:latin typeface="Arial"/>
                          <a:cs typeface="Arial"/>
                        </a:rPr>
                        <a:t>o</a:t>
                      </a:r>
                      <a:r>
                        <a:rPr sz="800" dirty="0">
                          <a:latin typeface="Arial"/>
                          <a:cs typeface="Arial"/>
                        </a:rPr>
                        <a:t>r </a:t>
                      </a:r>
                      <a:r>
                        <a:rPr sz="800" spc="-40"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35" dirty="0">
                          <a:latin typeface="Arial"/>
                          <a:cs typeface="Arial"/>
                        </a:rPr>
                        <a:t>c</a:t>
                      </a:r>
                      <a:r>
                        <a:rPr sz="800" spc="-10" dirty="0">
                          <a:latin typeface="Arial"/>
                          <a:cs typeface="Arial"/>
                        </a:rPr>
                        <a:t>ep</a:t>
                      </a:r>
                      <a:r>
                        <a:rPr sz="800" dirty="0">
                          <a:latin typeface="Arial"/>
                          <a:cs typeface="Arial"/>
                        </a:rPr>
                        <a:t>t </a:t>
                      </a:r>
                      <a:r>
                        <a:rPr sz="800" spc="-45" dirty="0">
                          <a:latin typeface="Arial"/>
                          <a:cs typeface="Arial"/>
                        </a:rPr>
                        <a:t> </a:t>
                      </a:r>
                      <a:r>
                        <a:rPr sz="800" spc="15" dirty="0">
                          <a:latin typeface="Arial"/>
                          <a:cs typeface="Arial"/>
                        </a:rPr>
                        <a:t>t</a:t>
                      </a:r>
                      <a:r>
                        <a:rPr sz="800" spc="-10" dirty="0">
                          <a:latin typeface="Arial"/>
                          <a:cs typeface="Arial"/>
                        </a:rPr>
                        <a:t>a</a:t>
                      </a:r>
                      <a:r>
                        <a:rPr sz="800" spc="15" dirty="0">
                          <a:latin typeface="Arial"/>
                          <a:cs typeface="Arial"/>
                        </a:rPr>
                        <a:t>u</a:t>
                      </a:r>
                      <a:r>
                        <a:rPr sz="800" spc="-10" dirty="0">
                          <a:latin typeface="Arial"/>
                          <a:cs typeface="Arial"/>
                        </a:rPr>
                        <a:t>gh</a:t>
                      </a:r>
                      <a:r>
                        <a:rPr sz="800" dirty="0">
                          <a:latin typeface="Arial"/>
                          <a:cs typeface="Arial"/>
                        </a:rPr>
                        <a:t>t </a:t>
                      </a:r>
                      <a:r>
                        <a:rPr sz="800" spc="-45" dirty="0">
                          <a:latin typeface="Arial"/>
                          <a:cs typeface="Arial"/>
                        </a:rPr>
                        <a:t> </a:t>
                      </a:r>
                      <a:r>
                        <a:rPr sz="800" spc="15"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a:t>
                      </a:r>
                      <a:r>
                        <a:rPr sz="800" spc="40" dirty="0">
                          <a:latin typeface="Arial"/>
                          <a:cs typeface="Arial"/>
                        </a:rPr>
                        <a:t> </a:t>
                      </a:r>
                      <a:r>
                        <a:rPr sz="800" spc="15" dirty="0">
                          <a:latin typeface="Arial"/>
                          <a:cs typeface="Arial"/>
                        </a:rPr>
                        <a:t>i</a:t>
                      </a:r>
                      <a:r>
                        <a:rPr sz="800" spc="-10" dirty="0">
                          <a:latin typeface="Arial"/>
                          <a:cs typeface="Arial"/>
                        </a:rPr>
                        <a:t>n</a:t>
                      </a:r>
                      <a:r>
                        <a:rPr sz="800" spc="15" dirty="0">
                          <a:latin typeface="Arial"/>
                          <a:cs typeface="Arial"/>
                        </a:rPr>
                        <a:t>p</a:t>
                      </a:r>
                      <a:r>
                        <a:rPr sz="800" spc="-10" dirty="0">
                          <a:latin typeface="Arial"/>
                          <a:cs typeface="Arial"/>
                        </a:rPr>
                        <a:t>u</a:t>
                      </a:r>
                      <a:r>
                        <a:rPr sz="800" dirty="0">
                          <a:latin typeface="Arial"/>
                          <a:cs typeface="Arial"/>
                        </a:rPr>
                        <a:t>t</a:t>
                      </a:r>
                      <a:r>
                        <a:rPr sz="800" spc="60"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30" dirty="0">
                          <a:latin typeface="Arial"/>
                          <a:cs typeface="Arial"/>
                        </a:rPr>
                        <a:t> </a:t>
                      </a:r>
                      <a:r>
                        <a:rPr sz="800" spc="-5" dirty="0">
                          <a:latin typeface="Arial"/>
                          <a:cs typeface="Arial"/>
                        </a:rPr>
                        <a:t>t</a:t>
                      </a:r>
                      <a:r>
                        <a:rPr sz="800" spc="15" dirty="0">
                          <a:latin typeface="Arial"/>
                          <a:cs typeface="Arial"/>
                        </a:rPr>
                        <a:t>h</a:t>
                      </a:r>
                      <a:r>
                        <a:rPr sz="800" spc="-10" dirty="0">
                          <a:latin typeface="Arial"/>
                          <a:cs typeface="Arial"/>
                        </a:rPr>
                        <a:t>a</a:t>
                      </a:r>
                      <a:r>
                        <a:rPr sz="800" dirty="0">
                          <a:latin typeface="Arial"/>
                          <a:cs typeface="Arial"/>
                        </a:rPr>
                        <a:t>t</a:t>
                      </a:r>
                      <a:r>
                        <a:rPr sz="800" spc="35" dirty="0">
                          <a:latin typeface="Arial"/>
                          <a:cs typeface="Arial"/>
                        </a:rPr>
                        <a:t> </a:t>
                      </a:r>
                      <a:r>
                        <a:rPr sz="800" spc="-5" dirty="0">
                          <a:latin typeface="Arial"/>
                          <a:cs typeface="Arial"/>
                        </a:rPr>
                        <a:t>t</a:t>
                      </a:r>
                      <a:r>
                        <a:rPr sz="800" spc="15" dirty="0">
                          <a:latin typeface="Arial"/>
                          <a:cs typeface="Arial"/>
                        </a:rPr>
                        <a:t>he</a:t>
                      </a:r>
                      <a:r>
                        <a:rPr sz="800" dirty="0">
                          <a:latin typeface="Arial"/>
                          <a:cs typeface="Arial"/>
                        </a:rPr>
                        <a:t>y</a:t>
                      </a:r>
                      <a:r>
                        <a:rPr sz="800" spc="25" dirty="0">
                          <a:latin typeface="Arial"/>
                          <a:cs typeface="Arial"/>
                        </a:rPr>
                        <a:t> </a:t>
                      </a:r>
                      <a:r>
                        <a:rPr sz="800" dirty="0">
                          <a:latin typeface="Arial"/>
                          <a:cs typeface="Arial"/>
                        </a:rPr>
                        <a:t>w</a:t>
                      </a:r>
                      <a:r>
                        <a:rPr sz="800" spc="-10" dirty="0">
                          <a:latin typeface="Arial"/>
                          <a:cs typeface="Arial"/>
                        </a:rPr>
                        <a:t>e</a:t>
                      </a:r>
                      <a:r>
                        <a:rPr sz="800" spc="20" dirty="0">
                          <a:latin typeface="Arial"/>
                          <a:cs typeface="Arial"/>
                        </a:rPr>
                        <a:t>r</a:t>
                      </a:r>
                      <a:r>
                        <a:rPr sz="800" dirty="0">
                          <a:latin typeface="Arial"/>
                          <a:cs typeface="Arial"/>
                        </a:rPr>
                        <a:t>e </a:t>
                      </a:r>
                      <a:r>
                        <a:rPr sz="800" spc="-10" dirty="0">
                          <a:latin typeface="Arial"/>
                          <a:cs typeface="Arial"/>
                        </a:rPr>
                        <a:t>e</a:t>
                      </a:r>
                      <a:r>
                        <a:rPr sz="800" spc="15" dirty="0">
                          <a:latin typeface="Arial"/>
                          <a:cs typeface="Arial"/>
                        </a:rPr>
                        <a:t>ng</a:t>
                      </a:r>
                      <a:r>
                        <a:rPr sz="800" spc="-10" dirty="0">
                          <a:latin typeface="Arial"/>
                          <a:cs typeface="Arial"/>
                        </a:rPr>
                        <a:t>a</a:t>
                      </a:r>
                      <a:r>
                        <a:rPr sz="800" spc="15" dirty="0">
                          <a:latin typeface="Arial"/>
                          <a:cs typeface="Arial"/>
                        </a:rPr>
                        <a:t>g</a:t>
                      </a:r>
                      <a:r>
                        <a:rPr sz="800" spc="-10" dirty="0">
                          <a:latin typeface="Arial"/>
                          <a:cs typeface="Arial"/>
                        </a:rPr>
                        <a:t>e</a:t>
                      </a:r>
                      <a:r>
                        <a:rPr sz="800" dirty="0">
                          <a:latin typeface="Arial"/>
                          <a:cs typeface="Arial"/>
                        </a:rPr>
                        <a:t>d    </a:t>
                      </a:r>
                      <a:r>
                        <a:rPr sz="800" spc="30" dirty="0">
                          <a:latin typeface="Arial"/>
                          <a:cs typeface="Arial"/>
                        </a:rPr>
                        <a:t> </a:t>
                      </a:r>
                      <a:r>
                        <a:rPr sz="800" spc="-10" dirty="0">
                          <a:latin typeface="Arial"/>
                          <a:cs typeface="Arial"/>
                        </a:rPr>
                        <a:t>i</a:t>
                      </a:r>
                      <a:r>
                        <a:rPr sz="800" dirty="0">
                          <a:latin typeface="Arial"/>
                          <a:cs typeface="Arial"/>
                        </a:rPr>
                        <a:t>n    </a:t>
                      </a:r>
                      <a:r>
                        <a:rPr sz="800" spc="30" dirty="0">
                          <a:latin typeface="Arial"/>
                          <a:cs typeface="Arial"/>
                        </a:rPr>
                        <a:t> </a:t>
                      </a:r>
                      <a:r>
                        <a:rPr sz="800" spc="15" dirty="0">
                          <a:latin typeface="Arial"/>
                          <a:cs typeface="Arial"/>
                        </a:rPr>
                        <a:t>u</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r    </a:t>
                      </a:r>
                      <a:r>
                        <a:rPr sz="800" spc="40" dirty="0">
                          <a:latin typeface="Arial"/>
                          <a:cs typeface="Arial"/>
                        </a:rPr>
                        <a:t> </a:t>
                      </a:r>
                      <a:r>
                        <a:rPr sz="800" spc="15" dirty="0">
                          <a:latin typeface="Arial"/>
                          <a:cs typeface="Arial"/>
                        </a:rPr>
                        <a:t>g</a:t>
                      </a:r>
                      <a:r>
                        <a:rPr sz="800" spc="-10" dirty="0">
                          <a:latin typeface="Arial"/>
                          <a:cs typeface="Arial"/>
                        </a:rPr>
                        <a:t>u</a:t>
                      </a:r>
                      <a:r>
                        <a:rPr sz="800" spc="15" dirty="0">
                          <a:latin typeface="Arial"/>
                          <a:cs typeface="Arial"/>
                        </a:rPr>
                        <a:t>id</a:t>
                      </a:r>
                      <a:r>
                        <a:rPr sz="800" spc="-10" dirty="0">
                          <a:latin typeface="Arial"/>
                          <a:cs typeface="Arial"/>
                        </a:rPr>
                        <a:t>e</a:t>
                      </a:r>
                      <a:r>
                        <a:rPr sz="800" dirty="0">
                          <a:latin typeface="Arial"/>
                          <a:cs typeface="Arial"/>
                        </a:rPr>
                        <a:t>d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spc="-10" dirty="0">
                          <a:latin typeface="Arial"/>
                          <a:cs typeface="Arial"/>
                        </a:rPr>
                        <a:t>e.</a:t>
                      </a:r>
                      <a:endParaRPr sz="800" dirty="0">
                        <a:latin typeface="Arial"/>
                        <a:cs typeface="Arial"/>
                      </a:endParaRPr>
                    </a:p>
                    <a:p>
                      <a:pPr marL="294640" marR="60325" indent="-228600" algn="just">
                        <a:lnSpc>
                          <a:spcPct val="93300"/>
                        </a:lnSpc>
                        <a:spcBef>
                          <a:spcPts val="40"/>
                        </a:spcBef>
                        <a:buFont typeface="Symbol"/>
                        <a:buChar char=""/>
                        <a:tabLst>
                          <a:tab pos="295275" algn="l"/>
                        </a:tabLst>
                      </a:pPr>
                      <a:r>
                        <a:rPr sz="800" dirty="0">
                          <a:latin typeface="Arial"/>
                          <a:cs typeface="Arial"/>
                        </a:rPr>
                        <a:t>A</a:t>
                      </a:r>
                      <a:r>
                        <a:rPr sz="800" spc="10" dirty="0">
                          <a:latin typeface="Arial"/>
                          <a:cs typeface="Arial"/>
                        </a:rPr>
                        <a:t>ss</a:t>
                      </a:r>
                      <a:r>
                        <a:rPr sz="800" spc="-35" dirty="0">
                          <a:latin typeface="Arial"/>
                          <a:cs typeface="Arial"/>
                        </a:rPr>
                        <a:t>e</a:t>
                      </a:r>
                      <a:r>
                        <a:rPr sz="800" spc="10" dirty="0">
                          <a:latin typeface="Arial"/>
                          <a:cs typeface="Arial"/>
                        </a:rPr>
                        <a:t>ssm</a:t>
                      </a:r>
                      <a:r>
                        <a:rPr sz="800" spc="-10" dirty="0">
                          <a:latin typeface="Arial"/>
                          <a:cs typeface="Arial"/>
                        </a:rPr>
                        <a:t>e</a:t>
                      </a:r>
                      <a:r>
                        <a:rPr sz="800" spc="15" dirty="0">
                          <a:latin typeface="Arial"/>
                          <a:cs typeface="Arial"/>
                        </a:rPr>
                        <a:t>n</a:t>
                      </a:r>
                      <a:r>
                        <a:rPr sz="800" dirty="0">
                          <a:latin typeface="Arial"/>
                          <a:cs typeface="Arial"/>
                        </a:rPr>
                        <a:t>t </a:t>
                      </a:r>
                      <a:r>
                        <a:rPr sz="800" spc="100" dirty="0">
                          <a:latin typeface="Arial"/>
                          <a:cs typeface="Arial"/>
                        </a:rPr>
                        <a:t> </a:t>
                      </a:r>
                      <a:r>
                        <a:rPr sz="800" spc="10" dirty="0">
                          <a:latin typeface="Arial"/>
                          <a:cs typeface="Arial"/>
                        </a:rPr>
                        <a:t>m</a:t>
                      </a:r>
                      <a:r>
                        <a:rPr sz="800" spc="-10" dirty="0">
                          <a:latin typeface="Arial"/>
                          <a:cs typeface="Arial"/>
                        </a:rPr>
                        <a:t>e</a:t>
                      </a:r>
                      <a:r>
                        <a:rPr sz="800" spc="-35" dirty="0">
                          <a:latin typeface="Arial"/>
                          <a:cs typeface="Arial"/>
                        </a:rPr>
                        <a:t>a</a:t>
                      </a:r>
                      <a:r>
                        <a:rPr sz="800" spc="35" dirty="0">
                          <a:latin typeface="Arial"/>
                          <a:cs typeface="Arial"/>
                        </a:rPr>
                        <a:t>s</a:t>
                      </a:r>
                      <a:r>
                        <a:rPr sz="800" spc="-10" dirty="0">
                          <a:latin typeface="Arial"/>
                          <a:cs typeface="Arial"/>
                        </a:rPr>
                        <a:t>u</a:t>
                      </a:r>
                      <a:r>
                        <a:rPr sz="800" spc="20" dirty="0">
                          <a:latin typeface="Arial"/>
                          <a:cs typeface="Arial"/>
                        </a:rPr>
                        <a:t>r</a:t>
                      </a:r>
                      <a:r>
                        <a:rPr sz="800" dirty="0">
                          <a:latin typeface="Arial"/>
                          <a:cs typeface="Arial"/>
                        </a:rPr>
                        <a:t>e </a:t>
                      </a:r>
                      <a:r>
                        <a:rPr sz="800" spc="70"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p</a:t>
                      </a:r>
                      <a:r>
                        <a:rPr sz="800" spc="15" dirty="0">
                          <a:latin typeface="Arial"/>
                          <a:cs typeface="Arial"/>
                        </a:rPr>
                        <a:t>p</a:t>
                      </a:r>
                      <a:r>
                        <a:rPr sz="800" spc="-10" dirty="0">
                          <a:latin typeface="Arial"/>
                          <a:cs typeface="Arial"/>
                        </a:rPr>
                        <a:t>o</a:t>
                      </a:r>
                      <a:r>
                        <a:rPr sz="800" dirty="0">
                          <a:latin typeface="Arial"/>
                          <a:cs typeface="Arial"/>
                        </a:rPr>
                        <a:t>r</a:t>
                      </a:r>
                      <a:r>
                        <a:rPr sz="800" spc="-5" dirty="0">
                          <a:latin typeface="Arial"/>
                          <a:cs typeface="Arial"/>
                        </a:rPr>
                        <a:t>t</a:t>
                      </a:r>
                      <a:r>
                        <a:rPr sz="800" dirty="0">
                          <a:latin typeface="Arial"/>
                          <a:cs typeface="Arial"/>
                        </a:rPr>
                        <a:t>s </a:t>
                      </a:r>
                      <a:r>
                        <a:rPr sz="800" spc="-5" dirty="0">
                          <a:latin typeface="Arial"/>
                          <a:cs typeface="Arial"/>
                        </a:rPr>
                        <a:t>t</a:t>
                      </a:r>
                      <a:r>
                        <a:rPr sz="800" spc="15" dirty="0">
                          <a:latin typeface="Arial"/>
                          <a:cs typeface="Arial"/>
                        </a:rPr>
                        <a:t>h</a:t>
                      </a:r>
                      <a:r>
                        <a:rPr sz="800" dirty="0">
                          <a:latin typeface="Arial"/>
                          <a:cs typeface="Arial"/>
                        </a:rPr>
                        <a:t>e</a:t>
                      </a:r>
                      <a:r>
                        <a:rPr sz="800" spc="5" dirty="0">
                          <a:latin typeface="Arial"/>
                          <a:cs typeface="Arial"/>
                        </a:rPr>
                        <a:t> </a:t>
                      </a:r>
                      <a:r>
                        <a:rPr sz="800" spc="-35" dirty="0">
                          <a:latin typeface="Arial"/>
                          <a:cs typeface="Arial"/>
                        </a:rPr>
                        <a:t>a</a:t>
                      </a:r>
                      <a:r>
                        <a:rPr sz="800" spc="35" dirty="0">
                          <a:latin typeface="Arial"/>
                          <a:cs typeface="Arial"/>
                        </a:rPr>
                        <a:t>c</a:t>
                      </a:r>
                      <a:r>
                        <a:rPr sz="800" spc="15" dirty="0">
                          <a:latin typeface="Arial"/>
                          <a:cs typeface="Arial"/>
                        </a:rPr>
                        <a:t>q</a:t>
                      </a:r>
                      <a:r>
                        <a:rPr sz="800" spc="-10" dirty="0">
                          <a:latin typeface="Arial"/>
                          <a:cs typeface="Arial"/>
                        </a:rPr>
                        <a:t>ui</a:t>
                      </a:r>
                      <a:r>
                        <a:rPr sz="800" spc="10" dirty="0">
                          <a:latin typeface="Arial"/>
                          <a:cs typeface="Arial"/>
                        </a:rPr>
                        <a:t>s</a:t>
                      </a:r>
                      <a:r>
                        <a:rPr sz="800" spc="-10" dirty="0">
                          <a:latin typeface="Arial"/>
                          <a:cs typeface="Arial"/>
                        </a:rPr>
                        <a:t>i</a:t>
                      </a:r>
                      <a:r>
                        <a:rPr sz="800" spc="15" dirty="0">
                          <a:latin typeface="Arial"/>
                          <a:cs typeface="Arial"/>
                        </a:rPr>
                        <a:t>ti</a:t>
                      </a:r>
                      <a:r>
                        <a:rPr sz="800" spc="-10" dirty="0">
                          <a:latin typeface="Arial"/>
                          <a:cs typeface="Arial"/>
                        </a:rPr>
                        <a:t>o</a:t>
                      </a:r>
                      <a:r>
                        <a:rPr sz="800" dirty="0">
                          <a:latin typeface="Arial"/>
                          <a:cs typeface="Arial"/>
                        </a:rPr>
                        <a:t>n</a:t>
                      </a:r>
                      <a:r>
                        <a:rPr sz="800" spc="30" dirty="0">
                          <a:latin typeface="Arial"/>
                          <a:cs typeface="Arial"/>
                        </a:rPr>
                        <a:t> </a:t>
                      </a:r>
                      <a:r>
                        <a:rPr sz="800" spc="-35" dirty="0">
                          <a:latin typeface="Arial"/>
                          <a:cs typeface="Arial"/>
                        </a:rPr>
                        <a:t>o</a:t>
                      </a:r>
                      <a:r>
                        <a:rPr sz="800" dirty="0">
                          <a:latin typeface="Arial"/>
                          <a:cs typeface="Arial"/>
                        </a:rPr>
                        <a:t>f</a:t>
                      </a:r>
                      <a:r>
                        <a:rPr sz="800" spc="3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5"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20" dirty="0">
                          <a:latin typeface="Arial"/>
                          <a:cs typeface="Arial"/>
                        </a:rPr>
                        <a:t> </a:t>
                      </a:r>
                      <a:r>
                        <a:rPr sz="800" spc="10"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a:t>
                      </a:r>
                      <a:r>
                        <a:rPr sz="800" spc="30" dirty="0">
                          <a:latin typeface="Arial"/>
                          <a:cs typeface="Arial"/>
                        </a:rPr>
                        <a:t> </a:t>
                      </a:r>
                      <a:r>
                        <a:rPr sz="800" spc="-10" dirty="0">
                          <a:latin typeface="Arial"/>
                          <a:cs typeface="Arial"/>
                        </a:rPr>
                        <a:t>or </a:t>
                      </a:r>
                      <a:r>
                        <a:rPr sz="800" spc="10"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dirty="0">
                          <a:latin typeface="Arial"/>
                          <a:cs typeface="Arial"/>
                        </a:rPr>
                        <a:t>t</a:t>
                      </a:r>
                      <a:r>
                        <a:rPr sz="800" spc="35" dirty="0">
                          <a:latin typeface="Arial"/>
                          <a:cs typeface="Arial"/>
                        </a:rPr>
                        <a:t> </a:t>
                      </a:r>
                      <a:r>
                        <a:rPr sz="800" spc="-10" dirty="0">
                          <a:latin typeface="Arial"/>
                          <a:cs typeface="Arial"/>
                        </a:rPr>
                        <a:t>a</a:t>
                      </a:r>
                      <a:r>
                        <a:rPr sz="800" dirty="0">
                          <a:latin typeface="Arial"/>
                          <a:cs typeface="Arial"/>
                        </a:rPr>
                        <a:t>t</a:t>
                      </a:r>
                      <a:r>
                        <a:rPr sz="800" spc="35" dirty="0">
                          <a:latin typeface="Arial"/>
                          <a:cs typeface="Arial"/>
                        </a:rPr>
                        <a:t> </a:t>
                      </a:r>
                      <a:r>
                        <a:rPr sz="800" dirty="0">
                          <a:latin typeface="Arial"/>
                          <a:cs typeface="Arial"/>
                        </a:rPr>
                        <a:t>a</a:t>
                      </a:r>
                      <a:r>
                        <a:rPr sz="800" spc="5" dirty="0">
                          <a:latin typeface="Arial"/>
                          <a:cs typeface="Arial"/>
                        </a:rPr>
                        <a:t> </a:t>
                      </a:r>
                      <a:r>
                        <a:rPr sz="800" spc="-15" dirty="0">
                          <a:latin typeface="Arial"/>
                          <a:cs typeface="Arial"/>
                        </a:rPr>
                        <a:t>m</a:t>
                      </a:r>
                      <a:r>
                        <a:rPr sz="800" spc="15" dirty="0">
                          <a:latin typeface="Arial"/>
                          <a:cs typeface="Arial"/>
                        </a:rPr>
                        <a:t>i</a:t>
                      </a:r>
                      <a:r>
                        <a:rPr sz="800" spc="-10" dirty="0">
                          <a:latin typeface="Arial"/>
                          <a:cs typeface="Arial"/>
                        </a:rPr>
                        <a:t>n</a:t>
                      </a:r>
                      <a:r>
                        <a:rPr sz="800" spc="15" dirty="0">
                          <a:latin typeface="Arial"/>
                          <a:cs typeface="Arial"/>
                        </a:rPr>
                        <a:t>i</a:t>
                      </a:r>
                      <a:r>
                        <a:rPr sz="800" spc="10" dirty="0">
                          <a:latin typeface="Arial"/>
                          <a:cs typeface="Arial"/>
                        </a:rPr>
                        <a:t>m</a:t>
                      </a:r>
                      <a:r>
                        <a:rPr sz="800" spc="-10" dirty="0">
                          <a:latin typeface="Arial"/>
                          <a:cs typeface="Arial"/>
                        </a:rPr>
                        <a:t>u</a:t>
                      </a:r>
                      <a:r>
                        <a:rPr sz="800" dirty="0">
                          <a:latin typeface="Arial"/>
                          <a:cs typeface="Arial"/>
                        </a:rPr>
                        <a:t>m</a:t>
                      </a:r>
                      <a:r>
                        <a:rPr sz="800" spc="25" dirty="0">
                          <a:latin typeface="Arial"/>
                          <a:cs typeface="Arial"/>
                        </a:rPr>
                        <a:t> </a:t>
                      </a:r>
                      <a:r>
                        <a:rPr sz="800" spc="-10" dirty="0">
                          <a:latin typeface="Arial"/>
                          <a:cs typeface="Arial"/>
                        </a:rPr>
                        <a:t>8</a:t>
                      </a:r>
                      <a:r>
                        <a:rPr sz="800" spc="15" dirty="0">
                          <a:latin typeface="Arial"/>
                          <a:cs typeface="Arial"/>
                        </a:rPr>
                        <a:t>0</a:t>
                      </a:r>
                      <a:r>
                        <a:rPr sz="800" dirty="0">
                          <a:latin typeface="Arial"/>
                          <a:cs typeface="Arial"/>
                        </a:rPr>
                        <a:t>%</a:t>
                      </a:r>
                      <a:r>
                        <a:rPr sz="800" spc="30" dirty="0">
                          <a:latin typeface="Arial"/>
                          <a:cs typeface="Arial"/>
                        </a:rPr>
                        <a:t> </a:t>
                      </a:r>
                      <a:r>
                        <a:rPr sz="800" spc="15" dirty="0">
                          <a:latin typeface="Arial"/>
                          <a:cs typeface="Arial"/>
                        </a:rPr>
                        <a:t>l</a:t>
                      </a:r>
                      <a:r>
                        <a:rPr sz="800" spc="-10" dirty="0">
                          <a:latin typeface="Arial"/>
                          <a:cs typeface="Arial"/>
                        </a:rPr>
                        <a:t>e</a:t>
                      </a:r>
                      <a:r>
                        <a:rPr sz="800" spc="-15" dirty="0">
                          <a:latin typeface="Arial"/>
                          <a:cs typeface="Arial"/>
                        </a:rPr>
                        <a:t>v</a:t>
                      </a:r>
                      <a:r>
                        <a:rPr sz="800" spc="-10" dirty="0">
                          <a:latin typeface="Arial"/>
                          <a:cs typeface="Arial"/>
                        </a:rPr>
                        <a:t>el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spc="-10" dirty="0">
                          <a:latin typeface="Arial"/>
                          <a:cs typeface="Arial"/>
                        </a:rPr>
                        <a:t>l</a:t>
                      </a:r>
                      <a:r>
                        <a:rPr sz="800" dirty="0">
                          <a:latin typeface="Arial"/>
                          <a:cs typeface="Arial"/>
                        </a:rPr>
                        <a:t>.</a:t>
                      </a:r>
                    </a:p>
                    <a:p>
                      <a:pPr marL="294640" marR="57150" indent="-228600" algn="just">
                        <a:lnSpc>
                          <a:spcPct val="93700"/>
                        </a:lnSpc>
                        <a:spcBef>
                          <a:spcPts val="35"/>
                        </a:spcBef>
                        <a:buFont typeface="Symbol"/>
                        <a:buChar char=""/>
                        <a:tabLst>
                          <a:tab pos="295275"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60" dirty="0">
                          <a:latin typeface="Arial"/>
                          <a:cs typeface="Arial"/>
                        </a:rPr>
                        <a:t> </a:t>
                      </a:r>
                      <a:r>
                        <a:rPr sz="800" spc="-10" dirty="0">
                          <a:latin typeface="Arial"/>
                          <a:cs typeface="Arial"/>
                        </a:rPr>
                        <a:t>ob</a:t>
                      </a:r>
                      <a:r>
                        <a:rPr sz="800" spc="15" dirty="0">
                          <a:latin typeface="Arial"/>
                          <a:cs typeface="Arial"/>
                        </a:rPr>
                        <a:t>j</a:t>
                      </a:r>
                      <a:r>
                        <a:rPr sz="800" spc="-35" dirty="0">
                          <a:latin typeface="Arial"/>
                          <a:cs typeface="Arial"/>
                        </a:rPr>
                        <a:t>e</a:t>
                      </a:r>
                      <a:r>
                        <a:rPr sz="800" spc="35"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dirty="0">
                          <a:latin typeface="Arial"/>
                          <a:cs typeface="Arial"/>
                        </a:rPr>
                        <a:t>e   </a:t>
                      </a:r>
                      <a:r>
                        <a:rPr sz="800" spc="3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35" dirty="0">
                          <a:latin typeface="Arial"/>
                          <a:cs typeface="Arial"/>
                        </a:rPr>
                        <a:t> </a:t>
                      </a:r>
                      <a:r>
                        <a:rPr sz="800" spc="15" dirty="0">
                          <a:latin typeface="Arial"/>
                          <a:cs typeface="Arial"/>
                        </a:rPr>
                        <a:t>i</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 </a:t>
                      </a:r>
                      <a:r>
                        <a:rPr sz="800" spc="15" dirty="0">
                          <a:latin typeface="Arial"/>
                          <a:cs typeface="Arial"/>
                        </a:rPr>
                        <a:t>p</a:t>
                      </a:r>
                      <a:r>
                        <a:rPr sz="800" spc="-10" dirty="0">
                          <a:latin typeface="Arial"/>
                          <a:cs typeface="Arial"/>
                        </a:rPr>
                        <a:t>en</a:t>
                      </a:r>
                      <a:r>
                        <a:rPr sz="800" spc="15" dirty="0">
                          <a:latin typeface="Arial"/>
                          <a:cs typeface="Arial"/>
                        </a:rPr>
                        <a:t>d</a:t>
                      </a:r>
                      <a:r>
                        <a:rPr sz="800" spc="-10" dirty="0">
                          <a:latin typeface="Arial"/>
                          <a:cs typeface="Arial"/>
                        </a:rPr>
                        <a:t>en</a:t>
                      </a:r>
                      <a:r>
                        <a:rPr sz="800" dirty="0">
                          <a:latin typeface="Arial"/>
                          <a:cs typeface="Arial"/>
                        </a:rPr>
                        <a:t>t       </a:t>
                      </a:r>
                      <a:r>
                        <a:rPr sz="800" spc="-35"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       </a:t>
                      </a:r>
                      <a:r>
                        <a:rPr sz="800" spc="-40"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 </a:t>
                      </a:r>
                      <a:r>
                        <a:rPr sz="800" spc="10"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dirty="0">
                          <a:latin typeface="Arial"/>
                          <a:cs typeface="Arial"/>
                        </a:rPr>
                        <a:t>e</a:t>
                      </a:r>
                      <a:r>
                        <a:rPr sz="800" spc="5" dirty="0">
                          <a:latin typeface="Arial"/>
                          <a:cs typeface="Arial"/>
                        </a:rPr>
                        <a:t>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spc="-10" dirty="0">
                          <a:latin typeface="Arial"/>
                          <a:cs typeface="Arial"/>
                        </a:rPr>
                        <a:t>l</a:t>
                      </a:r>
                      <a:r>
                        <a:rPr sz="800" dirty="0">
                          <a:latin typeface="Arial"/>
                          <a:cs typeface="Arial"/>
                        </a:rPr>
                        <a:t>.</a:t>
                      </a:r>
                    </a:p>
                    <a:p>
                      <a:pPr marL="294640" marR="60325" indent="-228600" algn="just">
                        <a:lnSpc>
                          <a:spcPct val="93700"/>
                        </a:lnSpc>
                        <a:spcBef>
                          <a:spcPts val="35"/>
                        </a:spcBef>
                        <a:buFont typeface="Symbol"/>
                        <a:buChar char=""/>
                        <a:tabLst>
                          <a:tab pos="295275" algn="l"/>
                        </a:tabLst>
                      </a:pPr>
                      <a:r>
                        <a:rPr sz="80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75" dirty="0">
                          <a:latin typeface="Arial"/>
                          <a:cs typeface="Arial"/>
                        </a:rPr>
                        <a:t> </a:t>
                      </a:r>
                      <a:r>
                        <a:rPr sz="800" spc="-10" dirty="0">
                          <a:latin typeface="Arial"/>
                          <a:cs typeface="Arial"/>
                        </a:rPr>
                        <a:t>i</a:t>
                      </a:r>
                      <a:r>
                        <a:rPr sz="800" dirty="0">
                          <a:latin typeface="Arial"/>
                          <a:cs typeface="Arial"/>
                        </a:rPr>
                        <a:t>s </a:t>
                      </a:r>
                      <a:r>
                        <a:rPr sz="800" spc="-10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5" dirty="0">
                          <a:latin typeface="Arial"/>
                          <a:cs typeface="Arial"/>
                        </a:rPr>
                        <a:t>ib</a:t>
                      </a:r>
                      <a:r>
                        <a:rPr sz="800" spc="-10" dirty="0">
                          <a:latin typeface="Arial"/>
                          <a:cs typeface="Arial"/>
                        </a:rPr>
                        <a:t>e</a:t>
                      </a:r>
                      <a:r>
                        <a:rPr sz="800" dirty="0">
                          <a:latin typeface="Arial"/>
                          <a:cs typeface="Arial"/>
                        </a:rPr>
                        <a:t>d</a:t>
                      </a:r>
                      <a:r>
                        <a:rPr sz="800" spc="100" dirty="0">
                          <a:latin typeface="Arial"/>
                          <a:cs typeface="Arial"/>
                        </a:rPr>
                        <a:t> </a:t>
                      </a:r>
                      <a:r>
                        <a:rPr sz="800" spc="-10" dirty="0">
                          <a:latin typeface="Arial"/>
                          <a:cs typeface="Arial"/>
                        </a:rPr>
                        <a:t>i</a:t>
                      </a:r>
                      <a:r>
                        <a:rPr sz="800" dirty="0">
                          <a:latin typeface="Arial"/>
                          <a:cs typeface="Arial"/>
                        </a:rPr>
                        <a:t>n</a:t>
                      </a:r>
                      <a:r>
                        <a:rPr sz="800" spc="105"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spc="15" dirty="0">
                          <a:latin typeface="Arial"/>
                          <a:cs typeface="Arial"/>
                        </a:rPr>
                        <a:t>t</a:t>
                      </a:r>
                      <a:r>
                        <a:rPr sz="800" dirty="0">
                          <a:latin typeface="Arial"/>
                          <a:cs typeface="Arial"/>
                        </a:rPr>
                        <a:t>,</a:t>
                      </a:r>
                      <a:r>
                        <a:rPr sz="800" spc="85" dirty="0">
                          <a:latin typeface="Arial"/>
                          <a:cs typeface="Arial"/>
                        </a:rPr>
                        <a:t> </a:t>
                      </a:r>
                      <a:r>
                        <a:rPr sz="800" spc="15" dirty="0">
                          <a:latin typeface="Arial"/>
                          <a:cs typeface="Arial"/>
                        </a:rPr>
                        <a:t>h</a:t>
                      </a:r>
                      <a:r>
                        <a:rPr sz="800" spc="-10" dirty="0">
                          <a:latin typeface="Arial"/>
                          <a:cs typeface="Arial"/>
                        </a:rPr>
                        <a:t>a</a:t>
                      </a:r>
                      <a:r>
                        <a:rPr sz="800" dirty="0">
                          <a:latin typeface="Arial"/>
                          <a:cs typeface="Arial"/>
                        </a:rPr>
                        <a:t>s </a:t>
                      </a:r>
                      <a:r>
                        <a:rPr sz="800" spc="-10" dirty="0">
                          <a:latin typeface="Arial"/>
                          <a:cs typeface="Arial"/>
                        </a:rPr>
                        <a:t>e</a:t>
                      </a:r>
                      <a:r>
                        <a:rPr sz="800" spc="-15" dirty="0">
                          <a:latin typeface="Arial"/>
                          <a:cs typeface="Arial"/>
                        </a:rPr>
                        <a:t>x</a:t>
                      </a:r>
                      <a:r>
                        <a:rPr sz="800" spc="15" dirty="0">
                          <a:latin typeface="Arial"/>
                          <a:cs typeface="Arial"/>
                        </a:rPr>
                        <a:t>pl</a:t>
                      </a:r>
                      <a:r>
                        <a:rPr sz="800" spc="-10" dirty="0">
                          <a:latin typeface="Arial"/>
                          <a:cs typeface="Arial"/>
                        </a:rPr>
                        <a:t>i</a:t>
                      </a:r>
                      <a:r>
                        <a:rPr sz="800" spc="10" dirty="0">
                          <a:latin typeface="Arial"/>
                          <a:cs typeface="Arial"/>
                        </a:rPr>
                        <a:t>c</a:t>
                      </a:r>
                      <a:r>
                        <a:rPr sz="800" spc="-10" dirty="0">
                          <a:latin typeface="Arial"/>
                          <a:cs typeface="Arial"/>
                        </a:rPr>
                        <a:t>i</a:t>
                      </a:r>
                      <a:r>
                        <a:rPr sz="800" dirty="0">
                          <a:latin typeface="Arial"/>
                          <a:cs typeface="Arial"/>
                        </a:rPr>
                        <a:t>t    </a:t>
                      </a:r>
                      <a:r>
                        <a:rPr sz="800" spc="80" dirty="0">
                          <a:latin typeface="Arial"/>
                          <a:cs typeface="Arial"/>
                        </a:rPr>
                        <a:t> </a:t>
                      </a:r>
                      <a:r>
                        <a:rPr sz="800" spc="15" dirty="0">
                          <a:latin typeface="Arial"/>
                          <a:cs typeface="Arial"/>
                        </a:rPr>
                        <a:t>d</a:t>
                      </a:r>
                      <a:r>
                        <a:rPr sz="800" spc="-10" dirty="0">
                          <a:latin typeface="Arial"/>
                          <a:cs typeface="Arial"/>
                        </a:rPr>
                        <a:t>i</a:t>
                      </a:r>
                      <a:r>
                        <a:rPr sz="800" spc="20" dirty="0">
                          <a:latin typeface="Arial"/>
                          <a:cs typeface="Arial"/>
                        </a:rPr>
                        <a:t>r</a:t>
                      </a:r>
                      <a:r>
                        <a:rPr sz="800" spc="-35" dirty="0">
                          <a:latin typeface="Arial"/>
                          <a:cs typeface="Arial"/>
                        </a:rPr>
                        <a:t>e</a:t>
                      </a:r>
                      <a:r>
                        <a:rPr sz="800" spc="10" dirty="0">
                          <a:latin typeface="Arial"/>
                          <a:cs typeface="Arial"/>
                        </a:rPr>
                        <a:t>c</a:t>
                      </a:r>
                      <a:r>
                        <a:rPr sz="800" spc="15" dirty="0">
                          <a:latin typeface="Arial"/>
                          <a:cs typeface="Arial"/>
                        </a:rPr>
                        <a:t>ti</a:t>
                      </a:r>
                      <a:r>
                        <a:rPr sz="800" spc="-10" dirty="0">
                          <a:latin typeface="Arial"/>
                          <a:cs typeface="Arial"/>
                        </a:rPr>
                        <a:t>on</a:t>
                      </a:r>
                      <a:r>
                        <a:rPr sz="800" spc="10" dirty="0">
                          <a:latin typeface="Arial"/>
                          <a:cs typeface="Arial"/>
                        </a:rPr>
                        <a:t>s</a:t>
                      </a:r>
                      <a:r>
                        <a:rPr sz="800" dirty="0">
                          <a:latin typeface="Arial"/>
                          <a:cs typeface="Arial"/>
                        </a:rPr>
                        <a:t>,    </a:t>
                      </a:r>
                      <a:r>
                        <a:rPr sz="800" spc="10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75" dirty="0">
                          <a:latin typeface="Arial"/>
                          <a:cs typeface="Arial"/>
                        </a:rPr>
                        <a:t> </a:t>
                      </a:r>
                      <a:r>
                        <a:rPr sz="800" spc="-10" dirty="0">
                          <a:latin typeface="Arial"/>
                          <a:cs typeface="Arial"/>
                        </a:rPr>
                        <a:t>i</a:t>
                      </a:r>
                      <a:r>
                        <a:rPr sz="800" dirty="0">
                          <a:latin typeface="Arial"/>
                          <a:cs typeface="Arial"/>
                        </a:rPr>
                        <a:t>s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a:t>
                      </a:r>
                      <a:r>
                        <a:rPr sz="800" dirty="0">
                          <a:latin typeface="Arial"/>
                          <a:cs typeface="Arial"/>
                        </a:rPr>
                        <a:t>d</a:t>
                      </a:r>
                      <a:r>
                        <a:rPr sz="800" spc="-15" dirty="0">
                          <a:latin typeface="Arial"/>
                          <a:cs typeface="Arial"/>
                        </a:rPr>
                        <a:t> </a:t>
                      </a:r>
                      <a:r>
                        <a:rPr sz="800" spc="15" dirty="0">
                          <a:latin typeface="Arial"/>
                          <a:cs typeface="Arial"/>
                        </a:rPr>
                        <a:t>t</a:t>
                      </a:r>
                      <a:r>
                        <a:rPr sz="800" dirty="0">
                          <a:latin typeface="Arial"/>
                          <a:cs typeface="Arial"/>
                        </a:rPr>
                        <a:t>o</a:t>
                      </a:r>
                      <a:r>
                        <a:rPr sz="800" spc="-15" dirty="0">
                          <a:latin typeface="Arial"/>
                          <a:cs typeface="Arial"/>
                        </a:rPr>
                        <a:t> </a:t>
                      </a:r>
                      <a:r>
                        <a:rPr sz="800" spc="15" dirty="0">
                          <a:latin typeface="Arial"/>
                          <a:cs typeface="Arial"/>
                        </a:rPr>
                        <a:t>th</a:t>
                      </a:r>
                      <a:r>
                        <a:rPr sz="800" dirty="0">
                          <a:latin typeface="Arial"/>
                          <a:cs typeface="Arial"/>
                        </a:rPr>
                        <a:t>e</a:t>
                      </a:r>
                      <a:r>
                        <a:rPr sz="800" spc="-1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a:t>
                      </a:r>
                      <a:r>
                        <a:rPr sz="800" spc="5" dirty="0">
                          <a:latin typeface="Arial"/>
                          <a:cs typeface="Arial"/>
                        </a:rPr>
                        <a:t> </a:t>
                      </a:r>
                      <a:r>
                        <a:rPr sz="800" spc="-10" dirty="0">
                          <a:latin typeface="Arial"/>
                          <a:cs typeface="Arial"/>
                        </a:rPr>
                        <a:t>p</a:t>
                      </a:r>
                      <a:r>
                        <a:rPr sz="800" spc="15" dirty="0">
                          <a:latin typeface="Arial"/>
                          <a:cs typeface="Arial"/>
                        </a:rPr>
                        <a:t>l</a:t>
                      </a:r>
                      <a:r>
                        <a:rPr sz="800" spc="-10" dirty="0">
                          <a:latin typeface="Arial"/>
                          <a:cs typeface="Arial"/>
                        </a:rPr>
                        <a:t>a</a:t>
                      </a:r>
                      <a:r>
                        <a:rPr sz="800" spc="15" dirty="0">
                          <a:latin typeface="Arial"/>
                          <a:cs typeface="Arial"/>
                        </a:rPr>
                        <a:t>n</a:t>
                      </a:r>
                      <a:r>
                        <a:rPr sz="800" dirty="0">
                          <a:latin typeface="Arial"/>
                          <a:cs typeface="Arial"/>
                        </a:rPr>
                        <a:t>.</a:t>
                      </a:r>
                    </a:p>
                    <a:p>
                      <a:pPr marL="294640" marR="55880" indent="-228600" algn="just">
                        <a:lnSpc>
                          <a:spcPct val="93700"/>
                        </a:lnSpc>
                        <a:spcBef>
                          <a:spcPts val="35"/>
                        </a:spcBef>
                        <a:buFont typeface="Symbol"/>
                        <a:buChar char=""/>
                        <a:tabLst>
                          <a:tab pos="295275" algn="l"/>
                        </a:tabLst>
                      </a:pPr>
                      <a:r>
                        <a:rPr sz="800" spc="10" dirty="0">
                          <a:latin typeface="Arial"/>
                          <a:cs typeface="Arial"/>
                        </a:rPr>
                        <a:t>M</a:t>
                      </a:r>
                      <a:r>
                        <a:rPr sz="800" spc="-10" dirty="0">
                          <a:latin typeface="Arial"/>
                          <a:cs typeface="Arial"/>
                        </a:rPr>
                        <a:t>e</a:t>
                      </a:r>
                      <a:r>
                        <a:rPr sz="800" spc="-5" dirty="0">
                          <a:latin typeface="Arial"/>
                          <a:cs typeface="Arial"/>
                        </a:rPr>
                        <a:t>t</a:t>
                      </a:r>
                      <a:r>
                        <a:rPr sz="800" spc="15" dirty="0">
                          <a:latin typeface="Arial"/>
                          <a:cs typeface="Arial"/>
                        </a:rPr>
                        <a:t>h</a:t>
                      </a:r>
                      <a:r>
                        <a:rPr sz="800" spc="-10" dirty="0">
                          <a:latin typeface="Arial"/>
                          <a:cs typeface="Arial"/>
                        </a:rPr>
                        <a:t>o</a:t>
                      </a:r>
                      <a:r>
                        <a:rPr sz="800" dirty="0">
                          <a:latin typeface="Arial"/>
                          <a:cs typeface="Arial"/>
                        </a:rPr>
                        <a:t>d  </a:t>
                      </a:r>
                      <a:r>
                        <a:rPr sz="800" spc="-55" dirty="0">
                          <a:latin typeface="Arial"/>
                          <a:cs typeface="Arial"/>
                        </a:rPr>
                        <a:t> </a:t>
                      </a:r>
                      <a:r>
                        <a:rPr sz="800" spc="15" dirty="0">
                          <a:latin typeface="Arial"/>
                          <a:cs typeface="Arial"/>
                        </a:rPr>
                        <a:t>f</a:t>
                      </a:r>
                      <a:r>
                        <a:rPr sz="800" spc="-35" dirty="0">
                          <a:latin typeface="Arial"/>
                          <a:cs typeface="Arial"/>
                        </a:rPr>
                        <a:t>o</a:t>
                      </a:r>
                      <a:r>
                        <a:rPr sz="800" dirty="0">
                          <a:latin typeface="Arial"/>
                          <a:cs typeface="Arial"/>
                        </a:rPr>
                        <a:t>r  </a:t>
                      </a:r>
                      <a:r>
                        <a:rPr sz="800" spc="-20" dirty="0">
                          <a:latin typeface="Arial"/>
                          <a:cs typeface="Arial"/>
                        </a:rPr>
                        <a:t> </a:t>
                      </a:r>
                      <a:r>
                        <a:rPr sz="800" spc="-35" dirty="0">
                          <a:latin typeface="Arial"/>
                          <a:cs typeface="Arial"/>
                        </a:rPr>
                        <a:t>a</a:t>
                      </a:r>
                      <a:r>
                        <a:rPr sz="800" spc="10" dirty="0">
                          <a:latin typeface="Arial"/>
                          <a:cs typeface="Arial"/>
                        </a:rPr>
                        <a:t>s</a:t>
                      </a:r>
                      <a:r>
                        <a:rPr sz="800" spc="35" dirty="0">
                          <a:latin typeface="Arial"/>
                          <a:cs typeface="Arial"/>
                        </a:rPr>
                        <a:t>s</a:t>
                      </a:r>
                      <a:r>
                        <a:rPr sz="800" spc="-35" dirty="0">
                          <a:latin typeface="Arial"/>
                          <a:cs typeface="Arial"/>
                        </a:rPr>
                        <a:t>e</a:t>
                      </a:r>
                      <a:r>
                        <a:rPr sz="800" spc="10" dirty="0">
                          <a:latin typeface="Arial"/>
                          <a:cs typeface="Arial"/>
                        </a:rPr>
                        <a:t>ss</a:t>
                      </a:r>
                      <a:r>
                        <a:rPr sz="800" spc="-10" dirty="0">
                          <a:latin typeface="Arial"/>
                          <a:cs typeface="Arial"/>
                        </a:rPr>
                        <a:t>i</a:t>
                      </a:r>
                      <a:r>
                        <a:rPr sz="800" spc="15" dirty="0">
                          <a:latin typeface="Arial"/>
                          <a:cs typeface="Arial"/>
                        </a:rPr>
                        <a:t>n</a:t>
                      </a:r>
                      <a:r>
                        <a:rPr sz="800" dirty="0">
                          <a:latin typeface="Arial"/>
                          <a:cs typeface="Arial"/>
                        </a:rPr>
                        <a:t>g  </a:t>
                      </a:r>
                      <a:r>
                        <a:rPr sz="800" spc="-80"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u</a:t>
                      </a:r>
                      <a:r>
                        <a:rPr sz="800" spc="15" dirty="0">
                          <a:latin typeface="Arial"/>
                          <a:cs typeface="Arial"/>
                        </a:rPr>
                        <a:t>d</a:t>
                      </a:r>
                      <a:r>
                        <a:rPr sz="800" spc="-10" dirty="0">
                          <a:latin typeface="Arial"/>
                          <a:cs typeface="Arial"/>
                        </a:rPr>
                        <a:t>e</a:t>
                      </a:r>
                      <a:r>
                        <a:rPr sz="800" spc="15" dirty="0">
                          <a:latin typeface="Arial"/>
                          <a:cs typeface="Arial"/>
                        </a:rPr>
                        <a:t>n</a:t>
                      </a:r>
                      <a:r>
                        <a:rPr sz="800" dirty="0">
                          <a:latin typeface="Arial"/>
                          <a:cs typeface="Arial"/>
                        </a:rPr>
                        <a:t>t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i</a:t>
                      </a:r>
                      <a:r>
                        <a:rPr sz="800" spc="15" dirty="0">
                          <a:latin typeface="Arial"/>
                          <a:cs typeface="Arial"/>
                        </a:rPr>
                        <a:t>n</a:t>
                      </a:r>
                      <a:r>
                        <a:rPr sz="800" dirty="0">
                          <a:latin typeface="Arial"/>
                          <a:cs typeface="Arial"/>
                        </a:rPr>
                        <a:t>g        </a:t>
                      </a:r>
                      <a:r>
                        <a:rPr sz="800" spc="-95" dirty="0">
                          <a:latin typeface="Arial"/>
                          <a:cs typeface="Arial"/>
                        </a:rPr>
                        <a:t> </a:t>
                      </a:r>
                      <a:r>
                        <a:rPr sz="800" spc="-35" dirty="0">
                          <a:latin typeface="Arial"/>
                          <a:cs typeface="Arial"/>
                        </a:rPr>
                        <a:t>a</a:t>
                      </a:r>
                      <a:r>
                        <a:rPr sz="800" spc="15" dirty="0">
                          <a:latin typeface="Arial"/>
                          <a:cs typeface="Arial"/>
                        </a:rPr>
                        <a:t>n</a:t>
                      </a:r>
                      <a:r>
                        <a:rPr sz="800" dirty="0">
                          <a:latin typeface="Arial"/>
                          <a:cs typeface="Arial"/>
                        </a:rPr>
                        <a:t>d        </a:t>
                      </a:r>
                      <a:r>
                        <a:rPr sz="800" spc="-95" dirty="0">
                          <a:latin typeface="Arial"/>
                          <a:cs typeface="Arial"/>
                        </a:rPr>
                        <a:t> </a:t>
                      </a:r>
                      <a:r>
                        <a:rPr sz="800" spc="-10" dirty="0">
                          <a:latin typeface="Arial"/>
                          <a:cs typeface="Arial"/>
                        </a:rPr>
                        <a:t>e</a:t>
                      </a:r>
                      <a:r>
                        <a:rPr sz="800" spc="-15" dirty="0">
                          <a:latin typeface="Arial"/>
                          <a:cs typeface="Arial"/>
                        </a:rPr>
                        <a:t>v</a:t>
                      </a:r>
                      <a:r>
                        <a:rPr sz="800" spc="-10" dirty="0">
                          <a:latin typeface="Arial"/>
                          <a:cs typeface="Arial"/>
                        </a:rPr>
                        <a:t>a</a:t>
                      </a:r>
                      <a:r>
                        <a:rPr sz="800" spc="15" dirty="0">
                          <a:latin typeface="Arial"/>
                          <a:cs typeface="Arial"/>
                        </a:rPr>
                        <a:t>lu</a:t>
                      </a:r>
                      <a:r>
                        <a:rPr sz="800" spc="-10" dirty="0">
                          <a:latin typeface="Arial"/>
                          <a:cs typeface="Arial"/>
                        </a:rPr>
                        <a:t>a</a:t>
                      </a:r>
                      <a:r>
                        <a:rPr sz="800" spc="15" dirty="0">
                          <a:latin typeface="Arial"/>
                          <a:cs typeface="Arial"/>
                        </a:rPr>
                        <a:t>t</a:t>
                      </a:r>
                      <a:r>
                        <a:rPr sz="800" spc="-10" dirty="0">
                          <a:latin typeface="Arial"/>
                          <a:cs typeface="Arial"/>
                        </a:rPr>
                        <a:t>i</a:t>
                      </a:r>
                      <a:r>
                        <a:rPr sz="800" spc="15" dirty="0">
                          <a:latin typeface="Arial"/>
                          <a:cs typeface="Arial"/>
                        </a:rPr>
                        <a:t>ng </a:t>
                      </a:r>
                      <a:r>
                        <a:rPr sz="800" spc="-10" dirty="0">
                          <a:latin typeface="Arial"/>
                          <a:cs typeface="Arial"/>
                        </a:rPr>
                        <a:t>in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15" dirty="0">
                          <a:latin typeface="Arial"/>
                          <a:cs typeface="Arial"/>
                        </a:rPr>
                        <a:t>ti</a:t>
                      </a:r>
                      <a:r>
                        <a:rPr sz="800" spc="-10" dirty="0">
                          <a:latin typeface="Arial"/>
                          <a:cs typeface="Arial"/>
                        </a:rPr>
                        <a:t>o</a:t>
                      </a:r>
                      <a:r>
                        <a:rPr sz="800" dirty="0">
                          <a:latin typeface="Arial"/>
                          <a:cs typeface="Arial"/>
                        </a:rPr>
                        <a:t>n</a:t>
                      </a:r>
                      <a:r>
                        <a:rPr sz="800" spc="5" dirty="0">
                          <a:latin typeface="Arial"/>
                          <a:cs typeface="Arial"/>
                        </a:rPr>
                        <a:t> </a:t>
                      </a:r>
                      <a:r>
                        <a:rPr sz="800" spc="-10" dirty="0">
                          <a:latin typeface="Arial"/>
                          <a:cs typeface="Arial"/>
                        </a:rPr>
                        <a:t>i</a:t>
                      </a:r>
                      <a:r>
                        <a:rPr sz="800" dirty="0">
                          <a:latin typeface="Arial"/>
                          <a:cs typeface="Arial"/>
                        </a:rPr>
                        <a:t>s</a:t>
                      </a:r>
                      <a:r>
                        <a:rPr sz="800" spc="5" dirty="0">
                          <a:latin typeface="Arial"/>
                          <a:cs typeface="Arial"/>
                        </a:rPr>
                        <a:t> </a:t>
                      </a:r>
                      <a:r>
                        <a:rPr sz="800" spc="10" dirty="0">
                          <a:latin typeface="Arial"/>
                          <a:cs typeface="Arial"/>
                        </a:rPr>
                        <a:t>c</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l</a:t>
                      </a:r>
                      <a:r>
                        <a:rPr sz="800" dirty="0">
                          <a:latin typeface="Arial"/>
                          <a:cs typeface="Arial"/>
                        </a:rPr>
                        <a:t>y</a:t>
                      </a:r>
                      <a:r>
                        <a:rPr sz="800" spc="5" dirty="0">
                          <a:latin typeface="Arial"/>
                          <a:cs typeface="Arial"/>
                        </a:rPr>
                        <a:t> </a:t>
                      </a:r>
                      <a:r>
                        <a:rPr sz="800" spc="15" dirty="0">
                          <a:latin typeface="Arial"/>
                          <a:cs typeface="Arial"/>
                        </a:rPr>
                        <a:t>d</a:t>
                      </a:r>
                      <a:r>
                        <a:rPr sz="800" spc="-10" dirty="0">
                          <a:latin typeface="Arial"/>
                          <a:cs typeface="Arial"/>
                        </a:rPr>
                        <a:t>eli</a:t>
                      </a:r>
                      <a:r>
                        <a:rPr sz="800" spc="15" dirty="0">
                          <a:latin typeface="Arial"/>
                          <a:cs typeface="Arial"/>
                        </a:rPr>
                        <a:t>ne</a:t>
                      </a:r>
                      <a:r>
                        <a:rPr sz="800" spc="-10" dirty="0">
                          <a:latin typeface="Arial"/>
                          <a:cs typeface="Arial"/>
                        </a:rPr>
                        <a:t>a</a:t>
                      </a:r>
                      <a:r>
                        <a:rPr sz="800" spc="15" dirty="0">
                          <a:latin typeface="Arial"/>
                          <a:cs typeface="Arial"/>
                        </a:rPr>
                        <a:t>t</a:t>
                      </a:r>
                      <a:r>
                        <a:rPr sz="800" spc="-10" dirty="0">
                          <a:latin typeface="Arial"/>
                          <a:cs typeface="Arial"/>
                        </a:rPr>
                        <a:t>ed.</a:t>
                      </a:r>
                      <a:endParaRPr sz="800" dirty="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5244" indent="-228600" algn="just">
                        <a:lnSpc>
                          <a:spcPct val="93000"/>
                        </a:lnSpc>
                        <a:buFont typeface="Symbol"/>
                        <a:buChar char=""/>
                        <a:tabLst>
                          <a:tab pos="295275" algn="l"/>
                        </a:tabLst>
                      </a:pPr>
                      <a:r>
                        <a:rPr sz="800" spc="65" dirty="0">
                          <a:latin typeface="Arial"/>
                          <a:cs typeface="Arial"/>
                        </a:rPr>
                        <a:t>W</a:t>
                      </a:r>
                      <a:r>
                        <a:rPr sz="800" spc="-35" dirty="0">
                          <a:latin typeface="Arial"/>
                          <a:cs typeface="Arial"/>
                        </a:rPr>
                        <a:t>o</a:t>
                      </a:r>
                      <a:r>
                        <a:rPr sz="800" dirty="0">
                          <a:latin typeface="Arial"/>
                          <a:cs typeface="Arial"/>
                        </a:rPr>
                        <a:t>r</a:t>
                      </a:r>
                      <a:r>
                        <a:rPr sz="800" spc="-15" dirty="0">
                          <a:latin typeface="Arial"/>
                          <a:cs typeface="Arial"/>
                        </a:rPr>
                        <a:t>k</a:t>
                      </a:r>
                      <a:r>
                        <a:rPr sz="800" spc="10" dirty="0">
                          <a:latin typeface="Arial"/>
                          <a:cs typeface="Arial"/>
                        </a:rPr>
                        <a:t>s</a:t>
                      </a:r>
                      <a:r>
                        <a:rPr sz="800" spc="-10" dirty="0">
                          <a:latin typeface="Arial"/>
                          <a:cs typeface="Arial"/>
                        </a:rPr>
                        <a:t>hee</a:t>
                      </a:r>
                      <a:r>
                        <a:rPr sz="800" spc="-5" dirty="0">
                          <a:latin typeface="Arial"/>
                          <a:cs typeface="Arial"/>
                        </a:rPr>
                        <a:t>t</a:t>
                      </a:r>
                      <a:r>
                        <a:rPr sz="800" dirty="0">
                          <a:latin typeface="Arial"/>
                          <a:cs typeface="Arial"/>
                        </a:rPr>
                        <a:t>s  </a:t>
                      </a:r>
                      <a:r>
                        <a:rPr sz="800" spc="-10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95" dirty="0">
                          <a:latin typeface="Arial"/>
                          <a:cs typeface="Arial"/>
                        </a:rPr>
                        <a:t> </a:t>
                      </a:r>
                      <a:r>
                        <a:rPr sz="800" spc="-10" dirty="0">
                          <a:latin typeface="Arial"/>
                          <a:cs typeface="Arial"/>
                        </a:rPr>
                        <a:t>al</a:t>
                      </a:r>
                      <a:r>
                        <a:rPr sz="800" spc="15" dirty="0">
                          <a:latin typeface="Arial"/>
                          <a:cs typeface="Arial"/>
                        </a:rPr>
                        <a:t>l</a:t>
                      </a:r>
                      <a:r>
                        <a:rPr sz="800" spc="-10" dirty="0">
                          <a:latin typeface="Arial"/>
                          <a:cs typeface="Arial"/>
                        </a:rPr>
                        <a:t>o</a:t>
                      </a:r>
                      <a:r>
                        <a:rPr sz="800" dirty="0">
                          <a:latin typeface="Arial"/>
                          <a:cs typeface="Arial"/>
                        </a:rPr>
                        <a:t>w</a:t>
                      </a:r>
                      <a:r>
                        <a:rPr sz="800" spc="-10" dirty="0">
                          <a:latin typeface="Arial"/>
                          <a:cs typeface="Arial"/>
                        </a:rPr>
                        <a:t>e</a:t>
                      </a:r>
                      <a:r>
                        <a:rPr sz="800" dirty="0">
                          <a:latin typeface="Arial"/>
                          <a:cs typeface="Arial"/>
                        </a:rPr>
                        <a:t>d </a:t>
                      </a:r>
                      <a:r>
                        <a:rPr sz="800" spc="95" dirty="0">
                          <a:latin typeface="Arial"/>
                          <a:cs typeface="Arial"/>
                        </a:rPr>
                        <a:t> </a:t>
                      </a:r>
                      <a:r>
                        <a:rPr sz="800" spc="15" dirty="0">
                          <a:latin typeface="Arial"/>
                          <a:cs typeface="Arial"/>
                        </a:rPr>
                        <a:t>h</a:t>
                      </a:r>
                      <a:r>
                        <a:rPr sz="800" spc="-10" dirty="0">
                          <a:latin typeface="Arial"/>
                          <a:cs typeface="Arial"/>
                        </a:rPr>
                        <a:t>e</a:t>
                      </a:r>
                      <a:r>
                        <a:rPr sz="800" spc="20" dirty="0">
                          <a:latin typeface="Arial"/>
                          <a:cs typeface="Arial"/>
                        </a:rPr>
                        <a:t>r</a:t>
                      </a:r>
                      <a:r>
                        <a:rPr sz="800" spc="-10" dirty="0">
                          <a:latin typeface="Arial"/>
                          <a:cs typeface="Arial"/>
                        </a:rPr>
                        <a:t>e. </a:t>
                      </a: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3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15" dirty="0">
                          <a:latin typeface="Arial"/>
                          <a:cs typeface="Arial"/>
                        </a:rPr>
                        <a:t> </a:t>
                      </a:r>
                      <a:r>
                        <a:rPr sz="800" spc="15"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10" dirty="0">
                          <a:latin typeface="Arial"/>
                          <a:cs typeface="Arial"/>
                        </a:rPr>
                        <a:t>c</a:t>
                      </a:r>
                      <a:r>
                        <a:rPr sz="800" spc="15" dirty="0">
                          <a:latin typeface="Arial"/>
                          <a:cs typeface="Arial"/>
                        </a:rPr>
                        <a:t>in</a:t>
                      </a:r>
                      <a:r>
                        <a:rPr sz="800" dirty="0">
                          <a:latin typeface="Arial"/>
                          <a:cs typeface="Arial"/>
                        </a:rPr>
                        <a:t>g   </a:t>
                      </a:r>
                      <a:r>
                        <a:rPr sz="800" spc="-15" dirty="0">
                          <a:latin typeface="Arial"/>
                          <a:cs typeface="Arial"/>
                        </a:rPr>
                        <a:t> </a:t>
                      </a:r>
                      <a:r>
                        <a:rPr sz="800" spc="-5" dirty="0">
                          <a:latin typeface="Arial"/>
                          <a:cs typeface="Arial"/>
                        </a:rPr>
                        <a:t>t</a:t>
                      </a:r>
                      <a:r>
                        <a:rPr sz="800" spc="15" dirty="0">
                          <a:latin typeface="Arial"/>
                          <a:cs typeface="Arial"/>
                        </a:rPr>
                        <a:t>he </a:t>
                      </a:r>
                      <a:r>
                        <a:rPr sz="800" spc="10" dirty="0">
                          <a:latin typeface="Arial"/>
                          <a:cs typeface="Arial"/>
                        </a:rPr>
                        <a:t>s</a:t>
                      </a:r>
                      <a:r>
                        <a:rPr sz="800" spc="-10" dirty="0">
                          <a:latin typeface="Arial"/>
                          <a:cs typeface="Arial"/>
                        </a:rPr>
                        <a:t>a</a:t>
                      </a:r>
                      <a:r>
                        <a:rPr sz="800" spc="10" dirty="0">
                          <a:latin typeface="Arial"/>
                          <a:cs typeface="Arial"/>
                        </a:rPr>
                        <a:t>m</a:t>
                      </a:r>
                      <a:r>
                        <a:rPr sz="800" dirty="0">
                          <a:latin typeface="Arial"/>
                          <a:cs typeface="Arial"/>
                        </a:rPr>
                        <a:t>e </a:t>
                      </a:r>
                      <a:r>
                        <a:rPr sz="800" spc="-95" dirty="0">
                          <a:latin typeface="Arial"/>
                          <a:cs typeface="Arial"/>
                        </a:rPr>
                        <a:t> </a:t>
                      </a:r>
                      <a:r>
                        <a:rPr sz="800" spc="10" dirty="0">
                          <a:latin typeface="Arial"/>
                          <a:cs typeface="Arial"/>
                        </a:rPr>
                        <a:t>sk</a:t>
                      </a:r>
                      <a:r>
                        <a:rPr sz="800" spc="-10" dirty="0">
                          <a:latin typeface="Arial"/>
                          <a:cs typeface="Arial"/>
                        </a:rPr>
                        <a:t>i</a:t>
                      </a:r>
                      <a:r>
                        <a:rPr sz="800" spc="15" dirty="0">
                          <a:latin typeface="Arial"/>
                          <a:cs typeface="Arial"/>
                        </a:rPr>
                        <a:t>l</a:t>
                      </a:r>
                      <a:r>
                        <a:rPr sz="800" dirty="0">
                          <a:latin typeface="Arial"/>
                          <a:cs typeface="Arial"/>
                        </a:rPr>
                        <a:t>l </a:t>
                      </a:r>
                      <a:r>
                        <a:rPr sz="800" spc="-70" dirty="0">
                          <a:latin typeface="Arial"/>
                          <a:cs typeface="Arial"/>
                        </a:rPr>
                        <a:t> </a:t>
                      </a:r>
                      <a:r>
                        <a:rPr sz="800" spc="-10" dirty="0">
                          <a:latin typeface="Arial"/>
                          <a:cs typeface="Arial"/>
                        </a:rPr>
                        <a:t>o</a:t>
                      </a:r>
                      <a:r>
                        <a:rPr sz="800" dirty="0">
                          <a:latin typeface="Arial"/>
                          <a:cs typeface="Arial"/>
                        </a:rPr>
                        <a:t>r </a:t>
                      </a:r>
                      <a:r>
                        <a:rPr sz="800" spc="-8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dirty="0">
                          <a:latin typeface="Arial"/>
                          <a:cs typeface="Arial"/>
                        </a:rPr>
                        <a:t>t </a:t>
                      </a:r>
                      <a:r>
                        <a:rPr sz="800" spc="-65" dirty="0">
                          <a:latin typeface="Arial"/>
                          <a:cs typeface="Arial"/>
                        </a:rPr>
                        <a:t> </a:t>
                      </a:r>
                      <a:r>
                        <a:rPr sz="800" spc="15" dirty="0">
                          <a:latin typeface="Arial"/>
                          <a:cs typeface="Arial"/>
                        </a:rPr>
                        <a:t>t</a:t>
                      </a:r>
                      <a:r>
                        <a:rPr sz="800" spc="-10" dirty="0">
                          <a:latin typeface="Arial"/>
                          <a:cs typeface="Arial"/>
                        </a:rPr>
                        <a:t>a</a:t>
                      </a:r>
                      <a:r>
                        <a:rPr sz="800" spc="15" dirty="0">
                          <a:latin typeface="Arial"/>
                          <a:cs typeface="Arial"/>
                        </a:rPr>
                        <a:t>u</a:t>
                      </a:r>
                      <a:r>
                        <a:rPr sz="800" spc="-10" dirty="0">
                          <a:latin typeface="Arial"/>
                          <a:cs typeface="Arial"/>
                        </a:rPr>
                        <a:t>gh</a:t>
                      </a:r>
                      <a:r>
                        <a:rPr sz="800" dirty="0">
                          <a:latin typeface="Arial"/>
                          <a:cs typeface="Arial"/>
                        </a:rPr>
                        <a:t>t </a:t>
                      </a:r>
                      <a:r>
                        <a:rPr sz="800" spc="-70" dirty="0">
                          <a:latin typeface="Arial"/>
                          <a:cs typeface="Arial"/>
                        </a:rPr>
                        <a:t> </a:t>
                      </a:r>
                      <a:r>
                        <a:rPr sz="800" spc="15"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a:t>
                      </a:r>
                      <a:r>
                        <a:rPr sz="800" spc="40" dirty="0">
                          <a:latin typeface="Arial"/>
                          <a:cs typeface="Arial"/>
                        </a:rPr>
                        <a:t> </a:t>
                      </a:r>
                      <a:r>
                        <a:rPr sz="800" spc="-10" dirty="0">
                          <a:latin typeface="Arial"/>
                          <a:cs typeface="Arial"/>
                        </a:rPr>
                        <a:t>i</a:t>
                      </a:r>
                      <a:r>
                        <a:rPr sz="800" spc="15" dirty="0">
                          <a:latin typeface="Arial"/>
                          <a:cs typeface="Arial"/>
                        </a:rPr>
                        <a:t>n</a:t>
                      </a:r>
                      <a:r>
                        <a:rPr sz="800" spc="-10" dirty="0">
                          <a:latin typeface="Arial"/>
                          <a:cs typeface="Arial"/>
                        </a:rPr>
                        <a:t>pu</a:t>
                      </a:r>
                      <a:r>
                        <a:rPr sz="800" dirty="0">
                          <a:latin typeface="Arial"/>
                          <a:cs typeface="Arial"/>
                        </a:rPr>
                        <a:t>t</a:t>
                      </a:r>
                      <a:r>
                        <a:rPr sz="800" spc="3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5" dirty="0">
                          <a:latin typeface="Arial"/>
                          <a:cs typeface="Arial"/>
                        </a:rPr>
                        <a:t> </a:t>
                      </a:r>
                      <a:r>
                        <a:rPr sz="800" spc="15" dirty="0">
                          <a:latin typeface="Arial"/>
                          <a:cs typeface="Arial"/>
                        </a:rPr>
                        <a:t>th</a:t>
                      </a:r>
                      <a:r>
                        <a:rPr sz="800" spc="-10" dirty="0">
                          <a:latin typeface="Arial"/>
                          <a:cs typeface="Arial"/>
                        </a:rPr>
                        <a:t>a</a:t>
                      </a:r>
                      <a:r>
                        <a:rPr sz="800" dirty="0">
                          <a:latin typeface="Arial"/>
                          <a:cs typeface="Arial"/>
                        </a:rPr>
                        <a:t>t</a:t>
                      </a:r>
                      <a:r>
                        <a:rPr sz="800" spc="10" dirty="0">
                          <a:latin typeface="Arial"/>
                          <a:cs typeface="Arial"/>
                        </a:rPr>
                        <a:t> </a:t>
                      </a:r>
                      <a:r>
                        <a:rPr sz="800" spc="-5" dirty="0">
                          <a:latin typeface="Arial"/>
                          <a:cs typeface="Arial"/>
                        </a:rPr>
                        <a:t>t</a:t>
                      </a:r>
                      <a:r>
                        <a:rPr sz="800" spc="15" dirty="0">
                          <a:latin typeface="Arial"/>
                          <a:cs typeface="Arial"/>
                        </a:rPr>
                        <a:t>he</a:t>
                      </a:r>
                      <a:r>
                        <a:rPr sz="800" dirty="0">
                          <a:latin typeface="Arial"/>
                          <a:cs typeface="Arial"/>
                        </a:rPr>
                        <a:t>y</a:t>
                      </a:r>
                      <a:r>
                        <a:rPr sz="800" spc="25" dirty="0">
                          <a:latin typeface="Arial"/>
                          <a:cs typeface="Arial"/>
                        </a:rPr>
                        <a:t> </a:t>
                      </a:r>
                      <a:r>
                        <a:rPr sz="800" dirty="0">
                          <a:latin typeface="Arial"/>
                          <a:cs typeface="Arial"/>
                        </a:rPr>
                        <a:t>w</a:t>
                      </a:r>
                      <a:r>
                        <a:rPr sz="800" spc="-35" dirty="0">
                          <a:latin typeface="Arial"/>
                          <a:cs typeface="Arial"/>
                        </a:rPr>
                        <a:t>e</a:t>
                      </a:r>
                      <a:r>
                        <a:rPr sz="800" spc="20" dirty="0">
                          <a:latin typeface="Arial"/>
                          <a:cs typeface="Arial"/>
                        </a:rPr>
                        <a:t>r</a:t>
                      </a:r>
                      <a:r>
                        <a:rPr sz="800" dirty="0">
                          <a:latin typeface="Arial"/>
                          <a:cs typeface="Arial"/>
                        </a:rPr>
                        <a:t>e </a:t>
                      </a:r>
                      <a:r>
                        <a:rPr sz="800" spc="-10" dirty="0">
                          <a:latin typeface="Arial"/>
                          <a:cs typeface="Arial"/>
                        </a:rPr>
                        <a:t>e</a:t>
                      </a:r>
                      <a:r>
                        <a:rPr sz="800" spc="15" dirty="0">
                          <a:latin typeface="Arial"/>
                          <a:cs typeface="Arial"/>
                        </a:rPr>
                        <a:t>ng</a:t>
                      </a:r>
                      <a:r>
                        <a:rPr sz="800" spc="-10" dirty="0">
                          <a:latin typeface="Arial"/>
                          <a:cs typeface="Arial"/>
                        </a:rPr>
                        <a:t>a</a:t>
                      </a:r>
                      <a:r>
                        <a:rPr sz="800" spc="15" dirty="0">
                          <a:latin typeface="Arial"/>
                          <a:cs typeface="Arial"/>
                        </a:rPr>
                        <a:t>g</a:t>
                      </a:r>
                      <a:r>
                        <a:rPr sz="800" spc="-10" dirty="0">
                          <a:latin typeface="Arial"/>
                          <a:cs typeface="Arial"/>
                        </a:rPr>
                        <a:t>e</a:t>
                      </a:r>
                      <a:r>
                        <a:rPr sz="800" dirty="0">
                          <a:latin typeface="Arial"/>
                          <a:cs typeface="Arial"/>
                        </a:rPr>
                        <a:t>d    </a:t>
                      </a:r>
                      <a:r>
                        <a:rPr sz="800" spc="-20" dirty="0">
                          <a:latin typeface="Arial"/>
                          <a:cs typeface="Arial"/>
                        </a:rPr>
                        <a:t> </a:t>
                      </a:r>
                      <a:r>
                        <a:rPr sz="800" spc="15" dirty="0">
                          <a:latin typeface="Arial"/>
                          <a:cs typeface="Arial"/>
                        </a:rPr>
                        <a:t>i</a:t>
                      </a:r>
                      <a:r>
                        <a:rPr sz="800" dirty="0">
                          <a:latin typeface="Arial"/>
                          <a:cs typeface="Arial"/>
                        </a:rPr>
                        <a:t>n    </a:t>
                      </a:r>
                      <a:r>
                        <a:rPr sz="800" spc="5" dirty="0">
                          <a:latin typeface="Arial"/>
                          <a:cs typeface="Arial"/>
                        </a:rPr>
                        <a:t> </a:t>
                      </a:r>
                      <a:r>
                        <a:rPr sz="800" spc="-10" dirty="0">
                          <a:latin typeface="Arial"/>
                          <a:cs typeface="Arial"/>
                        </a:rPr>
                        <a:t>u</a:t>
                      </a:r>
                      <a:r>
                        <a:rPr sz="800" spc="15" dirty="0">
                          <a:latin typeface="Arial"/>
                          <a:cs typeface="Arial"/>
                        </a:rPr>
                        <a:t>nd</a:t>
                      </a:r>
                      <a:r>
                        <a:rPr sz="800" spc="-10" dirty="0">
                          <a:latin typeface="Arial"/>
                          <a:cs typeface="Arial"/>
                        </a:rPr>
                        <a:t>e</a:t>
                      </a:r>
                      <a:r>
                        <a:rPr sz="800" dirty="0">
                          <a:latin typeface="Arial"/>
                          <a:cs typeface="Arial"/>
                        </a:rPr>
                        <a:t>r    </a:t>
                      </a:r>
                      <a:r>
                        <a:rPr sz="800" spc="-10" dirty="0">
                          <a:latin typeface="Arial"/>
                          <a:cs typeface="Arial"/>
                        </a:rPr>
                        <a:t> </a:t>
                      </a:r>
                      <a:r>
                        <a:rPr sz="800" spc="15" dirty="0">
                          <a:latin typeface="Arial"/>
                          <a:cs typeface="Arial"/>
                        </a:rPr>
                        <a:t>g</a:t>
                      </a:r>
                      <a:r>
                        <a:rPr sz="800" spc="-10" dirty="0">
                          <a:latin typeface="Arial"/>
                          <a:cs typeface="Arial"/>
                        </a:rPr>
                        <a:t>u</a:t>
                      </a:r>
                      <a:r>
                        <a:rPr sz="800" spc="15" dirty="0">
                          <a:latin typeface="Arial"/>
                          <a:cs typeface="Arial"/>
                        </a:rPr>
                        <a:t>id</a:t>
                      </a:r>
                      <a:r>
                        <a:rPr sz="800" spc="-10" dirty="0">
                          <a:latin typeface="Arial"/>
                          <a:cs typeface="Arial"/>
                        </a:rPr>
                        <a:t>e</a:t>
                      </a:r>
                      <a:r>
                        <a:rPr sz="800" dirty="0">
                          <a:latin typeface="Arial"/>
                          <a:cs typeface="Arial"/>
                        </a:rPr>
                        <a:t>d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spc="-10" dirty="0">
                          <a:latin typeface="Arial"/>
                          <a:cs typeface="Arial"/>
                        </a:rPr>
                        <a:t>e.</a:t>
                      </a:r>
                      <a:endParaRPr sz="800">
                        <a:latin typeface="Arial"/>
                        <a:cs typeface="Arial"/>
                      </a:endParaRPr>
                    </a:p>
                    <a:p>
                      <a:pPr marL="294640" marR="58419" indent="-228600" algn="just">
                        <a:lnSpc>
                          <a:spcPct val="93300"/>
                        </a:lnSpc>
                        <a:spcBef>
                          <a:spcPts val="40"/>
                        </a:spcBef>
                        <a:buFont typeface="Symbol"/>
                        <a:buChar char=""/>
                        <a:tabLst>
                          <a:tab pos="295275" algn="l"/>
                        </a:tabLst>
                      </a:pPr>
                      <a:r>
                        <a:rPr sz="800" dirty="0">
                          <a:latin typeface="Arial"/>
                          <a:cs typeface="Arial"/>
                        </a:rPr>
                        <a:t>A</a:t>
                      </a:r>
                      <a:r>
                        <a:rPr sz="800" spc="10" dirty="0">
                          <a:latin typeface="Arial"/>
                          <a:cs typeface="Arial"/>
                        </a:rPr>
                        <a:t>ss</a:t>
                      </a:r>
                      <a:r>
                        <a:rPr sz="800" spc="-35" dirty="0">
                          <a:latin typeface="Arial"/>
                          <a:cs typeface="Arial"/>
                        </a:rPr>
                        <a:t>e</a:t>
                      </a:r>
                      <a:r>
                        <a:rPr sz="800" spc="10" dirty="0">
                          <a:latin typeface="Arial"/>
                          <a:cs typeface="Arial"/>
                        </a:rPr>
                        <a:t>ssm</a:t>
                      </a:r>
                      <a:r>
                        <a:rPr sz="800" spc="-10" dirty="0">
                          <a:latin typeface="Arial"/>
                          <a:cs typeface="Arial"/>
                        </a:rPr>
                        <a:t>e</a:t>
                      </a:r>
                      <a:r>
                        <a:rPr sz="800" spc="15" dirty="0">
                          <a:latin typeface="Arial"/>
                          <a:cs typeface="Arial"/>
                        </a:rPr>
                        <a:t>n</a:t>
                      </a:r>
                      <a:r>
                        <a:rPr sz="800" dirty="0">
                          <a:latin typeface="Arial"/>
                          <a:cs typeface="Arial"/>
                        </a:rPr>
                        <a:t>t </a:t>
                      </a:r>
                      <a:r>
                        <a:rPr sz="800" spc="55" dirty="0">
                          <a:latin typeface="Arial"/>
                          <a:cs typeface="Arial"/>
                        </a:rPr>
                        <a:t> </a:t>
                      </a:r>
                      <a:r>
                        <a:rPr sz="800" spc="10" dirty="0">
                          <a:latin typeface="Arial"/>
                          <a:cs typeface="Arial"/>
                        </a:rPr>
                        <a:t>m</a:t>
                      </a:r>
                      <a:r>
                        <a:rPr sz="800" spc="-10" dirty="0">
                          <a:latin typeface="Arial"/>
                          <a:cs typeface="Arial"/>
                        </a:rPr>
                        <a:t>e</a:t>
                      </a:r>
                      <a:r>
                        <a:rPr sz="800" spc="-35" dirty="0">
                          <a:latin typeface="Arial"/>
                          <a:cs typeface="Arial"/>
                        </a:rPr>
                        <a:t>a</a:t>
                      </a:r>
                      <a:r>
                        <a:rPr sz="800" spc="35" dirty="0">
                          <a:latin typeface="Arial"/>
                          <a:cs typeface="Arial"/>
                        </a:rPr>
                        <a:t>s</a:t>
                      </a:r>
                      <a:r>
                        <a:rPr sz="800" spc="-10" dirty="0">
                          <a:latin typeface="Arial"/>
                          <a:cs typeface="Arial"/>
                        </a:rPr>
                        <a:t>u</a:t>
                      </a:r>
                      <a:r>
                        <a:rPr sz="800" spc="20" dirty="0">
                          <a:latin typeface="Arial"/>
                          <a:cs typeface="Arial"/>
                        </a:rPr>
                        <a:t>r</a:t>
                      </a:r>
                      <a:r>
                        <a:rPr sz="800" dirty="0">
                          <a:latin typeface="Arial"/>
                          <a:cs typeface="Arial"/>
                        </a:rPr>
                        <a:t>e </a:t>
                      </a:r>
                      <a:r>
                        <a:rPr sz="800" spc="25"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p</a:t>
                      </a:r>
                      <a:r>
                        <a:rPr sz="800" spc="15" dirty="0">
                          <a:latin typeface="Arial"/>
                          <a:cs typeface="Arial"/>
                        </a:rPr>
                        <a:t>p</a:t>
                      </a:r>
                      <a:r>
                        <a:rPr sz="800" spc="-10" dirty="0">
                          <a:latin typeface="Arial"/>
                          <a:cs typeface="Arial"/>
                        </a:rPr>
                        <a:t>o</a:t>
                      </a:r>
                      <a:r>
                        <a:rPr sz="800" dirty="0">
                          <a:latin typeface="Arial"/>
                          <a:cs typeface="Arial"/>
                        </a:rPr>
                        <a:t>r</a:t>
                      </a:r>
                      <a:r>
                        <a:rPr sz="800" spc="-5" dirty="0">
                          <a:latin typeface="Arial"/>
                          <a:cs typeface="Arial"/>
                        </a:rPr>
                        <a:t>t</a:t>
                      </a:r>
                      <a:r>
                        <a:rPr sz="800" dirty="0">
                          <a:latin typeface="Arial"/>
                          <a:cs typeface="Arial"/>
                        </a:rPr>
                        <a:t>s </a:t>
                      </a:r>
                      <a:r>
                        <a:rPr sz="800" spc="-5" dirty="0">
                          <a:latin typeface="Arial"/>
                          <a:cs typeface="Arial"/>
                        </a:rPr>
                        <a:t>t</a:t>
                      </a:r>
                      <a:r>
                        <a:rPr sz="800" spc="15" dirty="0">
                          <a:latin typeface="Arial"/>
                          <a:cs typeface="Arial"/>
                        </a:rPr>
                        <a:t>h</a:t>
                      </a:r>
                      <a:r>
                        <a:rPr sz="800" dirty="0">
                          <a:latin typeface="Arial"/>
                          <a:cs typeface="Arial"/>
                        </a:rPr>
                        <a:t>e</a:t>
                      </a:r>
                      <a:r>
                        <a:rPr sz="800" spc="5"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q</a:t>
                      </a:r>
                      <a:r>
                        <a:rPr sz="800" spc="-10" dirty="0">
                          <a:latin typeface="Arial"/>
                          <a:cs typeface="Arial"/>
                        </a:rPr>
                        <a:t>ui</a:t>
                      </a:r>
                      <a:r>
                        <a:rPr sz="800" spc="10" dirty="0">
                          <a:latin typeface="Arial"/>
                          <a:cs typeface="Arial"/>
                        </a:rPr>
                        <a:t>s</a:t>
                      </a:r>
                      <a:r>
                        <a:rPr sz="800" spc="15" dirty="0">
                          <a:latin typeface="Arial"/>
                          <a:cs typeface="Arial"/>
                        </a:rPr>
                        <a:t>i</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5" dirty="0">
                          <a:latin typeface="Arial"/>
                          <a:cs typeface="Arial"/>
                        </a:rPr>
                        <a:t> </a:t>
                      </a:r>
                      <a:r>
                        <a:rPr sz="800" spc="-35" dirty="0">
                          <a:latin typeface="Arial"/>
                          <a:cs typeface="Arial"/>
                        </a:rPr>
                        <a:t>o</a:t>
                      </a:r>
                      <a:r>
                        <a:rPr sz="800" dirty="0">
                          <a:latin typeface="Arial"/>
                          <a:cs typeface="Arial"/>
                        </a:rPr>
                        <a:t>f</a:t>
                      </a:r>
                      <a:r>
                        <a:rPr sz="800" spc="3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5"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30" dirty="0">
                          <a:latin typeface="Arial"/>
                          <a:cs typeface="Arial"/>
                        </a:rPr>
                        <a:t> </a:t>
                      </a:r>
                      <a:r>
                        <a:rPr sz="800" spc="35"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a:t>
                      </a:r>
                      <a:r>
                        <a:rPr sz="800" spc="5" dirty="0">
                          <a:latin typeface="Arial"/>
                          <a:cs typeface="Arial"/>
                        </a:rPr>
                        <a:t> </a:t>
                      </a:r>
                      <a:r>
                        <a:rPr sz="800" spc="-10" dirty="0">
                          <a:latin typeface="Arial"/>
                          <a:cs typeface="Arial"/>
                        </a:rPr>
                        <a:t>or </a:t>
                      </a:r>
                      <a:r>
                        <a:rPr sz="800" spc="10"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dirty="0">
                          <a:latin typeface="Arial"/>
                          <a:cs typeface="Arial"/>
                        </a:rPr>
                        <a:t>t</a:t>
                      </a:r>
                      <a:r>
                        <a:rPr sz="800" spc="10" dirty="0">
                          <a:latin typeface="Arial"/>
                          <a:cs typeface="Arial"/>
                        </a:rPr>
                        <a:t> </a:t>
                      </a:r>
                      <a:r>
                        <a:rPr sz="800" spc="-10" dirty="0">
                          <a:latin typeface="Arial"/>
                          <a:cs typeface="Arial"/>
                        </a:rPr>
                        <a:t>a</a:t>
                      </a:r>
                      <a:r>
                        <a:rPr sz="800" dirty="0">
                          <a:latin typeface="Arial"/>
                          <a:cs typeface="Arial"/>
                        </a:rPr>
                        <a:t>t</a:t>
                      </a:r>
                      <a:r>
                        <a:rPr sz="800" spc="10" dirty="0">
                          <a:latin typeface="Arial"/>
                          <a:cs typeface="Arial"/>
                        </a:rPr>
                        <a:t> </a:t>
                      </a:r>
                      <a:r>
                        <a:rPr sz="800" dirty="0">
                          <a:latin typeface="Arial"/>
                          <a:cs typeface="Arial"/>
                        </a:rPr>
                        <a:t>a</a:t>
                      </a:r>
                      <a:r>
                        <a:rPr sz="800" spc="5" dirty="0">
                          <a:latin typeface="Arial"/>
                          <a:cs typeface="Arial"/>
                        </a:rPr>
                        <a:t> </a:t>
                      </a:r>
                      <a:r>
                        <a:rPr sz="800" spc="-15" dirty="0">
                          <a:latin typeface="Arial"/>
                          <a:cs typeface="Arial"/>
                        </a:rPr>
                        <a:t>m</a:t>
                      </a:r>
                      <a:r>
                        <a:rPr sz="800" spc="15" dirty="0">
                          <a:latin typeface="Arial"/>
                          <a:cs typeface="Arial"/>
                        </a:rPr>
                        <a:t>i</a:t>
                      </a:r>
                      <a:r>
                        <a:rPr sz="800" spc="-10" dirty="0">
                          <a:latin typeface="Arial"/>
                          <a:cs typeface="Arial"/>
                        </a:rPr>
                        <a:t>n</a:t>
                      </a:r>
                      <a:r>
                        <a:rPr sz="800" spc="15" dirty="0">
                          <a:latin typeface="Arial"/>
                          <a:cs typeface="Arial"/>
                        </a:rPr>
                        <a:t>i</a:t>
                      </a:r>
                      <a:r>
                        <a:rPr sz="800" spc="-15" dirty="0">
                          <a:latin typeface="Arial"/>
                          <a:cs typeface="Arial"/>
                        </a:rPr>
                        <a:t>m</a:t>
                      </a:r>
                      <a:r>
                        <a:rPr sz="800" spc="15" dirty="0">
                          <a:latin typeface="Arial"/>
                          <a:cs typeface="Arial"/>
                        </a:rPr>
                        <a:t>u</a:t>
                      </a:r>
                      <a:r>
                        <a:rPr sz="800" dirty="0">
                          <a:latin typeface="Arial"/>
                          <a:cs typeface="Arial"/>
                        </a:rPr>
                        <a:t>m</a:t>
                      </a:r>
                      <a:r>
                        <a:rPr sz="800" spc="5" dirty="0">
                          <a:latin typeface="Arial"/>
                          <a:cs typeface="Arial"/>
                        </a:rPr>
                        <a:t> </a:t>
                      </a:r>
                      <a:r>
                        <a:rPr sz="800" spc="-10" dirty="0">
                          <a:latin typeface="Arial"/>
                          <a:cs typeface="Arial"/>
                        </a:rPr>
                        <a:t>8</a:t>
                      </a:r>
                      <a:r>
                        <a:rPr sz="800" spc="15" dirty="0">
                          <a:latin typeface="Arial"/>
                          <a:cs typeface="Arial"/>
                        </a:rPr>
                        <a:t>0</a:t>
                      </a:r>
                      <a:r>
                        <a:rPr sz="800" dirty="0">
                          <a:latin typeface="Arial"/>
                          <a:cs typeface="Arial"/>
                        </a:rPr>
                        <a:t>%</a:t>
                      </a:r>
                      <a:r>
                        <a:rPr sz="800" spc="5"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v</a:t>
                      </a:r>
                      <a:r>
                        <a:rPr sz="800" spc="-10" dirty="0">
                          <a:latin typeface="Arial"/>
                          <a:cs typeface="Arial"/>
                        </a:rPr>
                        <a:t>el </a:t>
                      </a:r>
                      <a:r>
                        <a:rPr sz="800" dirty="0">
                          <a:latin typeface="Arial"/>
                          <a:cs typeface="Arial"/>
                        </a:rPr>
                        <a:t>w</a:t>
                      </a:r>
                      <a:r>
                        <a:rPr sz="800" spc="-10" dirty="0">
                          <a:latin typeface="Arial"/>
                          <a:cs typeface="Arial"/>
                        </a:rPr>
                        <a:t>el</a:t>
                      </a:r>
                      <a:r>
                        <a:rPr sz="800" spc="15" dirty="0">
                          <a:latin typeface="Arial"/>
                          <a:cs typeface="Arial"/>
                        </a:rPr>
                        <a:t>l</a:t>
                      </a:r>
                      <a:r>
                        <a:rPr sz="800" dirty="0">
                          <a:latin typeface="Arial"/>
                          <a:cs typeface="Arial"/>
                        </a:rPr>
                        <a:t>.</a:t>
                      </a:r>
                      <a:endParaRPr sz="800">
                        <a:latin typeface="Arial"/>
                        <a:cs typeface="Arial"/>
                      </a:endParaRPr>
                    </a:p>
                    <a:p>
                      <a:pPr marL="294640" marR="55880" indent="-228600" algn="just">
                        <a:lnSpc>
                          <a:spcPct val="93700"/>
                        </a:lnSpc>
                        <a:spcBef>
                          <a:spcPts val="35"/>
                        </a:spcBef>
                        <a:buFont typeface="Symbol"/>
                        <a:buChar char=""/>
                        <a:tabLst>
                          <a:tab pos="295275"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20"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v</a:t>
                      </a:r>
                      <a:r>
                        <a:rPr sz="800" dirty="0">
                          <a:latin typeface="Arial"/>
                          <a:cs typeface="Arial"/>
                        </a:rPr>
                        <a:t>e         </a:t>
                      </a:r>
                      <a:r>
                        <a:rPr sz="800" spc="-5" dirty="0">
                          <a:latin typeface="Arial"/>
                          <a:cs typeface="Arial"/>
                        </a:rPr>
                        <a:t> </a:t>
                      </a:r>
                      <a:r>
                        <a:rPr sz="800" spc="-10" dirty="0">
                          <a:latin typeface="Arial"/>
                          <a:cs typeface="Arial"/>
                        </a:rPr>
                        <a:t>a</a:t>
                      </a:r>
                      <a:r>
                        <a:rPr sz="800" spc="15" dirty="0">
                          <a:latin typeface="Arial"/>
                          <a:cs typeface="Arial"/>
                        </a:rPr>
                        <a:t>nd </a:t>
                      </a:r>
                      <a:r>
                        <a:rPr sz="800" spc="-10" dirty="0">
                          <a:latin typeface="Arial"/>
                          <a:cs typeface="Arial"/>
                        </a:rPr>
                        <a:t>in</a:t>
                      </a:r>
                      <a:r>
                        <a:rPr sz="800" spc="15" dirty="0">
                          <a:latin typeface="Arial"/>
                          <a:cs typeface="Arial"/>
                        </a:rPr>
                        <a:t>d</a:t>
                      </a:r>
                      <a:r>
                        <a:rPr sz="800" spc="-10" dirty="0">
                          <a:latin typeface="Arial"/>
                          <a:cs typeface="Arial"/>
                        </a:rPr>
                        <a:t>e</a:t>
                      </a:r>
                      <a:r>
                        <a:rPr sz="800" spc="15" dirty="0">
                          <a:latin typeface="Arial"/>
                          <a:cs typeface="Arial"/>
                        </a:rPr>
                        <a:t>p</a:t>
                      </a:r>
                      <a:r>
                        <a:rPr sz="800" spc="-10" dirty="0">
                          <a:latin typeface="Arial"/>
                          <a:cs typeface="Arial"/>
                        </a:rPr>
                        <a:t>e</a:t>
                      </a:r>
                      <a:r>
                        <a:rPr sz="800" spc="15" dirty="0">
                          <a:latin typeface="Arial"/>
                          <a:cs typeface="Arial"/>
                        </a:rPr>
                        <a:t>nd</a:t>
                      </a:r>
                      <a:r>
                        <a:rPr sz="800" spc="-10" dirty="0">
                          <a:latin typeface="Arial"/>
                          <a:cs typeface="Arial"/>
                        </a:rPr>
                        <a:t>en</a:t>
                      </a:r>
                      <a:r>
                        <a:rPr sz="800" dirty="0">
                          <a:latin typeface="Arial"/>
                          <a:cs typeface="Arial"/>
                        </a:rPr>
                        <a:t>t   </a:t>
                      </a:r>
                      <a:r>
                        <a:rPr sz="800" spc="6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35"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   </a:t>
                      </a:r>
                      <a:r>
                        <a:rPr sz="800" spc="35" dirty="0">
                          <a:latin typeface="Arial"/>
                          <a:cs typeface="Arial"/>
                        </a:rPr>
                        <a:t> </a:t>
                      </a:r>
                      <a:r>
                        <a:rPr sz="800" spc="-35" dirty="0">
                          <a:latin typeface="Arial"/>
                          <a:cs typeface="Arial"/>
                        </a:rPr>
                        <a:t>a</a:t>
                      </a:r>
                      <a:r>
                        <a:rPr sz="800" spc="35"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 </a:t>
                      </a:r>
                      <a:r>
                        <a:rPr sz="800" spc="10"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dirty="0">
                          <a:latin typeface="Arial"/>
                          <a:cs typeface="Arial"/>
                        </a:rPr>
                        <a:t>e</a:t>
                      </a:r>
                      <a:r>
                        <a:rPr sz="800" spc="5" dirty="0">
                          <a:latin typeface="Arial"/>
                          <a:cs typeface="Arial"/>
                        </a:rPr>
                        <a:t> </a:t>
                      </a:r>
                      <a:r>
                        <a:rPr sz="800" dirty="0">
                          <a:latin typeface="Arial"/>
                          <a:cs typeface="Arial"/>
                        </a:rPr>
                        <a:t>w</a:t>
                      </a:r>
                      <a:r>
                        <a:rPr sz="800" spc="-10" dirty="0">
                          <a:latin typeface="Arial"/>
                          <a:cs typeface="Arial"/>
                        </a:rPr>
                        <a:t>el</a:t>
                      </a:r>
                      <a:r>
                        <a:rPr sz="800" spc="15" dirty="0">
                          <a:latin typeface="Arial"/>
                          <a:cs typeface="Arial"/>
                        </a:rPr>
                        <a:t>l</a:t>
                      </a:r>
                      <a:r>
                        <a:rPr sz="800" dirty="0">
                          <a:latin typeface="Arial"/>
                          <a:cs typeface="Arial"/>
                        </a:rPr>
                        <a:t>.</a:t>
                      </a:r>
                      <a:endParaRPr sz="800">
                        <a:latin typeface="Arial"/>
                        <a:cs typeface="Arial"/>
                      </a:endParaRPr>
                    </a:p>
                    <a:p>
                      <a:pPr marL="294640" marR="59055" indent="-228600" algn="just">
                        <a:lnSpc>
                          <a:spcPct val="93700"/>
                        </a:lnSpc>
                        <a:spcBef>
                          <a:spcPts val="35"/>
                        </a:spcBef>
                        <a:buFont typeface="Symbol"/>
                        <a:buChar char=""/>
                        <a:tabLst>
                          <a:tab pos="295275" algn="l"/>
                        </a:tabLst>
                      </a:pPr>
                      <a:r>
                        <a:rPr sz="80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75" dirty="0">
                          <a:latin typeface="Arial"/>
                          <a:cs typeface="Arial"/>
                        </a:rPr>
                        <a:t> </a:t>
                      </a:r>
                      <a:r>
                        <a:rPr sz="800" spc="-10" dirty="0">
                          <a:latin typeface="Arial"/>
                          <a:cs typeface="Arial"/>
                        </a:rPr>
                        <a:t>i</a:t>
                      </a:r>
                      <a:r>
                        <a:rPr sz="800" dirty="0">
                          <a:latin typeface="Arial"/>
                          <a:cs typeface="Arial"/>
                        </a:rPr>
                        <a:t>s</a:t>
                      </a:r>
                      <a:r>
                        <a:rPr sz="800" spc="75" dirty="0">
                          <a:latin typeface="Arial"/>
                          <a:cs typeface="Arial"/>
                        </a:rPr>
                        <a:t> </a:t>
                      </a:r>
                      <a:r>
                        <a:rPr sz="800" spc="15" dirty="0">
                          <a:latin typeface="Arial"/>
                          <a:cs typeface="Arial"/>
                        </a:rPr>
                        <a:t>d</a:t>
                      </a:r>
                      <a:r>
                        <a:rPr sz="800" spc="-10" dirty="0">
                          <a:latin typeface="Arial"/>
                          <a:cs typeface="Arial"/>
                        </a:rPr>
                        <a:t>e</a:t>
                      </a:r>
                      <a:r>
                        <a:rPr sz="800" spc="10" dirty="0">
                          <a:latin typeface="Arial"/>
                          <a:cs typeface="Arial"/>
                        </a:rPr>
                        <a:t>sc</a:t>
                      </a:r>
                      <a:r>
                        <a:rPr sz="800" dirty="0">
                          <a:latin typeface="Arial"/>
                          <a:cs typeface="Arial"/>
                        </a:rPr>
                        <a:t>r</a:t>
                      </a:r>
                      <a:r>
                        <a:rPr sz="800" spc="-10" dirty="0">
                          <a:latin typeface="Arial"/>
                          <a:cs typeface="Arial"/>
                        </a:rPr>
                        <a:t>i</a:t>
                      </a:r>
                      <a:r>
                        <a:rPr sz="800" spc="15" dirty="0">
                          <a:latin typeface="Arial"/>
                          <a:cs typeface="Arial"/>
                        </a:rPr>
                        <a:t>b</a:t>
                      </a:r>
                      <a:r>
                        <a:rPr sz="800" spc="-10" dirty="0">
                          <a:latin typeface="Arial"/>
                          <a:cs typeface="Arial"/>
                        </a:rPr>
                        <a:t>e</a:t>
                      </a:r>
                      <a:r>
                        <a:rPr sz="800" dirty="0">
                          <a:latin typeface="Arial"/>
                          <a:cs typeface="Arial"/>
                        </a:rPr>
                        <a:t>d</a:t>
                      </a:r>
                      <a:r>
                        <a:rPr sz="800" spc="80" dirty="0">
                          <a:latin typeface="Arial"/>
                          <a:cs typeface="Arial"/>
                        </a:rPr>
                        <a:t> </a:t>
                      </a:r>
                      <a:r>
                        <a:rPr sz="800" spc="15" dirty="0">
                          <a:latin typeface="Arial"/>
                          <a:cs typeface="Arial"/>
                        </a:rPr>
                        <a:t>i</a:t>
                      </a:r>
                      <a:r>
                        <a:rPr sz="800" dirty="0">
                          <a:latin typeface="Arial"/>
                          <a:cs typeface="Arial"/>
                        </a:rPr>
                        <a:t>n</a:t>
                      </a:r>
                      <a:r>
                        <a:rPr sz="800" spc="80"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spc="15" dirty="0">
                          <a:latin typeface="Arial"/>
                          <a:cs typeface="Arial"/>
                        </a:rPr>
                        <a:t>t</a:t>
                      </a:r>
                      <a:r>
                        <a:rPr sz="800" dirty="0">
                          <a:latin typeface="Arial"/>
                          <a:cs typeface="Arial"/>
                        </a:rPr>
                        <a:t>,</a:t>
                      </a:r>
                      <a:r>
                        <a:rPr sz="800" spc="85" dirty="0">
                          <a:latin typeface="Arial"/>
                          <a:cs typeface="Arial"/>
                        </a:rPr>
                        <a:t> </a:t>
                      </a:r>
                      <a:r>
                        <a:rPr sz="800" spc="15" dirty="0">
                          <a:latin typeface="Arial"/>
                          <a:cs typeface="Arial"/>
                        </a:rPr>
                        <a:t>h</a:t>
                      </a:r>
                      <a:r>
                        <a:rPr sz="800" spc="-35" dirty="0">
                          <a:latin typeface="Arial"/>
                          <a:cs typeface="Arial"/>
                        </a:rPr>
                        <a:t>a</a:t>
                      </a:r>
                      <a:r>
                        <a:rPr sz="800" dirty="0">
                          <a:latin typeface="Arial"/>
                          <a:cs typeface="Arial"/>
                        </a:rPr>
                        <a:t>s </a:t>
                      </a:r>
                      <a:r>
                        <a:rPr sz="800" spc="15" dirty="0">
                          <a:latin typeface="Arial"/>
                          <a:cs typeface="Arial"/>
                        </a:rPr>
                        <a:t>g</a:t>
                      </a:r>
                      <a:r>
                        <a:rPr sz="800" spc="-10" dirty="0">
                          <a:latin typeface="Arial"/>
                          <a:cs typeface="Arial"/>
                        </a:rPr>
                        <a:t>oo</a:t>
                      </a:r>
                      <a:r>
                        <a:rPr sz="800" dirty="0">
                          <a:latin typeface="Arial"/>
                          <a:cs typeface="Arial"/>
                        </a:rPr>
                        <a:t>d </a:t>
                      </a:r>
                      <a:r>
                        <a:rPr sz="800" spc="-95" dirty="0">
                          <a:latin typeface="Arial"/>
                          <a:cs typeface="Arial"/>
                        </a:rPr>
                        <a:t> </a:t>
                      </a:r>
                      <a:r>
                        <a:rPr sz="800" spc="-10" dirty="0">
                          <a:latin typeface="Arial"/>
                          <a:cs typeface="Arial"/>
                        </a:rPr>
                        <a:t>di</a:t>
                      </a:r>
                      <a:r>
                        <a:rPr sz="800" spc="20" dirty="0">
                          <a:latin typeface="Arial"/>
                          <a:cs typeface="Arial"/>
                        </a:rPr>
                        <a:t>r</a:t>
                      </a:r>
                      <a:r>
                        <a:rPr sz="800" spc="-35" dirty="0">
                          <a:latin typeface="Arial"/>
                          <a:cs typeface="Arial"/>
                        </a:rPr>
                        <a:t>e</a:t>
                      </a:r>
                      <a:r>
                        <a:rPr sz="800" spc="35"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75" dirty="0">
                          <a:latin typeface="Arial"/>
                          <a:cs typeface="Arial"/>
                        </a:rPr>
                        <a:t> </a:t>
                      </a:r>
                      <a:r>
                        <a:rPr sz="800" spc="-10" dirty="0">
                          <a:latin typeface="Arial"/>
                          <a:cs typeface="Arial"/>
                        </a:rPr>
                        <a:t>an</a:t>
                      </a:r>
                      <a:r>
                        <a:rPr sz="800" dirty="0">
                          <a:latin typeface="Arial"/>
                          <a:cs typeface="Arial"/>
                        </a:rPr>
                        <a:t>d</a:t>
                      </a:r>
                      <a:r>
                        <a:rPr sz="800" spc="100" dirty="0">
                          <a:latin typeface="Arial"/>
                          <a:cs typeface="Arial"/>
                        </a:rPr>
                        <a:t> </a:t>
                      </a:r>
                      <a:r>
                        <a:rPr sz="800" spc="-10" dirty="0">
                          <a:latin typeface="Arial"/>
                          <a:cs typeface="Arial"/>
                        </a:rPr>
                        <a:t>i</a:t>
                      </a:r>
                      <a:r>
                        <a:rPr sz="800" dirty="0">
                          <a:latin typeface="Arial"/>
                          <a:cs typeface="Arial"/>
                        </a:rPr>
                        <a:t>s </a:t>
                      </a:r>
                      <a:r>
                        <a:rPr sz="800" spc="-75" dirty="0">
                          <a:latin typeface="Arial"/>
                          <a:cs typeface="Arial"/>
                        </a:rPr>
                        <a:t> </a:t>
                      </a:r>
                      <a:r>
                        <a:rPr sz="800" spc="-10" dirty="0">
                          <a:latin typeface="Arial"/>
                          <a:cs typeface="Arial"/>
                        </a:rPr>
                        <a:t>a</a:t>
                      </a:r>
                      <a:r>
                        <a:rPr sz="800" spc="-5" dirty="0">
                          <a:latin typeface="Arial"/>
                          <a:cs typeface="Arial"/>
                        </a:rPr>
                        <a:t>t</a:t>
                      </a:r>
                      <a:r>
                        <a:rPr sz="800" spc="15" dirty="0">
                          <a:latin typeface="Arial"/>
                          <a:cs typeface="Arial"/>
                        </a:rPr>
                        <a:t>t</a:t>
                      </a:r>
                      <a:r>
                        <a:rPr sz="800" spc="-35" dirty="0">
                          <a:latin typeface="Arial"/>
                          <a:cs typeface="Arial"/>
                        </a:rPr>
                        <a:t>a</a:t>
                      </a:r>
                      <a:r>
                        <a:rPr sz="800" spc="35" dirty="0">
                          <a:latin typeface="Arial"/>
                          <a:cs typeface="Arial"/>
                        </a:rPr>
                        <a:t>c</a:t>
                      </a:r>
                      <a:r>
                        <a:rPr sz="800" spc="15" dirty="0">
                          <a:latin typeface="Arial"/>
                          <a:cs typeface="Arial"/>
                        </a:rPr>
                        <a:t>h</a:t>
                      </a:r>
                      <a:r>
                        <a:rPr sz="800" spc="-10" dirty="0">
                          <a:latin typeface="Arial"/>
                          <a:cs typeface="Arial"/>
                        </a:rPr>
                        <a:t>ed </a:t>
                      </a:r>
                      <a:r>
                        <a:rPr sz="800" spc="15" dirty="0">
                          <a:latin typeface="Arial"/>
                          <a:cs typeface="Arial"/>
                        </a:rPr>
                        <a:t>t</a:t>
                      </a:r>
                      <a:r>
                        <a:rPr sz="800" dirty="0">
                          <a:latin typeface="Arial"/>
                          <a:cs typeface="Arial"/>
                        </a:rPr>
                        <a:t>o</a:t>
                      </a:r>
                      <a:r>
                        <a:rPr sz="800" spc="-40" dirty="0">
                          <a:latin typeface="Arial"/>
                          <a:cs typeface="Arial"/>
                        </a:rPr>
                        <a:t> </a:t>
                      </a:r>
                      <a:r>
                        <a:rPr sz="800" spc="15" dirty="0">
                          <a:latin typeface="Arial"/>
                          <a:cs typeface="Arial"/>
                        </a:rPr>
                        <a:t>th</a:t>
                      </a:r>
                      <a:r>
                        <a:rPr sz="800" dirty="0">
                          <a:latin typeface="Arial"/>
                          <a:cs typeface="Arial"/>
                        </a:rPr>
                        <a:t>e</a:t>
                      </a:r>
                      <a:r>
                        <a:rPr sz="800" spc="-1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a:t>
                      </a:r>
                      <a:r>
                        <a:rPr sz="800" spc="5" dirty="0">
                          <a:latin typeface="Arial"/>
                          <a:cs typeface="Arial"/>
                        </a:rPr>
                        <a:t> </a:t>
                      </a:r>
                      <a:r>
                        <a:rPr sz="800" spc="-10" dirty="0">
                          <a:latin typeface="Arial"/>
                          <a:cs typeface="Arial"/>
                        </a:rPr>
                        <a:t>p</a:t>
                      </a:r>
                      <a:r>
                        <a:rPr sz="800" spc="15" dirty="0">
                          <a:latin typeface="Arial"/>
                          <a:cs typeface="Arial"/>
                        </a:rPr>
                        <a:t>l</a:t>
                      </a:r>
                      <a:r>
                        <a:rPr sz="800" spc="-10" dirty="0">
                          <a:latin typeface="Arial"/>
                          <a:cs typeface="Arial"/>
                        </a:rPr>
                        <a:t>a</a:t>
                      </a:r>
                      <a:r>
                        <a:rPr sz="800" spc="15" dirty="0">
                          <a:latin typeface="Arial"/>
                          <a:cs typeface="Arial"/>
                        </a:rPr>
                        <a:t>n</a:t>
                      </a:r>
                      <a:r>
                        <a:rPr sz="800" dirty="0">
                          <a:latin typeface="Arial"/>
                          <a:cs typeface="Arial"/>
                        </a:rPr>
                        <a:t>.</a:t>
                      </a:r>
                      <a:endParaRPr sz="800">
                        <a:latin typeface="Arial"/>
                        <a:cs typeface="Arial"/>
                      </a:endParaRPr>
                    </a:p>
                    <a:p>
                      <a:pPr marL="294640" marR="57785" indent="-228600" algn="just">
                        <a:lnSpc>
                          <a:spcPct val="93700"/>
                        </a:lnSpc>
                        <a:spcBef>
                          <a:spcPts val="35"/>
                        </a:spcBef>
                        <a:buFont typeface="Symbol"/>
                        <a:buChar char=""/>
                        <a:tabLst>
                          <a:tab pos="295275" algn="l"/>
                        </a:tabLst>
                      </a:pPr>
                      <a:r>
                        <a:rPr sz="800" spc="10" dirty="0">
                          <a:latin typeface="Arial"/>
                          <a:cs typeface="Arial"/>
                        </a:rPr>
                        <a:t>M</a:t>
                      </a:r>
                      <a:r>
                        <a:rPr sz="800" spc="-10" dirty="0">
                          <a:latin typeface="Arial"/>
                          <a:cs typeface="Arial"/>
                        </a:rPr>
                        <a:t>e</a:t>
                      </a:r>
                      <a:r>
                        <a:rPr sz="800" spc="-5" dirty="0">
                          <a:latin typeface="Arial"/>
                          <a:cs typeface="Arial"/>
                        </a:rPr>
                        <a:t>t</a:t>
                      </a:r>
                      <a:r>
                        <a:rPr sz="800" spc="15" dirty="0">
                          <a:latin typeface="Arial"/>
                          <a:cs typeface="Arial"/>
                        </a:rPr>
                        <a:t>h</a:t>
                      </a:r>
                      <a:r>
                        <a:rPr sz="800" spc="-10" dirty="0">
                          <a:latin typeface="Arial"/>
                          <a:cs typeface="Arial"/>
                        </a:rPr>
                        <a:t>o</a:t>
                      </a:r>
                      <a:r>
                        <a:rPr sz="800" dirty="0">
                          <a:latin typeface="Arial"/>
                          <a:cs typeface="Arial"/>
                        </a:rPr>
                        <a:t>d  </a:t>
                      </a:r>
                      <a:r>
                        <a:rPr sz="800" spc="-10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70" dirty="0">
                          <a:latin typeface="Arial"/>
                          <a:cs typeface="Arial"/>
                        </a:rPr>
                        <a:t> </a:t>
                      </a:r>
                      <a:r>
                        <a:rPr sz="800" spc="-35" dirty="0">
                          <a:latin typeface="Arial"/>
                          <a:cs typeface="Arial"/>
                        </a:rPr>
                        <a:t>a</a:t>
                      </a:r>
                      <a:r>
                        <a:rPr sz="800" spc="10" dirty="0">
                          <a:latin typeface="Arial"/>
                          <a:cs typeface="Arial"/>
                        </a:rPr>
                        <a:t>s</a:t>
                      </a:r>
                      <a:r>
                        <a:rPr sz="800" spc="35" dirty="0">
                          <a:latin typeface="Arial"/>
                          <a:cs typeface="Arial"/>
                        </a:rPr>
                        <a:t>s</a:t>
                      </a:r>
                      <a:r>
                        <a:rPr sz="800" spc="-35" dirty="0">
                          <a:latin typeface="Arial"/>
                          <a:cs typeface="Arial"/>
                        </a:rPr>
                        <a:t>e</a:t>
                      </a:r>
                      <a:r>
                        <a:rPr sz="800" spc="10" dirty="0">
                          <a:latin typeface="Arial"/>
                          <a:cs typeface="Arial"/>
                        </a:rPr>
                        <a:t>ss</a:t>
                      </a:r>
                      <a:r>
                        <a:rPr sz="800" spc="15" dirty="0">
                          <a:latin typeface="Arial"/>
                          <a:cs typeface="Arial"/>
                        </a:rPr>
                        <a:t>i</a:t>
                      </a:r>
                      <a:r>
                        <a:rPr sz="800" spc="-10" dirty="0">
                          <a:latin typeface="Arial"/>
                          <a:cs typeface="Arial"/>
                        </a:rPr>
                        <a:t>n</a:t>
                      </a:r>
                      <a:r>
                        <a:rPr sz="800" dirty="0">
                          <a:latin typeface="Arial"/>
                          <a:cs typeface="Arial"/>
                        </a:rPr>
                        <a:t>g  </a:t>
                      </a:r>
                      <a:r>
                        <a:rPr sz="800" spc="-80"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ent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i</a:t>
                      </a:r>
                      <a:r>
                        <a:rPr sz="800" spc="15" dirty="0">
                          <a:latin typeface="Arial"/>
                          <a:cs typeface="Arial"/>
                        </a:rPr>
                        <a:t>n</a:t>
                      </a:r>
                      <a:r>
                        <a:rPr sz="800" dirty="0">
                          <a:latin typeface="Arial"/>
                          <a:cs typeface="Arial"/>
                        </a:rPr>
                        <a:t>g       </a:t>
                      </a:r>
                      <a:r>
                        <a:rPr sz="800" spc="80" dirty="0">
                          <a:latin typeface="Arial"/>
                          <a:cs typeface="Arial"/>
                        </a:rPr>
                        <a:t> </a:t>
                      </a:r>
                      <a:r>
                        <a:rPr sz="800" spc="-10" dirty="0">
                          <a:latin typeface="Arial"/>
                          <a:cs typeface="Arial"/>
                        </a:rPr>
                        <a:t>an</a:t>
                      </a:r>
                      <a:r>
                        <a:rPr sz="800" dirty="0">
                          <a:latin typeface="Arial"/>
                          <a:cs typeface="Arial"/>
                        </a:rPr>
                        <a:t>d       </a:t>
                      </a:r>
                      <a:r>
                        <a:rPr sz="800" spc="80" dirty="0">
                          <a:latin typeface="Arial"/>
                          <a:cs typeface="Arial"/>
                        </a:rPr>
                        <a:t> </a:t>
                      </a:r>
                      <a:r>
                        <a:rPr sz="800" spc="-10" dirty="0">
                          <a:latin typeface="Arial"/>
                          <a:cs typeface="Arial"/>
                        </a:rPr>
                        <a:t>e</a:t>
                      </a:r>
                      <a:r>
                        <a:rPr sz="800" spc="10" dirty="0">
                          <a:latin typeface="Arial"/>
                          <a:cs typeface="Arial"/>
                        </a:rPr>
                        <a:t>v</a:t>
                      </a:r>
                      <a:r>
                        <a:rPr sz="800" spc="-10" dirty="0">
                          <a:latin typeface="Arial"/>
                          <a:cs typeface="Arial"/>
                        </a:rPr>
                        <a:t>a</a:t>
                      </a:r>
                      <a:r>
                        <a:rPr sz="800" spc="15" dirty="0">
                          <a:latin typeface="Arial"/>
                          <a:cs typeface="Arial"/>
                        </a:rPr>
                        <a:t>lu</a:t>
                      </a:r>
                      <a:r>
                        <a:rPr sz="800" spc="-35" dirty="0">
                          <a:latin typeface="Arial"/>
                          <a:cs typeface="Arial"/>
                        </a:rPr>
                        <a:t>a</a:t>
                      </a:r>
                      <a:r>
                        <a:rPr sz="800" spc="15" dirty="0">
                          <a:latin typeface="Arial"/>
                          <a:cs typeface="Arial"/>
                        </a:rPr>
                        <a:t>t</a:t>
                      </a:r>
                      <a:r>
                        <a:rPr sz="800" spc="-10" dirty="0">
                          <a:latin typeface="Arial"/>
                          <a:cs typeface="Arial"/>
                        </a:rPr>
                        <a:t>i</a:t>
                      </a:r>
                      <a:r>
                        <a:rPr sz="800" spc="15" dirty="0">
                          <a:latin typeface="Arial"/>
                          <a:cs typeface="Arial"/>
                        </a:rPr>
                        <a:t>n</a:t>
                      </a:r>
                      <a:r>
                        <a:rPr sz="800" dirty="0">
                          <a:latin typeface="Arial"/>
                          <a:cs typeface="Arial"/>
                        </a:rPr>
                        <a:t>g </a:t>
                      </a:r>
                      <a:r>
                        <a:rPr sz="800" spc="-10" dirty="0">
                          <a:latin typeface="Arial"/>
                          <a:cs typeface="Arial"/>
                        </a:rPr>
                        <a:t>in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15" dirty="0">
                          <a:latin typeface="Arial"/>
                          <a:cs typeface="Arial"/>
                        </a:rPr>
                        <a:t>ti</a:t>
                      </a:r>
                      <a:r>
                        <a:rPr sz="800" spc="-10" dirty="0">
                          <a:latin typeface="Arial"/>
                          <a:cs typeface="Arial"/>
                        </a:rPr>
                        <a:t>o</a:t>
                      </a:r>
                      <a:r>
                        <a:rPr sz="800" dirty="0">
                          <a:latin typeface="Arial"/>
                          <a:cs typeface="Arial"/>
                        </a:rPr>
                        <a:t>n</a:t>
                      </a:r>
                      <a:r>
                        <a:rPr sz="800" spc="5" dirty="0">
                          <a:latin typeface="Arial"/>
                          <a:cs typeface="Arial"/>
                        </a:rPr>
                        <a:t> </a:t>
                      </a:r>
                      <a:r>
                        <a:rPr sz="800" spc="-10" dirty="0">
                          <a:latin typeface="Arial"/>
                          <a:cs typeface="Arial"/>
                        </a:rPr>
                        <a:t>i</a:t>
                      </a:r>
                      <a:r>
                        <a:rPr sz="800" dirty="0">
                          <a:latin typeface="Arial"/>
                          <a:cs typeface="Arial"/>
                        </a:rPr>
                        <a:t>s</a:t>
                      </a:r>
                      <a:r>
                        <a:rPr sz="800" spc="5" dirty="0">
                          <a:latin typeface="Arial"/>
                          <a:cs typeface="Arial"/>
                        </a:rPr>
                        <a:t> </a:t>
                      </a:r>
                      <a:r>
                        <a:rPr sz="800" spc="15" dirty="0">
                          <a:latin typeface="Arial"/>
                          <a:cs typeface="Arial"/>
                        </a:rPr>
                        <a:t>g</a:t>
                      </a:r>
                      <a:r>
                        <a:rPr sz="800" spc="-10" dirty="0">
                          <a:latin typeface="Arial"/>
                          <a:cs typeface="Arial"/>
                        </a:rPr>
                        <a:t>oo</a:t>
                      </a:r>
                      <a:r>
                        <a:rPr sz="800" spc="15" dirty="0">
                          <a:latin typeface="Arial"/>
                          <a:cs typeface="Arial"/>
                        </a:rPr>
                        <a:t>d</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294640" marR="57150" indent="-228600" algn="just">
                        <a:lnSpc>
                          <a:spcPct val="93000"/>
                        </a:lnSpc>
                        <a:buFont typeface="Symbol"/>
                        <a:buChar char=""/>
                        <a:tabLst>
                          <a:tab pos="295275" algn="l"/>
                        </a:tabLst>
                      </a:pPr>
                      <a:r>
                        <a:rPr sz="800" spc="65" dirty="0">
                          <a:latin typeface="Arial"/>
                          <a:cs typeface="Arial"/>
                        </a:rPr>
                        <a:t>W</a:t>
                      </a:r>
                      <a:r>
                        <a:rPr sz="800" spc="-35" dirty="0">
                          <a:latin typeface="Arial"/>
                          <a:cs typeface="Arial"/>
                        </a:rPr>
                        <a:t>o</a:t>
                      </a:r>
                      <a:r>
                        <a:rPr sz="800" dirty="0">
                          <a:latin typeface="Arial"/>
                          <a:cs typeface="Arial"/>
                        </a:rPr>
                        <a:t>r</a:t>
                      </a:r>
                      <a:r>
                        <a:rPr sz="800" spc="-15" dirty="0">
                          <a:latin typeface="Arial"/>
                          <a:cs typeface="Arial"/>
                        </a:rPr>
                        <a:t>k</a:t>
                      </a:r>
                      <a:r>
                        <a:rPr sz="800" spc="10" dirty="0">
                          <a:latin typeface="Arial"/>
                          <a:cs typeface="Arial"/>
                        </a:rPr>
                        <a:t>s</a:t>
                      </a:r>
                      <a:r>
                        <a:rPr sz="800" spc="-10" dirty="0">
                          <a:latin typeface="Arial"/>
                          <a:cs typeface="Arial"/>
                        </a:rPr>
                        <a:t>hee</a:t>
                      </a:r>
                      <a:r>
                        <a:rPr sz="800" spc="-5" dirty="0">
                          <a:latin typeface="Arial"/>
                          <a:cs typeface="Arial"/>
                        </a:rPr>
                        <a:t>t</a:t>
                      </a:r>
                      <a:r>
                        <a:rPr sz="800" dirty="0">
                          <a:latin typeface="Arial"/>
                          <a:cs typeface="Arial"/>
                        </a:rPr>
                        <a:t>s </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70" dirty="0">
                          <a:latin typeface="Arial"/>
                          <a:cs typeface="Arial"/>
                        </a:rPr>
                        <a:t> </a:t>
                      </a:r>
                      <a:r>
                        <a:rPr sz="800" spc="-10" dirty="0">
                          <a:latin typeface="Arial"/>
                          <a:cs typeface="Arial"/>
                        </a:rPr>
                        <a:t>a</a:t>
                      </a:r>
                      <a:r>
                        <a:rPr sz="800" spc="15" dirty="0">
                          <a:latin typeface="Arial"/>
                          <a:cs typeface="Arial"/>
                        </a:rPr>
                        <a:t>ll</a:t>
                      </a:r>
                      <a:r>
                        <a:rPr sz="800" spc="-10" dirty="0">
                          <a:latin typeface="Arial"/>
                          <a:cs typeface="Arial"/>
                        </a:rPr>
                        <a:t>o</a:t>
                      </a:r>
                      <a:r>
                        <a:rPr sz="800" dirty="0">
                          <a:latin typeface="Arial"/>
                          <a:cs typeface="Arial"/>
                        </a:rPr>
                        <a:t>w</a:t>
                      </a:r>
                      <a:r>
                        <a:rPr sz="800" spc="-10" dirty="0">
                          <a:latin typeface="Arial"/>
                          <a:cs typeface="Arial"/>
                        </a:rPr>
                        <a:t>e</a:t>
                      </a:r>
                      <a:r>
                        <a:rPr sz="800" dirty="0">
                          <a:latin typeface="Arial"/>
                          <a:cs typeface="Arial"/>
                        </a:rPr>
                        <a:t>d </a:t>
                      </a:r>
                      <a:r>
                        <a:rPr sz="800" spc="-50" dirty="0">
                          <a:latin typeface="Arial"/>
                          <a:cs typeface="Arial"/>
                        </a:rPr>
                        <a:t> </a:t>
                      </a:r>
                      <a:r>
                        <a:rPr sz="800" spc="15" dirty="0">
                          <a:latin typeface="Arial"/>
                          <a:cs typeface="Arial"/>
                        </a:rPr>
                        <a:t>h</a:t>
                      </a:r>
                      <a:r>
                        <a:rPr sz="800" spc="-35" dirty="0">
                          <a:latin typeface="Arial"/>
                          <a:cs typeface="Arial"/>
                        </a:rPr>
                        <a:t>e</a:t>
                      </a:r>
                      <a:r>
                        <a:rPr sz="800" spc="20" dirty="0">
                          <a:latin typeface="Arial"/>
                          <a:cs typeface="Arial"/>
                        </a:rPr>
                        <a:t>r</a:t>
                      </a:r>
                      <a:r>
                        <a:rPr sz="800" spc="-10" dirty="0">
                          <a:latin typeface="Arial"/>
                          <a:cs typeface="Arial"/>
                        </a:rPr>
                        <a:t>e. </a:t>
                      </a: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11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6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15" dirty="0">
                          <a:latin typeface="Arial"/>
                          <a:cs typeface="Arial"/>
                        </a:rPr>
                        <a:t>t</a:t>
                      </a:r>
                      <a:r>
                        <a:rPr sz="800" spc="-10" dirty="0">
                          <a:latin typeface="Arial"/>
                          <a:cs typeface="Arial"/>
                        </a:rPr>
                        <a:t>i</a:t>
                      </a:r>
                      <a:r>
                        <a:rPr sz="800" spc="10" dirty="0">
                          <a:latin typeface="Arial"/>
                          <a:cs typeface="Arial"/>
                        </a:rPr>
                        <a:t>c</a:t>
                      </a:r>
                      <a:r>
                        <a:rPr sz="800" spc="-10" dirty="0">
                          <a:latin typeface="Arial"/>
                          <a:cs typeface="Arial"/>
                        </a:rPr>
                        <a:t>i</a:t>
                      </a:r>
                      <a:r>
                        <a:rPr sz="800" spc="15" dirty="0">
                          <a:latin typeface="Arial"/>
                          <a:cs typeface="Arial"/>
                        </a:rPr>
                        <a:t>n</a:t>
                      </a:r>
                      <a:r>
                        <a:rPr sz="800" dirty="0">
                          <a:latin typeface="Arial"/>
                          <a:cs typeface="Arial"/>
                        </a:rPr>
                        <a:t>g  </a:t>
                      </a:r>
                      <a:r>
                        <a:rPr sz="800" spc="65" dirty="0">
                          <a:latin typeface="Arial"/>
                          <a:cs typeface="Arial"/>
                        </a:rPr>
                        <a:t> </a:t>
                      </a:r>
                      <a:r>
                        <a:rPr sz="800" spc="15" dirty="0">
                          <a:latin typeface="Arial"/>
                          <a:cs typeface="Arial"/>
                        </a:rPr>
                        <a:t>th</a:t>
                      </a:r>
                      <a:r>
                        <a:rPr sz="800" dirty="0">
                          <a:latin typeface="Arial"/>
                          <a:cs typeface="Arial"/>
                        </a:rPr>
                        <a:t>e </a:t>
                      </a:r>
                      <a:r>
                        <a:rPr sz="800" spc="10" dirty="0">
                          <a:latin typeface="Arial"/>
                          <a:cs typeface="Arial"/>
                        </a:rPr>
                        <a:t>s</a:t>
                      </a:r>
                      <a:r>
                        <a:rPr sz="800" spc="-10" dirty="0">
                          <a:latin typeface="Arial"/>
                          <a:cs typeface="Arial"/>
                        </a:rPr>
                        <a:t>a</a:t>
                      </a:r>
                      <a:r>
                        <a:rPr sz="800" spc="10" dirty="0">
                          <a:latin typeface="Arial"/>
                          <a:cs typeface="Arial"/>
                        </a:rPr>
                        <a:t>m</a:t>
                      </a:r>
                      <a:r>
                        <a:rPr sz="800" dirty="0">
                          <a:latin typeface="Arial"/>
                          <a:cs typeface="Arial"/>
                        </a:rPr>
                        <a:t>e</a:t>
                      </a:r>
                      <a:r>
                        <a:rPr sz="800" spc="30" dirty="0">
                          <a:latin typeface="Arial"/>
                          <a:cs typeface="Arial"/>
                        </a:rPr>
                        <a:t> </a:t>
                      </a:r>
                      <a:r>
                        <a:rPr sz="800" spc="35" dirty="0">
                          <a:latin typeface="Arial"/>
                          <a:cs typeface="Arial"/>
                        </a:rPr>
                        <a:t>s</a:t>
                      </a:r>
                      <a:r>
                        <a:rPr sz="800" spc="-15" dirty="0">
                          <a:latin typeface="Arial"/>
                          <a:cs typeface="Arial"/>
                        </a:rPr>
                        <a:t>k</a:t>
                      </a:r>
                      <a:r>
                        <a:rPr sz="800" spc="-10" dirty="0">
                          <a:latin typeface="Arial"/>
                          <a:cs typeface="Arial"/>
                        </a:rPr>
                        <a:t>i</a:t>
                      </a:r>
                      <a:r>
                        <a:rPr sz="800" spc="15" dirty="0">
                          <a:latin typeface="Arial"/>
                          <a:cs typeface="Arial"/>
                        </a:rPr>
                        <a:t>l</a:t>
                      </a:r>
                      <a:r>
                        <a:rPr sz="800" dirty="0">
                          <a:latin typeface="Arial"/>
                          <a:cs typeface="Arial"/>
                        </a:rPr>
                        <a:t>l</a:t>
                      </a:r>
                      <a:r>
                        <a:rPr sz="800" spc="80" dirty="0">
                          <a:latin typeface="Arial"/>
                          <a:cs typeface="Arial"/>
                        </a:rPr>
                        <a:t> </a:t>
                      </a:r>
                      <a:r>
                        <a:rPr sz="800" spc="-35" dirty="0">
                          <a:latin typeface="Arial"/>
                          <a:cs typeface="Arial"/>
                        </a:rPr>
                        <a:t>o</a:t>
                      </a:r>
                      <a:r>
                        <a:rPr sz="800" dirty="0">
                          <a:latin typeface="Arial"/>
                          <a:cs typeface="Arial"/>
                        </a:rPr>
                        <a:t>r</a:t>
                      </a:r>
                      <a:r>
                        <a:rPr sz="800" spc="6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dirty="0">
                          <a:latin typeface="Arial"/>
                          <a:cs typeface="Arial"/>
                        </a:rPr>
                        <a:t>t</a:t>
                      </a:r>
                      <a:r>
                        <a:rPr sz="800" spc="60" dirty="0">
                          <a:latin typeface="Arial"/>
                          <a:cs typeface="Arial"/>
                        </a:rPr>
                        <a:t> </a:t>
                      </a:r>
                      <a:r>
                        <a:rPr sz="800" spc="15" dirty="0">
                          <a:latin typeface="Arial"/>
                          <a:cs typeface="Arial"/>
                        </a:rPr>
                        <a:t>t</a:t>
                      </a:r>
                      <a:r>
                        <a:rPr sz="800" spc="-10" dirty="0">
                          <a:latin typeface="Arial"/>
                          <a:cs typeface="Arial"/>
                        </a:rPr>
                        <a:t>a</a:t>
                      </a:r>
                      <a:r>
                        <a:rPr sz="800" spc="15" dirty="0">
                          <a:latin typeface="Arial"/>
                          <a:cs typeface="Arial"/>
                        </a:rPr>
                        <a:t>u</a:t>
                      </a:r>
                      <a:r>
                        <a:rPr sz="800" spc="-10" dirty="0">
                          <a:latin typeface="Arial"/>
                          <a:cs typeface="Arial"/>
                        </a:rPr>
                        <a:t>gh</a:t>
                      </a:r>
                      <a:r>
                        <a:rPr sz="800" dirty="0">
                          <a:latin typeface="Arial"/>
                          <a:cs typeface="Arial"/>
                        </a:rPr>
                        <a:t>t</a:t>
                      </a:r>
                      <a:r>
                        <a:rPr sz="800" spc="85" dirty="0">
                          <a:latin typeface="Arial"/>
                          <a:cs typeface="Arial"/>
                        </a:rPr>
                        <a:t> </a:t>
                      </a:r>
                      <a:r>
                        <a:rPr sz="800" spc="-10"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45" dirty="0">
                          <a:latin typeface="Arial"/>
                          <a:cs typeface="Arial"/>
                        </a:rPr>
                        <a:t> </a:t>
                      </a:r>
                      <a:r>
                        <a:rPr sz="800" spc="15" dirty="0">
                          <a:latin typeface="Arial"/>
                          <a:cs typeface="Arial"/>
                        </a:rPr>
                        <a:t>in</a:t>
                      </a:r>
                      <a:r>
                        <a:rPr sz="800" spc="-10" dirty="0">
                          <a:latin typeface="Arial"/>
                          <a:cs typeface="Arial"/>
                        </a:rPr>
                        <a:t>pu</a:t>
                      </a:r>
                      <a:r>
                        <a:rPr sz="800" dirty="0">
                          <a:latin typeface="Arial"/>
                          <a:cs typeface="Arial"/>
                        </a:rPr>
                        <a:t>t  </a:t>
                      </a:r>
                      <a:r>
                        <a:rPr sz="800" spc="-2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55" dirty="0">
                          <a:latin typeface="Arial"/>
                          <a:cs typeface="Arial"/>
                        </a:rPr>
                        <a:t> </a:t>
                      </a:r>
                      <a:r>
                        <a:rPr sz="800" spc="15" dirty="0">
                          <a:latin typeface="Arial"/>
                          <a:cs typeface="Arial"/>
                        </a:rPr>
                        <a:t>th</a:t>
                      </a:r>
                      <a:r>
                        <a:rPr sz="800" spc="-35" dirty="0">
                          <a:latin typeface="Arial"/>
                          <a:cs typeface="Arial"/>
                        </a:rPr>
                        <a:t>a</a:t>
                      </a:r>
                      <a:r>
                        <a:rPr sz="800" dirty="0">
                          <a:latin typeface="Arial"/>
                          <a:cs typeface="Arial"/>
                        </a:rPr>
                        <a:t>t  </a:t>
                      </a:r>
                      <a:r>
                        <a:rPr sz="800" spc="-50" dirty="0">
                          <a:latin typeface="Arial"/>
                          <a:cs typeface="Arial"/>
                        </a:rPr>
                        <a:t> </a:t>
                      </a:r>
                      <a:r>
                        <a:rPr sz="800" spc="15" dirty="0">
                          <a:latin typeface="Arial"/>
                          <a:cs typeface="Arial"/>
                        </a:rPr>
                        <a:t>th</a:t>
                      </a:r>
                      <a:r>
                        <a:rPr sz="800" spc="-10" dirty="0">
                          <a:latin typeface="Arial"/>
                          <a:cs typeface="Arial"/>
                        </a:rPr>
                        <a:t>ey </a:t>
                      </a:r>
                      <a:r>
                        <a:rPr sz="800" dirty="0">
                          <a:latin typeface="Arial"/>
                          <a:cs typeface="Arial"/>
                        </a:rPr>
                        <a:t>w</a:t>
                      </a:r>
                      <a:r>
                        <a:rPr sz="800" spc="-10" dirty="0">
                          <a:latin typeface="Arial"/>
                          <a:cs typeface="Arial"/>
                        </a:rPr>
                        <a:t>e</a:t>
                      </a:r>
                      <a:r>
                        <a:rPr sz="800" spc="20" dirty="0">
                          <a:latin typeface="Arial"/>
                          <a:cs typeface="Arial"/>
                        </a:rPr>
                        <a:t>r</a:t>
                      </a:r>
                      <a:r>
                        <a:rPr sz="800" dirty="0">
                          <a:latin typeface="Arial"/>
                          <a:cs typeface="Arial"/>
                        </a:rPr>
                        <a:t>e</a:t>
                      </a:r>
                      <a:r>
                        <a:rPr sz="800" spc="55" dirty="0">
                          <a:latin typeface="Arial"/>
                          <a:cs typeface="Arial"/>
                        </a:rPr>
                        <a:t> </a:t>
                      </a:r>
                      <a:r>
                        <a:rPr sz="800" spc="-10" dirty="0">
                          <a:latin typeface="Arial"/>
                          <a:cs typeface="Arial"/>
                        </a:rPr>
                        <a:t>e</a:t>
                      </a:r>
                      <a:r>
                        <a:rPr sz="800" spc="15" dirty="0">
                          <a:latin typeface="Arial"/>
                          <a:cs typeface="Arial"/>
                        </a:rPr>
                        <a:t>ng</a:t>
                      </a:r>
                      <a:r>
                        <a:rPr sz="800" spc="-10" dirty="0">
                          <a:latin typeface="Arial"/>
                          <a:cs typeface="Arial"/>
                        </a:rPr>
                        <a:t>a</a:t>
                      </a:r>
                      <a:r>
                        <a:rPr sz="800" spc="15" dirty="0">
                          <a:latin typeface="Arial"/>
                          <a:cs typeface="Arial"/>
                        </a:rPr>
                        <a:t>g</a:t>
                      </a:r>
                      <a:r>
                        <a:rPr sz="800" spc="-10" dirty="0">
                          <a:latin typeface="Arial"/>
                          <a:cs typeface="Arial"/>
                        </a:rPr>
                        <a:t>e</a:t>
                      </a:r>
                      <a:r>
                        <a:rPr sz="800" dirty="0">
                          <a:latin typeface="Arial"/>
                          <a:cs typeface="Arial"/>
                        </a:rPr>
                        <a:t>d</a:t>
                      </a:r>
                      <a:r>
                        <a:rPr sz="800" spc="55" dirty="0">
                          <a:latin typeface="Arial"/>
                          <a:cs typeface="Arial"/>
                        </a:rPr>
                        <a:t> </a:t>
                      </a:r>
                      <a:r>
                        <a:rPr sz="800" spc="15" dirty="0">
                          <a:latin typeface="Arial"/>
                          <a:cs typeface="Arial"/>
                        </a:rPr>
                        <a:t>i</a:t>
                      </a:r>
                      <a:r>
                        <a:rPr sz="800" dirty="0">
                          <a:latin typeface="Arial"/>
                          <a:cs typeface="Arial"/>
                        </a:rPr>
                        <a:t>n</a:t>
                      </a:r>
                      <a:r>
                        <a:rPr sz="800" spc="55" dirty="0">
                          <a:latin typeface="Arial"/>
                          <a:cs typeface="Arial"/>
                        </a:rPr>
                        <a:t> </a:t>
                      </a:r>
                      <a:r>
                        <a:rPr sz="800" spc="15" dirty="0">
                          <a:latin typeface="Arial"/>
                          <a:cs typeface="Arial"/>
                        </a:rPr>
                        <a:t>u</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r</a:t>
                      </a:r>
                      <a:r>
                        <a:rPr sz="800" spc="85" dirty="0">
                          <a:latin typeface="Arial"/>
                          <a:cs typeface="Arial"/>
                        </a:rPr>
                        <a:t> </a:t>
                      </a:r>
                      <a:r>
                        <a:rPr sz="800" spc="-10" dirty="0">
                          <a:latin typeface="Arial"/>
                          <a:cs typeface="Arial"/>
                        </a:rPr>
                        <a:t>g</a:t>
                      </a:r>
                      <a:r>
                        <a:rPr sz="800" spc="15" dirty="0">
                          <a:latin typeface="Arial"/>
                          <a:cs typeface="Arial"/>
                        </a:rPr>
                        <a:t>u</a:t>
                      </a:r>
                      <a:r>
                        <a:rPr sz="800" spc="-10" dirty="0">
                          <a:latin typeface="Arial"/>
                          <a:cs typeface="Arial"/>
                        </a:rPr>
                        <a:t>i</a:t>
                      </a:r>
                      <a:r>
                        <a:rPr sz="800" spc="15" dirty="0">
                          <a:latin typeface="Arial"/>
                          <a:cs typeface="Arial"/>
                        </a:rPr>
                        <a:t>d</a:t>
                      </a:r>
                      <a:r>
                        <a:rPr sz="800" spc="-10" dirty="0">
                          <a:latin typeface="Arial"/>
                          <a:cs typeface="Arial"/>
                        </a:rPr>
                        <a:t>ed 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a:t>
                      </a:r>
                      <a:r>
                        <a:rPr sz="800" spc="-15"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p>
                      <a:pPr marL="294640" marR="60325" indent="-228600" algn="just">
                        <a:lnSpc>
                          <a:spcPct val="93300"/>
                        </a:lnSpc>
                        <a:spcBef>
                          <a:spcPts val="40"/>
                        </a:spcBef>
                        <a:buFont typeface="Symbol"/>
                        <a:buChar char=""/>
                        <a:tabLst>
                          <a:tab pos="295275" algn="l"/>
                        </a:tabLst>
                      </a:pPr>
                      <a:r>
                        <a:rPr sz="800" dirty="0">
                          <a:latin typeface="Arial"/>
                          <a:cs typeface="Arial"/>
                        </a:rPr>
                        <a:t>A</a:t>
                      </a:r>
                      <a:r>
                        <a:rPr sz="800" spc="10" dirty="0">
                          <a:latin typeface="Arial"/>
                          <a:cs typeface="Arial"/>
                        </a:rPr>
                        <a:t>ss</a:t>
                      </a:r>
                      <a:r>
                        <a:rPr sz="800" spc="-35" dirty="0">
                          <a:latin typeface="Arial"/>
                          <a:cs typeface="Arial"/>
                        </a:rPr>
                        <a:t>e</a:t>
                      </a:r>
                      <a:r>
                        <a:rPr sz="800" spc="10" dirty="0">
                          <a:latin typeface="Arial"/>
                          <a:cs typeface="Arial"/>
                        </a:rPr>
                        <a:t>ssm</a:t>
                      </a:r>
                      <a:r>
                        <a:rPr sz="800" spc="-10" dirty="0">
                          <a:latin typeface="Arial"/>
                          <a:cs typeface="Arial"/>
                        </a:rPr>
                        <a:t>e</a:t>
                      </a:r>
                      <a:r>
                        <a:rPr sz="800" spc="15" dirty="0">
                          <a:latin typeface="Arial"/>
                          <a:cs typeface="Arial"/>
                        </a:rPr>
                        <a:t>n</a:t>
                      </a:r>
                      <a:r>
                        <a:rPr sz="800" dirty="0">
                          <a:latin typeface="Arial"/>
                          <a:cs typeface="Arial"/>
                        </a:rPr>
                        <a:t>t</a:t>
                      </a:r>
                      <a:r>
                        <a:rPr sz="800" spc="35" dirty="0">
                          <a:latin typeface="Arial"/>
                          <a:cs typeface="Arial"/>
                        </a:rPr>
                        <a:t> </a:t>
                      </a:r>
                      <a:r>
                        <a:rPr sz="800" spc="10" dirty="0">
                          <a:latin typeface="Arial"/>
                          <a:cs typeface="Arial"/>
                        </a:rPr>
                        <a:t>m</a:t>
                      </a:r>
                      <a:r>
                        <a:rPr sz="800" spc="-10" dirty="0">
                          <a:latin typeface="Arial"/>
                          <a:cs typeface="Arial"/>
                        </a:rPr>
                        <a:t>ea</a:t>
                      </a:r>
                      <a:r>
                        <a:rPr sz="800" spc="35" dirty="0">
                          <a:latin typeface="Arial"/>
                          <a:cs typeface="Arial"/>
                        </a:rPr>
                        <a:t>s</a:t>
                      </a:r>
                      <a:r>
                        <a:rPr sz="800" spc="-10" dirty="0">
                          <a:latin typeface="Arial"/>
                          <a:cs typeface="Arial"/>
                        </a:rPr>
                        <a:t>u</a:t>
                      </a:r>
                      <a:r>
                        <a:rPr sz="800" spc="20" dirty="0">
                          <a:latin typeface="Arial"/>
                          <a:cs typeface="Arial"/>
                        </a:rPr>
                        <a:t>r</a:t>
                      </a:r>
                      <a:r>
                        <a:rPr sz="800" dirty="0">
                          <a:latin typeface="Arial"/>
                          <a:cs typeface="Arial"/>
                        </a:rPr>
                        <a:t>e</a:t>
                      </a:r>
                      <a:r>
                        <a:rPr sz="800" spc="5" dirty="0">
                          <a:latin typeface="Arial"/>
                          <a:cs typeface="Arial"/>
                        </a:rPr>
                        <a:t> </a:t>
                      </a:r>
                      <a:r>
                        <a:rPr sz="800" spc="35" dirty="0">
                          <a:latin typeface="Arial"/>
                          <a:cs typeface="Arial"/>
                        </a:rPr>
                        <a:t>s</a:t>
                      </a:r>
                      <a:r>
                        <a:rPr sz="800" spc="-10" dirty="0">
                          <a:latin typeface="Arial"/>
                          <a:cs typeface="Arial"/>
                        </a:rPr>
                        <a:t>u</a:t>
                      </a:r>
                      <a:r>
                        <a:rPr sz="800" spc="15" dirty="0">
                          <a:latin typeface="Arial"/>
                          <a:cs typeface="Arial"/>
                        </a:rPr>
                        <a:t>pp</a:t>
                      </a:r>
                      <a:r>
                        <a:rPr sz="800" spc="-35" dirty="0">
                          <a:latin typeface="Arial"/>
                          <a:cs typeface="Arial"/>
                        </a:rPr>
                        <a:t>o</a:t>
                      </a:r>
                      <a:r>
                        <a:rPr sz="800" spc="20" dirty="0">
                          <a:latin typeface="Arial"/>
                          <a:cs typeface="Arial"/>
                        </a:rPr>
                        <a:t>r</a:t>
                      </a:r>
                      <a:r>
                        <a:rPr sz="800" spc="-5" dirty="0">
                          <a:latin typeface="Arial"/>
                          <a:cs typeface="Arial"/>
                        </a:rPr>
                        <a:t>t</a:t>
                      </a:r>
                      <a:r>
                        <a:rPr sz="800" dirty="0">
                          <a:latin typeface="Arial"/>
                          <a:cs typeface="Arial"/>
                        </a:rPr>
                        <a:t>s </a:t>
                      </a:r>
                      <a:r>
                        <a:rPr sz="800" spc="-5" dirty="0">
                          <a:latin typeface="Arial"/>
                          <a:cs typeface="Arial"/>
                        </a:rPr>
                        <a:t>t</a:t>
                      </a:r>
                      <a:r>
                        <a:rPr sz="800" spc="15" dirty="0">
                          <a:latin typeface="Arial"/>
                          <a:cs typeface="Arial"/>
                        </a:rPr>
                        <a:t>h</a:t>
                      </a:r>
                      <a:r>
                        <a:rPr sz="800" dirty="0">
                          <a:latin typeface="Arial"/>
                          <a:cs typeface="Arial"/>
                        </a:rPr>
                        <a:t>e</a:t>
                      </a:r>
                      <a:r>
                        <a:rPr sz="800" spc="100" dirty="0">
                          <a:latin typeface="Arial"/>
                          <a:cs typeface="Arial"/>
                        </a:rPr>
                        <a:t> </a:t>
                      </a:r>
                      <a:r>
                        <a:rPr sz="800" spc="-35" dirty="0">
                          <a:latin typeface="Arial"/>
                          <a:cs typeface="Arial"/>
                        </a:rPr>
                        <a:t>a</a:t>
                      </a:r>
                      <a:r>
                        <a:rPr sz="800" spc="10" dirty="0">
                          <a:latin typeface="Arial"/>
                          <a:cs typeface="Arial"/>
                        </a:rPr>
                        <a:t>c</a:t>
                      </a:r>
                      <a:r>
                        <a:rPr sz="800" spc="15" dirty="0">
                          <a:latin typeface="Arial"/>
                          <a:cs typeface="Arial"/>
                        </a:rPr>
                        <a:t>q</a:t>
                      </a:r>
                      <a:r>
                        <a:rPr sz="800" spc="-10" dirty="0">
                          <a:latin typeface="Arial"/>
                          <a:cs typeface="Arial"/>
                        </a:rPr>
                        <a:t>ui</a:t>
                      </a:r>
                      <a:r>
                        <a:rPr sz="800" spc="10" dirty="0">
                          <a:latin typeface="Arial"/>
                          <a:cs typeface="Arial"/>
                        </a:rPr>
                        <a:t>s</a:t>
                      </a:r>
                      <a:r>
                        <a:rPr sz="800" spc="15" dirty="0">
                          <a:latin typeface="Arial"/>
                          <a:cs typeface="Arial"/>
                        </a:rPr>
                        <a:t>i</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100" dirty="0">
                          <a:latin typeface="Arial"/>
                          <a:cs typeface="Arial"/>
                        </a:rPr>
                        <a:t> </a:t>
                      </a:r>
                      <a:r>
                        <a:rPr sz="800" spc="-35" dirty="0">
                          <a:latin typeface="Arial"/>
                          <a:cs typeface="Arial"/>
                        </a:rPr>
                        <a:t>o</a:t>
                      </a:r>
                      <a:r>
                        <a:rPr sz="800" dirty="0">
                          <a:latin typeface="Arial"/>
                          <a:cs typeface="Arial"/>
                        </a:rPr>
                        <a:t>f </a:t>
                      </a:r>
                      <a:r>
                        <a:rPr sz="800" spc="-9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00" dirty="0">
                          <a:latin typeface="Arial"/>
                          <a:cs typeface="Arial"/>
                        </a:rPr>
                        <a:t> </a:t>
                      </a:r>
                      <a:r>
                        <a:rPr sz="800" spc="15" dirty="0">
                          <a:latin typeface="Arial"/>
                          <a:cs typeface="Arial"/>
                        </a:rPr>
                        <a:t>n</a:t>
                      </a:r>
                      <a:r>
                        <a:rPr sz="800" spc="-10" dirty="0">
                          <a:latin typeface="Arial"/>
                          <a:cs typeface="Arial"/>
                        </a:rPr>
                        <a:t>e</a:t>
                      </a:r>
                      <a:r>
                        <a:rPr sz="800" dirty="0">
                          <a:latin typeface="Arial"/>
                          <a:cs typeface="Arial"/>
                        </a:rPr>
                        <a:t>w</a:t>
                      </a:r>
                      <a:r>
                        <a:rPr sz="800" spc="90" dirty="0">
                          <a:latin typeface="Arial"/>
                          <a:cs typeface="Arial"/>
                        </a:rPr>
                        <a:t> </a:t>
                      </a:r>
                      <a:r>
                        <a:rPr sz="800" spc="10"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 </a:t>
                      </a:r>
                      <a:r>
                        <a:rPr sz="800" spc="-10" dirty="0">
                          <a:latin typeface="Arial"/>
                          <a:cs typeface="Arial"/>
                        </a:rPr>
                        <a:t>o</a:t>
                      </a:r>
                      <a:r>
                        <a:rPr sz="800" dirty="0">
                          <a:latin typeface="Arial"/>
                          <a:cs typeface="Arial"/>
                        </a:rPr>
                        <a:t>r</a:t>
                      </a:r>
                      <a:r>
                        <a:rPr sz="800" spc="8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dirty="0">
                          <a:latin typeface="Arial"/>
                          <a:cs typeface="Arial"/>
                        </a:rPr>
                        <a:t>t</a:t>
                      </a:r>
                      <a:r>
                        <a:rPr sz="800" spc="105" dirty="0">
                          <a:latin typeface="Arial"/>
                          <a:cs typeface="Arial"/>
                        </a:rPr>
                        <a:t> </a:t>
                      </a:r>
                      <a:r>
                        <a:rPr sz="800" spc="-10" dirty="0">
                          <a:latin typeface="Arial"/>
                          <a:cs typeface="Arial"/>
                        </a:rPr>
                        <a:t>a</a:t>
                      </a:r>
                      <a:r>
                        <a:rPr sz="800" dirty="0">
                          <a:latin typeface="Arial"/>
                          <a:cs typeface="Arial"/>
                        </a:rPr>
                        <a:t>t</a:t>
                      </a:r>
                      <a:r>
                        <a:rPr sz="800" spc="105" dirty="0">
                          <a:latin typeface="Arial"/>
                          <a:cs typeface="Arial"/>
                        </a:rPr>
                        <a:t> </a:t>
                      </a:r>
                      <a:r>
                        <a:rPr sz="800" dirty="0">
                          <a:latin typeface="Arial"/>
                          <a:cs typeface="Arial"/>
                        </a:rPr>
                        <a:t>a</a:t>
                      </a:r>
                      <a:r>
                        <a:rPr sz="800" spc="100" dirty="0">
                          <a:latin typeface="Arial"/>
                          <a:cs typeface="Arial"/>
                        </a:rPr>
                        <a:t> </a:t>
                      </a:r>
                      <a:r>
                        <a:rPr sz="800" spc="-15" dirty="0">
                          <a:latin typeface="Arial"/>
                          <a:cs typeface="Arial"/>
                        </a:rPr>
                        <a:t>m</a:t>
                      </a:r>
                      <a:r>
                        <a:rPr sz="800" spc="15" dirty="0">
                          <a:latin typeface="Arial"/>
                          <a:cs typeface="Arial"/>
                        </a:rPr>
                        <a:t>i</a:t>
                      </a:r>
                      <a:r>
                        <a:rPr sz="800" spc="-10" dirty="0">
                          <a:latin typeface="Arial"/>
                          <a:cs typeface="Arial"/>
                        </a:rPr>
                        <a:t>n</a:t>
                      </a:r>
                      <a:r>
                        <a:rPr sz="800" spc="15" dirty="0">
                          <a:latin typeface="Arial"/>
                          <a:cs typeface="Arial"/>
                        </a:rPr>
                        <a:t>i</a:t>
                      </a:r>
                      <a:r>
                        <a:rPr sz="800" spc="-15" dirty="0">
                          <a:latin typeface="Arial"/>
                          <a:cs typeface="Arial"/>
                        </a:rPr>
                        <a:t>m</a:t>
                      </a:r>
                      <a:r>
                        <a:rPr sz="800" spc="15" dirty="0">
                          <a:latin typeface="Arial"/>
                          <a:cs typeface="Arial"/>
                        </a:rPr>
                        <a:t>u</a:t>
                      </a:r>
                      <a:r>
                        <a:rPr sz="800" dirty="0">
                          <a:latin typeface="Arial"/>
                          <a:cs typeface="Arial"/>
                        </a:rPr>
                        <a:t>m</a:t>
                      </a:r>
                      <a:r>
                        <a:rPr sz="800" spc="100" dirty="0">
                          <a:latin typeface="Arial"/>
                          <a:cs typeface="Arial"/>
                        </a:rPr>
                        <a:t> </a:t>
                      </a:r>
                      <a:r>
                        <a:rPr sz="800" spc="15" dirty="0">
                          <a:latin typeface="Arial"/>
                          <a:cs typeface="Arial"/>
                        </a:rPr>
                        <a:t>8</a:t>
                      </a:r>
                      <a:r>
                        <a:rPr sz="800" spc="-10" dirty="0">
                          <a:latin typeface="Arial"/>
                          <a:cs typeface="Arial"/>
                        </a:rPr>
                        <a:t>0% </a:t>
                      </a:r>
                      <a:r>
                        <a:rPr sz="800" spc="15" dirty="0">
                          <a:latin typeface="Arial"/>
                          <a:cs typeface="Arial"/>
                        </a:rPr>
                        <a:t>l</a:t>
                      </a:r>
                      <a:r>
                        <a:rPr sz="800" spc="-10" dirty="0">
                          <a:latin typeface="Arial"/>
                          <a:cs typeface="Arial"/>
                        </a:rPr>
                        <a:t>e</a:t>
                      </a:r>
                      <a:r>
                        <a:rPr sz="800" spc="-15" dirty="0">
                          <a:latin typeface="Arial"/>
                          <a:cs typeface="Arial"/>
                        </a:rPr>
                        <a:t>v</a:t>
                      </a:r>
                      <a:r>
                        <a:rPr sz="800" spc="-10" dirty="0">
                          <a:latin typeface="Arial"/>
                          <a:cs typeface="Arial"/>
                        </a:rPr>
                        <a:t>e</a:t>
                      </a:r>
                      <a:r>
                        <a:rPr sz="800" dirty="0">
                          <a:latin typeface="Arial"/>
                          <a:cs typeface="Arial"/>
                        </a:rPr>
                        <a:t>l</a:t>
                      </a:r>
                      <a:r>
                        <a:rPr sz="800" spc="5"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p>
                      <a:pPr marL="294640" marR="57150" indent="-228600" algn="just">
                        <a:lnSpc>
                          <a:spcPct val="93700"/>
                        </a:lnSpc>
                        <a:spcBef>
                          <a:spcPts val="35"/>
                        </a:spcBef>
                        <a:buFont typeface="Symbol"/>
                        <a:buChar char=""/>
                        <a:tabLst>
                          <a:tab pos="295275"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90"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15" dirty="0">
                          <a:latin typeface="Arial"/>
                          <a:cs typeface="Arial"/>
                        </a:rPr>
                        <a:t>ti</a:t>
                      </a:r>
                      <a:r>
                        <a:rPr sz="800" spc="-15" dirty="0">
                          <a:latin typeface="Arial"/>
                          <a:cs typeface="Arial"/>
                        </a:rPr>
                        <a:t>v</a:t>
                      </a:r>
                      <a:r>
                        <a:rPr sz="800" dirty="0">
                          <a:latin typeface="Arial"/>
                          <a:cs typeface="Arial"/>
                        </a:rPr>
                        <a:t>e  </a:t>
                      </a:r>
                      <a:r>
                        <a:rPr sz="800" spc="90" dirty="0">
                          <a:latin typeface="Arial"/>
                          <a:cs typeface="Arial"/>
                        </a:rPr>
                        <a:t> </a:t>
                      </a:r>
                      <a:r>
                        <a:rPr sz="800" spc="-10" dirty="0">
                          <a:latin typeface="Arial"/>
                          <a:cs typeface="Arial"/>
                        </a:rPr>
                        <a:t>an</a:t>
                      </a:r>
                      <a:r>
                        <a:rPr sz="800" dirty="0">
                          <a:latin typeface="Arial"/>
                          <a:cs typeface="Arial"/>
                        </a:rPr>
                        <a:t>d  </a:t>
                      </a:r>
                      <a:r>
                        <a:rPr sz="800" spc="65" dirty="0">
                          <a:latin typeface="Arial"/>
                          <a:cs typeface="Arial"/>
                        </a:rPr>
                        <a:t> </a:t>
                      </a:r>
                      <a:r>
                        <a:rPr sz="800" spc="15" dirty="0">
                          <a:latin typeface="Arial"/>
                          <a:cs typeface="Arial"/>
                        </a:rPr>
                        <a:t>ind</a:t>
                      </a:r>
                      <a:r>
                        <a:rPr sz="800" spc="-30" dirty="0">
                          <a:latin typeface="Arial"/>
                          <a:cs typeface="Arial"/>
                        </a:rPr>
                        <a:t>e</a:t>
                      </a:r>
                      <a:r>
                        <a:rPr sz="800" dirty="0">
                          <a:latin typeface="Arial"/>
                          <a:cs typeface="Arial"/>
                        </a:rPr>
                        <a:t>- </a:t>
                      </a:r>
                      <a:r>
                        <a:rPr sz="800" spc="15" dirty="0">
                          <a:latin typeface="Arial"/>
                          <a:cs typeface="Arial"/>
                        </a:rPr>
                        <a:t>p</a:t>
                      </a:r>
                      <a:r>
                        <a:rPr sz="800" spc="-10" dirty="0">
                          <a:latin typeface="Arial"/>
                          <a:cs typeface="Arial"/>
                        </a:rPr>
                        <a:t>en</a:t>
                      </a:r>
                      <a:r>
                        <a:rPr sz="800" spc="15" dirty="0">
                          <a:latin typeface="Arial"/>
                          <a:cs typeface="Arial"/>
                        </a:rPr>
                        <a:t>d</a:t>
                      </a:r>
                      <a:r>
                        <a:rPr sz="800" spc="-10" dirty="0">
                          <a:latin typeface="Arial"/>
                          <a:cs typeface="Arial"/>
                        </a:rPr>
                        <a:t>en</a:t>
                      </a:r>
                      <a:r>
                        <a:rPr sz="800" dirty="0">
                          <a:latin typeface="Arial"/>
                          <a:cs typeface="Arial"/>
                        </a:rPr>
                        <a:t>t      </a:t>
                      </a:r>
                      <a:r>
                        <a:rPr sz="800" spc="-7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35"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      </a:t>
                      </a:r>
                      <a:r>
                        <a:rPr sz="800" spc="-105" dirty="0">
                          <a:latin typeface="Arial"/>
                          <a:cs typeface="Arial"/>
                        </a:rPr>
                        <a:t> </a:t>
                      </a:r>
                      <a:r>
                        <a:rPr sz="800" spc="-1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5" dirty="0">
                          <a:latin typeface="Arial"/>
                          <a:cs typeface="Arial"/>
                        </a:rPr>
                        <a:t>it</a:t>
                      </a:r>
                      <a:r>
                        <a:rPr sz="800" dirty="0">
                          <a:latin typeface="Arial"/>
                          <a:cs typeface="Arial"/>
                        </a:rPr>
                        <a:t>y </a:t>
                      </a:r>
                      <a:r>
                        <a:rPr sz="800" spc="10"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dirty="0">
                          <a:latin typeface="Arial"/>
                          <a:cs typeface="Arial"/>
                        </a:rPr>
                        <a:t>e</a:t>
                      </a:r>
                      <a:r>
                        <a:rPr sz="800" spc="-15"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p>
                      <a:pPr marL="294640" marR="60960" indent="-228600" algn="just">
                        <a:lnSpc>
                          <a:spcPct val="93700"/>
                        </a:lnSpc>
                        <a:spcBef>
                          <a:spcPts val="35"/>
                        </a:spcBef>
                        <a:buFont typeface="Symbol"/>
                        <a:buChar char=""/>
                        <a:tabLst>
                          <a:tab pos="295275" algn="l"/>
                        </a:tabLst>
                      </a:pPr>
                      <a:r>
                        <a:rPr sz="80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  </a:t>
                      </a:r>
                      <a:r>
                        <a:rPr sz="800" spc="-105" dirty="0">
                          <a:latin typeface="Arial"/>
                          <a:cs typeface="Arial"/>
                        </a:rPr>
                        <a:t> </a:t>
                      </a:r>
                      <a:r>
                        <a:rPr sz="800" spc="-10" dirty="0">
                          <a:latin typeface="Arial"/>
                          <a:cs typeface="Arial"/>
                        </a:rPr>
                        <a:t>i</a:t>
                      </a:r>
                      <a:r>
                        <a:rPr sz="800" dirty="0">
                          <a:latin typeface="Arial"/>
                          <a:cs typeface="Arial"/>
                        </a:rPr>
                        <a:t>s  </a:t>
                      </a:r>
                      <a:r>
                        <a:rPr sz="800" spc="-6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spc="20" dirty="0">
                          <a:latin typeface="Arial"/>
                          <a:cs typeface="Arial"/>
                        </a:rPr>
                        <a:t>r</a:t>
                      </a:r>
                      <a:r>
                        <a:rPr sz="800" spc="-10" dirty="0">
                          <a:latin typeface="Arial"/>
                          <a:cs typeface="Arial"/>
                        </a:rPr>
                        <a:t>i</a:t>
                      </a:r>
                      <a:r>
                        <a:rPr sz="800" spc="15" dirty="0">
                          <a:latin typeface="Arial"/>
                          <a:cs typeface="Arial"/>
                        </a:rPr>
                        <a:t>b</a:t>
                      </a:r>
                      <a:r>
                        <a:rPr sz="800" spc="-10" dirty="0">
                          <a:latin typeface="Arial"/>
                          <a:cs typeface="Arial"/>
                        </a:rPr>
                        <a:t>e</a:t>
                      </a:r>
                      <a:r>
                        <a:rPr sz="800" dirty="0">
                          <a:latin typeface="Arial"/>
                          <a:cs typeface="Arial"/>
                        </a:rPr>
                        <a:t>d  </a:t>
                      </a:r>
                      <a:r>
                        <a:rPr sz="800" spc="-80" dirty="0">
                          <a:latin typeface="Arial"/>
                          <a:cs typeface="Arial"/>
                        </a:rPr>
                        <a:t> </a:t>
                      </a:r>
                      <a:r>
                        <a:rPr sz="800" spc="15" dirty="0">
                          <a:latin typeface="Arial"/>
                          <a:cs typeface="Arial"/>
                        </a:rPr>
                        <a:t>i</a:t>
                      </a:r>
                      <a:r>
                        <a:rPr sz="800" dirty="0">
                          <a:latin typeface="Arial"/>
                          <a:cs typeface="Arial"/>
                        </a:rPr>
                        <a:t>n  </a:t>
                      </a:r>
                      <a:r>
                        <a:rPr sz="800" spc="-105" dirty="0">
                          <a:latin typeface="Arial"/>
                          <a:cs typeface="Arial"/>
                        </a:rPr>
                        <a:t> </a:t>
                      </a:r>
                      <a:r>
                        <a:rPr sz="800" spc="15" dirty="0">
                          <a:latin typeface="Arial"/>
                          <a:cs typeface="Arial"/>
                        </a:rPr>
                        <a:t>te</a:t>
                      </a:r>
                      <a:r>
                        <a:rPr sz="800" spc="-15" dirty="0">
                          <a:latin typeface="Arial"/>
                          <a:cs typeface="Arial"/>
                        </a:rPr>
                        <a:t>x</a:t>
                      </a:r>
                      <a:r>
                        <a:rPr sz="800" spc="-5" dirty="0">
                          <a:latin typeface="Arial"/>
                          <a:cs typeface="Arial"/>
                        </a:rPr>
                        <a:t>t</a:t>
                      </a:r>
                      <a:r>
                        <a:rPr sz="800" dirty="0">
                          <a:latin typeface="Arial"/>
                          <a:cs typeface="Arial"/>
                        </a:rPr>
                        <a:t>, </a:t>
                      </a:r>
                      <a:r>
                        <a:rPr sz="800" spc="15" dirty="0">
                          <a:latin typeface="Arial"/>
                          <a:cs typeface="Arial"/>
                        </a:rPr>
                        <a:t>h</a:t>
                      </a:r>
                      <a:r>
                        <a:rPr sz="800" spc="-35" dirty="0">
                          <a:latin typeface="Arial"/>
                          <a:cs typeface="Arial"/>
                        </a:rPr>
                        <a:t>a</a:t>
                      </a:r>
                      <a:r>
                        <a:rPr sz="800" dirty="0">
                          <a:latin typeface="Arial"/>
                          <a:cs typeface="Arial"/>
                        </a:rPr>
                        <a:t>s </a:t>
                      </a:r>
                      <a:r>
                        <a:rPr sz="800" spc="20" dirty="0">
                          <a:latin typeface="Arial"/>
                          <a:cs typeface="Arial"/>
                        </a:rPr>
                        <a:t> </a:t>
                      </a:r>
                      <a:r>
                        <a:rPr sz="800" spc="15" dirty="0">
                          <a:latin typeface="Arial"/>
                          <a:cs typeface="Arial"/>
                        </a:rPr>
                        <a:t>d</a:t>
                      </a:r>
                      <a:r>
                        <a:rPr sz="800" spc="-10" dirty="0">
                          <a:latin typeface="Arial"/>
                          <a:cs typeface="Arial"/>
                        </a:rPr>
                        <a:t>i</a:t>
                      </a:r>
                      <a:r>
                        <a:rPr sz="800" spc="20" dirty="0">
                          <a:latin typeface="Arial"/>
                          <a:cs typeface="Arial"/>
                        </a:rPr>
                        <a:t>r</a:t>
                      </a:r>
                      <a:r>
                        <a:rPr sz="800" spc="-35" dirty="0">
                          <a:latin typeface="Arial"/>
                          <a:cs typeface="Arial"/>
                        </a:rPr>
                        <a:t>e</a:t>
                      </a:r>
                      <a:r>
                        <a:rPr sz="800" spc="10" dirty="0">
                          <a:latin typeface="Arial"/>
                          <a:cs typeface="Arial"/>
                        </a:rPr>
                        <a:t>c</a:t>
                      </a:r>
                      <a:r>
                        <a:rPr sz="800" spc="15" dirty="0">
                          <a:latin typeface="Arial"/>
                          <a:cs typeface="Arial"/>
                        </a:rPr>
                        <a:t>ti</a:t>
                      </a:r>
                      <a:r>
                        <a:rPr sz="800" spc="-10" dirty="0">
                          <a:latin typeface="Arial"/>
                          <a:cs typeface="Arial"/>
                        </a:rPr>
                        <a:t>on</a:t>
                      </a:r>
                      <a:r>
                        <a:rPr sz="800" dirty="0">
                          <a:latin typeface="Arial"/>
                          <a:cs typeface="Arial"/>
                        </a:rPr>
                        <a:t>s </a:t>
                      </a:r>
                      <a:r>
                        <a:rPr sz="800" spc="20" dirty="0">
                          <a:latin typeface="Arial"/>
                          <a:cs typeface="Arial"/>
                        </a:rPr>
                        <a:t> </a:t>
                      </a:r>
                      <a:r>
                        <a:rPr sz="800" spc="35"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35" dirty="0">
                          <a:latin typeface="Arial"/>
                          <a:cs typeface="Arial"/>
                        </a:rPr>
                        <a:t>a</a:t>
                      </a:r>
                      <a:r>
                        <a:rPr sz="800" dirty="0">
                          <a:latin typeface="Arial"/>
                          <a:cs typeface="Arial"/>
                        </a:rPr>
                        <a:t>t </a:t>
                      </a:r>
                      <a:r>
                        <a:rPr sz="800" spc="55" dirty="0">
                          <a:latin typeface="Arial"/>
                          <a:cs typeface="Arial"/>
                        </a:rPr>
                        <a:t> </a:t>
                      </a:r>
                      <a:r>
                        <a:rPr sz="800" spc="-10" dirty="0">
                          <a:latin typeface="Arial"/>
                          <a:cs typeface="Arial"/>
                        </a:rPr>
                        <a:t>and i</a:t>
                      </a:r>
                      <a:r>
                        <a:rPr sz="800" dirty="0">
                          <a:latin typeface="Arial"/>
                          <a:cs typeface="Arial"/>
                        </a:rPr>
                        <a:t>s</a:t>
                      </a:r>
                      <a:r>
                        <a:rPr sz="800" spc="25" dirty="0">
                          <a:latin typeface="Arial"/>
                          <a:cs typeface="Arial"/>
                        </a:rPr>
                        <a:t> </a:t>
                      </a:r>
                      <a:r>
                        <a:rPr sz="800" spc="-35" dirty="0">
                          <a:latin typeface="Arial"/>
                          <a:cs typeface="Arial"/>
                        </a:rPr>
                        <a:t>a</a:t>
                      </a:r>
                      <a:r>
                        <a:rPr sz="800" spc="-5" dirty="0">
                          <a:latin typeface="Arial"/>
                          <a:cs typeface="Arial"/>
                        </a:rPr>
                        <a:t>t</a:t>
                      </a:r>
                      <a:r>
                        <a:rPr sz="800" spc="15" dirty="0">
                          <a:latin typeface="Arial"/>
                          <a:cs typeface="Arial"/>
                        </a:rPr>
                        <a:t>t</a:t>
                      </a:r>
                      <a:r>
                        <a:rPr sz="800" spc="-10" dirty="0">
                          <a:latin typeface="Arial"/>
                          <a:cs typeface="Arial"/>
                        </a:rPr>
                        <a:t>a</a:t>
                      </a:r>
                      <a:r>
                        <a:rPr sz="800" spc="10" dirty="0">
                          <a:latin typeface="Arial"/>
                          <a:cs typeface="Arial"/>
                        </a:rPr>
                        <a:t>c</a:t>
                      </a:r>
                      <a:r>
                        <a:rPr sz="800" spc="15" dirty="0">
                          <a:latin typeface="Arial"/>
                          <a:cs typeface="Arial"/>
                        </a:rPr>
                        <a:t>h</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t</a:t>
                      </a:r>
                      <a:r>
                        <a:rPr sz="800" dirty="0">
                          <a:latin typeface="Arial"/>
                          <a:cs typeface="Arial"/>
                        </a:rPr>
                        <a:t>o</a:t>
                      </a:r>
                      <a:r>
                        <a:rPr sz="800" spc="-1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5"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a:t>
                      </a:r>
                      <a:r>
                        <a:rPr sz="800" spc="5" dirty="0">
                          <a:latin typeface="Arial"/>
                          <a:cs typeface="Arial"/>
                        </a:rPr>
                        <a:t> </a:t>
                      </a:r>
                      <a:r>
                        <a:rPr sz="800" spc="15" dirty="0">
                          <a:latin typeface="Arial"/>
                          <a:cs typeface="Arial"/>
                        </a:rPr>
                        <a:t>pl</a:t>
                      </a:r>
                      <a:r>
                        <a:rPr sz="800" spc="-10" dirty="0">
                          <a:latin typeface="Arial"/>
                          <a:cs typeface="Arial"/>
                        </a:rPr>
                        <a:t>an.</a:t>
                      </a:r>
                      <a:endParaRPr sz="800">
                        <a:latin typeface="Arial"/>
                        <a:cs typeface="Arial"/>
                      </a:endParaRPr>
                    </a:p>
                    <a:p>
                      <a:pPr marL="294640" marR="60325" indent="-228600" algn="just">
                        <a:lnSpc>
                          <a:spcPct val="93300"/>
                        </a:lnSpc>
                        <a:spcBef>
                          <a:spcPts val="40"/>
                        </a:spcBef>
                        <a:buFont typeface="Symbol"/>
                        <a:buChar char=""/>
                        <a:tabLst>
                          <a:tab pos="295275" algn="l"/>
                        </a:tabLst>
                      </a:pPr>
                      <a:r>
                        <a:rPr sz="800" spc="10" dirty="0">
                          <a:latin typeface="Arial"/>
                          <a:cs typeface="Arial"/>
                        </a:rPr>
                        <a:t>M</a:t>
                      </a:r>
                      <a:r>
                        <a:rPr sz="800" spc="-10" dirty="0">
                          <a:latin typeface="Arial"/>
                          <a:cs typeface="Arial"/>
                        </a:rPr>
                        <a:t>e</a:t>
                      </a:r>
                      <a:r>
                        <a:rPr sz="800" spc="-5" dirty="0">
                          <a:latin typeface="Arial"/>
                          <a:cs typeface="Arial"/>
                        </a:rPr>
                        <a:t>t</a:t>
                      </a:r>
                      <a:r>
                        <a:rPr sz="800" spc="15" dirty="0">
                          <a:latin typeface="Arial"/>
                          <a:cs typeface="Arial"/>
                        </a:rPr>
                        <a:t>h</a:t>
                      </a:r>
                      <a:r>
                        <a:rPr sz="800" spc="-10" dirty="0">
                          <a:latin typeface="Arial"/>
                          <a:cs typeface="Arial"/>
                        </a:rPr>
                        <a:t>o</a:t>
                      </a:r>
                      <a:r>
                        <a:rPr sz="800" dirty="0">
                          <a:latin typeface="Arial"/>
                          <a:cs typeface="Arial"/>
                        </a:rPr>
                        <a:t>d </a:t>
                      </a:r>
                      <a:r>
                        <a:rPr sz="800" spc="-2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10" dirty="0">
                          <a:latin typeface="Arial"/>
                          <a:cs typeface="Arial"/>
                        </a:rPr>
                        <a:t> </a:t>
                      </a:r>
                      <a:r>
                        <a:rPr sz="800" spc="-35" dirty="0">
                          <a:latin typeface="Arial"/>
                          <a:cs typeface="Arial"/>
                        </a:rPr>
                        <a:t>a</a:t>
                      </a:r>
                      <a:r>
                        <a:rPr sz="800" spc="10" dirty="0">
                          <a:latin typeface="Arial"/>
                          <a:cs typeface="Arial"/>
                        </a:rPr>
                        <a:t>s</a:t>
                      </a:r>
                      <a:r>
                        <a:rPr sz="800" spc="35" dirty="0">
                          <a:latin typeface="Arial"/>
                          <a:cs typeface="Arial"/>
                        </a:rPr>
                        <a:t>s</a:t>
                      </a:r>
                      <a:r>
                        <a:rPr sz="800" spc="-35" dirty="0">
                          <a:latin typeface="Arial"/>
                          <a:cs typeface="Arial"/>
                        </a:rPr>
                        <a:t>e</a:t>
                      </a:r>
                      <a:r>
                        <a:rPr sz="800" spc="10" dirty="0">
                          <a:latin typeface="Arial"/>
                          <a:cs typeface="Arial"/>
                        </a:rPr>
                        <a:t>ss</a:t>
                      </a:r>
                      <a:r>
                        <a:rPr sz="800" spc="-10" dirty="0">
                          <a:latin typeface="Arial"/>
                          <a:cs typeface="Arial"/>
                        </a:rPr>
                        <a:t>i</a:t>
                      </a:r>
                      <a:r>
                        <a:rPr sz="800" spc="15" dirty="0">
                          <a:latin typeface="Arial"/>
                          <a:cs typeface="Arial"/>
                        </a:rPr>
                        <a:t>n</a:t>
                      </a:r>
                      <a:r>
                        <a:rPr sz="800" dirty="0">
                          <a:latin typeface="Arial"/>
                          <a:cs typeface="Arial"/>
                        </a:rPr>
                        <a:t>g </a:t>
                      </a:r>
                      <a:r>
                        <a:rPr sz="800" spc="-2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ent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i</a:t>
                      </a:r>
                      <a:r>
                        <a:rPr sz="800" spc="15" dirty="0">
                          <a:latin typeface="Arial"/>
                          <a:cs typeface="Arial"/>
                        </a:rPr>
                        <a:t>n</a:t>
                      </a:r>
                      <a:r>
                        <a:rPr sz="800" dirty="0">
                          <a:latin typeface="Arial"/>
                          <a:cs typeface="Arial"/>
                        </a:rPr>
                        <a:t>g      </a:t>
                      </a:r>
                      <a:r>
                        <a:rPr sz="800" spc="6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65" dirty="0">
                          <a:latin typeface="Arial"/>
                          <a:cs typeface="Arial"/>
                        </a:rPr>
                        <a:t> </a:t>
                      </a:r>
                      <a:r>
                        <a:rPr sz="800" spc="-10" dirty="0">
                          <a:latin typeface="Arial"/>
                          <a:cs typeface="Arial"/>
                        </a:rPr>
                        <a:t>e</a:t>
                      </a:r>
                      <a:r>
                        <a:rPr sz="800" spc="10" dirty="0">
                          <a:latin typeface="Arial"/>
                          <a:cs typeface="Arial"/>
                        </a:rPr>
                        <a:t>v</a:t>
                      </a:r>
                      <a:r>
                        <a:rPr sz="800" spc="-10" dirty="0">
                          <a:latin typeface="Arial"/>
                          <a:cs typeface="Arial"/>
                        </a:rPr>
                        <a:t>a</a:t>
                      </a:r>
                      <a:r>
                        <a:rPr sz="800" spc="15" dirty="0">
                          <a:latin typeface="Arial"/>
                          <a:cs typeface="Arial"/>
                        </a:rPr>
                        <a:t>lu</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ng in</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15" dirty="0">
                          <a:latin typeface="Arial"/>
                          <a:cs typeface="Arial"/>
                        </a:rPr>
                        <a:t>ti</a:t>
                      </a:r>
                      <a:r>
                        <a:rPr sz="800" spc="-10" dirty="0">
                          <a:latin typeface="Arial"/>
                          <a:cs typeface="Arial"/>
                        </a:rPr>
                        <a:t>o</a:t>
                      </a:r>
                      <a:r>
                        <a:rPr sz="800" dirty="0">
                          <a:latin typeface="Arial"/>
                          <a:cs typeface="Arial"/>
                        </a:rPr>
                        <a:t>n      </a:t>
                      </a:r>
                      <a:r>
                        <a:rPr sz="800" spc="90" dirty="0">
                          <a:latin typeface="Arial"/>
                          <a:cs typeface="Arial"/>
                        </a:rPr>
                        <a:t> </a:t>
                      </a:r>
                      <a:r>
                        <a:rPr sz="800" spc="-10" dirty="0">
                          <a:latin typeface="Arial"/>
                          <a:cs typeface="Arial"/>
                        </a:rPr>
                        <a:t>i</a:t>
                      </a:r>
                      <a:r>
                        <a:rPr sz="800" dirty="0">
                          <a:latin typeface="Arial"/>
                          <a:cs typeface="Arial"/>
                        </a:rPr>
                        <a:t>s      </a:t>
                      </a:r>
                      <a:r>
                        <a:rPr sz="800" spc="110" dirty="0">
                          <a:latin typeface="Arial"/>
                          <a:cs typeface="Arial"/>
                        </a:rPr>
                        <a:t> </a:t>
                      </a:r>
                      <a:r>
                        <a:rPr sz="800" spc="-10" dirty="0">
                          <a:latin typeface="Arial"/>
                          <a:cs typeface="Arial"/>
                        </a:rPr>
                        <a:t>di</a:t>
                      </a:r>
                      <a:r>
                        <a:rPr sz="800" spc="10" dirty="0">
                          <a:latin typeface="Arial"/>
                          <a:cs typeface="Arial"/>
                        </a:rPr>
                        <a:t>sc</a:t>
                      </a:r>
                      <a:r>
                        <a:rPr sz="800" spc="-10" dirty="0">
                          <a:latin typeface="Arial"/>
                          <a:cs typeface="Arial"/>
                        </a:rPr>
                        <a:t>u</a:t>
                      </a:r>
                      <a:r>
                        <a:rPr sz="800" spc="10" dirty="0">
                          <a:latin typeface="Arial"/>
                          <a:cs typeface="Arial"/>
                        </a:rPr>
                        <a:t>s</a:t>
                      </a:r>
                      <a:r>
                        <a:rPr sz="800" spc="35" dirty="0">
                          <a:latin typeface="Arial"/>
                          <a:cs typeface="Arial"/>
                        </a:rPr>
                        <a:t>s</a:t>
                      </a:r>
                      <a:r>
                        <a:rPr sz="800" spc="-30" dirty="0">
                          <a:latin typeface="Arial"/>
                          <a:cs typeface="Arial"/>
                        </a:rPr>
                        <a:t>e</a:t>
                      </a:r>
                      <a:r>
                        <a:rPr sz="800" dirty="0">
                          <a:latin typeface="Arial"/>
                          <a:cs typeface="Arial"/>
                        </a:rPr>
                        <a:t>d </a:t>
                      </a:r>
                      <a:r>
                        <a:rPr sz="800" spc="10"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291465" marR="57785" indent="-228600" algn="just">
                        <a:lnSpc>
                          <a:spcPct val="93000"/>
                        </a:lnSpc>
                        <a:buFont typeface="Symbol"/>
                        <a:buChar char=""/>
                        <a:tabLst>
                          <a:tab pos="292100" algn="l"/>
                        </a:tabLst>
                      </a:pPr>
                      <a:r>
                        <a:rPr sz="800" spc="65" dirty="0">
                          <a:latin typeface="Arial"/>
                          <a:cs typeface="Arial"/>
                        </a:rPr>
                        <a:t>W</a:t>
                      </a:r>
                      <a:r>
                        <a:rPr sz="800" spc="-35" dirty="0">
                          <a:latin typeface="Arial"/>
                          <a:cs typeface="Arial"/>
                        </a:rPr>
                        <a:t>o</a:t>
                      </a:r>
                      <a:r>
                        <a:rPr sz="800" dirty="0">
                          <a:latin typeface="Arial"/>
                          <a:cs typeface="Arial"/>
                        </a:rPr>
                        <a:t>r</a:t>
                      </a:r>
                      <a:r>
                        <a:rPr sz="800" spc="-15" dirty="0">
                          <a:latin typeface="Arial"/>
                          <a:cs typeface="Arial"/>
                        </a:rPr>
                        <a:t>k</a:t>
                      </a:r>
                      <a:r>
                        <a:rPr sz="800" spc="10" dirty="0">
                          <a:latin typeface="Arial"/>
                          <a:cs typeface="Arial"/>
                        </a:rPr>
                        <a:t>s</a:t>
                      </a:r>
                      <a:r>
                        <a:rPr sz="800" spc="-10" dirty="0">
                          <a:latin typeface="Arial"/>
                          <a:cs typeface="Arial"/>
                        </a:rPr>
                        <a:t>hee</a:t>
                      </a:r>
                      <a:r>
                        <a:rPr sz="800" spc="-5" dirty="0">
                          <a:latin typeface="Arial"/>
                          <a:cs typeface="Arial"/>
                        </a:rPr>
                        <a:t>t</a:t>
                      </a:r>
                      <a:r>
                        <a:rPr sz="800" dirty="0">
                          <a:latin typeface="Arial"/>
                          <a:cs typeface="Arial"/>
                        </a:rPr>
                        <a:t>s </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70" dirty="0">
                          <a:latin typeface="Arial"/>
                          <a:cs typeface="Arial"/>
                        </a:rPr>
                        <a:t> </a:t>
                      </a:r>
                      <a:r>
                        <a:rPr sz="800" spc="-10" dirty="0">
                          <a:latin typeface="Arial"/>
                          <a:cs typeface="Arial"/>
                        </a:rPr>
                        <a:t>a</a:t>
                      </a:r>
                      <a:r>
                        <a:rPr sz="800" spc="15" dirty="0">
                          <a:latin typeface="Arial"/>
                          <a:cs typeface="Arial"/>
                        </a:rPr>
                        <a:t>ll</a:t>
                      </a:r>
                      <a:r>
                        <a:rPr sz="800" spc="-10" dirty="0">
                          <a:latin typeface="Arial"/>
                          <a:cs typeface="Arial"/>
                        </a:rPr>
                        <a:t>o</a:t>
                      </a:r>
                      <a:r>
                        <a:rPr sz="800" dirty="0">
                          <a:latin typeface="Arial"/>
                          <a:cs typeface="Arial"/>
                        </a:rPr>
                        <a:t>w</a:t>
                      </a:r>
                      <a:r>
                        <a:rPr sz="800" spc="-10" dirty="0">
                          <a:latin typeface="Arial"/>
                          <a:cs typeface="Arial"/>
                        </a:rPr>
                        <a:t>e</a:t>
                      </a:r>
                      <a:r>
                        <a:rPr sz="800" dirty="0">
                          <a:latin typeface="Arial"/>
                          <a:cs typeface="Arial"/>
                        </a:rPr>
                        <a:t>d </a:t>
                      </a:r>
                      <a:r>
                        <a:rPr sz="800" spc="-50" dirty="0">
                          <a:latin typeface="Arial"/>
                          <a:cs typeface="Arial"/>
                        </a:rPr>
                        <a:t> </a:t>
                      </a:r>
                      <a:r>
                        <a:rPr sz="800" spc="15" dirty="0">
                          <a:latin typeface="Arial"/>
                          <a:cs typeface="Arial"/>
                        </a:rPr>
                        <a:t>h</a:t>
                      </a:r>
                      <a:r>
                        <a:rPr sz="800" spc="-35" dirty="0">
                          <a:latin typeface="Arial"/>
                          <a:cs typeface="Arial"/>
                        </a:rPr>
                        <a:t>e</a:t>
                      </a:r>
                      <a:r>
                        <a:rPr sz="800" spc="20" dirty="0">
                          <a:latin typeface="Arial"/>
                          <a:cs typeface="Arial"/>
                        </a:rPr>
                        <a:t>r</a:t>
                      </a:r>
                      <a:r>
                        <a:rPr sz="800" spc="-10" dirty="0">
                          <a:latin typeface="Arial"/>
                          <a:cs typeface="Arial"/>
                        </a:rPr>
                        <a:t>e. </a:t>
                      </a: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a:t>
                      </a:r>
                      <a:r>
                        <a:rPr sz="800" spc="7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30" dirty="0">
                          <a:latin typeface="Arial"/>
                          <a:cs typeface="Arial"/>
                        </a:rPr>
                        <a:t> </a:t>
                      </a:r>
                      <a:r>
                        <a:rPr sz="800" spc="15" dirty="0">
                          <a:latin typeface="Arial"/>
                          <a:cs typeface="Arial"/>
                        </a:rPr>
                        <a:t>n</a:t>
                      </a:r>
                      <a:r>
                        <a:rPr sz="800" spc="-10" dirty="0">
                          <a:latin typeface="Arial"/>
                          <a:cs typeface="Arial"/>
                        </a:rPr>
                        <a:t>o</a:t>
                      </a:r>
                      <a:r>
                        <a:rPr sz="800" dirty="0">
                          <a:latin typeface="Arial"/>
                          <a:cs typeface="Arial"/>
                        </a:rPr>
                        <a:t>t</a:t>
                      </a:r>
                      <a:r>
                        <a:rPr sz="800" spc="6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10" dirty="0">
                          <a:latin typeface="Arial"/>
                          <a:cs typeface="Arial"/>
                        </a:rPr>
                        <a:t>c</a:t>
                      </a:r>
                      <a:r>
                        <a:rPr sz="800" spc="15" dirty="0">
                          <a:latin typeface="Arial"/>
                          <a:cs typeface="Arial"/>
                        </a:rPr>
                        <a:t>i</a:t>
                      </a:r>
                      <a:r>
                        <a:rPr sz="800" spc="-10" dirty="0">
                          <a:latin typeface="Arial"/>
                          <a:cs typeface="Arial"/>
                        </a:rPr>
                        <a:t>n</a:t>
                      </a:r>
                      <a:r>
                        <a:rPr sz="800" dirty="0">
                          <a:latin typeface="Arial"/>
                          <a:cs typeface="Arial"/>
                        </a:rPr>
                        <a:t>g</a:t>
                      </a:r>
                      <a:r>
                        <a:rPr sz="800" spc="55" dirty="0">
                          <a:latin typeface="Arial"/>
                          <a:cs typeface="Arial"/>
                        </a:rPr>
                        <a:t> </a:t>
                      </a:r>
                      <a:r>
                        <a:rPr sz="800" spc="15" dirty="0">
                          <a:latin typeface="Arial"/>
                          <a:cs typeface="Arial"/>
                        </a:rPr>
                        <a:t>th</a:t>
                      </a:r>
                      <a:r>
                        <a:rPr sz="800" dirty="0">
                          <a:latin typeface="Arial"/>
                          <a:cs typeface="Arial"/>
                        </a:rPr>
                        <a:t>e </a:t>
                      </a:r>
                      <a:r>
                        <a:rPr sz="800" spc="10" dirty="0">
                          <a:latin typeface="Arial"/>
                          <a:cs typeface="Arial"/>
                        </a:rPr>
                        <a:t>s</a:t>
                      </a:r>
                      <a:r>
                        <a:rPr sz="800" spc="-10" dirty="0">
                          <a:latin typeface="Arial"/>
                          <a:cs typeface="Arial"/>
                        </a:rPr>
                        <a:t>a</a:t>
                      </a:r>
                      <a:r>
                        <a:rPr sz="800" spc="10" dirty="0">
                          <a:latin typeface="Arial"/>
                          <a:cs typeface="Arial"/>
                        </a:rPr>
                        <a:t>m</a:t>
                      </a:r>
                      <a:r>
                        <a:rPr sz="800" dirty="0">
                          <a:latin typeface="Arial"/>
                          <a:cs typeface="Arial"/>
                        </a:rPr>
                        <a:t>e</a:t>
                      </a:r>
                      <a:r>
                        <a:rPr sz="800" spc="30" dirty="0">
                          <a:latin typeface="Arial"/>
                          <a:cs typeface="Arial"/>
                        </a:rPr>
                        <a:t> </a:t>
                      </a:r>
                      <a:r>
                        <a:rPr sz="800" spc="35" dirty="0">
                          <a:latin typeface="Arial"/>
                          <a:cs typeface="Arial"/>
                        </a:rPr>
                        <a:t>s</a:t>
                      </a:r>
                      <a:r>
                        <a:rPr sz="800" spc="-15" dirty="0">
                          <a:latin typeface="Arial"/>
                          <a:cs typeface="Arial"/>
                        </a:rPr>
                        <a:t>k</a:t>
                      </a:r>
                      <a:r>
                        <a:rPr sz="800" spc="-10" dirty="0">
                          <a:latin typeface="Arial"/>
                          <a:cs typeface="Arial"/>
                        </a:rPr>
                        <a:t>i</a:t>
                      </a:r>
                      <a:r>
                        <a:rPr sz="800" spc="15" dirty="0">
                          <a:latin typeface="Arial"/>
                          <a:cs typeface="Arial"/>
                        </a:rPr>
                        <a:t>l</a:t>
                      </a:r>
                      <a:r>
                        <a:rPr sz="800" dirty="0">
                          <a:latin typeface="Arial"/>
                          <a:cs typeface="Arial"/>
                        </a:rPr>
                        <a:t>l</a:t>
                      </a:r>
                      <a:r>
                        <a:rPr sz="800" spc="80" dirty="0">
                          <a:latin typeface="Arial"/>
                          <a:cs typeface="Arial"/>
                        </a:rPr>
                        <a:t> </a:t>
                      </a:r>
                      <a:r>
                        <a:rPr sz="800" spc="-35" dirty="0">
                          <a:latin typeface="Arial"/>
                          <a:cs typeface="Arial"/>
                        </a:rPr>
                        <a:t>o</a:t>
                      </a:r>
                      <a:r>
                        <a:rPr sz="800" dirty="0">
                          <a:latin typeface="Arial"/>
                          <a:cs typeface="Arial"/>
                        </a:rPr>
                        <a:t>r</a:t>
                      </a:r>
                      <a:r>
                        <a:rPr sz="800" spc="6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dirty="0">
                          <a:latin typeface="Arial"/>
                          <a:cs typeface="Arial"/>
                        </a:rPr>
                        <a:t>t</a:t>
                      </a:r>
                      <a:r>
                        <a:rPr sz="800" spc="60" dirty="0">
                          <a:latin typeface="Arial"/>
                          <a:cs typeface="Arial"/>
                        </a:rPr>
                        <a:t> </a:t>
                      </a:r>
                      <a:r>
                        <a:rPr sz="800" spc="15" dirty="0">
                          <a:latin typeface="Arial"/>
                          <a:cs typeface="Arial"/>
                        </a:rPr>
                        <a:t>t</a:t>
                      </a:r>
                      <a:r>
                        <a:rPr sz="800" spc="-10" dirty="0">
                          <a:latin typeface="Arial"/>
                          <a:cs typeface="Arial"/>
                        </a:rPr>
                        <a:t>a</a:t>
                      </a:r>
                      <a:r>
                        <a:rPr sz="800" spc="15" dirty="0">
                          <a:latin typeface="Arial"/>
                          <a:cs typeface="Arial"/>
                        </a:rPr>
                        <a:t>u</a:t>
                      </a:r>
                      <a:r>
                        <a:rPr sz="800" spc="-10" dirty="0">
                          <a:latin typeface="Arial"/>
                          <a:cs typeface="Arial"/>
                        </a:rPr>
                        <a:t>gh</a:t>
                      </a:r>
                      <a:r>
                        <a:rPr sz="800" dirty="0">
                          <a:latin typeface="Arial"/>
                          <a:cs typeface="Arial"/>
                        </a:rPr>
                        <a:t>t</a:t>
                      </a:r>
                      <a:r>
                        <a:rPr sz="800" spc="85" dirty="0">
                          <a:latin typeface="Arial"/>
                          <a:cs typeface="Arial"/>
                        </a:rPr>
                        <a:t> </a:t>
                      </a:r>
                      <a:r>
                        <a:rPr sz="800" spc="-10"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45" dirty="0">
                          <a:latin typeface="Arial"/>
                          <a:cs typeface="Arial"/>
                        </a:rPr>
                        <a:t> </a:t>
                      </a:r>
                      <a:r>
                        <a:rPr sz="800" spc="15" dirty="0">
                          <a:latin typeface="Arial"/>
                          <a:cs typeface="Arial"/>
                        </a:rPr>
                        <a:t>in</a:t>
                      </a:r>
                      <a:r>
                        <a:rPr sz="800" spc="-10" dirty="0">
                          <a:latin typeface="Arial"/>
                          <a:cs typeface="Arial"/>
                        </a:rPr>
                        <a:t>pu</a:t>
                      </a:r>
                      <a:r>
                        <a:rPr sz="800" dirty="0">
                          <a:latin typeface="Arial"/>
                          <a:cs typeface="Arial"/>
                        </a:rPr>
                        <a:t>t  </a:t>
                      </a:r>
                      <a:r>
                        <a:rPr sz="800" spc="-2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55" dirty="0">
                          <a:latin typeface="Arial"/>
                          <a:cs typeface="Arial"/>
                        </a:rPr>
                        <a:t> </a:t>
                      </a:r>
                      <a:r>
                        <a:rPr sz="800" spc="15" dirty="0">
                          <a:latin typeface="Arial"/>
                          <a:cs typeface="Arial"/>
                        </a:rPr>
                        <a:t>th</a:t>
                      </a:r>
                      <a:r>
                        <a:rPr sz="800" spc="-35" dirty="0">
                          <a:latin typeface="Arial"/>
                          <a:cs typeface="Arial"/>
                        </a:rPr>
                        <a:t>a</a:t>
                      </a:r>
                      <a:r>
                        <a:rPr sz="800" dirty="0">
                          <a:latin typeface="Arial"/>
                          <a:cs typeface="Arial"/>
                        </a:rPr>
                        <a:t>t  </a:t>
                      </a:r>
                      <a:r>
                        <a:rPr sz="800" spc="-50" dirty="0">
                          <a:latin typeface="Arial"/>
                          <a:cs typeface="Arial"/>
                        </a:rPr>
                        <a:t> </a:t>
                      </a:r>
                      <a:r>
                        <a:rPr sz="800" spc="15" dirty="0">
                          <a:latin typeface="Arial"/>
                          <a:cs typeface="Arial"/>
                        </a:rPr>
                        <a:t>th</a:t>
                      </a:r>
                      <a:r>
                        <a:rPr sz="800" spc="-10" dirty="0">
                          <a:latin typeface="Arial"/>
                          <a:cs typeface="Arial"/>
                        </a:rPr>
                        <a:t>ey </a:t>
                      </a:r>
                      <a:r>
                        <a:rPr sz="800" dirty="0">
                          <a:latin typeface="Arial"/>
                          <a:cs typeface="Arial"/>
                        </a:rPr>
                        <a:t>w</a:t>
                      </a:r>
                      <a:r>
                        <a:rPr sz="800" spc="-10" dirty="0">
                          <a:latin typeface="Arial"/>
                          <a:cs typeface="Arial"/>
                        </a:rPr>
                        <a:t>e</a:t>
                      </a:r>
                      <a:r>
                        <a:rPr sz="800" spc="20" dirty="0">
                          <a:latin typeface="Arial"/>
                          <a:cs typeface="Arial"/>
                        </a:rPr>
                        <a:t>r</a:t>
                      </a:r>
                      <a:r>
                        <a:rPr sz="800" dirty="0">
                          <a:latin typeface="Arial"/>
                          <a:cs typeface="Arial"/>
                        </a:rPr>
                        <a:t>e</a:t>
                      </a:r>
                      <a:r>
                        <a:rPr sz="800" spc="55" dirty="0">
                          <a:latin typeface="Arial"/>
                          <a:cs typeface="Arial"/>
                        </a:rPr>
                        <a:t> </a:t>
                      </a:r>
                      <a:r>
                        <a:rPr sz="800" spc="-10" dirty="0">
                          <a:latin typeface="Arial"/>
                          <a:cs typeface="Arial"/>
                        </a:rPr>
                        <a:t>e</a:t>
                      </a:r>
                      <a:r>
                        <a:rPr sz="800" spc="15" dirty="0">
                          <a:latin typeface="Arial"/>
                          <a:cs typeface="Arial"/>
                        </a:rPr>
                        <a:t>ng</a:t>
                      </a:r>
                      <a:r>
                        <a:rPr sz="800" spc="-10" dirty="0">
                          <a:latin typeface="Arial"/>
                          <a:cs typeface="Arial"/>
                        </a:rPr>
                        <a:t>a</a:t>
                      </a:r>
                      <a:r>
                        <a:rPr sz="800" spc="15" dirty="0">
                          <a:latin typeface="Arial"/>
                          <a:cs typeface="Arial"/>
                        </a:rPr>
                        <a:t>g</a:t>
                      </a:r>
                      <a:r>
                        <a:rPr sz="800" spc="-10" dirty="0">
                          <a:latin typeface="Arial"/>
                          <a:cs typeface="Arial"/>
                        </a:rPr>
                        <a:t>e</a:t>
                      </a:r>
                      <a:r>
                        <a:rPr sz="800" dirty="0">
                          <a:latin typeface="Arial"/>
                          <a:cs typeface="Arial"/>
                        </a:rPr>
                        <a:t>d</a:t>
                      </a:r>
                      <a:r>
                        <a:rPr sz="800" spc="55" dirty="0">
                          <a:latin typeface="Arial"/>
                          <a:cs typeface="Arial"/>
                        </a:rPr>
                        <a:t> </a:t>
                      </a:r>
                      <a:r>
                        <a:rPr sz="800" spc="15" dirty="0">
                          <a:latin typeface="Arial"/>
                          <a:cs typeface="Arial"/>
                        </a:rPr>
                        <a:t>i</a:t>
                      </a:r>
                      <a:r>
                        <a:rPr sz="800" dirty="0">
                          <a:latin typeface="Arial"/>
                          <a:cs typeface="Arial"/>
                        </a:rPr>
                        <a:t>n</a:t>
                      </a:r>
                      <a:r>
                        <a:rPr sz="800" spc="55" dirty="0">
                          <a:latin typeface="Arial"/>
                          <a:cs typeface="Arial"/>
                        </a:rPr>
                        <a:t> </a:t>
                      </a:r>
                      <a:r>
                        <a:rPr sz="800" spc="15" dirty="0">
                          <a:latin typeface="Arial"/>
                          <a:cs typeface="Arial"/>
                        </a:rPr>
                        <a:t>u</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r</a:t>
                      </a:r>
                      <a:r>
                        <a:rPr sz="800" spc="85" dirty="0">
                          <a:latin typeface="Arial"/>
                          <a:cs typeface="Arial"/>
                        </a:rPr>
                        <a:t> </a:t>
                      </a:r>
                      <a:r>
                        <a:rPr sz="800" spc="-10" dirty="0">
                          <a:latin typeface="Arial"/>
                          <a:cs typeface="Arial"/>
                        </a:rPr>
                        <a:t>g</a:t>
                      </a:r>
                      <a:r>
                        <a:rPr sz="800" spc="15" dirty="0">
                          <a:latin typeface="Arial"/>
                          <a:cs typeface="Arial"/>
                        </a:rPr>
                        <a:t>u</a:t>
                      </a:r>
                      <a:r>
                        <a:rPr sz="800" spc="-10" dirty="0">
                          <a:latin typeface="Arial"/>
                          <a:cs typeface="Arial"/>
                        </a:rPr>
                        <a:t>i</a:t>
                      </a:r>
                      <a:r>
                        <a:rPr sz="800" spc="15" dirty="0">
                          <a:latin typeface="Arial"/>
                          <a:cs typeface="Arial"/>
                        </a:rPr>
                        <a:t>d</a:t>
                      </a:r>
                      <a:r>
                        <a:rPr sz="800" spc="-10" dirty="0">
                          <a:latin typeface="Arial"/>
                          <a:cs typeface="Arial"/>
                        </a:rPr>
                        <a:t>ed p</a:t>
                      </a:r>
                      <a:r>
                        <a:rPr sz="800" spc="20" dirty="0">
                          <a:latin typeface="Arial"/>
                          <a:cs typeface="Arial"/>
                        </a:rPr>
                        <a:t>r</a:t>
                      </a:r>
                      <a:r>
                        <a:rPr sz="800" spc="-35" dirty="0">
                          <a:latin typeface="Arial"/>
                          <a:cs typeface="Arial"/>
                        </a:rPr>
                        <a:t>a</a:t>
                      </a:r>
                      <a:r>
                        <a:rPr sz="800" spc="10" dirty="0">
                          <a:latin typeface="Arial"/>
                          <a:cs typeface="Arial"/>
                        </a:rPr>
                        <a:t>c</a:t>
                      </a:r>
                      <a:r>
                        <a:rPr sz="800" spc="-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a:t>
                      </a:r>
                      <a:endParaRPr sz="800">
                        <a:latin typeface="Arial"/>
                        <a:cs typeface="Arial"/>
                      </a:endParaRPr>
                    </a:p>
                    <a:p>
                      <a:pPr marL="291465" marR="57785" indent="-228600" algn="just">
                        <a:lnSpc>
                          <a:spcPct val="93300"/>
                        </a:lnSpc>
                        <a:spcBef>
                          <a:spcPts val="40"/>
                        </a:spcBef>
                        <a:buFont typeface="Symbol"/>
                        <a:buChar char=""/>
                        <a:tabLst>
                          <a:tab pos="292100" algn="l"/>
                        </a:tabLst>
                      </a:pPr>
                      <a:r>
                        <a:rPr sz="800" dirty="0">
                          <a:latin typeface="Arial"/>
                          <a:cs typeface="Arial"/>
                        </a:rPr>
                        <a:t>A</a:t>
                      </a:r>
                      <a:r>
                        <a:rPr sz="800" spc="10" dirty="0">
                          <a:latin typeface="Arial"/>
                          <a:cs typeface="Arial"/>
                        </a:rPr>
                        <a:t>ss</a:t>
                      </a:r>
                      <a:r>
                        <a:rPr sz="800" spc="-35" dirty="0">
                          <a:latin typeface="Arial"/>
                          <a:cs typeface="Arial"/>
                        </a:rPr>
                        <a:t>e</a:t>
                      </a:r>
                      <a:r>
                        <a:rPr sz="800" spc="10" dirty="0">
                          <a:latin typeface="Arial"/>
                          <a:cs typeface="Arial"/>
                        </a:rPr>
                        <a:t>ssm</a:t>
                      </a:r>
                      <a:r>
                        <a:rPr sz="800" spc="-10" dirty="0">
                          <a:latin typeface="Arial"/>
                          <a:cs typeface="Arial"/>
                        </a:rPr>
                        <a:t>e</a:t>
                      </a:r>
                      <a:r>
                        <a:rPr sz="800" spc="15" dirty="0">
                          <a:latin typeface="Arial"/>
                          <a:cs typeface="Arial"/>
                        </a:rPr>
                        <a:t>n</a:t>
                      </a:r>
                      <a:r>
                        <a:rPr sz="800" dirty="0">
                          <a:latin typeface="Arial"/>
                          <a:cs typeface="Arial"/>
                        </a:rPr>
                        <a:t>t</a:t>
                      </a:r>
                      <a:r>
                        <a:rPr sz="800" spc="35" dirty="0">
                          <a:latin typeface="Arial"/>
                          <a:cs typeface="Arial"/>
                        </a:rPr>
                        <a:t> </a:t>
                      </a:r>
                      <a:r>
                        <a:rPr sz="800" spc="10" dirty="0">
                          <a:latin typeface="Arial"/>
                          <a:cs typeface="Arial"/>
                        </a:rPr>
                        <a:t>m</a:t>
                      </a:r>
                      <a:r>
                        <a:rPr sz="800" spc="-10" dirty="0">
                          <a:latin typeface="Arial"/>
                          <a:cs typeface="Arial"/>
                        </a:rPr>
                        <a:t>e</a:t>
                      </a:r>
                      <a:r>
                        <a:rPr sz="800" spc="-35" dirty="0">
                          <a:latin typeface="Arial"/>
                          <a:cs typeface="Arial"/>
                        </a:rPr>
                        <a:t>a</a:t>
                      </a:r>
                      <a:r>
                        <a:rPr sz="800" spc="35" dirty="0">
                          <a:latin typeface="Arial"/>
                          <a:cs typeface="Arial"/>
                        </a:rPr>
                        <a:t>s</a:t>
                      </a:r>
                      <a:r>
                        <a:rPr sz="800" spc="-10" dirty="0">
                          <a:latin typeface="Arial"/>
                          <a:cs typeface="Arial"/>
                        </a:rPr>
                        <a:t>u</a:t>
                      </a:r>
                      <a:r>
                        <a:rPr sz="800" spc="20" dirty="0">
                          <a:latin typeface="Arial"/>
                          <a:cs typeface="Arial"/>
                        </a:rPr>
                        <a:t>r</a:t>
                      </a:r>
                      <a:r>
                        <a:rPr sz="800" dirty="0">
                          <a:latin typeface="Arial"/>
                          <a:cs typeface="Arial"/>
                        </a:rPr>
                        <a:t>e</a:t>
                      </a:r>
                      <a:r>
                        <a:rPr sz="800" spc="30" dirty="0">
                          <a:latin typeface="Arial"/>
                          <a:cs typeface="Arial"/>
                        </a:rPr>
                        <a:t> </a:t>
                      </a:r>
                      <a:r>
                        <a:rPr sz="800" spc="15" dirty="0">
                          <a:latin typeface="Arial"/>
                          <a:cs typeface="Arial"/>
                        </a:rPr>
                        <a:t>d</a:t>
                      </a:r>
                      <a:r>
                        <a:rPr sz="800" spc="-10" dirty="0">
                          <a:latin typeface="Arial"/>
                          <a:cs typeface="Arial"/>
                        </a:rPr>
                        <a:t>o</a:t>
                      </a:r>
                      <a:r>
                        <a:rPr sz="800" spc="-35" dirty="0">
                          <a:latin typeface="Arial"/>
                          <a:cs typeface="Arial"/>
                        </a:rPr>
                        <a:t>e</a:t>
                      </a:r>
                      <a:r>
                        <a:rPr sz="800" dirty="0">
                          <a:latin typeface="Arial"/>
                          <a:cs typeface="Arial"/>
                        </a:rPr>
                        <a:t>s</a:t>
                      </a:r>
                      <a:r>
                        <a:rPr sz="800" spc="50" dirty="0">
                          <a:latin typeface="Arial"/>
                          <a:cs typeface="Arial"/>
                        </a:rPr>
                        <a:t> </a:t>
                      </a:r>
                      <a:r>
                        <a:rPr sz="800" spc="15" dirty="0">
                          <a:latin typeface="Arial"/>
                          <a:cs typeface="Arial"/>
                        </a:rPr>
                        <a:t>n</a:t>
                      </a:r>
                      <a:r>
                        <a:rPr sz="800" spc="-10" dirty="0">
                          <a:latin typeface="Arial"/>
                          <a:cs typeface="Arial"/>
                        </a:rPr>
                        <a:t>ot </a:t>
                      </a:r>
                      <a:r>
                        <a:rPr sz="800" spc="10" dirty="0">
                          <a:latin typeface="Arial"/>
                          <a:cs typeface="Arial"/>
                        </a:rPr>
                        <a:t>s</a:t>
                      </a:r>
                      <a:r>
                        <a:rPr sz="800" spc="-10" dirty="0">
                          <a:latin typeface="Arial"/>
                          <a:cs typeface="Arial"/>
                        </a:rPr>
                        <a:t>up</a:t>
                      </a:r>
                      <a:r>
                        <a:rPr sz="800" spc="15" dirty="0">
                          <a:latin typeface="Arial"/>
                          <a:cs typeface="Arial"/>
                        </a:rPr>
                        <a:t>p</a:t>
                      </a:r>
                      <a:r>
                        <a:rPr sz="800" spc="-10" dirty="0">
                          <a:latin typeface="Arial"/>
                          <a:cs typeface="Arial"/>
                        </a:rPr>
                        <a:t>o</a:t>
                      </a:r>
                      <a:r>
                        <a:rPr sz="800" dirty="0">
                          <a:latin typeface="Arial"/>
                          <a:cs typeface="Arial"/>
                        </a:rPr>
                        <a:t>rt </a:t>
                      </a:r>
                      <a:r>
                        <a:rPr sz="800" spc="-20" dirty="0">
                          <a:latin typeface="Arial"/>
                          <a:cs typeface="Arial"/>
                        </a:rPr>
                        <a:t> </a:t>
                      </a:r>
                      <a:r>
                        <a:rPr sz="800" spc="15" dirty="0">
                          <a:latin typeface="Arial"/>
                          <a:cs typeface="Arial"/>
                        </a:rPr>
                        <a:t>th</a:t>
                      </a:r>
                      <a:r>
                        <a:rPr sz="800" dirty="0">
                          <a:latin typeface="Arial"/>
                          <a:cs typeface="Arial"/>
                        </a:rPr>
                        <a:t>e  </a:t>
                      </a:r>
                      <a:r>
                        <a:rPr sz="800" spc="-35" dirty="0">
                          <a:latin typeface="Arial"/>
                          <a:cs typeface="Arial"/>
                        </a:rPr>
                        <a:t>a</a:t>
                      </a:r>
                      <a:r>
                        <a:rPr sz="800" spc="10" dirty="0">
                          <a:latin typeface="Arial"/>
                          <a:cs typeface="Arial"/>
                        </a:rPr>
                        <a:t>c</a:t>
                      </a:r>
                      <a:r>
                        <a:rPr sz="800" spc="15" dirty="0">
                          <a:latin typeface="Arial"/>
                          <a:cs typeface="Arial"/>
                        </a:rPr>
                        <a:t>q</a:t>
                      </a:r>
                      <a:r>
                        <a:rPr sz="800" spc="-10" dirty="0">
                          <a:latin typeface="Arial"/>
                          <a:cs typeface="Arial"/>
                        </a:rPr>
                        <a:t>ui</a:t>
                      </a:r>
                      <a:r>
                        <a:rPr sz="800" spc="10" dirty="0">
                          <a:latin typeface="Arial"/>
                          <a:cs typeface="Arial"/>
                        </a:rPr>
                        <a:t>s</a:t>
                      </a:r>
                      <a:r>
                        <a:rPr sz="800" spc="15" dirty="0">
                          <a:latin typeface="Arial"/>
                          <a:cs typeface="Arial"/>
                        </a:rPr>
                        <a:t>i</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  </a:t>
                      </a:r>
                      <a:r>
                        <a:rPr sz="800" spc="-35" dirty="0">
                          <a:latin typeface="Arial"/>
                          <a:cs typeface="Arial"/>
                        </a:rPr>
                        <a:t>o</a:t>
                      </a:r>
                      <a:r>
                        <a:rPr sz="800" dirty="0">
                          <a:latin typeface="Arial"/>
                          <a:cs typeface="Arial"/>
                        </a:rPr>
                        <a:t>f </a:t>
                      </a:r>
                      <a:r>
                        <a:rPr sz="800" spc="5" dirty="0">
                          <a:latin typeface="Arial"/>
                          <a:cs typeface="Arial"/>
                        </a:rPr>
                        <a:t> </a:t>
                      </a:r>
                      <a:r>
                        <a:rPr sz="800" spc="15" dirty="0">
                          <a:latin typeface="Arial"/>
                          <a:cs typeface="Arial"/>
                        </a:rPr>
                        <a:t>th</a:t>
                      </a:r>
                      <a:r>
                        <a:rPr sz="800" dirty="0">
                          <a:latin typeface="Arial"/>
                          <a:cs typeface="Arial"/>
                        </a:rPr>
                        <a:t>e </a:t>
                      </a:r>
                      <a:r>
                        <a:rPr sz="800" spc="15" dirty="0">
                          <a:latin typeface="Arial"/>
                          <a:cs typeface="Arial"/>
                        </a:rPr>
                        <a:t>n</a:t>
                      </a:r>
                      <a:r>
                        <a:rPr sz="800" spc="-10" dirty="0">
                          <a:latin typeface="Arial"/>
                          <a:cs typeface="Arial"/>
                        </a:rPr>
                        <a:t>e</a:t>
                      </a:r>
                      <a:r>
                        <a:rPr sz="800" dirty="0">
                          <a:latin typeface="Arial"/>
                          <a:cs typeface="Arial"/>
                        </a:rPr>
                        <a:t>w  </a:t>
                      </a:r>
                      <a:r>
                        <a:rPr sz="800" spc="55" dirty="0">
                          <a:latin typeface="Arial"/>
                          <a:cs typeface="Arial"/>
                        </a:rPr>
                        <a:t> </a:t>
                      </a:r>
                      <a:r>
                        <a:rPr sz="800" spc="10" dirty="0">
                          <a:latin typeface="Arial"/>
                          <a:cs typeface="Arial"/>
                        </a:rPr>
                        <a:t>s</a:t>
                      </a:r>
                      <a:r>
                        <a:rPr sz="800" spc="-15" dirty="0">
                          <a:latin typeface="Arial"/>
                          <a:cs typeface="Arial"/>
                        </a:rPr>
                        <a:t>k</a:t>
                      </a:r>
                      <a:r>
                        <a:rPr sz="800" spc="15" dirty="0">
                          <a:latin typeface="Arial"/>
                          <a:cs typeface="Arial"/>
                        </a:rPr>
                        <a:t>i</a:t>
                      </a:r>
                      <a:r>
                        <a:rPr sz="800" spc="-10" dirty="0">
                          <a:latin typeface="Arial"/>
                          <a:cs typeface="Arial"/>
                        </a:rPr>
                        <a:t>l</a:t>
                      </a:r>
                      <a:r>
                        <a:rPr sz="800" dirty="0">
                          <a:latin typeface="Arial"/>
                          <a:cs typeface="Arial"/>
                        </a:rPr>
                        <a:t>l  </a:t>
                      </a:r>
                      <a:r>
                        <a:rPr sz="800" spc="65" dirty="0">
                          <a:latin typeface="Arial"/>
                          <a:cs typeface="Arial"/>
                        </a:rPr>
                        <a:t> </a:t>
                      </a:r>
                      <a:r>
                        <a:rPr sz="800" spc="-10" dirty="0">
                          <a:latin typeface="Arial"/>
                          <a:cs typeface="Arial"/>
                        </a:rPr>
                        <a:t>o</a:t>
                      </a:r>
                      <a:r>
                        <a:rPr sz="800" dirty="0">
                          <a:latin typeface="Arial"/>
                          <a:cs typeface="Arial"/>
                        </a:rPr>
                        <a:t>r  </a:t>
                      </a:r>
                      <a:r>
                        <a:rPr sz="800" spc="5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dirty="0">
                          <a:latin typeface="Arial"/>
                          <a:cs typeface="Arial"/>
                        </a:rPr>
                        <a:t>t  </a:t>
                      </a:r>
                      <a:r>
                        <a:rPr sz="800" spc="70" dirty="0">
                          <a:latin typeface="Arial"/>
                          <a:cs typeface="Arial"/>
                        </a:rPr>
                        <a:t> </a:t>
                      </a:r>
                      <a:r>
                        <a:rPr sz="800" spc="-10" dirty="0">
                          <a:latin typeface="Arial"/>
                          <a:cs typeface="Arial"/>
                        </a:rPr>
                        <a:t>a</a:t>
                      </a:r>
                      <a:r>
                        <a:rPr sz="800" dirty="0">
                          <a:latin typeface="Arial"/>
                          <a:cs typeface="Arial"/>
                        </a:rPr>
                        <a:t>t  </a:t>
                      </a:r>
                      <a:r>
                        <a:rPr sz="800" spc="95" dirty="0">
                          <a:latin typeface="Arial"/>
                          <a:cs typeface="Arial"/>
                        </a:rPr>
                        <a:t> </a:t>
                      </a:r>
                      <a:r>
                        <a:rPr sz="800" dirty="0">
                          <a:latin typeface="Arial"/>
                          <a:cs typeface="Arial"/>
                        </a:rPr>
                        <a:t>a </a:t>
                      </a:r>
                      <a:r>
                        <a:rPr sz="800" spc="-15" dirty="0">
                          <a:latin typeface="Arial"/>
                          <a:cs typeface="Arial"/>
                        </a:rPr>
                        <a:t>m</a:t>
                      </a:r>
                      <a:r>
                        <a:rPr sz="800" spc="15" dirty="0">
                          <a:latin typeface="Arial"/>
                          <a:cs typeface="Arial"/>
                        </a:rPr>
                        <a:t>i</a:t>
                      </a:r>
                      <a:r>
                        <a:rPr sz="800" spc="-10" dirty="0">
                          <a:latin typeface="Arial"/>
                          <a:cs typeface="Arial"/>
                        </a:rPr>
                        <a:t>n</a:t>
                      </a:r>
                      <a:r>
                        <a:rPr sz="800" spc="15" dirty="0">
                          <a:latin typeface="Arial"/>
                          <a:cs typeface="Arial"/>
                        </a:rPr>
                        <a:t>i</a:t>
                      </a:r>
                      <a:r>
                        <a:rPr sz="800" spc="-15" dirty="0">
                          <a:latin typeface="Arial"/>
                          <a:cs typeface="Arial"/>
                        </a:rPr>
                        <a:t>m</a:t>
                      </a:r>
                      <a:r>
                        <a:rPr sz="800" spc="15" dirty="0">
                          <a:latin typeface="Arial"/>
                          <a:cs typeface="Arial"/>
                        </a:rPr>
                        <a:t>u</a:t>
                      </a:r>
                      <a:r>
                        <a:rPr sz="800" dirty="0">
                          <a:latin typeface="Arial"/>
                          <a:cs typeface="Arial"/>
                        </a:rPr>
                        <a:t>m</a:t>
                      </a:r>
                      <a:r>
                        <a:rPr sz="800" spc="5" dirty="0">
                          <a:latin typeface="Arial"/>
                          <a:cs typeface="Arial"/>
                        </a:rPr>
                        <a:t> </a:t>
                      </a:r>
                      <a:r>
                        <a:rPr sz="800" spc="-10" dirty="0">
                          <a:latin typeface="Arial"/>
                          <a:cs typeface="Arial"/>
                        </a:rPr>
                        <a:t>8</a:t>
                      </a:r>
                      <a:r>
                        <a:rPr sz="800" spc="15" dirty="0">
                          <a:latin typeface="Arial"/>
                          <a:cs typeface="Arial"/>
                        </a:rPr>
                        <a:t>0</a:t>
                      </a:r>
                      <a:r>
                        <a:rPr sz="800" dirty="0">
                          <a:latin typeface="Arial"/>
                          <a:cs typeface="Arial"/>
                        </a:rPr>
                        <a:t>%</a:t>
                      </a:r>
                      <a:r>
                        <a:rPr sz="800" spc="5"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v</a:t>
                      </a:r>
                      <a:r>
                        <a:rPr sz="800" spc="-10" dirty="0">
                          <a:latin typeface="Arial"/>
                          <a:cs typeface="Arial"/>
                        </a:rPr>
                        <a:t>el</a:t>
                      </a:r>
                      <a:r>
                        <a:rPr sz="800" dirty="0">
                          <a:latin typeface="Arial"/>
                          <a:cs typeface="Arial"/>
                        </a:rPr>
                        <a:t>.</a:t>
                      </a:r>
                      <a:endParaRPr sz="800">
                        <a:latin typeface="Arial"/>
                        <a:cs typeface="Arial"/>
                      </a:endParaRPr>
                    </a:p>
                    <a:p>
                      <a:pPr marL="291465" marR="61594" indent="-228600" algn="just">
                        <a:lnSpc>
                          <a:spcPct val="93800"/>
                        </a:lnSpc>
                        <a:spcBef>
                          <a:spcPts val="35"/>
                        </a:spcBef>
                        <a:buFont typeface="Symbol"/>
                        <a:buChar char=""/>
                        <a:tabLst>
                          <a:tab pos="292100" algn="l"/>
                        </a:tabLst>
                      </a:pP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90" dirty="0">
                          <a:latin typeface="Arial"/>
                          <a:cs typeface="Arial"/>
                        </a:rPr>
                        <a:t> </a:t>
                      </a:r>
                      <a:r>
                        <a:rPr sz="800" spc="-10" dirty="0">
                          <a:latin typeface="Arial"/>
                          <a:cs typeface="Arial"/>
                        </a:rPr>
                        <a:t>o</a:t>
                      </a:r>
                      <a:r>
                        <a:rPr sz="800" spc="15" dirty="0">
                          <a:latin typeface="Arial"/>
                          <a:cs typeface="Arial"/>
                        </a:rPr>
                        <a:t>bj</a:t>
                      </a:r>
                      <a:r>
                        <a:rPr sz="800" spc="-35" dirty="0">
                          <a:latin typeface="Arial"/>
                          <a:cs typeface="Arial"/>
                        </a:rPr>
                        <a:t>e</a:t>
                      </a:r>
                      <a:r>
                        <a:rPr sz="800" spc="10" dirty="0">
                          <a:latin typeface="Arial"/>
                          <a:cs typeface="Arial"/>
                        </a:rPr>
                        <a:t>c</a:t>
                      </a:r>
                      <a:r>
                        <a:rPr sz="800" spc="15" dirty="0">
                          <a:latin typeface="Arial"/>
                          <a:cs typeface="Arial"/>
                        </a:rPr>
                        <a:t>ti</a:t>
                      </a:r>
                      <a:r>
                        <a:rPr sz="800" spc="-15" dirty="0">
                          <a:latin typeface="Arial"/>
                          <a:cs typeface="Arial"/>
                        </a:rPr>
                        <a:t>v</a:t>
                      </a:r>
                      <a:r>
                        <a:rPr sz="800" dirty="0">
                          <a:latin typeface="Arial"/>
                          <a:cs typeface="Arial"/>
                        </a:rPr>
                        <a:t>e  </a:t>
                      </a:r>
                      <a:r>
                        <a:rPr sz="800" spc="90" dirty="0">
                          <a:latin typeface="Arial"/>
                          <a:cs typeface="Arial"/>
                        </a:rPr>
                        <a:t> </a:t>
                      </a:r>
                      <a:r>
                        <a:rPr sz="800" spc="-10" dirty="0">
                          <a:latin typeface="Arial"/>
                          <a:cs typeface="Arial"/>
                        </a:rPr>
                        <a:t>an</a:t>
                      </a:r>
                      <a:r>
                        <a:rPr sz="800" dirty="0">
                          <a:latin typeface="Arial"/>
                          <a:cs typeface="Arial"/>
                        </a:rPr>
                        <a:t>d  </a:t>
                      </a:r>
                      <a:r>
                        <a:rPr sz="800" spc="65" dirty="0">
                          <a:latin typeface="Arial"/>
                          <a:cs typeface="Arial"/>
                        </a:rPr>
                        <a:t> </a:t>
                      </a:r>
                      <a:r>
                        <a:rPr sz="800" spc="15" dirty="0">
                          <a:latin typeface="Arial"/>
                          <a:cs typeface="Arial"/>
                        </a:rPr>
                        <a:t>ind</a:t>
                      </a:r>
                      <a:r>
                        <a:rPr sz="800" spc="-30" dirty="0">
                          <a:latin typeface="Arial"/>
                          <a:cs typeface="Arial"/>
                        </a:rPr>
                        <a:t>e</a:t>
                      </a:r>
                      <a:r>
                        <a:rPr sz="800" dirty="0">
                          <a:latin typeface="Arial"/>
                          <a:cs typeface="Arial"/>
                        </a:rPr>
                        <a:t>- </a:t>
                      </a:r>
                      <a:r>
                        <a:rPr sz="800" spc="15" dirty="0">
                          <a:latin typeface="Arial"/>
                          <a:cs typeface="Arial"/>
                        </a:rPr>
                        <a:t>p</a:t>
                      </a:r>
                      <a:r>
                        <a:rPr sz="800" spc="-10" dirty="0">
                          <a:latin typeface="Arial"/>
                          <a:cs typeface="Arial"/>
                        </a:rPr>
                        <a:t>en</a:t>
                      </a:r>
                      <a:r>
                        <a:rPr sz="800" spc="15" dirty="0">
                          <a:latin typeface="Arial"/>
                          <a:cs typeface="Arial"/>
                        </a:rPr>
                        <a:t>d</a:t>
                      </a:r>
                      <a:r>
                        <a:rPr sz="800" spc="-10" dirty="0">
                          <a:latin typeface="Arial"/>
                          <a:cs typeface="Arial"/>
                        </a:rPr>
                        <a:t>en</a:t>
                      </a:r>
                      <a:r>
                        <a:rPr sz="800" dirty="0">
                          <a:latin typeface="Arial"/>
                          <a:cs typeface="Arial"/>
                        </a:rPr>
                        <a:t>t</a:t>
                      </a:r>
                      <a:r>
                        <a:rPr sz="800" spc="35" dirty="0">
                          <a:latin typeface="Arial"/>
                          <a:cs typeface="Arial"/>
                        </a:rPr>
                        <a:t> </a:t>
                      </a:r>
                      <a:r>
                        <a:rPr sz="800" spc="-10" dirty="0">
                          <a:latin typeface="Arial"/>
                          <a:cs typeface="Arial"/>
                        </a:rPr>
                        <a:t>p</a:t>
                      </a:r>
                      <a:r>
                        <a:rPr sz="800" spc="20" dirty="0">
                          <a:latin typeface="Arial"/>
                          <a:cs typeface="Arial"/>
                        </a:rPr>
                        <a:t>r</a:t>
                      </a:r>
                      <a:r>
                        <a:rPr sz="800" spc="-35" dirty="0">
                          <a:latin typeface="Arial"/>
                          <a:cs typeface="Arial"/>
                        </a:rPr>
                        <a:t>a</a:t>
                      </a:r>
                      <a:r>
                        <a:rPr sz="800" spc="10" dirty="0">
                          <a:latin typeface="Arial"/>
                          <a:cs typeface="Arial"/>
                        </a:rPr>
                        <a:t>c</a:t>
                      </a:r>
                      <a:r>
                        <a:rPr sz="800" spc="15" dirty="0">
                          <a:latin typeface="Arial"/>
                          <a:cs typeface="Arial"/>
                        </a:rPr>
                        <a:t>t</a:t>
                      </a:r>
                      <a:r>
                        <a:rPr sz="800" spc="-10" dirty="0">
                          <a:latin typeface="Arial"/>
                          <a:cs typeface="Arial"/>
                        </a:rPr>
                        <a:t>i</a:t>
                      </a:r>
                      <a:r>
                        <a:rPr sz="800" spc="35" dirty="0">
                          <a:latin typeface="Arial"/>
                          <a:cs typeface="Arial"/>
                        </a:rPr>
                        <a:t>c</a:t>
                      </a:r>
                      <a:r>
                        <a:rPr sz="800" dirty="0">
                          <a:latin typeface="Arial"/>
                          <a:cs typeface="Arial"/>
                        </a:rPr>
                        <a:t>e</a:t>
                      </a:r>
                      <a:r>
                        <a:rPr sz="800" spc="5" dirty="0">
                          <a:latin typeface="Arial"/>
                          <a:cs typeface="Arial"/>
                        </a:rPr>
                        <a:t> </a:t>
                      </a:r>
                      <a:r>
                        <a:rPr sz="800" spc="-35"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5" dirty="0">
                          <a:latin typeface="Arial"/>
                          <a:cs typeface="Arial"/>
                        </a:rPr>
                        <a:t>it</a:t>
                      </a:r>
                      <a:r>
                        <a:rPr sz="800" dirty="0">
                          <a:latin typeface="Arial"/>
                          <a:cs typeface="Arial"/>
                        </a:rPr>
                        <a:t>y</a:t>
                      </a:r>
                      <a:r>
                        <a:rPr sz="800" spc="5" dirty="0">
                          <a:latin typeface="Arial"/>
                          <a:cs typeface="Arial"/>
                        </a:rPr>
                        <a:t> </a:t>
                      </a:r>
                      <a:r>
                        <a:rPr sz="800" spc="15" dirty="0">
                          <a:latin typeface="Arial"/>
                          <a:cs typeface="Arial"/>
                        </a:rPr>
                        <a:t>d</a:t>
                      </a:r>
                      <a:r>
                        <a:rPr sz="800" dirty="0">
                          <a:latin typeface="Arial"/>
                          <a:cs typeface="Arial"/>
                        </a:rPr>
                        <a:t>o</a:t>
                      </a:r>
                      <a:r>
                        <a:rPr sz="800" spc="-15" dirty="0">
                          <a:latin typeface="Arial"/>
                          <a:cs typeface="Arial"/>
                        </a:rPr>
                        <a:t> </a:t>
                      </a:r>
                      <a:r>
                        <a:rPr sz="800" spc="15" dirty="0">
                          <a:latin typeface="Arial"/>
                          <a:cs typeface="Arial"/>
                        </a:rPr>
                        <a:t>n</a:t>
                      </a:r>
                      <a:r>
                        <a:rPr sz="800" spc="-10" dirty="0">
                          <a:latin typeface="Arial"/>
                          <a:cs typeface="Arial"/>
                        </a:rPr>
                        <a:t>ot </a:t>
                      </a:r>
                      <a:r>
                        <a:rPr sz="800" spc="10" dirty="0">
                          <a:latin typeface="Arial"/>
                          <a:cs typeface="Arial"/>
                        </a:rPr>
                        <a:t>c</a:t>
                      </a:r>
                      <a:r>
                        <a:rPr sz="800" spc="-35" dirty="0">
                          <a:latin typeface="Arial"/>
                          <a:cs typeface="Arial"/>
                        </a:rPr>
                        <a:t>o</a:t>
                      </a:r>
                      <a:r>
                        <a:rPr sz="800" dirty="0">
                          <a:latin typeface="Arial"/>
                          <a:cs typeface="Arial"/>
                        </a:rPr>
                        <a:t>r</a:t>
                      </a:r>
                      <a:r>
                        <a:rPr sz="800" spc="20" dirty="0">
                          <a:latin typeface="Arial"/>
                          <a:cs typeface="Arial"/>
                        </a:rPr>
                        <a:t>r</a:t>
                      </a:r>
                      <a:r>
                        <a:rPr sz="800" spc="-10" dirty="0">
                          <a:latin typeface="Arial"/>
                          <a:cs typeface="Arial"/>
                        </a:rPr>
                        <a:t>e</a:t>
                      </a:r>
                      <a:r>
                        <a:rPr sz="800" spc="15" dirty="0">
                          <a:latin typeface="Arial"/>
                          <a:cs typeface="Arial"/>
                        </a:rPr>
                        <a:t>l</a:t>
                      </a:r>
                      <a:r>
                        <a:rPr sz="800" spc="-10" dirty="0">
                          <a:latin typeface="Arial"/>
                          <a:cs typeface="Arial"/>
                        </a:rPr>
                        <a:t>a</a:t>
                      </a:r>
                      <a:r>
                        <a:rPr sz="800" spc="15" dirty="0">
                          <a:latin typeface="Arial"/>
                          <a:cs typeface="Arial"/>
                        </a:rPr>
                        <a:t>t</a:t>
                      </a:r>
                      <a:r>
                        <a:rPr sz="800" spc="-10" dirty="0">
                          <a:latin typeface="Arial"/>
                          <a:cs typeface="Arial"/>
                        </a:rPr>
                        <a:t>e.</a:t>
                      </a:r>
                      <a:endParaRPr sz="800">
                        <a:latin typeface="Arial"/>
                        <a:cs typeface="Arial"/>
                      </a:endParaRPr>
                    </a:p>
                    <a:p>
                      <a:pPr marL="291465" marR="60325" indent="-228600" algn="just">
                        <a:lnSpc>
                          <a:spcPct val="93300"/>
                        </a:lnSpc>
                        <a:spcBef>
                          <a:spcPts val="40"/>
                        </a:spcBef>
                        <a:buFont typeface="Symbol"/>
                        <a:buChar char=""/>
                        <a:tabLst>
                          <a:tab pos="292100" algn="l"/>
                        </a:tabLst>
                      </a:pPr>
                      <a:r>
                        <a:rPr sz="80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i</a:t>
                      </a:r>
                      <a:r>
                        <a:rPr sz="800" spc="15" dirty="0">
                          <a:latin typeface="Arial"/>
                          <a:cs typeface="Arial"/>
                        </a:rPr>
                        <a:t>t</a:t>
                      </a:r>
                      <a:r>
                        <a:rPr sz="800" dirty="0">
                          <a:latin typeface="Arial"/>
                          <a:cs typeface="Arial"/>
                        </a:rPr>
                        <a:t>y</a:t>
                      </a:r>
                      <a:r>
                        <a:rPr sz="800" spc="5" dirty="0">
                          <a:latin typeface="Arial"/>
                          <a:cs typeface="Arial"/>
                        </a:rPr>
                        <a:t> </a:t>
                      </a:r>
                      <a:r>
                        <a:rPr sz="800" spc="-10" dirty="0">
                          <a:latin typeface="Arial"/>
                          <a:cs typeface="Arial"/>
                        </a:rPr>
                        <a:t>i</a:t>
                      </a:r>
                      <a:r>
                        <a:rPr sz="800" dirty="0">
                          <a:latin typeface="Arial"/>
                          <a:cs typeface="Arial"/>
                        </a:rPr>
                        <a:t>s</a:t>
                      </a:r>
                      <a:r>
                        <a:rPr sz="800" spc="50" dirty="0">
                          <a:latin typeface="Arial"/>
                          <a:cs typeface="Arial"/>
                        </a:rPr>
                        <a:t> </a:t>
                      </a:r>
                      <a:r>
                        <a:rPr sz="800" spc="15" dirty="0">
                          <a:latin typeface="Arial"/>
                          <a:cs typeface="Arial"/>
                        </a:rPr>
                        <a:t>n</a:t>
                      </a:r>
                      <a:r>
                        <a:rPr sz="800" spc="-10" dirty="0">
                          <a:latin typeface="Arial"/>
                          <a:cs typeface="Arial"/>
                        </a:rPr>
                        <a:t>o</a:t>
                      </a:r>
                      <a:r>
                        <a:rPr sz="800" dirty="0">
                          <a:latin typeface="Arial"/>
                          <a:cs typeface="Arial"/>
                        </a:rPr>
                        <a:t>t</a:t>
                      </a:r>
                      <a:r>
                        <a:rPr sz="800" spc="3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sc</a:t>
                      </a:r>
                      <a:r>
                        <a:rPr sz="800" dirty="0">
                          <a:latin typeface="Arial"/>
                          <a:cs typeface="Arial"/>
                        </a:rPr>
                        <a:t>r</a:t>
                      </a:r>
                      <a:r>
                        <a:rPr sz="800" spc="-10" dirty="0">
                          <a:latin typeface="Arial"/>
                          <a:cs typeface="Arial"/>
                        </a:rPr>
                        <a:t>i</a:t>
                      </a:r>
                      <a:r>
                        <a:rPr sz="800" spc="15" dirty="0">
                          <a:latin typeface="Arial"/>
                          <a:cs typeface="Arial"/>
                        </a:rPr>
                        <a:t>b</a:t>
                      </a:r>
                      <a:r>
                        <a:rPr sz="800" spc="-10" dirty="0">
                          <a:latin typeface="Arial"/>
                          <a:cs typeface="Arial"/>
                        </a:rPr>
                        <a:t>e</a:t>
                      </a:r>
                      <a:r>
                        <a:rPr sz="800" dirty="0">
                          <a:latin typeface="Arial"/>
                          <a:cs typeface="Arial"/>
                        </a:rPr>
                        <a:t>d</a:t>
                      </a:r>
                      <a:r>
                        <a:rPr sz="800" spc="30" dirty="0">
                          <a:latin typeface="Arial"/>
                          <a:cs typeface="Arial"/>
                        </a:rPr>
                        <a:t> </a:t>
                      </a:r>
                      <a:r>
                        <a:rPr sz="800" spc="15" dirty="0">
                          <a:latin typeface="Arial"/>
                          <a:cs typeface="Arial"/>
                        </a:rPr>
                        <a:t>i</a:t>
                      </a:r>
                      <a:r>
                        <a:rPr sz="800" dirty="0">
                          <a:latin typeface="Arial"/>
                          <a:cs typeface="Arial"/>
                        </a:rPr>
                        <a:t>n</a:t>
                      </a:r>
                      <a:r>
                        <a:rPr sz="800" spc="5" dirty="0">
                          <a:latin typeface="Arial"/>
                          <a:cs typeface="Arial"/>
                        </a:rPr>
                        <a:t> </a:t>
                      </a:r>
                      <a:r>
                        <a:rPr sz="800" spc="15" dirty="0">
                          <a:latin typeface="Arial"/>
                          <a:cs typeface="Arial"/>
                        </a:rPr>
                        <a:t>te</a:t>
                      </a:r>
                      <a:r>
                        <a:rPr sz="800" spc="-15" dirty="0">
                          <a:latin typeface="Arial"/>
                          <a:cs typeface="Arial"/>
                        </a:rPr>
                        <a:t>x</a:t>
                      </a:r>
                      <a:r>
                        <a:rPr sz="800" spc="-5" dirty="0">
                          <a:latin typeface="Arial"/>
                          <a:cs typeface="Arial"/>
                        </a:rPr>
                        <a:t>t</a:t>
                      </a:r>
                      <a:r>
                        <a:rPr sz="800" dirty="0">
                          <a:latin typeface="Arial"/>
                          <a:cs typeface="Arial"/>
                        </a:rPr>
                        <a:t>, </a:t>
                      </a:r>
                      <a:r>
                        <a:rPr sz="800" spc="15" dirty="0">
                          <a:latin typeface="Arial"/>
                          <a:cs typeface="Arial"/>
                        </a:rPr>
                        <a:t>n</a:t>
                      </a:r>
                      <a:r>
                        <a:rPr sz="800" spc="-35" dirty="0">
                          <a:latin typeface="Arial"/>
                          <a:cs typeface="Arial"/>
                        </a:rPr>
                        <a:t>o</a:t>
                      </a:r>
                      <a:r>
                        <a:rPr sz="800" dirty="0">
                          <a:latin typeface="Arial"/>
                          <a:cs typeface="Arial"/>
                        </a:rPr>
                        <a:t>r </a:t>
                      </a:r>
                      <a:r>
                        <a:rPr sz="800" spc="-60" dirty="0">
                          <a:latin typeface="Arial"/>
                          <a:cs typeface="Arial"/>
                        </a:rPr>
                        <a:t> </a:t>
                      </a:r>
                      <a:r>
                        <a:rPr sz="800" spc="15" dirty="0">
                          <a:latin typeface="Arial"/>
                          <a:cs typeface="Arial"/>
                        </a:rPr>
                        <a:t>d</a:t>
                      </a:r>
                      <a:r>
                        <a:rPr sz="800" spc="-10" dirty="0">
                          <a:latin typeface="Arial"/>
                          <a:cs typeface="Arial"/>
                        </a:rPr>
                        <a:t>i</a:t>
                      </a:r>
                      <a:r>
                        <a:rPr sz="800" spc="20" dirty="0">
                          <a:latin typeface="Arial"/>
                          <a:cs typeface="Arial"/>
                        </a:rPr>
                        <a:t>r</a:t>
                      </a:r>
                      <a:r>
                        <a:rPr sz="800" spc="-35" dirty="0">
                          <a:latin typeface="Arial"/>
                          <a:cs typeface="Arial"/>
                        </a:rPr>
                        <a:t>e</a:t>
                      </a:r>
                      <a:r>
                        <a:rPr sz="800" spc="10" dirty="0">
                          <a:latin typeface="Arial"/>
                          <a:cs typeface="Arial"/>
                        </a:rPr>
                        <a:t>c</a:t>
                      </a:r>
                      <a:r>
                        <a:rPr sz="800" spc="15" dirty="0">
                          <a:latin typeface="Arial"/>
                          <a:cs typeface="Arial"/>
                        </a:rPr>
                        <a:t>ti</a:t>
                      </a:r>
                      <a:r>
                        <a:rPr sz="800" spc="-10" dirty="0">
                          <a:latin typeface="Arial"/>
                          <a:cs typeface="Arial"/>
                        </a:rPr>
                        <a:t>on</a:t>
                      </a:r>
                      <a:r>
                        <a:rPr sz="800" dirty="0">
                          <a:latin typeface="Arial"/>
                          <a:cs typeface="Arial"/>
                        </a:rPr>
                        <a:t>s </a:t>
                      </a:r>
                      <a:r>
                        <a:rPr sz="800" spc="-5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 </a:t>
                      </a:r>
                      <a:r>
                        <a:rPr sz="800" spc="-45" dirty="0">
                          <a:latin typeface="Arial"/>
                          <a:cs typeface="Arial"/>
                        </a:rPr>
                        <a:t> </a:t>
                      </a:r>
                      <a:r>
                        <a:rPr sz="800" spc="-10" dirty="0">
                          <a:latin typeface="Arial"/>
                          <a:cs typeface="Arial"/>
                        </a:rPr>
                        <a:t>an</a:t>
                      </a:r>
                      <a:r>
                        <a:rPr sz="800" dirty="0">
                          <a:latin typeface="Arial"/>
                          <a:cs typeface="Arial"/>
                        </a:rPr>
                        <a:t>d </a:t>
                      </a:r>
                      <a:r>
                        <a:rPr sz="800" spc="-45" dirty="0">
                          <a:latin typeface="Arial"/>
                          <a:cs typeface="Arial"/>
                        </a:rPr>
                        <a:t> </a:t>
                      </a:r>
                      <a:r>
                        <a:rPr sz="800" spc="-10" dirty="0">
                          <a:latin typeface="Arial"/>
                          <a:cs typeface="Arial"/>
                        </a:rPr>
                        <a:t>i</a:t>
                      </a:r>
                      <a:r>
                        <a:rPr sz="800" dirty="0">
                          <a:latin typeface="Arial"/>
                          <a:cs typeface="Arial"/>
                        </a:rPr>
                        <a:t>s </a:t>
                      </a:r>
                      <a:r>
                        <a:rPr sz="800" spc="15" dirty="0">
                          <a:latin typeface="Arial"/>
                          <a:cs typeface="Arial"/>
                        </a:rPr>
                        <a:t>n</a:t>
                      </a:r>
                      <a:r>
                        <a:rPr sz="800" spc="-35" dirty="0">
                          <a:latin typeface="Arial"/>
                          <a:cs typeface="Arial"/>
                        </a:rPr>
                        <a:t>o</a:t>
                      </a:r>
                      <a:r>
                        <a:rPr sz="800" dirty="0">
                          <a:latin typeface="Arial"/>
                          <a:cs typeface="Arial"/>
                        </a:rPr>
                        <a:t>t  </a:t>
                      </a:r>
                      <a:r>
                        <a:rPr sz="800" spc="45" dirty="0">
                          <a:latin typeface="Arial"/>
                          <a:cs typeface="Arial"/>
                        </a:rPr>
                        <a:t> </a:t>
                      </a:r>
                      <a:r>
                        <a:rPr sz="800" spc="-10" dirty="0">
                          <a:latin typeface="Arial"/>
                          <a:cs typeface="Arial"/>
                        </a:rPr>
                        <a:t>a</a:t>
                      </a:r>
                      <a:r>
                        <a:rPr sz="800" spc="15" dirty="0">
                          <a:latin typeface="Arial"/>
                          <a:cs typeface="Arial"/>
                        </a:rPr>
                        <a:t>tt</a:t>
                      </a:r>
                      <a:r>
                        <a:rPr sz="800" spc="-35" dirty="0">
                          <a:latin typeface="Arial"/>
                          <a:cs typeface="Arial"/>
                        </a:rPr>
                        <a:t>a</a:t>
                      </a:r>
                      <a:r>
                        <a:rPr sz="800" spc="10" dirty="0">
                          <a:latin typeface="Arial"/>
                          <a:cs typeface="Arial"/>
                        </a:rPr>
                        <a:t>c</a:t>
                      </a:r>
                      <a:r>
                        <a:rPr sz="800" spc="15" dirty="0">
                          <a:latin typeface="Arial"/>
                          <a:cs typeface="Arial"/>
                        </a:rPr>
                        <a:t>h</a:t>
                      </a:r>
                      <a:r>
                        <a:rPr sz="800" spc="-10" dirty="0">
                          <a:latin typeface="Arial"/>
                          <a:cs typeface="Arial"/>
                        </a:rPr>
                        <a:t>e</a:t>
                      </a:r>
                      <a:r>
                        <a:rPr sz="800" dirty="0">
                          <a:latin typeface="Arial"/>
                          <a:cs typeface="Arial"/>
                        </a:rPr>
                        <a:t>d  </a:t>
                      </a:r>
                      <a:r>
                        <a:rPr sz="800" spc="40" dirty="0">
                          <a:latin typeface="Arial"/>
                          <a:cs typeface="Arial"/>
                        </a:rPr>
                        <a:t> </a:t>
                      </a:r>
                      <a:r>
                        <a:rPr sz="800" spc="15" dirty="0">
                          <a:latin typeface="Arial"/>
                          <a:cs typeface="Arial"/>
                        </a:rPr>
                        <a:t>t</a:t>
                      </a:r>
                      <a:r>
                        <a:rPr sz="800" dirty="0">
                          <a:latin typeface="Arial"/>
                          <a:cs typeface="Arial"/>
                        </a:rPr>
                        <a:t>o  </a:t>
                      </a:r>
                      <a:r>
                        <a:rPr sz="800" spc="2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20"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on p</a:t>
                      </a:r>
                      <a:r>
                        <a:rPr sz="800" spc="15" dirty="0">
                          <a:latin typeface="Arial"/>
                          <a:cs typeface="Arial"/>
                        </a:rPr>
                        <a:t>l</a:t>
                      </a:r>
                      <a:r>
                        <a:rPr sz="800" spc="-10" dirty="0">
                          <a:latin typeface="Arial"/>
                          <a:cs typeface="Arial"/>
                        </a:rPr>
                        <a:t>an.</a:t>
                      </a:r>
                      <a:endParaRPr sz="800">
                        <a:latin typeface="Arial"/>
                        <a:cs typeface="Arial"/>
                      </a:endParaRPr>
                    </a:p>
                    <a:p>
                      <a:pPr marL="291465" marR="62865" indent="-228600" algn="just">
                        <a:lnSpc>
                          <a:spcPct val="93800"/>
                        </a:lnSpc>
                        <a:spcBef>
                          <a:spcPts val="35"/>
                        </a:spcBef>
                        <a:buFont typeface="Symbol"/>
                        <a:buChar char=""/>
                        <a:tabLst>
                          <a:tab pos="292100" algn="l"/>
                        </a:tabLst>
                      </a:pPr>
                      <a:r>
                        <a:rPr sz="800" spc="10" dirty="0">
                          <a:latin typeface="Arial"/>
                          <a:cs typeface="Arial"/>
                        </a:rPr>
                        <a:t>M</a:t>
                      </a:r>
                      <a:r>
                        <a:rPr sz="800" spc="-10" dirty="0">
                          <a:latin typeface="Arial"/>
                          <a:cs typeface="Arial"/>
                        </a:rPr>
                        <a:t>e</a:t>
                      </a:r>
                      <a:r>
                        <a:rPr sz="800" spc="-5" dirty="0">
                          <a:latin typeface="Arial"/>
                          <a:cs typeface="Arial"/>
                        </a:rPr>
                        <a:t>t</a:t>
                      </a:r>
                      <a:r>
                        <a:rPr sz="800" spc="15" dirty="0">
                          <a:latin typeface="Arial"/>
                          <a:cs typeface="Arial"/>
                        </a:rPr>
                        <a:t>h</a:t>
                      </a:r>
                      <a:r>
                        <a:rPr sz="800" spc="-10" dirty="0">
                          <a:latin typeface="Arial"/>
                          <a:cs typeface="Arial"/>
                        </a:rPr>
                        <a:t>o</a:t>
                      </a:r>
                      <a:r>
                        <a:rPr sz="800" dirty="0">
                          <a:latin typeface="Arial"/>
                          <a:cs typeface="Arial"/>
                        </a:rPr>
                        <a:t>d </a:t>
                      </a:r>
                      <a:r>
                        <a:rPr sz="800" spc="-2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10" dirty="0">
                          <a:latin typeface="Arial"/>
                          <a:cs typeface="Arial"/>
                        </a:rPr>
                        <a:t> </a:t>
                      </a:r>
                      <a:r>
                        <a:rPr sz="800" spc="-35" dirty="0">
                          <a:latin typeface="Arial"/>
                          <a:cs typeface="Arial"/>
                        </a:rPr>
                        <a:t>a</a:t>
                      </a:r>
                      <a:r>
                        <a:rPr sz="800" spc="10" dirty="0">
                          <a:latin typeface="Arial"/>
                          <a:cs typeface="Arial"/>
                        </a:rPr>
                        <a:t>s</a:t>
                      </a:r>
                      <a:r>
                        <a:rPr sz="800" spc="35" dirty="0">
                          <a:latin typeface="Arial"/>
                          <a:cs typeface="Arial"/>
                        </a:rPr>
                        <a:t>s</a:t>
                      </a:r>
                      <a:r>
                        <a:rPr sz="800" spc="-35" dirty="0">
                          <a:latin typeface="Arial"/>
                          <a:cs typeface="Arial"/>
                        </a:rPr>
                        <a:t>e</a:t>
                      </a:r>
                      <a:r>
                        <a:rPr sz="800" spc="10" dirty="0">
                          <a:latin typeface="Arial"/>
                          <a:cs typeface="Arial"/>
                        </a:rPr>
                        <a:t>ss</a:t>
                      </a:r>
                      <a:r>
                        <a:rPr sz="800" spc="-10" dirty="0">
                          <a:latin typeface="Arial"/>
                          <a:cs typeface="Arial"/>
                        </a:rPr>
                        <a:t>i</a:t>
                      </a:r>
                      <a:r>
                        <a:rPr sz="800" spc="15" dirty="0">
                          <a:latin typeface="Arial"/>
                          <a:cs typeface="Arial"/>
                        </a:rPr>
                        <a:t>n</a:t>
                      </a:r>
                      <a:r>
                        <a:rPr sz="800" dirty="0">
                          <a:latin typeface="Arial"/>
                          <a:cs typeface="Arial"/>
                        </a:rPr>
                        <a:t>g </a:t>
                      </a:r>
                      <a:r>
                        <a:rPr sz="800" spc="-2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ent </a:t>
                      </a:r>
                      <a:r>
                        <a:rPr sz="800" spc="15" dirty="0">
                          <a:latin typeface="Arial"/>
                          <a:cs typeface="Arial"/>
                        </a:rPr>
                        <a:t>l</a:t>
                      </a:r>
                      <a:r>
                        <a:rPr sz="800" spc="-10" dirty="0">
                          <a:latin typeface="Arial"/>
                          <a:cs typeface="Arial"/>
                        </a:rPr>
                        <a:t>ea</a:t>
                      </a:r>
                      <a:r>
                        <a:rPr sz="800" dirty="0">
                          <a:latin typeface="Arial"/>
                          <a:cs typeface="Arial"/>
                        </a:rPr>
                        <a:t>r</a:t>
                      </a:r>
                      <a:r>
                        <a:rPr sz="800" spc="15" dirty="0">
                          <a:latin typeface="Arial"/>
                          <a:cs typeface="Arial"/>
                        </a:rPr>
                        <a:t>n</a:t>
                      </a:r>
                      <a:r>
                        <a:rPr sz="800" spc="-10" dirty="0">
                          <a:latin typeface="Arial"/>
                          <a:cs typeface="Arial"/>
                        </a:rPr>
                        <a:t>i</a:t>
                      </a:r>
                      <a:r>
                        <a:rPr sz="800" spc="15" dirty="0">
                          <a:latin typeface="Arial"/>
                          <a:cs typeface="Arial"/>
                        </a:rPr>
                        <a:t>n</a:t>
                      </a:r>
                      <a:r>
                        <a:rPr sz="800" dirty="0">
                          <a:latin typeface="Arial"/>
                          <a:cs typeface="Arial"/>
                        </a:rPr>
                        <a:t>g </a:t>
                      </a:r>
                      <a:r>
                        <a:rPr sz="800" spc="-50" dirty="0">
                          <a:latin typeface="Arial"/>
                          <a:cs typeface="Arial"/>
                        </a:rPr>
                        <a:t> </a:t>
                      </a:r>
                      <a:r>
                        <a:rPr sz="800" spc="-10" dirty="0">
                          <a:latin typeface="Arial"/>
                          <a:cs typeface="Arial"/>
                        </a:rPr>
                        <a:t>an</a:t>
                      </a:r>
                      <a:r>
                        <a:rPr sz="800" dirty="0">
                          <a:latin typeface="Arial"/>
                          <a:cs typeface="Arial"/>
                        </a:rPr>
                        <a:t>d </a:t>
                      </a:r>
                      <a:r>
                        <a:rPr sz="800" spc="-25" dirty="0">
                          <a:latin typeface="Arial"/>
                          <a:cs typeface="Arial"/>
                        </a:rPr>
                        <a:t> </a:t>
                      </a:r>
                      <a:r>
                        <a:rPr sz="800" spc="-10" dirty="0">
                          <a:latin typeface="Arial"/>
                          <a:cs typeface="Arial"/>
                        </a:rPr>
                        <a:t>e</a:t>
                      </a:r>
                      <a:r>
                        <a:rPr sz="800" spc="-15" dirty="0">
                          <a:latin typeface="Arial"/>
                          <a:cs typeface="Arial"/>
                        </a:rPr>
                        <a:t>v</a:t>
                      </a:r>
                      <a:r>
                        <a:rPr sz="800" spc="-10" dirty="0">
                          <a:latin typeface="Arial"/>
                          <a:cs typeface="Arial"/>
                        </a:rPr>
                        <a:t>a</a:t>
                      </a:r>
                      <a:r>
                        <a:rPr sz="800" spc="15" dirty="0">
                          <a:latin typeface="Arial"/>
                          <a:cs typeface="Arial"/>
                        </a:rPr>
                        <a:t>lu</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n</a:t>
                      </a:r>
                      <a:r>
                        <a:rPr sz="800" dirty="0">
                          <a:latin typeface="Arial"/>
                          <a:cs typeface="Arial"/>
                        </a:rPr>
                        <a:t>g </a:t>
                      </a:r>
                      <a:r>
                        <a:rPr sz="800" spc="-45" dirty="0">
                          <a:latin typeface="Arial"/>
                          <a:cs typeface="Arial"/>
                        </a:rPr>
                        <a:t> </a:t>
                      </a:r>
                      <a:r>
                        <a:rPr sz="800" spc="-10" dirty="0">
                          <a:latin typeface="Arial"/>
                          <a:cs typeface="Arial"/>
                        </a:rPr>
                        <a:t>i</a:t>
                      </a:r>
                      <a:r>
                        <a:rPr sz="800" dirty="0">
                          <a:latin typeface="Arial"/>
                          <a:cs typeface="Arial"/>
                        </a:rPr>
                        <a:t>s </a:t>
                      </a:r>
                      <a:r>
                        <a:rPr sz="800" spc="-50" dirty="0">
                          <a:latin typeface="Arial"/>
                          <a:cs typeface="Arial"/>
                        </a:rPr>
                        <a:t> </a:t>
                      </a:r>
                      <a:r>
                        <a:rPr sz="800" spc="15" dirty="0">
                          <a:latin typeface="Arial"/>
                          <a:cs typeface="Arial"/>
                        </a:rPr>
                        <a:t>n</a:t>
                      </a:r>
                      <a:r>
                        <a:rPr sz="800" spc="-10" dirty="0">
                          <a:latin typeface="Arial"/>
                          <a:cs typeface="Arial"/>
                        </a:rPr>
                        <a:t>ot di</a:t>
                      </a:r>
                      <a:r>
                        <a:rPr sz="800" spc="10" dirty="0">
                          <a:latin typeface="Arial"/>
                          <a:cs typeface="Arial"/>
                        </a:rPr>
                        <a:t>sc</a:t>
                      </a:r>
                      <a:r>
                        <a:rPr sz="800" spc="-10" dirty="0">
                          <a:latin typeface="Arial"/>
                          <a:cs typeface="Arial"/>
                        </a:rPr>
                        <a:t>u</a:t>
                      </a:r>
                      <a:r>
                        <a:rPr sz="800" spc="10" dirty="0">
                          <a:latin typeface="Arial"/>
                          <a:cs typeface="Arial"/>
                        </a:rPr>
                        <a:t>s</a:t>
                      </a:r>
                      <a:r>
                        <a:rPr sz="800" spc="35" dirty="0">
                          <a:latin typeface="Arial"/>
                          <a:cs typeface="Arial"/>
                        </a:rPr>
                        <a:t>s</a:t>
                      </a:r>
                      <a:r>
                        <a:rPr sz="800" spc="-35" dirty="0">
                          <a:latin typeface="Arial"/>
                          <a:cs typeface="Arial"/>
                        </a:rPr>
                        <a:t>e</a:t>
                      </a:r>
                      <a:r>
                        <a:rPr sz="800" spc="-10" dirty="0">
                          <a:latin typeface="Arial"/>
                          <a:cs typeface="Arial"/>
                        </a:rPr>
                        <a:t>d</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c>
                  <a:txBody>
                    <a:bodyPr/>
                    <a:lstStyle/>
                    <a:p>
                      <a:pPr marL="194310" marR="89535" indent="-100965">
                        <a:lnSpc>
                          <a:spcPts val="910"/>
                        </a:lnSpc>
                      </a:pPr>
                      <a:r>
                        <a:rPr sz="800" b="1" spc="-5" dirty="0">
                          <a:latin typeface="Arial"/>
                          <a:cs typeface="Arial"/>
                        </a:rPr>
                        <a:t>In</a:t>
                      </a:r>
                      <a:r>
                        <a:rPr sz="800" b="1" spc="15" dirty="0">
                          <a:latin typeface="Arial"/>
                          <a:cs typeface="Arial"/>
                        </a:rPr>
                        <a:t>d</a:t>
                      </a:r>
                      <a:r>
                        <a:rPr sz="800" b="1" spc="-10" dirty="0">
                          <a:latin typeface="Arial"/>
                          <a:cs typeface="Arial"/>
                        </a:rPr>
                        <a:t>e</a:t>
                      </a:r>
                      <a:r>
                        <a:rPr sz="800" b="1" spc="-5" dirty="0">
                          <a:latin typeface="Arial"/>
                          <a:cs typeface="Arial"/>
                        </a:rPr>
                        <a:t>p</a:t>
                      </a:r>
                      <a:r>
                        <a:rPr sz="800" b="1" spc="15" dirty="0">
                          <a:latin typeface="Arial"/>
                          <a:cs typeface="Arial"/>
                        </a:rPr>
                        <a:t>e</a:t>
                      </a:r>
                      <a:r>
                        <a:rPr sz="800" b="1" spc="-5" dirty="0">
                          <a:latin typeface="Arial"/>
                          <a:cs typeface="Arial"/>
                        </a:rPr>
                        <a:t>n</a:t>
                      </a:r>
                      <a:r>
                        <a:rPr sz="800" b="1" spc="15" dirty="0">
                          <a:latin typeface="Arial"/>
                          <a:cs typeface="Arial"/>
                        </a:rPr>
                        <a:t>d</a:t>
                      </a:r>
                      <a:r>
                        <a:rPr sz="800" b="1" spc="-10" dirty="0">
                          <a:latin typeface="Arial"/>
                          <a:cs typeface="Arial"/>
                        </a:rPr>
                        <a:t>e</a:t>
                      </a:r>
                      <a:r>
                        <a:rPr sz="800" b="1" spc="-5" dirty="0">
                          <a:latin typeface="Arial"/>
                          <a:cs typeface="Arial"/>
                        </a:rPr>
                        <a:t>nt </a:t>
                      </a:r>
                      <a:r>
                        <a:rPr sz="800" b="1" spc="-25" dirty="0">
                          <a:latin typeface="Arial"/>
                          <a:cs typeface="Arial"/>
                        </a:rPr>
                        <a:t>P</a:t>
                      </a:r>
                      <a:r>
                        <a:rPr sz="800" b="1" spc="25" dirty="0">
                          <a:latin typeface="Arial"/>
                          <a:cs typeface="Arial"/>
                        </a:rPr>
                        <a:t>r</a:t>
                      </a:r>
                      <a:r>
                        <a:rPr sz="800" b="1" spc="-10" dirty="0">
                          <a:latin typeface="Arial"/>
                          <a:cs typeface="Arial"/>
                        </a:rPr>
                        <a:t>ac</a:t>
                      </a:r>
                      <a:r>
                        <a:rPr sz="800" b="1" spc="20" dirty="0">
                          <a:latin typeface="Arial"/>
                          <a:cs typeface="Arial"/>
                        </a:rPr>
                        <a:t>t</a:t>
                      </a:r>
                      <a:r>
                        <a:rPr sz="800" b="1" spc="-5" dirty="0">
                          <a:latin typeface="Arial"/>
                          <a:cs typeface="Arial"/>
                        </a:rPr>
                        <a:t>i</a:t>
                      </a:r>
                      <a:r>
                        <a:rPr sz="800" b="1" spc="15" dirty="0">
                          <a:latin typeface="Arial"/>
                          <a:cs typeface="Arial"/>
                        </a:rPr>
                        <a:t>c</a:t>
                      </a:r>
                      <a:r>
                        <a:rPr sz="800" b="1" dirty="0">
                          <a:latin typeface="Arial"/>
                          <a:cs typeface="Arial"/>
                        </a:rPr>
                        <a:t>e</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307592">
                <a:tc>
                  <a:txBody>
                    <a:bodyPr/>
                    <a:lstStyle/>
                    <a:p>
                      <a:pPr marL="294640" marR="57150" indent="-228600" algn="just">
                        <a:lnSpc>
                          <a:spcPct val="93800"/>
                        </a:lnSpc>
                        <a:buFont typeface="Symbol"/>
                        <a:buChar char=""/>
                        <a:tabLst>
                          <a:tab pos="295275" algn="l"/>
                        </a:tabLst>
                      </a:pP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75" dirty="0">
                          <a:latin typeface="Arial"/>
                          <a:cs typeface="Arial"/>
                        </a:rPr>
                        <a:t> </a:t>
                      </a:r>
                      <a:r>
                        <a:rPr sz="800" spc="40" dirty="0">
                          <a:latin typeface="Arial"/>
                          <a:cs typeface="Arial"/>
                        </a:rPr>
                        <a:t>f</a:t>
                      </a:r>
                      <a:r>
                        <a:rPr sz="800" spc="-35" dirty="0">
                          <a:latin typeface="Arial"/>
                          <a:cs typeface="Arial"/>
                        </a:rPr>
                        <a:t>a</a:t>
                      </a:r>
                      <a:r>
                        <a:rPr sz="800" spc="10" dirty="0">
                          <a:latin typeface="Arial"/>
                          <a:cs typeface="Arial"/>
                        </a:rPr>
                        <a:t>c</a:t>
                      </a:r>
                      <a:r>
                        <a:rPr sz="800" spc="15" dirty="0">
                          <a:latin typeface="Arial"/>
                          <a:cs typeface="Arial"/>
                        </a:rPr>
                        <a:t>i</a:t>
                      </a:r>
                      <a:r>
                        <a:rPr sz="800" spc="-10" dirty="0">
                          <a:latin typeface="Arial"/>
                          <a:cs typeface="Arial"/>
                        </a:rPr>
                        <a:t>li</a:t>
                      </a:r>
                      <a:r>
                        <a:rPr sz="800" spc="15" dirty="0">
                          <a:latin typeface="Arial"/>
                          <a:cs typeface="Arial"/>
                        </a:rPr>
                        <a:t>t</a:t>
                      </a:r>
                      <a:r>
                        <a:rPr sz="800" spc="-10" dirty="0">
                          <a:latin typeface="Arial"/>
                          <a:cs typeface="Arial"/>
                        </a:rPr>
                        <a:t>a</a:t>
                      </a:r>
                      <a:r>
                        <a:rPr sz="800" spc="15" dirty="0">
                          <a:latin typeface="Arial"/>
                          <a:cs typeface="Arial"/>
                        </a:rPr>
                        <a:t>t</a:t>
                      </a:r>
                      <a:r>
                        <a:rPr sz="800" spc="-35" dirty="0">
                          <a:latin typeface="Arial"/>
                          <a:cs typeface="Arial"/>
                        </a:rPr>
                        <a:t>e</a:t>
                      </a:r>
                      <a:r>
                        <a:rPr sz="800" dirty="0">
                          <a:latin typeface="Arial"/>
                          <a:cs typeface="Arial"/>
                        </a:rPr>
                        <a:t>s   </a:t>
                      </a:r>
                      <a:r>
                        <a:rPr sz="800" spc="-4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85"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m</a:t>
                      </a:r>
                      <a:r>
                        <a:rPr sz="800" dirty="0">
                          <a:latin typeface="Arial"/>
                          <a:cs typeface="Arial"/>
                        </a:rPr>
                        <a:t>- </a:t>
                      </a:r>
                      <a:r>
                        <a:rPr sz="800" spc="10" dirty="0">
                          <a:latin typeface="Arial"/>
                          <a:cs typeface="Arial"/>
                        </a:rPr>
                        <a:t>m</a:t>
                      </a:r>
                      <a:r>
                        <a:rPr sz="800" spc="-35" dirty="0">
                          <a:latin typeface="Arial"/>
                          <a:cs typeface="Arial"/>
                        </a:rPr>
                        <a:t>a</a:t>
                      </a:r>
                      <a:r>
                        <a:rPr sz="800" spc="20" dirty="0">
                          <a:latin typeface="Arial"/>
                          <a:cs typeface="Arial"/>
                        </a:rPr>
                        <a:t>r</a:t>
                      </a:r>
                      <a:r>
                        <a:rPr sz="800" spc="-10" dirty="0">
                          <a:latin typeface="Arial"/>
                          <a:cs typeface="Arial"/>
                        </a:rPr>
                        <a:t>i</a:t>
                      </a:r>
                      <a:r>
                        <a:rPr sz="800" spc="10" dirty="0">
                          <a:latin typeface="Arial"/>
                          <a:cs typeface="Arial"/>
                        </a:rPr>
                        <a:t>z</a:t>
                      </a:r>
                      <a:r>
                        <a:rPr sz="800" spc="-10" dirty="0">
                          <a:latin typeface="Arial"/>
                          <a:cs typeface="Arial"/>
                        </a:rPr>
                        <a:t>a</a:t>
                      </a:r>
                      <a:r>
                        <a:rPr sz="800" spc="15" dirty="0">
                          <a:latin typeface="Arial"/>
                          <a:cs typeface="Arial"/>
                        </a:rPr>
                        <a:t>ti</a:t>
                      </a:r>
                      <a:r>
                        <a:rPr sz="800" spc="-10" dirty="0">
                          <a:latin typeface="Arial"/>
                          <a:cs typeface="Arial"/>
                        </a:rPr>
                        <a:t>o</a:t>
                      </a:r>
                      <a:r>
                        <a:rPr sz="800" dirty="0">
                          <a:latin typeface="Arial"/>
                          <a:cs typeface="Arial"/>
                        </a:rPr>
                        <a:t>n</a:t>
                      </a:r>
                      <a:r>
                        <a:rPr sz="800" spc="30" dirty="0">
                          <a:latin typeface="Arial"/>
                          <a:cs typeface="Arial"/>
                        </a:rPr>
                        <a:t> </a:t>
                      </a:r>
                      <a:r>
                        <a:rPr sz="800" spc="-35" dirty="0">
                          <a:latin typeface="Arial"/>
                          <a:cs typeface="Arial"/>
                        </a:rPr>
                        <a:t>o</a:t>
                      </a:r>
                      <a:r>
                        <a:rPr sz="800" dirty="0">
                          <a:latin typeface="Arial"/>
                          <a:cs typeface="Arial"/>
                        </a:rPr>
                        <a:t>f</a:t>
                      </a:r>
                      <a:r>
                        <a:rPr sz="800" spc="6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30"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a:t>
                      </a:r>
                      <a:r>
                        <a:rPr sz="800" spc="25" dirty="0">
                          <a:latin typeface="Arial"/>
                          <a:cs typeface="Arial"/>
                        </a:rPr>
                        <a:t> </a:t>
                      </a:r>
                      <a:r>
                        <a:rPr sz="800" spc="15" dirty="0">
                          <a:latin typeface="Arial"/>
                          <a:cs typeface="Arial"/>
                        </a:rPr>
                        <a:t>p</a:t>
                      </a:r>
                      <a:r>
                        <a:rPr sz="800" spc="-10" dirty="0">
                          <a:latin typeface="Arial"/>
                          <a:cs typeface="Arial"/>
                        </a:rPr>
                        <a:t>oi</a:t>
                      </a:r>
                      <a:r>
                        <a:rPr sz="800" spc="15" dirty="0">
                          <a:latin typeface="Arial"/>
                          <a:cs typeface="Arial"/>
                        </a:rPr>
                        <a:t>n</a:t>
                      </a:r>
                      <a:r>
                        <a:rPr sz="800" spc="-5" dirty="0">
                          <a:latin typeface="Arial"/>
                          <a:cs typeface="Arial"/>
                        </a:rPr>
                        <a:t>t</a:t>
                      </a:r>
                      <a:r>
                        <a:rPr sz="800" dirty="0">
                          <a:latin typeface="Arial"/>
                          <a:cs typeface="Arial"/>
                        </a:rPr>
                        <a:t>s</a:t>
                      </a:r>
                      <a:r>
                        <a:rPr sz="800" spc="50" dirty="0">
                          <a:latin typeface="Arial"/>
                          <a:cs typeface="Arial"/>
                        </a:rPr>
                        <a:t>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 w</a:t>
                      </a:r>
                      <a:r>
                        <a:rPr sz="800" spc="-10" dirty="0">
                          <a:latin typeface="Arial"/>
                          <a:cs typeface="Arial"/>
                        </a:rPr>
                        <a:t>el</a:t>
                      </a:r>
                      <a:r>
                        <a:rPr sz="800" spc="15" dirty="0">
                          <a:latin typeface="Arial"/>
                          <a:cs typeface="Arial"/>
                        </a:rPr>
                        <a:t>l</a:t>
                      </a:r>
                      <a:r>
                        <a:rPr sz="800" dirty="0">
                          <a:latin typeface="Arial"/>
                          <a:cs typeface="Arial"/>
                        </a:rPr>
                        <a:t>.</a:t>
                      </a:r>
                      <a:endParaRPr sz="800">
                        <a:latin typeface="Arial"/>
                        <a:cs typeface="Arial"/>
                      </a:endParaRPr>
                    </a:p>
                    <a:p>
                      <a:pPr marL="294640" marR="55880" indent="-228600" algn="just">
                        <a:lnSpc>
                          <a:spcPct val="93300"/>
                        </a:lnSpc>
                        <a:spcBef>
                          <a:spcPts val="40"/>
                        </a:spcBef>
                        <a:buFont typeface="Symbol"/>
                        <a:buChar char=""/>
                        <a:tabLst>
                          <a:tab pos="322580" algn="l"/>
                        </a:tabLst>
                      </a:pPr>
                      <a:r>
                        <a:rPr sz="800" spc="-5" dirty="0">
                          <a:latin typeface="Arial"/>
                          <a:cs typeface="Arial"/>
                        </a:rPr>
                        <a:t>F</a:t>
                      </a:r>
                      <a:r>
                        <a:rPr sz="800" spc="15" dirty="0">
                          <a:latin typeface="Arial"/>
                          <a:cs typeface="Arial"/>
                        </a:rPr>
                        <a:t>i</a:t>
                      </a:r>
                      <a:r>
                        <a:rPr sz="800" spc="-15" dirty="0">
                          <a:latin typeface="Arial"/>
                          <a:cs typeface="Arial"/>
                        </a:rPr>
                        <a:t>v</a:t>
                      </a:r>
                      <a:r>
                        <a:rPr sz="800" dirty="0">
                          <a:latin typeface="Arial"/>
                          <a:cs typeface="Arial"/>
                        </a:rPr>
                        <a:t>e </a:t>
                      </a:r>
                      <a:r>
                        <a:rPr sz="800" spc="-50" dirty="0">
                          <a:latin typeface="Arial"/>
                          <a:cs typeface="Arial"/>
                        </a:rPr>
                        <a:t> </a:t>
                      </a:r>
                      <a:r>
                        <a:rPr sz="800" spc="15" dirty="0">
                          <a:latin typeface="Arial"/>
                          <a:cs typeface="Arial"/>
                        </a:rPr>
                        <a:t>qu</a:t>
                      </a:r>
                      <a:r>
                        <a:rPr sz="800" spc="-35" dirty="0">
                          <a:latin typeface="Arial"/>
                          <a:cs typeface="Arial"/>
                        </a:rPr>
                        <a:t>e</a:t>
                      </a:r>
                      <a:r>
                        <a:rPr sz="800" spc="10" dirty="0">
                          <a:latin typeface="Arial"/>
                          <a:cs typeface="Arial"/>
                        </a:rPr>
                        <a:t>s</a:t>
                      </a:r>
                      <a:r>
                        <a:rPr sz="800" spc="15" dirty="0">
                          <a:latin typeface="Arial"/>
                          <a:cs typeface="Arial"/>
                        </a:rPr>
                        <a:t>ti</a:t>
                      </a:r>
                      <a:r>
                        <a:rPr sz="800" spc="-10" dirty="0">
                          <a:latin typeface="Arial"/>
                          <a:cs typeface="Arial"/>
                        </a:rPr>
                        <a:t>on</a:t>
                      </a:r>
                      <a:r>
                        <a:rPr sz="800" dirty="0">
                          <a:latin typeface="Arial"/>
                          <a:cs typeface="Arial"/>
                        </a:rPr>
                        <a:t>s </a:t>
                      </a:r>
                      <a:r>
                        <a:rPr sz="800" spc="-2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5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 </a:t>
                      </a:r>
                      <a:r>
                        <a:rPr sz="800" spc="-45" dirty="0">
                          <a:latin typeface="Arial"/>
                          <a:cs typeface="Arial"/>
                        </a:rPr>
                        <a:t> </a:t>
                      </a:r>
                      <a:r>
                        <a:rPr sz="800" spc="15" dirty="0">
                          <a:latin typeface="Arial"/>
                          <a:cs typeface="Arial"/>
                        </a:rPr>
                        <a:t>in t</a:t>
                      </a:r>
                      <a:r>
                        <a:rPr sz="800" spc="-10" dirty="0">
                          <a:latin typeface="Arial"/>
                          <a:cs typeface="Arial"/>
                        </a:rPr>
                        <a:t>e</a:t>
                      </a:r>
                      <a:r>
                        <a:rPr sz="800" spc="-15" dirty="0">
                          <a:latin typeface="Arial"/>
                          <a:cs typeface="Arial"/>
                        </a:rPr>
                        <a:t>x</a:t>
                      </a:r>
                      <a:r>
                        <a:rPr sz="800" dirty="0">
                          <a:latin typeface="Arial"/>
                          <a:cs typeface="Arial"/>
                        </a:rPr>
                        <a:t>t    </a:t>
                      </a:r>
                      <a:r>
                        <a:rPr sz="800" spc="-110" dirty="0">
                          <a:latin typeface="Arial"/>
                          <a:cs typeface="Arial"/>
                        </a:rPr>
                        <a:t> </a:t>
                      </a:r>
                      <a:r>
                        <a:rPr sz="800" spc="15" dirty="0">
                          <a:latin typeface="Arial"/>
                          <a:cs typeface="Arial"/>
                        </a:rPr>
                        <a:t>t</a:t>
                      </a:r>
                      <a:r>
                        <a:rPr sz="800" dirty="0">
                          <a:latin typeface="Arial"/>
                          <a:cs typeface="Arial"/>
                        </a:rPr>
                        <a:t>o   </a:t>
                      </a:r>
                      <a:r>
                        <a:rPr sz="800" spc="85" dirty="0">
                          <a:latin typeface="Arial"/>
                          <a:cs typeface="Arial"/>
                        </a:rPr>
                        <a:t> </a:t>
                      </a:r>
                      <a:r>
                        <a:rPr sz="800" spc="10" dirty="0">
                          <a:latin typeface="Arial"/>
                          <a:cs typeface="Arial"/>
                        </a:rPr>
                        <a:t>c</a:t>
                      </a:r>
                      <a:r>
                        <a:rPr sz="800" spc="15" dirty="0">
                          <a:latin typeface="Arial"/>
                          <a:cs typeface="Arial"/>
                        </a:rPr>
                        <a:t>h</a:t>
                      </a:r>
                      <a:r>
                        <a:rPr sz="800" spc="-35" dirty="0">
                          <a:latin typeface="Arial"/>
                          <a:cs typeface="Arial"/>
                        </a:rPr>
                        <a:t>e</a:t>
                      </a:r>
                      <a:r>
                        <a:rPr sz="800" spc="35" dirty="0">
                          <a:latin typeface="Arial"/>
                          <a:cs typeface="Arial"/>
                        </a:rPr>
                        <a:t>c</a:t>
                      </a:r>
                      <a:r>
                        <a:rPr sz="800" dirty="0">
                          <a:latin typeface="Arial"/>
                          <a:cs typeface="Arial"/>
                        </a:rPr>
                        <a:t>k   </a:t>
                      </a:r>
                      <a:r>
                        <a:rPr sz="800" spc="10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90" dirty="0">
                          <a:latin typeface="Arial"/>
                          <a:cs typeface="Arial"/>
                        </a:rPr>
                        <a:t> </a:t>
                      </a:r>
                      <a:r>
                        <a:rPr sz="800" spc="10" dirty="0">
                          <a:latin typeface="Arial"/>
                          <a:cs typeface="Arial"/>
                        </a:rPr>
                        <a:t>s</a:t>
                      </a:r>
                      <a:r>
                        <a:rPr sz="800" spc="15" dirty="0">
                          <a:latin typeface="Arial"/>
                          <a:cs typeface="Arial"/>
                        </a:rPr>
                        <a:t>t</a:t>
                      </a:r>
                      <a:r>
                        <a:rPr sz="800" spc="-10" dirty="0">
                          <a:latin typeface="Arial"/>
                          <a:cs typeface="Arial"/>
                        </a:rPr>
                        <a:t>u</a:t>
                      </a:r>
                      <a:r>
                        <a:rPr sz="800" spc="15" dirty="0">
                          <a:latin typeface="Arial"/>
                          <a:cs typeface="Arial"/>
                        </a:rPr>
                        <a:t>d</a:t>
                      </a:r>
                      <a:r>
                        <a:rPr sz="800" spc="-10" dirty="0">
                          <a:latin typeface="Arial"/>
                          <a:cs typeface="Arial"/>
                        </a:rPr>
                        <a:t>e</a:t>
                      </a:r>
                      <a:r>
                        <a:rPr sz="800" spc="15" dirty="0">
                          <a:latin typeface="Arial"/>
                          <a:cs typeface="Arial"/>
                        </a:rPr>
                        <a:t>n</a:t>
                      </a:r>
                      <a:r>
                        <a:rPr sz="800" dirty="0">
                          <a:latin typeface="Arial"/>
                          <a:cs typeface="Arial"/>
                        </a:rPr>
                        <a:t>t </a:t>
                      </a:r>
                      <a:r>
                        <a:rPr sz="800" spc="-10" dirty="0">
                          <a:latin typeface="Arial"/>
                          <a:cs typeface="Arial"/>
                        </a:rPr>
                        <a:t>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dirty="0">
                          <a:latin typeface="Arial"/>
                          <a:cs typeface="Arial"/>
                        </a:rPr>
                        <a:t>g </a:t>
                      </a:r>
                      <a:r>
                        <a:rPr sz="800" spc="50" dirty="0">
                          <a:latin typeface="Arial"/>
                          <a:cs typeface="Arial"/>
                        </a:rPr>
                        <a:t> </a:t>
                      </a:r>
                      <a:r>
                        <a:rPr sz="800" spc="-35" dirty="0">
                          <a:latin typeface="Arial"/>
                          <a:cs typeface="Arial"/>
                        </a:rPr>
                        <a:t>o</a:t>
                      </a:r>
                      <a:r>
                        <a:rPr sz="800" dirty="0">
                          <a:latin typeface="Arial"/>
                          <a:cs typeface="Arial"/>
                        </a:rPr>
                        <a:t>f </a:t>
                      </a:r>
                      <a:r>
                        <a:rPr sz="800" spc="5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 </a:t>
                      </a:r>
                      <a:r>
                        <a:rPr sz="800" spc="2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spc="-5" dirty="0">
                          <a:latin typeface="Arial"/>
                          <a:cs typeface="Arial"/>
                        </a:rPr>
                        <a:t>t</a:t>
                      </a:r>
                      <a:r>
                        <a:rPr sz="800" dirty="0">
                          <a:latin typeface="Arial"/>
                          <a:cs typeface="Arial"/>
                        </a:rPr>
                        <a:t>s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35" dirty="0">
                          <a:latin typeface="Arial"/>
                          <a:cs typeface="Arial"/>
                        </a:rPr>
                        <a:t>c</a:t>
                      </a:r>
                      <a:r>
                        <a:rPr sz="800" spc="-10" dirty="0">
                          <a:latin typeface="Arial"/>
                          <a:cs typeface="Arial"/>
                        </a:rPr>
                        <a:t>on</a:t>
                      </a:r>
                      <a:r>
                        <a:rPr sz="800" spc="15" dirty="0">
                          <a:latin typeface="Arial"/>
                          <a:cs typeface="Arial"/>
                        </a:rPr>
                        <a:t>t</a:t>
                      </a:r>
                      <a:r>
                        <a:rPr sz="800" spc="-10" dirty="0">
                          <a:latin typeface="Arial"/>
                          <a:cs typeface="Arial"/>
                        </a:rPr>
                        <a:t>en</a:t>
                      </a:r>
                      <a:r>
                        <a:rPr sz="800" dirty="0">
                          <a:latin typeface="Arial"/>
                          <a:cs typeface="Arial"/>
                        </a:rPr>
                        <a:t>t</a:t>
                      </a:r>
                      <a:r>
                        <a:rPr sz="800" spc="10"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a:t>
                      </a:r>
                      <a:r>
                        <a:rPr sz="800" spc="10" dirty="0">
                          <a:latin typeface="Arial"/>
                          <a:cs typeface="Arial"/>
                        </a:rPr>
                        <a:t> </a:t>
                      </a:r>
                      <a:r>
                        <a:rPr sz="800" spc="-10" dirty="0">
                          <a:latin typeface="Arial"/>
                          <a:cs typeface="Arial"/>
                        </a:rPr>
                        <a:t>i</a:t>
                      </a:r>
                      <a:r>
                        <a:rPr sz="800" dirty="0">
                          <a:latin typeface="Arial"/>
                          <a:cs typeface="Arial"/>
                        </a:rPr>
                        <a:t>n</a:t>
                      </a:r>
                      <a:r>
                        <a:rPr sz="800" spc="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on.</a:t>
                      </a:r>
                      <a:endParaRPr sz="800">
                        <a:latin typeface="Arial"/>
                        <a:cs typeface="Arial"/>
                      </a:endParaRPr>
                    </a:p>
                    <a:p>
                      <a:pPr marL="294640" marR="57785" indent="-228600" algn="just">
                        <a:lnSpc>
                          <a:spcPct val="93800"/>
                        </a:lnSpc>
                        <a:spcBef>
                          <a:spcPts val="35"/>
                        </a:spcBef>
                        <a:buFont typeface="Symbol"/>
                        <a:buChar char=""/>
                        <a:tabLst>
                          <a:tab pos="295275" algn="l"/>
                        </a:tabLst>
                      </a:pP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 </a:t>
                      </a:r>
                      <a:r>
                        <a:rPr sz="800" spc="50" dirty="0">
                          <a:latin typeface="Arial"/>
                          <a:cs typeface="Arial"/>
                        </a:rPr>
                        <a:t> </a:t>
                      </a:r>
                      <a:r>
                        <a:rPr sz="800" spc="-10" dirty="0">
                          <a:latin typeface="Arial"/>
                          <a:cs typeface="Arial"/>
                        </a:rPr>
                        <a:t>a</a:t>
                      </a:r>
                      <a:r>
                        <a:rPr sz="800" spc="15" dirty="0">
                          <a:latin typeface="Arial"/>
                          <a:cs typeface="Arial"/>
                        </a:rPr>
                        <a:t>d</a:t>
                      </a:r>
                      <a:r>
                        <a:rPr sz="800" spc="-10" dirty="0">
                          <a:latin typeface="Arial"/>
                          <a:cs typeface="Arial"/>
                        </a:rPr>
                        <a:t>di</a:t>
                      </a:r>
                      <a:r>
                        <a:rPr sz="800" spc="15" dirty="0">
                          <a:latin typeface="Arial"/>
                          <a:cs typeface="Arial"/>
                        </a:rPr>
                        <a:t>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7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35" dirty="0">
                          <a:latin typeface="Arial"/>
                          <a:cs typeface="Arial"/>
                        </a:rPr>
                        <a:t>e</a:t>
                      </a:r>
                      <a:r>
                        <a:rPr sz="800" dirty="0">
                          <a:latin typeface="Arial"/>
                          <a:cs typeface="Arial"/>
                        </a:rPr>
                        <a:t>s  </a:t>
                      </a:r>
                      <a:r>
                        <a:rPr sz="800" spc="-105"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n        </a:t>
                      </a:r>
                      <a:r>
                        <a:rPr sz="800" spc="5" dirty="0">
                          <a:latin typeface="Arial"/>
                          <a:cs typeface="Arial"/>
                        </a:rPr>
                        <a:t> </a:t>
                      </a:r>
                      <a:r>
                        <a:rPr sz="800" spc="15" dirty="0">
                          <a:latin typeface="Arial"/>
                          <a:cs typeface="Arial"/>
                        </a:rPr>
                        <a:t>t</a:t>
                      </a:r>
                      <a:r>
                        <a:rPr sz="800" dirty="0">
                          <a:latin typeface="Arial"/>
                          <a:cs typeface="Arial"/>
                        </a:rPr>
                        <a:t>o        </a:t>
                      </a:r>
                      <a:r>
                        <a:rPr sz="800" spc="-20" dirty="0">
                          <a:latin typeface="Arial"/>
                          <a:cs typeface="Arial"/>
                        </a:rPr>
                        <a:t> </a:t>
                      </a:r>
                      <a:r>
                        <a:rPr sz="800" spc="35" dirty="0">
                          <a:latin typeface="Arial"/>
                          <a:cs typeface="Arial"/>
                        </a:rPr>
                        <a:t>c</a:t>
                      </a:r>
                      <a:r>
                        <a:rPr sz="800" spc="15" dirty="0">
                          <a:latin typeface="Arial"/>
                          <a:cs typeface="Arial"/>
                        </a:rPr>
                        <a:t>h</a:t>
                      </a:r>
                      <a:r>
                        <a:rPr sz="800" spc="-35" dirty="0">
                          <a:latin typeface="Arial"/>
                          <a:cs typeface="Arial"/>
                        </a:rPr>
                        <a:t>e</a:t>
                      </a:r>
                      <a:r>
                        <a:rPr sz="800" spc="10" dirty="0">
                          <a:latin typeface="Arial"/>
                          <a:cs typeface="Arial"/>
                        </a:rPr>
                        <a:t>c</a:t>
                      </a:r>
                      <a:r>
                        <a:rPr sz="800" dirty="0">
                          <a:latin typeface="Arial"/>
                          <a:cs typeface="Arial"/>
                        </a:rPr>
                        <a:t>k         </a:t>
                      </a:r>
                      <a:r>
                        <a:rPr sz="800" spc="40" dirty="0">
                          <a:latin typeface="Arial"/>
                          <a:cs typeface="Arial"/>
                        </a:rPr>
                        <a:t>f</a:t>
                      </a:r>
                      <a:r>
                        <a:rPr sz="800" spc="-35" dirty="0">
                          <a:latin typeface="Arial"/>
                          <a:cs typeface="Arial"/>
                        </a:rPr>
                        <a:t>o</a:t>
                      </a:r>
                      <a:r>
                        <a:rPr sz="800" dirty="0">
                          <a:latin typeface="Arial"/>
                          <a:cs typeface="Arial"/>
                        </a:rPr>
                        <a:t>r </a:t>
                      </a:r>
                      <a:r>
                        <a:rPr sz="800" spc="-10" dirty="0">
                          <a:latin typeface="Arial"/>
                          <a:cs typeface="Arial"/>
                        </a:rPr>
                        <a:t>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spc="15" dirty="0">
                          <a:latin typeface="Arial"/>
                          <a:cs typeface="Arial"/>
                        </a:rPr>
                        <a:t>g.</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94640" marR="58419" indent="-228600" algn="just">
                        <a:lnSpc>
                          <a:spcPct val="93800"/>
                        </a:lnSpc>
                        <a:buFont typeface="Symbol"/>
                        <a:buChar char=""/>
                        <a:tabLst>
                          <a:tab pos="295275" algn="l"/>
                        </a:tabLst>
                      </a:pP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100" dirty="0">
                          <a:latin typeface="Arial"/>
                          <a:cs typeface="Arial"/>
                        </a:rPr>
                        <a:t> </a:t>
                      </a:r>
                      <a:r>
                        <a:rPr sz="800" spc="40" dirty="0">
                          <a:latin typeface="Arial"/>
                          <a:cs typeface="Arial"/>
                        </a:rPr>
                        <a:t>f</a:t>
                      </a:r>
                      <a:r>
                        <a:rPr sz="800" spc="-35" dirty="0">
                          <a:latin typeface="Arial"/>
                          <a:cs typeface="Arial"/>
                        </a:rPr>
                        <a:t>a</a:t>
                      </a:r>
                      <a:r>
                        <a:rPr sz="800" spc="10" dirty="0">
                          <a:latin typeface="Arial"/>
                          <a:cs typeface="Arial"/>
                        </a:rPr>
                        <a:t>c</a:t>
                      </a:r>
                      <a:r>
                        <a:rPr sz="800" spc="-10" dirty="0">
                          <a:latin typeface="Arial"/>
                          <a:cs typeface="Arial"/>
                        </a:rPr>
                        <a:t>i</a:t>
                      </a:r>
                      <a:r>
                        <a:rPr sz="800" spc="15" dirty="0">
                          <a:latin typeface="Arial"/>
                          <a:cs typeface="Arial"/>
                        </a:rPr>
                        <a:t>l</a:t>
                      </a:r>
                      <a:r>
                        <a:rPr sz="800" spc="-10" dirty="0">
                          <a:latin typeface="Arial"/>
                          <a:cs typeface="Arial"/>
                        </a:rPr>
                        <a:t>i</a:t>
                      </a:r>
                      <a:r>
                        <a:rPr sz="800" spc="15" dirty="0">
                          <a:latin typeface="Arial"/>
                          <a:cs typeface="Arial"/>
                        </a:rPr>
                        <a:t>t</a:t>
                      </a:r>
                      <a:r>
                        <a:rPr sz="800" spc="-10" dirty="0">
                          <a:latin typeface="Arial"/>
                          <a:cs typeface="Arial"/>
                        </a:rPr>
                        <a:t>a</a:t>
                      </a:r>
                      <a:r>
                        <a:rPr sz="800" spc="15" dirty="0">
                          <a:latin typeface="Arial"/>
                          <a:cs typeface="Arial"/>
                        </a:rPr>
                        <a:t>t</a:t>
                      </a:r>
                      <a:r>
                        <a:rPr sz="800" spc="-35" dirty="0">
                          <a:latin typeface="Arial"/>
                          <a:cs typeface="Arial"/>
                        </a:rPr>
                        <a:t>e</a:t>
                      </a:r>
                      <a:r>
                        <a:rPr sz="800" dirty="0">
                          <a:latin typeface="Arial"/>
                          <a:cs typeface="Arial"/>
                        </a:rPr>
                        <a:t>s   </a:t>
                      </a:r>
                      <a:r>
                        <a:rPr sz="800" spc="-90" dirty="0">
                          <a:latin typeface="Arial"/>
                          <a:cs typeface="Arial"/>
                        </a:rPr>
                        <a:t> </a:t>
                      </a:r>
                      <a:r>
                        <a:rPr sz="800" spc="15" dirty="0">
                          <a:latin typeface="Arial"/>
                          <a:cs typeface="Arial"/>
                        </a:rPr>
                        <a:t>th</a:t>
                      </a:r>
                      <a:r>
                        <a:rPr sz="800" dirty="0">
                          <a:latin typeface="Arial"/>
                          <a:cs typeface="Arial"/>
                        </a:rPr>
                        <a:t>e  </a:t>
                      </a:r>
                      <a:r>
                        <a:rPr sz="800" spc="90"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m</a:t>
                      </a:r>
                      <a:r>
                        <a:rPr sz="800" dirty="0">
                          <a:latin typeface="Arial"/>
                          <a:cs typeface="Arial"/>
                        </a:rPr>
                        <a:t>- </a:t>
                      </a:r>
                      <a:r>
                        <a:rPr sz="800" spc="10" dirty="0">
                          <a:latin typeface="Arial"/>
                          <a:cs typeface="Arial"/>
                        </a:rPr>
                        <a:t>m</a:t>
                      </a:r>
                      <a:r>
                        <a:rPr sz="800" spc="-35" dirty="0">
                          <a:latin typeface="Arial"/>
                          <a:cs typeface="Arial"/>
                        </a:rPr>
                        <a:t>a</a:t>
                      </a:r>
                      <a:r>
                        <a:rPr sz="800" spc="20" dirty="0">
                          <a:latin typeface="Arial"/>
                          <a:cs typeface="Arial"/>
                        </a:rPr>
                        <a:t>r</a:t>
                      </a:r>
                      <a:r>
                        <a:rPr sz="800" spc="-10" dirty="0">
                          <a:latin typeface="Arial"/>
                          <a:cs typeface="Arial"/>
                        </a:rPr>
                        <a:t>i</a:t>
                      </a:r>
                      <a:r>
                        <a:rPr sz="800" spc="10" dirty="0">
                          <a:latin typeface="Arial"/>
                          <a:cs typeface="Arial"/>
                        </a:rPr>
                        <a:t>z</a:t>
                      </a:r>
                      <a:r>
                        <a:rPr sz="800" spc="-10" dirty="0">
                          <a:latin typeface="Arial"/>
                          <a:cs typeface="Arial"/>
                        </a:rPr>
                        <a:t>a</a:t>
                      </a:r>
                      <a:r>
                        <a:rPr sz="800" spc="15" dirty="0">
                          <a:latin typeface="Arial"/>
                          <a:cs typeface="Arial"/>
                        </a:rPr>
                        <a:t>ti</a:t>
                      </a:r>
                      <a:r>
                        <a:rPr sz="800" spc="-10" dirty="0">
                          <a:latin typeface="Arial"/>
                          <a:cs typeface="Arial"/>
                        </a:rPr>
                        <a:t>o</a:t>
                      </a:r>
                      <a:r>
                        <a:rPr sz="800" dirty="0">
                          <a:latin typeface="Arial"/>
                          <a:cs typeface="Arial"/>
                        </a:rPr>
                        <a:t>n  </a:t>
                      </a:r>
                      <a:r>
                        <a:rPr sz="800" spc="20" dirty="0">
                          <a:latin typeface="Arial"/>
                          <a:cs typeface="Arial"/>
                        </a:rPr>
                        <a:t> </a:t>
                      </a:r>
                      <a:r>
                        <a:rPr sz="800" spc="-35" dirty="0">
                          <a:latin typeface="Arial"/>
                          <a:cs typeface="Arial"/>
                        </a:rPr>
                        <a:t>o</a:t>
                      </a:r>
                      <a:r>
                        <a:rPr sz="800" dirty="0">
                          <a:latin typeface="Arial"/>
                          <a:cs typeface="Arial"/>
                        </a:rPr>
                        <a:t>f  </a:t>
                      </a:r>
                      <a:r>
                        <a:rPr sz="800" spc="2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  </a:t>
                      </a:r>
                      <a:r>
                        <a:rPr sz="800" spc="15" dirty="0">
                          <a:latin typeface="Arial"/>
                          <a:cs typeface="Arial"/>
                        </a:rPr>
                        <a:t> p</a:t>
                      </a:r>
                      <a:r>
                        <a:rPr sz="800" spc="-35" dirty="0">
                          <a:latin typeface="Arial"/>
                          <a:cs typeface="Arial"/>
                        </a:rPr>
                        <a:t>o</a:t>
                      </a:r>
                      <a:r>
                        <a:rPr sz="800" spc="15" dirty="0">
                          <a:latin typeface="Arial"/>
                          <a:cs typeface="Arial"/>
                        </a:rPr>
                        <a:t>i</a:t>
                      </a:r>
                      <a:r>
                        <a:rPr sz="800" spc="-10" dirty="0">
                          <a:latin typeface="Arial"/>
                          <a:cs typeface="Arial"/>
                        </a:rPr>
                        <a:t>n</a:t>
                      </a:r>
                      <a:r>
                        <a:rPr sz="800" spc="-5" dirty="0">
                          <a:latin typeface="Arial"/>
                          <a:cs typeface="Arial"/>
                        </a:rPr>
                        <a:t>t</a:t>
                      </a:r>
                      <a:r>
                        <a:rPr sz="800" dirty="0">
                          <a:latin typeface="Arial"/>
                          <a:cs typeface="Arial"/>
                        </a:rPr>
                        <a:t>s w</a:t>
                      </a:r>
                      <a:r>
                        <a:rPr sz="800" spc="-10" dirty="0">
                          <a:latin typeface="Arial"/>
                          <a:cs typeface="Arial"/>
                        </a:rPr>
                        <a:t>el</a:t>
                      </a:r>
                      <a:r>
                        <a:rPr sz="800" spc="15" dirty="0">
                          <a:latin typeface="Arial"/>
                          <a:cs typeface="Arial"/>
                        </a:rPr>
                        <a:t>l</a:t>
                      </a:r>
                      <a:r>
                        <a:rPr sz="800" dirty="0">
                          <a:latin typeface="Arial"/>
                          <a:cs typeface="Arial"/>
                        </a:rPr>
                        <a:t>.</a:t>
                      </a:r>
                      <a:endParaRPr sz="800">
                        <a:latin typeface="Arial"/>
                        <a:cs typeface="Arial"/>
                      </a:endParaRPr>
                    </a:p>
                    <a:p>
                      <a:pPr marL="294640" marR="55880" indent="-228600" algn="just">
                        <a:lnSpc>
                          <a:spcPct val="93100"/>
                        </a:lnSpc>
                        <a:spcBef>
                          <a:spcPts val="40"/>
                        </a:spcBef>
                        <a:buFont typeface="Symbol"/>
                        <a:buChar char=""/>
                        <a:tabLst>
                          <a:tab pos="295275" algn="l"/>
                        </a:tabLst>
                      </a:pPr>
                      <a:r>
                        <a:rPr sz="800" spc="15" dirty="0">
                          <a:latin typeface="Arial"/>
                          <a:cs typeface="Arial"/>
                        </a:rPr>
                        <a:t>F</a:t>
                      </a:r>
                      <a:r>
                        <a:rPr sz="800" spc="-35" dirty="0">
                          <a:latin typeface="Arial"/>
                          <a:cs typeface="Arial"/>
                        </a:rPr>
                        <a:t>o</a:t>
                      </a:r>
                      <a:r>
                        <a:rPr sz="800" spc="15" dirty="0">
                          <a:latin typeface="Arial"/>
                          <a:cs typeface="Arial"/>
                        </a:rPr>
                        <a:t>u</a:t>
                      </a:r>
                      <a:r>
                        <a:rPr sz="800" dirty="0">
                          <a:latin typeface="Arial"/>
                          <a:cs typeface="Arial"/>
                        </a:rPr>
                        <a:t>r </a:t>
                      </a:r>
                      <a:r>
                        <a:rPr sz="800" spc="-40" dirty="0">
                          <a:latin typeface="Arial"/>
                          <a:cs typeface="Arial"/>
                        </a:rPr>
                        <a:t> </a:t>
                      </a:r>
                      <a:r>
                        <a:rPr sz="800" spc="-10" dirty="0">
                          <a:latin typeface="Arial"/>
                          <a:cs typeface="Arial"/>
                        </a:rPr>
                        <a:t>q</a:t>
                      </a:r>
                      <a:r>
                        <a:rPr sz="800" spc="15" dirty="0">
                          <a:latin typeface="Arial"/>
                          <a:cs typeface="Arial"/>
                        </a:rPr>
                        <a:t>u</a:t>
                      </a:r>
                      <a:r>
                        <a:rPr sz="800" spc="-35" dirty="0">
                          <a:latin typeface="Arial"/>
                          <a:cs typeface="Arial"/>
                        </a:rPr>
                        <a:t>e</a:t>
                      </a:r>
                      <a:r>
                        <a:rPr sz="800" spc="35"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5"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5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 </a:t>
                      </a:r>
                      <a:r>
                        <a:rPr sz="800" spc="-45" dirty="0">
                          <a:latin typeface="Arial"/>
                          <a:cs typeface="Arial"/>
                        </a:rPr>
                        <a:t> </a:t>
                      </a:r>
                      <a:r>
                        <a:rPr sz="800" spc="15" dirty="0">
                          <a:latin typeface="Arial"/>
                          <a:cs typeface="Arial"/>
                        </a:rPr>
                        <a:t>in t</a:t>
                      </a:r>
                      <a:r>
                        <a:rPr sz="800" spc="-10" dirty="0">
                          <a:latin typeface="Arial"/>
                          <a:cs typeface="Arial"/>
                        </a:rPr>
                        <a:t>e</a:t>
                      </a:r>
                      <a:r>
                        <a:rPr sz="800" spc="-15" dirty="0">
                          <a:latin typeface="Arial"/>
                          <a:cs typeface="Arial"/>
                        </a:rPr>
                        <a:t>x</a:t>
                      </a:r>
                      <a:r>
                        <a:rPr sz="800" dirty="0">
                          <a:latin typeface="Arial"/>
                          <a:cs typeface="Arial"/>
                        </a:rPr>
                        <a:t>t   </a:t>
                      </a:r>
                      <a:r>
                        <a:rPr sz="800" spc="90" dirty="0">
                          <a:latin typeface="Arial"/>
                          <a:cs typeface="Arial"/>
                        </a:rPr>
                        <a:t> </a:t>
                      </a:r>
                      <a:r>
                        <a:rPr sz="800" spc="15" dirty="0">
                          <a:latin typeface="Arial"/>
                          <a:cs typeface="Arial"/>
                        </a:rPr>
                        <a:t>t</a:t>
                      </a:r>
                      <a:r>
                        <a:rPr sz="800" dirty="0">
                          <a:latin typeface="Arial"/>
                          <a:cs typeface="Arial"/>
                        </a:rPr>
                        <a:t>o   </a:t>
                      </a:r>
                      <a:r>
                        <a:rPr sz="800" spc="60" dirty="0">
                          <a:latin typeface="Arial"/>
                          <a:cs typeface="Arial"/>
                        </a:rPr>
                        <a:t> </a:t>
                      </a:r>
                      <a:r>
                        <a:rPr sz="800" spc="10" dirty="0">
                          <a:latin typeface="Arial"/>
                          <a:cs typeface="Arial"/>
                        </a:rPr>
                        <a:t>c</a:t>
                      </a:r>
                      <a:r>
                        <a:rPr sz="800" spc="15" dirty="0">
                          <a:latin typeface="Arial"/>
                          <a:cs typeface="Arial"/>
                        </a:rPr>
                        <a:t>h</a:t>
                      </a:r>
                      <a:r>
                        <a:rPr sz="800" spc="-35" dirty="0">
                          <a:latin typeface="Arial"/>
                          <a:cs typeface="Arial"/>
                        </a:rPr>
                        <a:t>e</a:t>
                      </a:r>
                      <a:r>
                        <a:rPr sz="800" spc="35" dirty="0">
                          <a:latin typeface="Arial"/>
                          <a:cs typeface="Arial"/>
                        </a:rPr>
                        <a:t>c</a:t>
                      </a:r>
                      <a:r>
                        <a:rPr sz="800" dirty="0">
                          <a:latin typeface="Arial"/>
                          <a:cs typeface="Arial"/>
                        </a:rPr>
                        <a:t>k   </a:t>
                      </a:r>
                      <a:r>
                        <a:rPr sz="800" spc="8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90"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dirty="0">
                          <a:latin typeface="Arial"/>
                          <a:cs typeface="Arial"/>
                        </a:rPr>
                        <a:t>t </a:t>
                      </a:r>
                      <a:r>
                        <a:rPr sz="800" spc="-10" dirty="0">
                          <a:latin typeface="Arial"/>
                          <a:cs typeface="Arial"/>
                        </a:rPr>
                        <a:t>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dirty="0">
                          <a:latin typeface="Arial"/>
                          <a:cs typeface="Arial"/>
                        </a:rPr>
                        <a:t>g </a:t>
                      </a:r>
                      <a:r>
                        <a:rPr sz="800" spc="25" dirty="0">
                          <a:latin typeface="Arial"/>
                          <a:cs typeface="Arial"/>
                        </a:rPr>
                        <a:t> </a:t>
                      </a:r>
                      <a:r>
                        <a:rPr sz="800" spc="-35" dirty="0">
                          <a:latin typeface="Arial"/>
                          <a:cs typeface="Arial"/>
                        </a:rPr>
                        <a:t>o</a:t>
                      </a:r>
                      <a:r>
                        <a:rPr sz="800" dirty="0">
                          <a:latin typeface="Arial"/>
                          <a:cs typeface="Arial"/>
                        </a:rPr>
                        <a:t>f </a:t>
                      </a:r>
                      <a:r>
                        <a:rPr sz="800" spc="30"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 </a:t>
                      </a:r>
                      <a:r>
                        <a:rPr sz="800" spc="-2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spc="-5" dirty="0">
                          <a:latin typeface="Arial"/>
                          <a:cs typeface="Arial"/>
                        </a:rPr>
                        <a:t>t</a:t>
                      </a:r>
                      <a:r>
                        <a:rPr sz="800" dirty="0">
                          <a:latin typeface="Arial"/>
                          <a:cs typeface="Arial"/>
                        </a:rPr>
                        <a:t>s </a:t>
                      </a:r>
                      <a:r>
                        <a:rPr sz="800" spc="-10" dirty="0">
                          <a:latin typeface="Arial"/>
                          <a:cs typeface="Arial"/>
                        </a:rPr>
                        <a:t>a</a:t>
                      </a:r>
                      <a:r>
                        <a:rPr sz="800" spc="15" dirty="0">
                          <a:latin typeface="Arial"/>
                          <a:cs typeface="Arial"/>
                        </a:rPr>
                        <a:t>n</a:t>
                      </a:r>
                      <a:r>
                        <a:rPr sz="800" dirty="0">
                          <a:latin typeface="Arial"/>
                          <a:cs typeface="Arial"/>
                        </a:rPr>
                        <a:t>d   </a:t>
                      </a:r>
                      <a:r>
                        <a:rPr sz="800" spc="-15" dirty="0">
                          <a:latin typeface="Arial"/>
                          <a:cs typeface="Arial"/>
                        </a:rPr>
                        <a:t> </a:t>
                      </a:r>
                      <a:r>
                        <a:rPr sz="800" spc="35" dirty="0">
                          <a:latin typeface="Arial"/>
                          <a:cs typeface="Arial"/>
                        </a:rPr>
                        <a:t>c</a:t>
                      </a:r>
                      <a:r>
                        <a:rPr sz="800" spc="-10" dirty="0">
                          <a:latin typeface="Arial"/>
                          <a:cs typeface="Arial"/>
                        </a:rPr>
                        <a:t>on</a:t>
                      </a:r>
                      <a:r>
                        <a:rPr sz="800" spc="15" dirty="0">
                          <a:latin typeface="Arial"/>
                          <a:cs typeface="Arial"/>
                        </a:rPr>
                        <a:t>t</a:t>
                      </a:r>
                      <a:r>
                        <a:rPr sz="800" spc="-10" dirty="0">
                          <a:latin typeface="Arial"/>
                          <a:cs typeface="Arial"/>
                        </a:rPr>
                        <a:t>en</a:t>
                      </a:r>
                      <a:r>
                        <a:rPr sz="800" dirty="0">
                          <a:latin typeface="Arial"/>
                          <a:cs typeface="Arial"/>
                        </a:rPr>
                        <a:t>t   </a:t>
                      </a:r>
                      <a:r>
                        <a:rPr sz="800" spc="15" dirty="0">
                          <a:latin typeface="Arial"/>
                          <a:cs typeface="Arial"/>
                        </a:rPr>
                        <a:t> t</a:t>
                      </a:r>
                      <a:r>
                        <a:rPr sz="800" spc="-10" dirty="0">
                          <a:latin typeface="Arial"/>
                          <a:cs typeface="Arial"/>
                        </a:rPr>
                        <a:t>a</a:t>
                      </a:r>
                      <a:r>
                        <a:rPr sz="800" spc="15" dirty="0">
                          <a:latin typeface="Arial"/>
                          <a:cs typeface="Arial"/>
                        </a:rPr>
                        <a:t>u</a:t>
                      </a:r>
                      <a:r>
                        <a:rPr sz="800" spc="-10" dirty="0">
                          <a:latin typeface="Arial"/>
                          <a:cs typeface="Arial"/>
                        </a:rPr>
                        <a:t>g</a:t>
                      </a:r>
                      <a:r>
                        <a:rPr sz="800" spc="15" dirty="0">
                          <a:latin typeface="Arial"/>
                          <a:cs typeface="Arial"/>
                        </a:rPr>
                        <a:t>h</a:t>
                      </a:r>
                      <a:r>
                        <a:rPr sz="800" dirty="0">
                          <a:latin typeface="Arial"/>
                          <a:cs typeface="Arial"/>
                        </a:rPr>
                        <a:t>t   </a:t>
                      </a:r>
                      <a:r>
                        <a:rPr sz="800" spc="15" dirty="0">
                          <a:latin typeface="Arial"/>
                          <a:cs typeface="Arial"/>
                        </a:rPr>
                        <a:t> </a:t>
                      </a:r>
                      <a:r>
                        <a:rPr sz="800" spc="-10" dirty="0">
                          <a:latin typeface="Arial"/>
                          <a:cs typeface="Arial"/>
                        </a:rPr>
                        <a:t>i</a:t>
                      </a:r>
                      <a:r>
                        <a:rPr sz="800" dirty="0">
                          <a:latin typeface="Arial"/>
                          <a:cs typeface="Arial"/>
                        </a:rPr>
                        <a:t>n   </a:t>
                      </a:r>
                      <a:r>
                        <a:rPr sz="800" spc="1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spc="15" dirty="0">
                          <a:latin typeface="Arial"/>
                          <a:cs typeface="Arial"/>
                        </a:rPr>
                        <a:t>n</a:t>
                      </a:r>
                      <a:r>
                        <a:rPr sz="800" dirty="0">
                          <a:latin typeface="Arial"/>
                          <a:cs typeface="Arial"/>
                        </a:rPr>
                        <a:t>.</a:t>
                      </a:r>
                      <a:endParaRPr sz="800">
                        <a:latin typeface="Arial"/>
                        <a:cs typeface="Arial"/>
                      </a:endParaRPr>
                    </a:p>
                    <a:p>
                      <a:pPr marL="294640" marR="57785" indent="-228600" algn="just">
                        <a:lnSpc>
                          <a:spcPct val="93700"/>
                        </a:lnSpc>
                        <a:spcBef>
                          <a:spcPts val="35"/>
                        </a:spcBef>
                        <a:buFont typeface="Symbol"/>
                        <a:buChar char=""/>
                        <a:tabLst>
                          <a:tab pos="295275" algn="l"/>
                        </a:tabLst>
                      </a:pPr>
                      <a:r>
                        <a:rPr sz="800" spc="15" dirty="0">
                          <a:latin typeface="Arial"/>
                          <a:cs typeface="Arial"/>
                        </a:rPr>
                        <a:t>T</a:t>
                      </a:r>
                      <a:r>
                        <a:rPr sz="800" dirty="0">
                          <a:latin typeface="Arial"/>
                          <a:cs typeface="Arial"/>
                        </a:rPr>
                        <a:t>wo  </a:t>
                      </a:r>
                      <a:r>
                        <a:rPr sz="800" spc="-5" dirty="0">
                          <a:latin typeface="Arial"/>
                          <a:cs typeface="Arial"/>
                        </a:rPr>
                        <a:t> </a:t>
                      </a:r>
                      <a:r>
                        <a:rPr sz="800" spc="-10" dirty="0">
                          <a:latin typeface="Arial"/>
                          <a:cs typeface="Arial"/>
                        </a:rPr>
                        <a:t>ad</a:t>
                      </a:r>
                      <a:r>
                        <a:rPr sz="800" spc="15" dirty="0">
                          <a:latin typeface="Arial"/>
                          <a:cs typeface="Arial"/>
                        </a:rPr>
                        <a:t>d</a:t>
                      </a:r>
                      <a:r>
                        <a:rPr sz="800" spc="-10" dirty="0">
                          <a:latin typeface="Arial"/>
                          <a:cs typeface="Arial"/>
                        </a:rPr>
                        <a:t>i</a:t>
                      </a:r>
                      <a:r>
                        <a:rPr sz="800" spc="-5" dirty="0">
                          <a:latin typeface="Arial"/>
                          <a:cs typeface="Arial"/>
                        </a:rPr>
                        <a:t>t</a:t>
                      </a:r>
                      <a:r>
                        <a:rPr sz="800" spc="15" dirty="0">
                          <a:latin typeface="Arial"/>
                          <a:cs typeface="Arial"/>
                        </a:rPr>
                        <a: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20"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5" dirty="0">
                          <a:latin typeface="Arial"/>
                          <a:cs typeface="Arial"/>
                        </a:rPr>
                        <a:t>pl</a:t>
                      </a:r>
                      <a:r>
                        <a:rPr sz="800" spc="-35" dirty="0">
                          <a:latin typeface="Arial"/>
                          <a:cs typeface="Arial"/>
                        </a:rPr>
                        <a:t>e</a:t>
                      </a:r>
                      <a:r>
                        <a:rPr sz="800" dirty="0">
                          <a:latin typeface="Arial"/>
                          <a:cs typeface="Arial"/>
                        </a:rPr>
                        <a:t>s  </a:t>
                      </a:r>
                      <a:r>
                        <a:rPr sz="800" spc="4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n   </a:t>
                      </a:r>
                      <a:r>
                        <a:rPr sz="800" spc="10"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 </a:t>
                      </a:r>
                      <a:r>
                        <a:rPr sz="800" spc="35" dirty="0">
                          <a:latin typeface="Arial"/>
                          <a:cs typeface="Arial"/>
                        </a:rPr>
                        <a:t>c</a:t>
                      </a:r>
                      <a:r>
                        <a:rPr sz="800" spc="15" dirty="0">
                          <a:latin typeface="Arial"/>
                          <a:cs typeface="Arial"/>
                        </a:rPr>
                        <a:t>h</a:t>
                      </a:r>
                      <a:r>
                        <a:rPr sz="800" spc="-35" dirty="0">
                          <a:latin typeface="Arial"/>
                          <a:cs typeface="Arial"/>
                        </a:rPr>
                        <a:t>e</a:t>
                      </a:r>
                      <a:r>
                        <a:rPr sz="800" spc="35" dirty="0">
                          <a:latin typeface="Arial"/>
                          <a:cs typeface="Arial"/>
                        </a:rPr>
                        <a:t>c</a:t>
                      </a:r>
                      <a:r>
                        <a:rPr sz="800" dirty="0">
                          <a:latin typeface="Arial"/>
                          <a:cs typeface="Arial"/>
                        </a:rPr>
                        <a:t>k   </a:t>
                      </a:r>
                      <a:r>
                        <a:rPr sz="800" spc="-1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20" dirty="0">
                          <a:latin typeface="Arial"/>
                          <a:cs typeface="Arial"/>
                        </a:rPr>
                        <a:t> </a:t>
                      </a:r>
                      <a:r>
                        <a:rPr sz="800" spc="15" dirty="0">
                          <a:latin typeface="Arial"/>
                          <a:cs typeface="Arial"/>
                        </a:rPr>
                        <a:t>u</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r- </a:t>
                      </a:r>
                      <a:r>
                        <a:rPr sz="800" spc="10" dirty="0">
                          <a:latin typeface="Arial"/>
                          <a:cs typeface="Arial"/>
                        </a:rPr>
                        <a:t>s</a:t>
                      </a:r>
                      <a:r>
                        <a:rPr sz="800" spc="-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di</a:t>
                      </a:r>
                      <a:r>
                        <a:rPr sz="800" spc="15" dirty="0">
                          <a:latin typeface="Arial"/>
                          <a:cs typeface="Arial"/>
                        </a:rPr>
                        <a:t>n</a:t>
                      </a:r>
                      <a:r>
                        <a:rPr sz="800" spc="-10" dirty="0">
                          <a:latin typeface="Arial"/>
                          <a:cs typeface="Arial"/>
                        </a:rPr>
                        <a:t>g.</a:t>
                      </a:r>
                      <a:endParaRPr sz="800">
                        <a:latin typeface="Arial"/>
                        <a:cs typeface="Arial"/>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294640" marR="60325" indent="-228600" algn="just">
                        <a:lnSpc>
                          <a:spcPct val="93800"/>
                        </a:lnSpc>
                        <a:buFont typeface="Symbol"/>
                        <a:buChar char=""/>
                        <a:tabLst>
                          <a:tab pos="295275" algn="l"/>
                        </a:tabLst>
                      </a:pP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20" dirty="0">
                          <a:latin typeface="Arial"/>
                          <a:cs typeface="Arial"/>
                        </a:rPr>
                        <a:t> </a:t>
                      </a:r>
                      <a:r>
                        <a:rPr sz="800" spc="40" dirty="0">
                          <a:latin typeface="Arial"/>
                          <a:cs typeface="Arial"/>
                        </a:rPr>
                        <a:t>f</a:t>
                      </a:r>
                      <a:r>
                        <a:rPr sz="800" spc="-35" dirty="0">
                          <a:latin typeface="Arial"/>
                          <a:cs typeface="Arial"/>
                        </a:rPr>
                        <a:t>a</a:t>
                      </a:r>
                      <a:r>
                        <a:rPr sz="800" spc="10" dirty="0">
                          <a:latin typeface="Arial"/>
                          <a:cs typeface="Arial"/>
                        </a:rPr>
                        <a:t>c</a:t>
                      </a:r>
                      <a:r>
                        <a:rPr sz="800" spc="-10" dirty="0">
                          <a:latin typeface="Arial"/>
                          <a:cs typeface="Arial"/>
                        </a:rPr>
                        <a:t>il</a:t>
                      </a:r>
                      <a:r>
                        <a:rPr sz="800" spc="15" dirty="0">
                          <a:latin typeface="Arial"/>
                          <a:cs typeface="Arial"/>
                        </a:rPr>
                        <a:t>it</a:t>
                      </a:r>
                      <a:r>
                        <a:rPr sz="800" spc="-10" dirty="0">
                          <a:latin typeface="Arial"/>
                          <a:cs typeface="Arial"/>
                        </a:rPr>
                        <a:t>a</a:t>
                      </a:r>
                      <a:r>
                        <a:rPr sz="800" spc="15" dirty="0">
                          <a:latin typeface="Arial"/>
                          <a:cs typeface="Arial"/>
                        </a:rPr>
                        <a:t>t</a:t>
                      </a:r>
                      <a:r>
                        <a:rPr sz="800" spc="-35" dirty="0">
                          <a:latin typeface="Arial"/>
                          <a:cs typeface="Arial"/>
                        </a:rPr>
                        <a:t>e</a:t>
                      </a:r>
                      <a:r>
                        <a:rPr sz="800" dirty="0">
                          <a:latin typeface="Arial"/>
                          <a:cs typeface="Arial"/>
                        </a:rPr>
                        <a:t>s  </a:t>
                      </a:r>
                      <a:r>
                        <a:rPr sz="800" spc="-1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5"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m</a:t>
                      </a:r>
                      <a:r>
                        <a:rPr sz="800" dirty="0">
                          <a:latin typeface="Arial"/>
                          <a:cs typeface="Arial"/>
                        </a:rPr>
                        <a:t>- </a:t>
                      </a:r>
                      <a:r>
                        <a:rPr sz="800" spc="10" dirty="0">
                          <a:latin typeface="Arial"/>
                          <a:cs typeface="Arial"/>
                        </a:rPr>
                        <a:t>m</a:t>
                      </a:r>
                      <a:r>
                        <a:rPr sz="800" spc="-35" dirty="0">
                          <a:latin typeface="Arial"/>
                          <a:cs typeface="Arial"/>
                        </a:rPr>
                        <a:t>a</a:t>
                      </a:r>
                      <a:r>
                        <a:rPr sz="800" spc="20" dirty="0">
                          <a:latin typeface="Arial"/>
                          <a:cs typeface="Arial"/>
                        </a:rPr>
                        <a:t>r</a:t>
                      </a:r>
                      <a:r>
                        <a:rPr sz="800" spc="-10" dirty="0">
                          <a:latin typeface="Arial"/>
                          <a:cs typeface="Arial"/>
                        </a:rPr>
                        <a:t>i</a:t>
                      </a:r>
                      <a:r>
                        <a:rPr sz="800" spc="10" dirty="0">
                          <a:latin typeface="Arial"/>
                          <a:cs typeface="Arial"/>
                        </a:rPr>
                        <a:t>z</a:t>
                      </a:r>
                      <a:r>
                        <a:rPr sz="800" spc="-10" dirty="0">
                          <a:latin typeface="Arial"/>
                          <a:cs typeface="Arial"/>
                        </a:rPr>
                        <a:t>a</a:t>
                      </a:r>
                      <a:r>
                        <a:rPr sz="800" spc="15" dirty="0">
                          <a:latin typeface="Arial"/>
                          <a:cs typeface="Arial"/>
                        </a:rPr>
                        <a:t>ti</a:t>
                      </a:r>
                      <a:r>
                        <a:rPr sz="800" spc="-10" dirty="0">
                          <a:latin typeface="Arial"/>
                          <a:cs typeface="Arial"/>
                        </a:rPr>
                        <a:t>o</a:t>
                      </a:r>
                      <a:r>
                        <a:rPr sz="800" dirty="0">
                          <a:latin typeface="Arial"/>
                          <a:cs typeface="Arial"/>
                        </a:rPr>
                        <a:t>n  </a:t>
                      </a:r>
                      <a:r>
                        <a:rPr sz="800" spc="-105"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15" dirty="0">
                          <a:latin typeface="Arial"/>
                          <a:cs typeface="Arial"/>
                        </a:rPr>
                        <a:t>th</a:t>
                      </a:r>
                      <a:r>
                        <a:rPr sz="800" dirty="0">
                          <a:latin typeface="Arial"/>
                          <a:cs typeface="Arial"/>
                        </a:rPr>
                        <a:t>e </a:t>
                      </a:r>
                      <a:r>
                        <a:rPr sz="800" spc="9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  </a:t>
                      </a:r>
                      <a:r>
                        <a:rPr sz="800" spc="-105" dirty="0">
                          <a:latin typeface="Arial"/>
                          <a:cs typeface="Arial"/>
                        </a:rPr>
                        <a:t> </a:t>
                      </a:r>
                      <a:r>
                        <a:rPr sz="800" spc="15" dirty="0">
                          <a:latin typeface="Arial"/>
                          <a:cs typeface="Arial"/>
                        </a:rPr>
                        <a:t>p</a:t>
                      </a:r>
                      <a:r>
                        <a:rPr sz="800" spc="-10" dirty="0">
                          <a:latin typeface="Arial"/>
                          <a:cs typeface="Arial"/>
                        </a:rPr>
                        <a:t>oi</a:t>
                      </a:r>
                      <a:r>
                        <a:rPr sz="800" spc="15" dirty="0">
                          <a:latin typeface="Arial"/>
                          <a:cs typeface="Arial"/>
                        </a:rPr>
                        <a:t>n</a:t>
                      </a:r>
                      <a:r>
                        <a:rPr sz="800" spc="-5" dirty="0">
                          <a:latin typeface="Arial"/>
                          <a:cs typeface="Arial"/>
                        </a:rPr>
                        <a:t>t</a:t>
                      </a:r>
                      <a:r>
                        <a:rPr sz="800" dirty="0">
                          <a:latin typeface="Arial"/>
                          <a:cs typeface="Arial"/>
                        </a:rPr>
                        <a:t>s </a:t>
                      </a:r>
                      <a:r>
                        <a:rPr sz="800" spc="10"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spc="-5" dirty="0">
                          <a:latin typeface="Arial"/>
                          <a:cs typeface="Arial"/>
                        </a:rPr>
                        <a:t>t</a:t>
                      </a:r>
                      <a:r>
                        <a:rPr sz="800" dirty="0">
                          <a:latin typeface="Arial"/>
                          <a:cs typeface="Arial"/>
                        </a:rPr>
                        <a:t>.</a:t>
                      </a:r>
                      <a:endParaRPr sz="800">
                        <a:latin typeface="Arial"/>
                        <a:cs typeface="Arial"/>
                      </a:endParaRPr>
                    </a:p>
                    <a:p>
                      <a:pPr marL="294640" marR="57785" indent="-228600" algn="just">
                        <a:lnSpc>
                          <a:spcPct val="93100"/>
                        </a:lnSpc>
                        <a:spcBef>
                          <a:spcPts val="40"/>
                        </a:spcBef>
                        <a:buFont typeface="Symbol"/>
                        <a:buChar char=""/>
                        <a:tabLst>
                          <a:tab pos="295275" algn="l"/>
                        </a:tabLst>
                      </a:pPr>
                      <a:r>
                        <a:rPr sz="800" spc="15" dirty="0">
                          <a:latin typeface="Arial"/>
                          <a:cs typeface="Arial"/>
                        </a:rPr>
                        <a:t>T</a:t>
                      </a:r>
                      <a:r>
                        <a:rPr sz="800" spc="-10" dirty="0">
                          <a:latin typeface="Arial"/>
                          <a:cs typeface="Arial"/>
                        </a:rPr>
                        <a:t>h</a:t>
                      </a:r>
                      <a:r>
                        <a:rPr sz="800" spc="20" dirty="0">
                          <a:latin typeface="Arial"/>
                          <a:cs typeface="Arial"/>
                        </a:rPr>
                        <a:t>r</a:t>
                      </a:r>
                      <a:r>
                        <a:rPr sz="800" spc="-10" dirty="0">
                          <a:latin typeface="Arial"/>
                          <a:cs typeface="Arial"/>
                        </a:rPr>
                        <a:t>e</a:t>
                      </a:r>
                      <a:r>
                        <a:rPr sz="800" dirty="0">
                          <a:latin typeface="Arial"/>
                          <a:cs typeface="Arial"/>
                        </a:rPr>
                        <a:t>e </a:t>
                      </a:r>
                      <a:r>
                        <a:rPr sz="800" spc="-25" dirty="0">
                          <a:latin typeface="Arial"/>
                          <a:cs typeface="Arial"/>
                        </a:rPr>
                        <a:t> </a:t>
                      </a:r>
                      <a:r>
                        <a:rPr sz="800" spc="15" dirty="0">
                          <a:latin typeface="Arial"/>
                          <a:cs typeface="Arial"/>
                        </a:rPr>
                        <a:t>qu</a:t>
                      </a:r>
                      <a:r>
                        <a:rPr sz="800" spc="-35" dirty="0">
                          <a:latin typeface="Arial"/>
                          <a:cs typeface="Arial"/>
                        </a:rPr>
                        <a:t>e</a:t>
                      </a:r>
                      <a:r>
                        <a:rPr sz="800" spc="10"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45"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ed i</a:t>
                      </a:r>
                      <a:r>
                        <a:rPr sz="800" dirty="0">
                          <a:latin typeface="Arial"/>
                          <a:cs typeface="Arial"/>
                        </a:rPr>
                        <a:t>n  </a:t>
                      </a:r>
                      <a:r>
                        <a:rPr sz="800" spc="-100" dirty="0">
                          <a:latin typeface="Arial"/>
                          <a:cs typeface="Arial"/>
                        </a:rPr>
                        <a:t>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100" dirty="0">
                          <a:latin typeface="Arial"/>
                          <a:cs typeface="Arial"/>
                        </a:rPr>
                        <a:t> </a:t>
                      </a:r>
                      <a:r>
                        <a:rPr sz="800" spc="15" dirty="0">
                          <a:latin typeface="Arial"/>
                          <a:cs typeface="Arial"/>
                        </a:rPr>
                        <a:t>t</a:t>
                      </a:r>
                      <a:r>
                        <a:rPr sz="800" dirty="0">
                          <a:latin typeface="Arial"/>
                          <a:cs typeface="Arial"/>
                        </a:rPr>
                        <a:t>o </a:t>
                      </a:r>
                      <a:r>
                        <a:rPr sz="800" spc="95" dirty="0">
                          <a:latin typeface="Arial"/>
                          <a:cs typeface="Arial"/>
                        </a:rPr>
                        <a:t> </a:t>
                      </a:r>
                      <a:r>
                        <a:rPr sz="800" spc="35" dirty="0">
                          <a:latin typeface="Arial"/>
                          <a:cs typeface="Arial"/>
                        </a:rPr>
                        <a:t>c</a:t>
                      </a:r>
                      <a:r>
                        <a:rPr sz="800" spc="15" dirty="0">
                          <a:latin typeface="Arial"/>
                          <a:cs typeface="Arial"/>
                        </a:rPr>
                        <a:t>h</a:t>
                      </a:r>
                      <a:r>
                        <a:rPr sz="800" spc="-35" dirty="0">
                          <a:latin typeface="Arial"/>
                          <a:cs typeface="Arial"/>
                        </a:rPr>
                        <a:t>e</a:t>
                      </a:r>
                      <a:r>
                        <a:rPr sz="800" spc="35" dirty="0">
                          <a:latin typeface="Arial"/>
                          <a:cs typeface="Arial"/>
                        </a:rPr>
                        <a:t>c</a:t>
                      </a:r>
                      <a:r>
                        <a:rPr sz="800" dirty="0">
                          <a:latin typeface="Arial"/>
                          <a:cs typeface="Arial"/>
                        </a:rPr>
                        <a:t>k </a:t>
                      </a:r>
                      <a:r>
                        <a:rPr sz="800" spc="95"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9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ent 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dirty="0">
                          <a:latin typeface="Arial"/>
                          <a:cs typeface="Arial"/>
                        </a:rPr>
                        <a:t>g</a:t>
                      </a:r>
                      <a:r>
                        <a:rPr sz="800" spc="105" dirty="0">
                          <a:latin typeface="Arial"/>
                          <a:cs typeface="Arial"/>
                        </a:rPr>
                        <a:t> </a:t>
                      </a:r>
                      <a:r>
                        <a:rPr sz="800" spc="-35" dirty="0">
                          <a:latin typeface="Arial"/>
                          <a:cs typeface="Arial"/>
                        </a:rPr>
                        <a:t>o</a:t>
                      </a:r>
                      <a:r>
                        <a:rPr sz="800" dirty="0">
                          <a:latin typeface="Arial"/>
                          <a:cs typeface="Arial"/>
                        </a:rPr>
                        <a:t>f</a:t>
                      </a:r>
                      <a:r>
                        <a:rPr sz="800" spc="8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a:t>
                      </a:r>
                      <a:r>
                        <a:rPr sz="800" spc="5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a:t>
                      </a:r>
                      <a:r>
                        <a:rPr sz="800" spc="15" dirty="0">
                          <a:latin typeface="Arial"/>
                          <a:cs typeface="Arial"/>
                        </a:rPr>
                        <a:t>p</a:t>
                      </a:r>
                      <a:r>
                        <a:rPr sz="800" spc="-5" dirty="0">
                          <a:latin typeface="Arial"/>
                          <a:cs typeface="Arial"/>
                        </a:rPr>
                        <a:t>t</a:t>
                      </a:r>
                      <a:r>
                        <a:rPr sz="800" dirty="0">
                          <a:latin typeface="Arial"/>
                          <a:cs typeface="Arial"/>
                        </a:rPr>
                        <a:t>s </a:t>
                      </a:r>
                      <a:r>
                        <a:rPr sz="800" spc="-10" dirty="0">
                          <a:latin typeface="Arial"/>
                          <a:cs typeface="Arial"/>
                        </a:rPr>
                        <a:t>a</a:t>
                      </a:r>
                      <a:r>
                        <a:rPr sz="800" spc="15" dirty="0">
                          <a:latin typeface="Arial"/>
                          <a:cs typeface="Arial"/>
                        </a:rPr>
                        <a:t>n</a:t>
                      </a:r>
                      <a:r>
                        <a:rPr sz="800" dirty="0">
                          <a:latin typeface="Arial"/>
                          <a:cs typeface="Arial"/>
                        </a:rPr>
                        <a:t>d   </a:t>
                      </a:r>
                      <a:r>
                        <a:rPr sz="800" spc="-110"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15" dirty="0">
                          <a:latin typeface="Arial"/>
                          <a:cs typeface="Arial"/>
                        </a:rPr>
                        <a:t>t</a:t>
                      </a:r>
                      <a:r>
                        <a:rPr sz="800" spc="-10" dirty="0">
                          <a:latin typeface="Arial"/>
                          <a:cs typeface="Arial"/>
                        </a:rPr>
                        <a:t>e</a:t>
                      </a:r>
                      <a:r>
                        <a:rPr sz="800" spc="15" dirty="0">
                          <a:latin typeface="Arial"/>
                          <a:cs typeface="Arial"/>
                        </a:rPr>
                        <a:t>n</a:t>
                      </a:r>
                      <a:r>
                        <a:rPr sz="800" dirty="0">
                          <a:latin typeface="Arial"/>
                          <a:cs typeface="Arial"/>
                        </a:rPr>
                        <a:t>t   </a:t>
                      </a:r>
                      <a:r>
                        <a:rPr sz="800" spc="-105"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   </a:t>
                      </a:r>
                      <a:r>
                        <a:rPr sz="800" spc="-105" dirty="0">
                          <a:latin typeface="Arial"/>
                          <a:cs typeface="Arial"/>
                        </a:rPr>
                        <a:t> </a:t>
                      </a:r>
                      <a:r>
                        <a:rPr sz="800" spc="15" dirty="0">
                          <a:latin typeface="Arial"/>
                          <a:cs typeface="Arial"/>
                        </a:rPr>
                        <a:t>i</a:t>
                      </a:r>
                      <a:r>
                        <a:rPr sz="800" dirty="0">
                          <a:latin typeface="Arial"/>
                          <a:cs typeface="Arial"/>
                        </a:rPr>
                        <a:t>n   </a:t>
                      </a:r>
                      <a:r>
                        <a:rPr sz="800" spc="-110" dirty="0">
                          <a:latin typeface="Arial"/>
                          <a:cs typeface="Arial"/>
                        </a:rPr>
                        <a:t> </a:t>
                      </a:r>
                      <a:r>
                        <a:rPr sz="800" spc="15" dirty="0">
                          <a:latin typeface="Arial"/>
                          <a:cs typeface="Arial"/>
                        </a:rPr>
                        <a:t>th</a:t>
                      </a:r>
                      <a:r>
                        <a:rPr sz="800" dirty="0">
                          <a:latin typeface="Arial"/>
                          <a:cs typeface="Arial"/>
                        </a:rPr>
                        <a:t>e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spc="15" dirty="0">
                          <a:latin typeface="Arial"/>
                          <a:cs typeface="Arial"/>
                        </a:rPr>
                        <a:t>n</a:t>
                      </a:r>
                      <a:r>
                        <a:rPr sz="800" dirty="0">
                          <a:latin typeface="Arial"/>
                          <a:cs typeface="Arial"/>
                        </a:rPr>
                        <a:t>.</a:t>
                      </a:r>
                      <a:endParaRPr sz="800">
                        <a:latin typeface="Arial"/>
                        <a:cs typeface="Arial"/>
                      </a:endParaRPr>
                    </a:p>
                    <a:p>
                      <a:pPr marL="294640" marR="60325" indent="-228600" algn="just">
                        <a:lnSpc>
                          <a:spcPct val="93800"/>
                        </a:lnSpc>
                        <a:spcBef>
                          <a:spcPts val="35"/>
                        </a:spcBef>
                        <a:buFont typeface="Symbol"/>
                        <a:buChar char=""/>
                        <a:tabLst>
                          <a:tab pos="295275" algn="l"/>
                        </a:tabLst>
                      </a:pPr>
                      <a:r>
                        <a:rPr sz="800" spc="5" dirty="0">
                          <a:latin typeface="Arial"/>
                          <a:cs typeface="Arial"/>
                        </a:rPr>
                        <a:t>O</a:t>
                      </a:r>
                      <a:r>
                        <a:rPr sz="800" spc="15" dirty="0">
                          <a:latin typeface="Arial"/>
                          <a:cs typeface="Arial"/>
                        </a:rPr>
                        <a:t>n</a:t>
                      </a:r>
                      <a:r>
                        <a:rPr sz="800" dirty="0">
                          <a:latin typeface="Arial"/>
                          <a:cs typeface="Arial"/>
                        </a:rPr>
                        <a:t>e   </a:t>
                      </a:r>
                      <a:r>
                        <a:rPr sz="800" spc="-60" dirty="0">
                          <a:latin typeface="Arial"/>
                          <a:cs typeface="Arial"/>
                        </a:rPr>
                        <a:t> </a:t>
                      </a:r>
                      <a:r>
                        <a:rPr sz="800" spc="-10" dirty="0">
                          <a:latin typeface="Arial"/>
                          <a:cs typeface="Arial"/>
                        </a:rPr>
                        <a:t>a</a:t>
                      </a:r>
                      <a:r>
                        <a:rPr sz="800" spc="15" dirty="0">
                          <a:latin typeface="Arial"/>
                          <a:cs typeface="Arial"/>
                        </a:rPr>
                        <a:t>d</a:t>
                      </a:r>
                      <a:r>
                        <a:rPr sz="800" spc="-10" dirty="0">
                          <a:latin typeface="Arial"/>
                          <a:cs typeface="Arial"/>
                        </a:rPr>
                        <a:t>di</a:t>
                      </a:r>
                      <a:r>
                        <a:rPr sz="800" spc="15" dirty="0">
                          <a:latin typeface="Arial"/>
                          <a:cs typeface="Arial"/>
                        </a:rPr>
                        <a:t>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35"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dirty="0">
                          <a:latin typeface="Arial"/>
                          <a:cs typeface="Arial"/>
                        </a:rPr>
                        <a:t>e   </a:t>
                      </a:r>
                      <a:r>
                        <a:rPr sz="800" spc="-35" dirty="0">
                          <a:latin typeface="Arial"/>
                          <a:cs typeface="Arial"/>
                        </a:rPr>
                        <a:t> </a:t>
                      </a:r>
                      <a:r>
                        <a:rPr sz="800" spc="-10" dirty="0">
                          <a:latin typeface="Arial"/>
                          <a:cs typeface="Arial"/>
                        </a:rPr>
                        <a:t>i</a:t>
                      </a:r>
                      <a:r>
                        <a:rPr sz="800" dirty="0">
                          <a:latin typeface="Arial"/>
                          <a:cs typeface="Arial"/>
                        </a:rPr>
                        <a:t>s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n       </a:t>
                      </a:r>
                      <a:r>
                        <a:rPr sz="800" spc="60" dirty="0">
                          <a:latin typeface="Arial"/>
                          <a:cs typeface="Arial"/>
                        </a:rPr>
                        <a:t> </a:t>
                      </a:r>
                      <a:r>
                        <a:rPr sz="800" spc="15" dirty="0">
                          <a:latin typeface="Arial"/>
                          <a:cs typeface="Arial"/>
                        </a:rPr>
                        <a:t>t</a:t>
                      </a:r>
                      <a:r>
                        <a:rPr sz="800" dirty="0">
                          <a:latin typeface="Arial"/>
                          <a:cs typeface="Arial"/>
                        </a:rPr>
                        <a:t>o       </a:t>
                      </a:r>
                      <a:r>
                        <a:rPr sz="800" spc="10" dirty="0">
                          <a:latin typeface="Arial"/>
                          <a:cs typeface="Arial"/>
                        </a:rPr>
                        <a:t> </a:t>
                      </a:r>
                      <a:r>
                        <a:rPr sz="800" spc="35" dirty="0">
                          <a:latin typeface="Arial"/>
                          <a:cs typeface="Arial"/>
                        </a:rPr>
                        <a:t>c</a:t>
                      </a:r>
                      <a:r>
                        <a:rPr sz="800" spc="15" dirty="0">
                          <a:latin typeface="Arial"/>
                          <a:cs typeface="Arial"/>
                        </a:rPr>
                        <a:t>h</a:t>
                      </a:r>
                      <a:r>
                        <a:rPr sz="800" spc="-35" dirty="0">
                          <a:latin typeface="Arial"/>
                          <a:cs typeface="Arial"/>
                        </a:rPr>
                        <a:t>e</a:t>
                      </a:r>
                      <a:r>
                        <a:rPr sz="800" spc="10" dirty="0">
                          <a:latin typeface="Arial"/>
                          <a:cs typeface="Arial"/>
                        </a:rPr>
                        <a:t>c</a:t>
                      </a:r>
                      <a:r>
                        <a:rPr sz="800" dirty="0">
                          <a:latin typeface="Arial"/>
                          <a:cs typeface="Arial"/>
                        </a:rPr>
                        <a:t>k       </a:t>
                      </a:r>
                      <a:r>
                        <a:rPr sz="800" spc="30" dirty="0">
                          <a:latin typeface="Arial"/>
                          <a:cs typeface="Arial"/>
                        </a:rPr>
                        <a:t> </a:t>
                      </a:r>
                      <a:r>
                        <a:rPr sz="800" spc="40" dirty="0">
                          <a:latin typeface="Arial"/>
                          <a:cs typeface="Arial"/>
                        </a:rPr>
                        <a:t>f</a:t>
                      </a:r>
                      <a:r>
                        <a:rPr sz="800" spc="-35" dirty="0">
                          <a:latin typeface="Arial"/>
                          <a:cs typeface="Arial"/>
                        </a:rPr>
                        <a:t>or </a:t>
                      </a:r>
                      <a:r>
                        <a:rPr sz="800" spc="-10" dirty="0">
                          <a:latin typeface="Arial"/>
                          <a:cs typeface="Arial"/>
                        </a:rPr>
                        <a:t>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spc="15" dirty="0">
                          <a:latin typeface="Arial"/>
                          <a:cs typeface="Arial"/>
                        </a:rPr>
                        <a:t>g.</a:t>
                      </a:r>
                      <a:endParaRPr sz="800">
                        <a:latin typeface="Arial"/>
                        <a:cs typeface="Arial"/>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91465" marR="60325" indent="-228600" algn="just">
                        <a:lnSpc>
                          <a:spcPct val="93800"/>
                        </a:lnSpc>
                        <a:buFont typeface="Symbol"/>
                        <a:buChar char=""/>
                        <a:tabLst>
                          <a:tab pos="292100" algn="l"/>
                        </a:tabLst>
                      </a:pPr>
                      <a:r>
                        <a:rPr sz="800" spc="15" dirty="0">
                          <a:latin typeface="Arial"/>
                          <a:cs typeface="Arial"/>
                        </a:rPr>
                        <a:t>T</a:t>
                      </a:r>
                      <a:r>
                        <a:rPr sz="800" spc="-10" dirty="0">
                          <a:latin typeface="Arial"/>
                          <a:cs typeface="Arial"/>
                        </a:rPr>
                        <a:t>e</a:t>
                      </a:r>
                      <a:r>
                        <a:rPr sz="800" spc="-35" dirty="0">
                          <a:latin typeface="Arial"/>
                          <a:cs typeface="Arial"/>
                        </a:rPr>
                        <a:t>a</a:t>
                      </a:r>
                      <a:r>
                        <a:rPr sz="800" spc="35" dirty="0">
                          <a:latin typeface="Arial"/>
                          <a:cs typeface="Arial"/>
                        </a:rPr>
                        <a:t>c</a:t>
                      </a:r>
                      <a:r>
                        <a:rPr sz="800" spc="15" dirty="0">
                          <a:latin typeface="Arial"/>
                          <a:cs typeface="Arial"/>
                        </a:rPr>
                        <a:t>h</a:t>
                      </a:r>
                      <a:r>
                        <a:rPr sz="800" spc="-35" dirty="0">
                          <a:latin typeface="Arial"/>
                          <a:cs typeface="Arial"/>
                        </a:rPr>
                        <a:t>e</a:t>
                      </a:r>
                      <a:r>
                        <a:rPr sz="800" dirty="0">
                          <a:latin typeface="Arial"/>
                          <a:cs typeface="Arial"/>
                        </a:rPr>
                        <a:t>r  </a:t>
                      </a:r>
                      <a:r>
                        <a:rPr sz="800" spc="-20" dirty="0">
                          <a:latin typeface="Arial"/>
                          <a:cs typeface="Arial"/>
                        </a:rPr>
                        <a:t> </a:t>
                      </a:r>
                      <a:r>
                        <a:rPr sz="800" spc="40" dirty="0">
                          <a:latin typeface="Arial"/>
                          <a:cs typeface="Arial"/>
                        </a:rPr>
                        <a:t>f</a:t>
                      </a:r>
                      <a:r>
                        <a:rPr sz="800" spc="-35" dirty="0">
                          <a:latin typeface="Arial"/>
                          <a:cs typeface="Arial"/>
                        </a:rPr>
                        <a:t>a</a:t>
                      </a:r>
                      <a:r>
                        <a:rPr sz="800" spc="10" dirty="0">
                          <a:latin typeface="Arial"/>
                          <a:cs typeface="Arial"/>
                        </a:rPr>
                        <a:t>c</a:t>
                      </a:r>
                      <a:r>
                        <a:rPr sz="800" spc="-10" dirty="0">
                          <a:latin typeface="Arial"/>
                          <a:cs typeface="Arial"/>
                        </a:rPr>
                        <a:t>il</a:t>
                      </a:r>
                      <a:r>
                        <a:rPr sz="800" spc="15" dirty="0">
                          <a:latin typeface="Arial"/>
                          <a:cs typeface="Arial"/>
                        </a:rPr>
                        <a:t>it</a:t>
                      </a:r>
                      <a:r>
                        <a:rPr sz="800" spc="-10" dirty="0">
                          <a:latin typeface="Arial"/>
                          <a:cs typeface="Arial"/>
                        </a:rPr>
                        <a:t>a</a:t>
                      </a:r>
                      <a:r>
                        <a:rPr sz="800" spc="15" dirty="0">
                          <a:latin typeface="Arial"/>
                          <a:cs typeface="Arial"/>
                        </a:rPr>
                        <a:t>t</a:t>
                      </a:r>
                      <a:r>
                        <a:rPr sz="800" spc="-35" dirty="0">
                          <a:latin typeface="Arial"/>
                          <a:cs typeface="Arial"/>
                        </a:rPr>
                        <a:t>e</a:t>
                      </a:r>
                      <a:r>
                        <a:rPr sz="800" dirty="0">
                          <a:latin typeface="Arial"/>
                          <a:cs typeface="Arial"/>
                        </a:rPr>
                        <a:t>s  </a:t>
                      </a:r>
                      <a:r>
                        <a:rPr sz="800" spc="-1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5" dirty="0">
                          <a:latin typeface="Arial"/>
                          <a:cs typeface="Arial"/>
                        </a:rPr>
                        <a:t> </a:t>
                      </a:r>
                      <a:r>
                        <a:rPr sz="800" spc="10" dirty="0">
                          <a:latin typeface="Arial"/>
                          <a:cs typeface="Arial"/>
                        </a:rPr>
                        <a:t>s</a:t>
                      </a:r>
                      <a:r>
                        <a:rPr sz="800" spc="15" dirty="0">
                          <a:latin typeface="Arial"/>
                          <a:cs typeface="Arial"/>
                        </a:rPr>
                        <a:t>u</a:t>
                      </a:r>
                      <a:r>
                        <a:rPr sz="800" spc="-10" dirty="0">
                          <a:latin typeface="Arial"/>
                          <a:cs typeface="Arial"/>
                        </a:rPr>
                        <a:t>m</a:t>
                      </a:r>
                      <a:r>
                        <a:rPr sz="800" dirty="0">
                          <a:latin typeface="Arial"/>
                          <a:cs typeface="Arial"/>
                        </a:rPr>
                        <a:t>- </a:t>
                      </a:r>
                      <a:r>
                        <a:rPr sz="800" spc="10" dirty="0">
                          <a:latin typeface="Arial"/>
                          <a:cs typeface="Arial"/>
                        </a:rPr>
                        <a:t>m</a:t>
                      </a:r>
                      <a:r>
                        <a:rPr sz="800" spc="-35" dirty="0">
                          <a:latin typeface="Arial"/>
                          <a:cs typeface="Arial"/>
                        </a:rPr>
                        <a:t>a</a:t>
                      </a:r>
                      <a:r>
                        <a:rPr sz="800" spc="20" dirty="0">
                          <a:latin typeface="Arial"/>
                          <a:cs typeface="Arial"/>
                        </a:rPr>
                        <a:t>r</a:t>
                      </a:r>
                      <a:r>
                        <a:rPr sz="800" spc="-10" dirty="0">
                          <a:latin typeface="Arial"/>
                          <a:cs typeface="Arial"/>
                        </a:rPr>
                        <a:t>i</a:t>
                      </a:r>
                      <a:r>
                        <a:rPr sz="800" spc="10" dirty="0">
                          <a:latin typeface="Arial"/>
                          <a:cs typeface="Arial"/>
                        </a:rPr>
                        <a:t>z</a:t>
                      </a:r>
                      <a:r>
                        <a:rPr sz="800" spc="-10" dirty="0">
                          <a:latin typeface="Arial"/>
                          <a:cs typeface="Arial"/>
                        </a:rPr>
                        <a:t>a</a:t>
                      </a:r>
                      <a:r>
                        <a:rPr sz="800" spc="15" dirty="0">
                          <a:latin typeface="Arial"/>
                          <a:cs typeface="Arial"/>
                        </a:rPr>
                        <a:t>ti</a:t>
                      </a:r>
                      <a:r>
                        <a:rPr sz="800" spc="-10" dirty="0">
                          <a:latin typeface="Arial"/>
                          <a:cs typeface="Arial"/>
                        </a:rPr>
                        <a:t>o</a:t>
                      </a:r>
                      <a:r>
                        <a:rPr sz="800" dirty="0">
                          <a:latin typeface="Arial"/>
                          <a:cs typeface="Arial"/>
                        </a:rPr>
                        <a:t>n  </a:t>
                      </a:r>
                      <a:r>
                        <a:rPr sz="800" spc="-105"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15" dirty="0">
                          <a:latin typeface="Arial"/>
                          <a:cs typeface="Arial"/>
                        </a:rPr>
                        <a:t>th</a:t>
                      </a:r>
                      <a:r>
                        <a:rPr sz="800" dirty="0">
                          <a:latin typeface="Arial"/>
                          <a:cs typeface="Arial"/>
                        </a:rPr>
                        <a:t>e </a:t>
                      </a:r>
                      <a:r>
                        <a:rPr sz="800" spc="9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  </a:t>
                      </a:r>
                      <a:r>
                        <a:rPr sz="800" spc="-105" dirty="0">
                          <a:latin typeface="Arial"/>
                          <a:cs typeface="Arial"/>
                        </a:rPr>
                        <a:t> </a:t>
                      </a:r>
                      <a:r>
                        <a:rPr sz="800" spc="15" dirty="0">
                          <a:latin typeface="Arial"/>
                          <a:cs typeface="Arial"/>
                        </a:rPr>
                        <a:t>p</a:t>
                      </a:r>
                      <a:r>
                        <a:rPr sz="800" spc="-10" dirty="0">
                          <a:latin typeface="Arial"/>
                          <a:cs typeface="Arial"/>
                        </a:rPr>
                        <a:t>oi</a:t>
                      </a:r>
                      <a:r>
                        <a:rPr sz="800" spc="15" dirty="0">
                          <a:latin typeface="Arial"/>
                          <a:cs typeface="Arial"/>
                        </a:rPr>
                        <a:t>n</a:t>
                      </a:r>
                      <a:r>
                        <a:rPr sz="800" spc="-5" dirty="0">
                          <a:latin typeface="Arial"/>
                          <a:cs typeface="Arial"/>
                        </a:rPr>
                        <a:t>t</a:t>
                      </a:r>
                      <a:r>
                        <a:rPr sz="800" dirty="0">
                          <a:latin typeface="Arial"/>
                          <a:cs typeface="Arial"/>
                        </a:rPr>
                        <a:t>s </a:t>
                      </a:r>
                      <a:r>
                        <a:rPr sz="800" spc="15" dirty="0">
                          <a:latin typeface="Arial"/>
                          <a:cs typeface="Arial"/>
                        </a:rPr>
                        <a:t>p</a:t>
                      </a:r>
                      <a:r>
                        <a:rPr sz="800" spc="-10" dirty="0">
                          <a:latin typeface="Arial"/>
                          <a:cs typeface="Arial"/>
                        </a:rPr>
                        <a:t>oo</a:t>
                      </a:r>
                      <a:r>
                        <a:rPr sz="800" dirty="0">
                          <a:latin typeface="Arial"/>
                          <a:cs typeface="Arial"/>
                        </a:rPr>
                        <a:t>r</a:t>
                      </a:r>
                      <a:r>
                        <a:rPr sz="800" spc="15" dirty="0">
                          <a:latin typeface="Arial"/>
                          <a:cs typeface="Arial"/>
                        </a:rPr>
                        <a:t>l</a:t>
                      </a:r>
                      <a:r>
                        <a:rPr sz="800" spc="-15" dirty="0">
                          <a:latin typeface="Arial"/>
                          <a:cs typeface="Arial"/>
                        </a:rPr>
                        <a:t>y</a:t>
                      </a:r>
                      <a:r>
                        <a:rPr sz="800" dirty="0">
                          <a:latin typeface="Arial"/>
                          <a:cs typeface="Arial"/>
                        </a:rPr>
                        <a:t>.</a:t>
                      </a:r>
                      <a:endParaRPr sz="800">
                        <a:latin typeface="Arial"/>
                        <a:cs typeface="Arial"/>
                      </a:endParaRPr>
                    </a:p>
                    <a:p>
                      <a:pPr marL="291465" marR="57785" indent="-228600" algn="just">
                        <a:lnSpc>
                          <a:spcPct val="93100"/>
                        </a:lnSpc>
                        <a:spcBef>
                          <a:spcPts val="40"/>
                        </a:spcBef>
                        <a:buFont typeface="Symbol"/>
                        <a:buChar char=""/>
                        <a:tabLst>
                          <a:tab pos="292100" algn="l"/>
                        </a:tabLst>
                      </a:pPr>
                      <a:r>
                        <a:rPr sz="800" spc="15" dirty="0">
                          <a:latin typeface="Arial"/>
                          <a:cs typeface="Arial"/>
                        </a:rPr>
                        <a:t>T</a:t>
                      </a:r>
                      <a:r>
                        <a:rPr sz="800" dirty="0">
                          <a:latin typeface="Arial"/>
                          <a:cs typeface="Arial"/>
                        </a:rPr>
                        <a:t>wo</a:t>
                      </a:r>
                      <a:r>
                        <a:rPr sz="800" spc="80" dirty="0">
                          <a:latin typeface="Arial"/>
                          <a:cs typeface="Arial"/>
                        </a:rPr>
                        <a:t> </a:t>
                      </a:r>
                      <a:r>
                        <a:rPr sz="800" spc="-10" dirty="0">
                          <a:latin typeface="Arial"/>
                          <a:cs typeface="Arial"/>
                        </a:rPr>
                        <a:t>q</a:t>
                      </a:r>
                      <a:r>
                        <a:rPr sz="800" spc="15" dirty="0">
                          <a:latin typeface="Arial"/>
                          <a:cs typeface="Arial"/>
                        </a:rPr>
                        <a:t>u</a:t>
                      </a:r>
                      <a:r>
                        <a:rPr sz="800" spc="-10" dirty="0">
                          <a:latin typeface="Arial"/>
                          <a:cs typeface="Arial"/>
                        </a:rPr>
                        <a:t>e</a:t>
                      </a:r>
                      <a:r>
                        <a:rPr sz="800" spc="10" dirty="0">
                          <a:latin typeface="Arial"/>
                          <a:cs typeface="Arial"/>
                        </a:rPr>
                        <a:t>s</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100"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00" dirty="0">
                          <a:latin typeface="Arial"/>
                          <a:cs typeface="Arial"/>
                        </a:rPr>
                        <a:t> </a:t>
                      </a:r>
                      <a:r>
                        <a:rPr sz="800" spc="-10" dirty="0">
                          <a:latin typeface="Arial"/>
                          <a:cs typeface="Arial"/>
                        </a:rPr>
                        <a:t>p</a:t>
                      </a:r>
                      <a:r>
                        <a:rPr sz="800" spc="20" dirty="0">
                          <a:latin typeface="Arial"/>
                          <a:cs typeface="Arial"/>
                        </a:rPr>
                        <a:t>r</a:t>
                      </a:r>
                      <a:r>
                        <a:rPr sz="800" spc="-10" dirty="0">
                          <a:latin typeface="Arial"/>
                          <a:cs typeface="Arial"/>
                        </a:rPr>
                        <a:t>o</a:t>
                      </a:r>
                      <a:r>
                        <a:rPr sz="800" spc="-15" dirty="0">
                          <a:latin typeface="Arial"/>
                          <a:cs typeface="Arial"/>
                        </a:rPr>
                        <a:t>v</a:t>
                      </a:r>
                      <a:r>
                        <a:rPr sz="800" spc="15" dirty="0">
                          <a:latin typeface="Arial"/>
                          <a:cs typeface="Arial"/>
                        </a:rPr>
                        <a:t>id</a:t>
                      </a:r>
                      <a:r>
                        <a:rPr sz="800" spc="-10" dirty="0">
                          <a:latin typeface="Arial"/>
                          <a:cs typeface="Arial"/>
                        </a:rPr>
                        <a:t>e</a:t>
                      </a:r>
                      <a:r>
                        <a:rPr sz="800" dirty="0">
                          <a:latin typeface="Arial"/>
                          <a:cs typeface="Arial"/>
                        </a:rPr>
                        <a:t>d</a:t>
                      </a:r>
                      <a:r>
                        <a:rPr sz="800" spc="100" dirty="0">
                          <a:latin typeface="Arial"/>
                          <a:cs typeface="Arial"/>
                        </a:rPr>
                        <a:t> </a:t>
                      </a:r>
                      <a:r>
                        <a:rPr sz="800" spc="-10" dirty="0">
                          <a:latin typeface="Arial"/>
                          <a:cs typeface="Arial"/>
                        </a:rPr>
                        <a:t>i</a:t>
                      </a:r>
                      <a:r>
                        <a:rPr sz="800" dirty="0">
                          <a:latin typeface="Arial"/>
                          <a:cs typeface="Arial"/>
                        </a:rPr>
                        <a:t>n </a:t>
                      </a:r>
                      <a:r>
                        <a:rPr sz="800" spc="15" dirty="0">
                          <a:latin typeface="Arial"/>
                          <a:cs typeface="Arial"/>
                        </a:rPr>
                        <a:t>t</a:t>
                      </a:r>
                      <a:r>
                        <a:rPr sz="800" spc="-10" dirty="0">
                          <a:latin typeface="Arial"/>
                          <a:cs typeface="Arial"/>
                        </a:rPr>
                        <a:t>e</a:t>
                      </a:r>
                      <a:r>
                        <a:rPr sz="800" spc="-15" dirty="0">
                          <a:latin typeface="Arial"/>
                          <a:cs typeface="Arial"/>
                        </a:rPr>
                        <a:t>x</a:t>
                      </a:r>
                      <a:r>
                        <a:rPr sz="800" dirty="0">
                          <a:latin typeface="Arial"/>
                          <a:cs typeface="Arial"/>
                        </a:rPr>
                        <a:t>t   </a:t>
                      </a:r>
                      <a:r>
                        <a:rPr sz="800" spc="-30" dirty="0">
                          <a:latin typeface="Arial"/>
                          <a:cs typeface="Arial"/>
                        </a:rPr>
                        <a:t> </a:t>
                      </a:r>
                      <a:r>
                        <a:rPr sz="800" spc="15" dirty="0">
                          <a:latin typeface="Arial"/>
                          <a:cs typeface="Arial"/>
                        </a:rPr>
                        <a:t>t</a:t>
                      </a:r>
                      <a:r>
                        <a:rPr sz="800" dirty="0">
                          <a:latin typeface="Arial"/>
                          <a:cs typeface="Arial"/>
                        </a:rPr>
                        <a:t>o   </a:t>
                      </a:r>
                      <a:r>
                        <a:rPr sz="800" spc="-35" dirty="0">
                          <a:latin typeface="Arial"/>
                          <a:cs typeface="Arial"/>
                        </a:rPr>
                        <a:t> </a:t>
                      </a:r>
                      <a:r>
                        <a:rPr sz="800" spc="10" dirty="0">
                          <a:latin typeface="Arial"/>
                          <a:cs typeface="Arial"/>
                        </a:rPr>
                        <a:t>c</a:t>
                      </a:r>
                      <a:r>
                        <a:rPr sz="800" spc="15" dirty="0">
                          <a:latin typeface="Arial"/>
                          <a:cs typeface="Arial"/>
                        </a:rPr>
                        <a:t>h</a:t>
                      </a:r>
                      <a:r>
                        <a:rPr sz="800" spc="-35" dirty="0">
                          <a:latin typeface="Arial"/>
                          <a:cs typeface="Arial"/>
                        </a:rPr>
                        <a:t>e</a:t>
                      </a:r>
                      <a:r>
                        <a:rPr sz="800" spc="35" dirty="0">
                          <a:latin typeface="Arial"/>
                          <a:cs typeface="Arial"/>
                        </a:rPr>
                        <a:t>c</a:t>
                      </a:r>
                      <a:r>
                        <a:rPr sz="800" dirty="0">
                          <a:latin typeface="Arial"/>
                          <a:cs typeface="Arial"/>
                        </a:rPr>
                        <a:t>k   </a:t>
                      </a:r>
                      <a:r>
                        <a:rPr sz="800" spc="-4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30"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ent u</a:t>
                      </a:r>
                      <a:r>
                        <a:rPr sz="800" spc="15" dirty="0">
                          <a:latin typeface="Arial"/>
                          <a:cs typeface="Arial"/>
                        </a:rPr>
                        <a:t>nd</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i</a:t>
                      </a:r>
                      <a:r>
                        <a:rPr sz="800" spc="-10" dirty="0">
                          <a:latin typeface="Arial"/>
                          <a:cs typeface="Arial"/>
                        </a:rPr>
                        <a:t>n</a:t>
                      </a:r>
                      <a:r>
                        <a:rPr sz="800" dirty="0">
                          <a:latin typeface="Arial"/>
                          <a:cs typeface="Arial"/>
                        </a:rPr>
                        <a:t>g</a:t>
                      </a:r>
                      <a:r>
                        <a:rPr sz="800" spc="105" dirty="0">
                          <a:latin typeface="Arial"/>
                          <a:cs typeface="Arial"/>
                        </a:rPr>
                        <a:t> </a:t>
                      </a:r>
                      <a:r>
                        <a:rPr sz="800" spc="-35" dirty="0">
                          <a:latin typeface="Arial"/>
                          <a:cs typeface="Arial"/>
                        </a:rPr>
                        <a:t>o</a:t>
                      </a:r>
                      <a:r>
                        <a:rPr sz="800" dirty="0">
                          <a:latin typeface="Arial"/>
                          <a:cs typeface="Arial"/>
                        </a:rPr>
                        <a:t>f</a:t>
                      </a:r>
                      <a:r>
                        <a:rPr sz="800" spc="85" dirty="0">
                          <a:latin typeface="Arial"/>
                          <a:cs typeface="Arial"/>
                        </a:rPr>
                        <a:t> </a:t>
                      </a:r>
                      <a:r>
                        <a:rPr sz="800" spc="10" dirty="0">
                          <a:latin typeface="Arial"/>
                          <a:cs typeface="Arial"/>
                        </a:rPr>
                        <a:t>k</a:t>
                      </a:r>
                      <a:r>
                        <a:rPr sz="800" spc="-10" dirty="0">
                          <a:latin typeface="Arial"/>
                          <a:cs typeface="Arial"/>
                        </a:rPr>
                        <a:t>e</a:t>
                      </a:r>
                      <a:r>
                        <a:rPr sz="800" dirty="0">
                          <a:latin typeface="Arial"/>
                          <a:cs typeface="Arial"/>
                        </a:rPr>
                        <a:t>y</a:t>
                      </a:r>
                      <a:r>
                        <a:rPr sz="800" spc="5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a:t>
                      </a:r>
                      <a:r>
                        <a:rPr sz="800" spc="15" dirty="0">
                          <a:latin typeface="Arial"/>
                          <a:cs typeface="Arial"/>
                        </a:rPr>
                        <a:t>p</a:t>
                      </a:r>
                      <a:r>
                        <a:rPr sz="800" spc="-5" dirty="0">
                          <a:latin typeface="Arial"/>
                          <a:cs typeface="Arial"/>
                        </a:rPr>
                        <a:t>t</a:t>
                      </a:r>
                      <a:r>
                        <a:rPr sz="800" dirty="0">
                          <a:latin typeface="Arial"/>
                          <a:cs typeface="Arial"/>
                        </a:rPr>
                        <a:t>s </a:t>
                      </a:r>
                      <a:r>
                        <a:rPr sz="800" spc="-10" dirty="0">
                          <a:latin typeface="Arial"/>
                          <a:cs typeface="Arial"/>
                        </a:rPr>
                        <a:t>a</a:t>
                      </a:r>
                      <a:r>
                        <a:rPr sz="800" spc="15" dirty="0">
                          <a:latin typeface="Arial"/>
                          <a:cs typeface="Arial"/>
                        </a:rPr>
                        <a:t>n</a:t>
                      </a:r>
                      <a:r>
                        <a:rPr sz="800" dirty="0">
                          <a:latin typeface="Arial"/>
                          <a:cs typeface="Arial"/>
                        </a:rPr>
                        <a:t>d   </a:t>
                      </a:r>
                      <a:r>
                        <a:rPr sz="800" spc="-110" dirty="0">
                          <a:latin typeface="Arial"/>
                          <a:cs typeface="Arial"/>
                        </a:rPr>
                        <a:t> </a:t>
                      </a:r>
                      <a:r>
                        <a:rPr sz="800" spc="35" dirty="0">
                          <a:latin typeface="Arial"/>
                          <a:cs typeface="Arial"/>
                        </a:rPr>
                        <a:t>c</a:t>
                      </a:r>
                      <a:r>
                        <a:rPr sz="800" spc="-35" dirty="0">
                          <a:latin typeface="Arial"/>
                          <a:cs typeface="Arial"/>
                        </a:rPr>
                        <a:t>o</a:t>
                      </a:r>
                      <a:r>
                        <a:rPr sz="800" spc="-10" dirty="0">
                          <a:latin typeface="Arial"/>
                          <a:cs typeface="Arial"/>
                        </a:rPr>
                        <a:t>n</a:t>
                      </a:r>
                      <a:r>
                        <a:rPr sz="800" spc="15" dirty="0">
                          <a:latin typeface="Arial"/>
                          <a:cs typeface="Arial"/>
                        </a:rPr>
                        <a:t>t</a:t>
                      </a:r>
                      <a:r>
                        <a:rPr sz="800" spc="-10" dirty="0">
                          <a:latin typeface="Arial"/>
                          <a:cs typeface="Arial"/>
                        </a:rPr>
                        <a:t>e</a:t>
                      </a:r>
                      <a:r>
                        <a:rPr sz="800" spc="15" dirty="0">
                          <a:latin typeface="Arial"/>
                          <a:cs typeface="Arial"/>
                        </a:rPr>
                        <a:t>n</a:t>
                      </a:r>
                      <a:r>
                        <a:rPr sz="800" dirty="0">
                          <a:latin typeface="Arial"/>
                          <a:cs typeface="Arial"/>
                        </a:rPr>
                        <a:t>t   </a:t>
                      </a:r>
                      <a:r>
                        <a:rPr sz="800" spc="-105" dirty="0">
                          <a:latin typeface="Arial"/>
                          <a:cs typeface="Arial"/>
                        </a:rPr>
                        <a:t> </a:t>
                      </a:r>
                      <a:r>
                        <a:rPr sz="800" spc="15" dirty="0">
                          <a:latin typeface="Arial"/>
                          <a:cs typeface="Arial"/>
                        </a:rPr>
                        <a:t>t</a:t>
                      </a:r>
                      <a:r>
                        <a:rPr sz="800" spc="-10" dirty="0">
                          <a:latin typeface="Arial"/>
                          <a:cs typeface="Arial"/>
                        </a:rPr>
                        <a:t>au</a:t>
                      </a:r>
                      <a:r>
                        <a:rPr sz="800" spc="15" dirty="0">
                          <a:latin typeface="Arial"/>
                          <a:cs typeface="Arial"/>
                        </a:rPr>
                        <a:t>g</a:t>
                      </a:r>
                      <a:r>
                        <a:rPr sz="800" spc="-10" dirty="0">
                          <a:latin typeface="Arial"/>
                          <a:cs typeface="Arial"/>
                        </a:rPr>
                        <a:t>h</a:t>
                      </a:r>
                      <a:r>
                        <a:rPr sz="800" dirty="0">
                          <a:latin typeface="Arial"/>
                          <a:cs typeface="Arial"/>
                        </a:rPr>
                        <a:t>t   </a:t>
                      </a:r>
                      <a:r>
                        <a:rPr sz="800" spc="-105" dirty="0">
                          <a:latin typeface="Arial"/>
                          <a:cs typeface="Arial"/>
                        </a:rPr>
                        <a:t> </a:t>
                      </a:r>
                      <a:r>
                        <a:rPr sz="800" spc="15" dirty="0">
                          <a:latin typeface="Arial"/>
                          <a:cs typeface="Arial"/>
                        </a:rPr>
                        <a:t>i</a:t>
                      </a:r>
                      <a:r>
                        <a:rPr sz="800" dirty="0">
                          <a:latin typeface="Arial"/>
                          <a:cs typeface="Arial"/>
                        </a:rPr>
                        <a:t>n   </a:t>
                      </a:r>
                      <a:r>
                        <a:rPr sz="800" spc="-110" dirty="0">
                          <a:latin typeface="Arial"/>
                          <a:cs typeface="Arial"/>
                        </a:rPr>
                        <a:t> </a:t>
                      </a:r>
                      <a:r>
                        <a:rPr sz="800" spc="15" dirty="0">
                          <a:latin typeface="Arial"/>
                          <a:cs typeface="Arial"/>
                        </a:rPr>
                        <a:t>th</a:t>
                      </a:r>
                      <a:r>
                        <a:rPr sz="800" dirty="0">
                          <a:latin typeface="Arial"/>
                          <a:cs typeface="Arial"/>
                        </a:rPr>
                        <a:t>e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spc="15" dirty="0">
                          <a:latin typeface="Arial"/>
                          <a:cs typeface="Arial"/>
                        </a:rPr>
                        <a:t>n</a:t>
                      </a:r>
                      <a:r>
                        <a:rPr sz="800" dirty="0">
                          <a:latin typeface="Arial"/>
                          <a:cs typeface="Arial"/>
                        </a:rPr>
                        <a:t>.</a:t>
                      </a:r>
                      <a:endParaRPr sz="800">
                        <a:latin typeface="Arial"/>
                        <a:cs typeface="Arial"/>
                      </a:endParaRPr>
                    </a:p>
                    <a:p>
                      <a:pPr marL="291465" marR="57785" indent="-228600" algn="just">
                        <a:lnSpc>
                          <a:spcPct val="93800"/>
                        </a:lnSpc>
                        <a:spcBef>
                          <a:spcPts val="35"/>
                        </a:spcBef>
                        <a:buFont typeface="Symbol"/>
                        <a:buChar char=""/>
                        <a:tabLst>
                          <a:tab pos="292100" algn="l"/>
                        </a:tabLst>
                      </a:pPr>
                      <a:r>
                        <a:rPr sz="800" spc="25" dirty="0">
                          <a:latin typeface="Arial"/>
                          <a:cs typeface="Arial"/>
                        </a:rPr>
                        <a:t>N</a:t>
                      </a:r>
                      <a:r>
                        <a:rPr sz="800" dirty="0">
                          <a:latin typeface="Arial"/>
                          <a:cs typeface="Arial"/>
                        </a:rPr>
                        <a:t>o  </a:t>
                      </a:r>
                      <a:r>
                        <a:rPr sz="800" spc="-5" dirty="0">
                          <a:latin typeface="Arial"/>
                          <a:cs typeface="Arial"/>
                        </a:rPr>
                        <a:t> </a:t>
                      </a:r>
                      <a:r>
                        <a:rPr sz="800" spc="-10" dirty="0">
                          <a:latin typeface="Arial"/>
                          <a:cs typeface="Arial"/>
                        </a:rPr>
                        <a:t>a</a:t>
                      </a:r>
                      <a:r>
                        <a:rPr sz="800" spc="15" dirty="0">
                          <a:latin typeface="Arial"/>
                          <a:cs typeface="Arial"/>
                        </a:rPr>
                        <a:t>d</a:t>
                      </a:r>
                      <a:r>
                        <a:rPr sz="800" spc="-10" dirty="0">
                          <a:latin typeface="Arial"/>
                          <a:cs typeface="Arial"/>
                        </a:rPr>
                        <a:t>di</a:t>
                      </a:r>
                      <a:r>
                        <a:rPr sz="800" spc="15" dirty="0">
                          <a:latin typeface="Arial"/>
                          <a:cs typeface="Arial"/>
                        </a:rPr>
                        <a:t>ti</a:t>
                      </a:r>
                      <a:r>
                        <a:rPr sz="800" spc="-10" dirty="0">
                          <a:latin typeface="Arial"/>
                          <a:cs typeface="Arial"/>
                        </a:rPr>
                        <a:t>o</a:t>
                      </a:r>
                      <a:r>
                        <a:rPr sz="800" spc="15" dirty="0">
                          <a:latin typeface="Arial"/>
                          <a:cs typeface="Arial"/>
                        </a:rPr>
                        <a:t>n</a:t>
                      </a:r>
                      <a:r>
                        <a:rPr sz="800" spc="-10" dirty="0">
                          <a:latin typeface="Arial"/>
                          <a:cs typeface="Arial"/>
                        </a:rPr>
                        <a:t>a</a:t>
                      </a:r>
                      <a:r>
                        <a:rPr sz="800" dirty="0">
                          <a:latin typeface="Arial"/>
                          <a:cs typeface="Arial"/>
                        </a:rPr>
                        <a:t>l  </a:t>
                      </a:r>
                      <a:r>
                        <a:rPr sz="800" spc="20" dirty="0">
                          <a:latin typeface="Arial"/>
                          <a:cs typeface="Arial"/>
                        </a:rPr>
                        <a:t> </a:t>
                      </a:r>
                      <a:r>
                        <a:rPr sz="800" spc="-10" dirty="0">
                          <a:latin typeface="Arial"/>
                          <a:cs typeface="Arial"/>
                        </a:rPr>
                        <a:t>e</a:t>
                      </a:r>
                      <a:r>
                        <a:rPr sz="800" spc="10" dirty="0">
                          <a:latin typeface="Arial"/>
                          <a:cs typeface="Arial"/>
                        </a:rPr>
                        <a:t>x</a:t>
                      </a:r>
                      <a:r>
                        <a:rPr sz="800" spc="-10" dirty="0">
                          <a:latin typeface="Arial"/>
                          <a:cs typeface="Arial"/>
                        </a:rPr>
                        <a:t>a</a:t>
                      </a:r>
                      <a:r>
                        <a:rPr sz="800" spc="10" dirty="0">
                          <a:latin typeface="Arial"/>
                          <a:cs typeface="Arial"/>
                        </a:rPr>
                        <a:t>m</a:t>
                      </a:r>
                      <a:r>
                        <a:rPr sz="800" spc="-10" dirty="0">
                          <a:latin typeface="Arial"/>
                          <a:cs typeface="Arial"/>
                        </a:rPr>
                        <a:t>p</a:t>
                      </a:r>
                      <a:r>
                        <a:rPr sz="800" spc="15" dirty="0">
                          <a:latin typeface="Arial"/>
                          <a:cs typeface="Arial"/>
                        </a:rPr>
                        <a:t>l</a:t>
                      </a:r>
                      <a:r>
                        <a:rPr sz="800" spc="-10" dirty="0">
                          <a:latin typeface="Arial"/>
                          <a:cs typeface="Arial"/>
                        </a:rPr>
                        <a:t>e</a:t>
                      </a:r>
                      <a:r>
                        <a:rPr sz="800" dirty="0">
                          <a:latin typeface="Arial"/>
                          <a:cs typeface="Arial"/>
                        </a:rPr>
                        <a:t>s  </a:t>
                      </a:r>
                      <a:r>
                        <a:rPr sz="800" spc="40"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g</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n   </a:t>
                      </a:r>
                      <a:r>
                        <a:rPr sz="800" spc="-85" dirty="0">
                          <a:latin typeface="Arial"/>
                          <a:cs typeface="Arial"/>
                        </a:rPr>
                        <a:t> </a:t>
                      </a:r>
                      <a:r>
                        <a:rPr sz="800" spc="15" dirty="0">
                          <a:latin typeface="Arial"/>
                          <a:cs typeface="Arial"/>
                        </a:rPr>
                        <a:t>t</a:t>
                      </a:r>
                      <a:r>
                        <a:rPr sz="800" dirty="0">
                          <a:latin typeface="Arial"/>
                          <a:cs typeface="Arial"/>
                        </a:rPr>
                        <a:t>o  </a:t>
                      </a:r>
                      <a:r>
                        <a:rPr sz="800" spc="90" dirty="0">
                          <a:latin typeface="Arial"/>
                          <a:cs typeface="Arial"/>
                        </a:rPr>
                        <a:t> </a:t>
                      </a:r>
                      <a:r>
                        <a:rPr sz="800" spc="10" dirty="0">
                          <a:latin typeface="Arial"/>
                          <a:cs typeface="Arial"/>
                        </a:rPr>
                        <a:t>c</a:t>
                      </a:r>
                      <a:r>
                        <a:rPr sz="800" spc="15" dirty="0">
                          <a:latin typeface="Arial"/>
                          <a:cs typeface="Arial"/>
                        </a:rPr>
                        <a:t>h</a:t>
                      </a:r>
                      <a:r>
                        <a:rPr sz="800" spc="-10" dirty="0">
                          <a:latin typeface="Arial"/>
                          <a:cs typeface="Arial"/>
                        </a:rPr>
                        <a:t>e</a:t>
                      </a:r>
                      <a:r>
                        <a:rPr sz="800" spc="10" dirty="0">
                          <a:latin typeface="Arial"/>
                          <a:cs typeface="Arial"/>
                        </a:rPr>
                        <a:t>c</a:t>
                      </a:r>
                      <a:r>
                        <a:rPr sz="800" dirty="0">
                          <a:latin typeface="Arial"/>
                          <a:cs typeface="Arial"/>
                        </a:rPr>
                        <a:t>k   </a:t>
                      </a:r>
                      <a:r>
                        <a:rPr sz="800" spc="-110" dirty="0">
                          <a:latin typeface="Arial"/>
                          <a:cs typeface="Arial"/>
                        </a:rPr>
                        <a:t> </a:t>
                      </a:r>
                      <a:r>
                        <a:rPr sz="800" spc="40" dirty="0">
                          <a:latin typeface="Arial"/>
                          <a:cs typeface="Arial"/>
                        </a:rPr>
                        <a:t>f</a:t>
                      </a:r>
                      <a:r>
                        <a:rPr sz="800" spc="-35" dirty="0">
                          <a:latin typeface="Arial"/>
                          <a:cs typeface="Arial"/>
                        </a:rPr>
                        <a:t>o</a:t>
                      </a:r>
                      <a:r>
                        <a:rPr sz="800" dirty="0">
                          <a:latin typeface="Arial"/>
                          <a:cs typeface="Arial"/>
                        </a:rPr>
                        <a:t>r   </a:t>
                      </a:r>
                      <a:r>
                        <a:rPr sz="800" spc="-100" dirty="0">
                          <a:latin typeface="Arial"/>
                          <a:cs typeface="Arial"/>
                        </a:rPr>
                        <a:t> </a:t>
                      </a:r>
                      <a:r>
                        <a:rPr sz="800" spc="15" dirty="0">
                          <a:latin typeface="Arial"/>
                          <a:cs typeface="Arial"/>
                        </a:rPr>
                        <a:t>u</a:t>
                      </a:r>
                      <a:r>
                        <a:rPr sz="800" spc="-10" dirty="0">
                          <a:latin typeface="Arial"/>
                          <a:cs typeface="Arial"/>
                        </a:rPr>
                        <a:t>n</a:t>
                      </a:r>
                      <a:r>
                        <a:rPr sz="800" spc="15" dirty="0">
                          <a:latin typeface="Arial"/>
                          <a:cs typeface="Arial"/>
                        </a:rPr>
                        <a:t>d</a:t>
                      </a:r>
                      <a:r>
                        <a:rPr sz="800" spc="-10" dirty="0">
                          <a:latin typeface="Arial"/>
                          <a:cs typeface="Arial"/>
                        </a:rPr>
                        <a:t>e</a:t>
                      </a:r>
                      <a:r>
                        <a:rPr sz="800" dirty="0">
                          <a:latin typeface="Arial"/>
                          <a:cs typeface="Arial"/>
                        </a:rPr>
                        <a:t>r- </a:t>
                      </a:r>
                      <a:r>
                        <a:rPr sz="800" spc="10" dirty="0">
                          <a:latin typeface="Arial"/>
                          <a:cs typeface="Arial"/>
                        </a:rPr>
                        <a:t>s</a:t>
                      </a:r>
                      <a:r>
                        <a:rPr sz="800" spc="-5" dirty="0">
                          <a:latin typeface="Arial"/>
                          <a:cs typeface="Arial"/>
                        </a:rPr>
                        <a:t>t</a:t>
                      </a:r>
                      <a:r>
                        <a:rPr sz="800" spc="-10" dirty="0">
                          <a:latin typeface="Arial"/>
                          <a:cs typeface="Arial"/>
                        </a:rPr>
                        <a:t>a</a:t>
                      </a:r>
                      <a:r>
                        <a:rPr sz="800" spc="15" dirty="0">
                          <a:latin typeface="Arial"/>
                          <a:cs typeface="Arial"/>
                        </a:rPr>
                        <a:t>n</a:t>
                      </a:r>
                      <a:r>
                        <a:rPr sz="800" spc="-10" dirty="0">
                          <a:latin typeface="Arial"/>
                          <a:cs typeface="Arial"/>
                        </a:rPr>
                        <a:t>di</a:t>
                      </a:r>
                      <a:r>
                        <a:rPr sz="800" spc="15" dirty="0">
                          <a:latin typeface="Arial"/>
                          <a:cs typeface="Arial"/>
                        </a:rPr>
                        <a:t>n</a:t>
                      </a:r>
                      <a:r>
                        <a:rPr sz="800" spc="-10" dirty="0">
                          <a:latin typeface="Arial"/>
                          <a:cs typeface="Arial"/>
                        </a:rPr>
                        <a:t>g.</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c>
                  <a:txBody>
                    <a:bodyPr/>
                    <a:lstStyle/>
                    <a:p>
                      <a:pPr marL="203200">
                        <a:lnSpc>
                          <a:spcPct val="100000"/>
                        </a:lnSpc>
                      </a:pPr>
                      <a:r>
                        <a:rPr sz="800" b="1" dirty="0">
                          <a:latin typeface="Arial"/>
                          <a:cs typeface="Arial"/>
                        </a:rPr>
                        <a:t>C</a:t>
                      </a:r>
                      <a:r>
                        <a:rPr sz="800" b="1" spc="-5" dirty="0">
                          <a:latin typeface="Arial"/>
                          <a:cs typeface="Arial"/>
                        </a:rPr>
                        <a:t>lo</a:t>
                      </a:r>
                      <a:r>
                        <a:rPr sz="800" b="1" spc="15" dirty="0">
                          <a:latin typeface="Arial"/>
                          <a:cs typeface="Arial"/>
                        </a:rPr>
                        <a:t>s</a:t>
                      </a:r>
                      <a:r>
                        <a:rPr sz="800" b="1" spc="-5" dirty="0">
                          <a:latin typeface="Arial"/>
                          <a:cs typeface="Arial"/>
                        </a:rPr>
                        <a:t>u</a:t>
                      </a:r>
                      <a:r>
                        <a:rPr sz="800" b="1" dirty="0">
                          <a:latin typeface="Arial"/>
                          <a:cs typeface="Arial"/>
                        </a:rPr>
                        <a:t>re</a:t>
                      </a:r>
                      <a:endParaRPr sz="800">
                        <a:latin typeface="Arial"/>
                        <a:cs typeface="Arial"/>
                      </a:endParaRPr>
                    </a:p>
                  </a:txBody>
                  <a:tcPr marL="0" marR="0" marT="0" marB="0">
                    <a:lnL w="7365">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509015">
                <a:tc>
                  <a:txBody>
                    <a:bodyPr/>
                    <a:lstStyle/>
                    <a:p>
                      <a:pPr marL="294640" marR="59055" indent="-228600" algn="just">
                        <a:lnSpc>
                          <a:spcPts val="890"/>
                        </a:lnSpc>
                        <a:buFont typeface="Symbol"/>
                        <a:buChar char=""/>
                        <a:tabLst>
                          <a:tab pos="295275" algn="l"/>
                        </a:tabLst>
                      </a:pPr>
                      <a:r>
                        <a:rPr sz="800" dirty="0">
                          <a:latin typeface="Arial"/>
                          <a:cs typeface="Arial"/>
                        </a:rPr>
                        <a:t>A</a:t>
                      </a:r>
                      <a:r>
                        <a:rPr sz="800" spc="15" dirty="0">
                          <a:latin typeface="Arial"/>
                          <a:cs typeface="Arial"/>
                        </a:rPr>
                        <a:t>d</a:t>
                      </a:r>
                      <a:r>
                        <a:rPr sz="800" spc="-10" dirty="0">
                          <a:latin typeface="Arial"/>
                          <a:cs typeface="Arial"/>
                        </a:rPr>
                        <a:t>ap</a:t>
                      </a:r>
                      <a:r>
                        <a:rPr sz="800" spc="15" dirty="0">
                          <a:latin typeface="Arial"/>
                          <a:cs typeface="Arial"/>
                        </a:rPr>
                        <a:t>t</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a:t>
                      </a:r>
                      <a:r>
                        <a:rPr sz="800" spc="25" dirty="0">
                          <a:latin typeface="Arial"/>
                          <a:cs typeface="Arial"/>
                        </a:rPr>
                        <a:t> </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a:t>
                      </a:r>
                      <a:r>
                        <a:rPr sz="800" spc="-10"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m</a:t>
                      </a:r>
                      <a:r>
                        <a:rPr sz="800" spc="-10" dirty="0">
                          <a:latin typeface="Arial"/>
                          <a:cs typeface="Arial"/>
                        </a:rPr>
                        <a:t>odi</a:t>
                      </a:r>
                      <a:r>
                        <a:rPr sz="800" spc="15" dirty="0">
                          <a:latin typeface="Arial"/>
                          <a:cs typeface="Arial"/>
                        </a:rPr>
                        <a:t>f</a:t>
                      </a:r>
                      <a:r>
                        <a:rPr sz="800" spc="-10" dirty="0">
                          <a:latin typeface="Arial"/>
                          <a:cs typeface="Arial"/>
                        </a:rPr>
                        <a:t>i</a:t>
                      </a:r>
                      <a:r>
                        <a:rPr sz="800" spc="35" dirty="0">
                          <a:latin typeface="Arial"/>
                          <a:cs typeface="Arial"/>
                        </a:rPr>
                        <a:t>c</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ons </a:t>
                      </a:r>
                      <a:r>
                        <a:rPr sz="800" spc="-35" dirty="0">
                          <a:latin typeface="Arial"/>
                          <a:cs typeface="Arial"/>
                        </a:rPr>
                        <a:t>o</a:t>
                      </a:r>
                      <a:r>
                        <a:rPr sz="800" dirty="0">
                          <a:latin typeface="Arial"/>
                          <a:cs typeface="Arial"/>
                        </a:rPr>
                        <a:t>f </a:t>
                      </a:r>
                      <a:r>
                        <a:rPr sz="800" spc="-9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100"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a:t>
                      </a:r>
                      <a:r>
                        <a:rPr sz="800" spc="100" dirty="0">
                          <a:latin typeface="Arial"/>
                          <a:cs typeface="Arial"/>
                        </a:rPr>
                        <a:t> </a:t>
                      </a:r>
                      <a:r>
                        <a:rPr sz="800" spc="-10" dirty="0">
                          <a:latin typeface="Arial"/>
                          <a:cs typeface="Arial"/>
                        </a:rPr>
                        <a:t>p</a:t>
                      </a:r>
                      <a:r>
                        <a:rPr sz="800" spc="15" dirty="0">
                          <a:latin typeface="Arial"/>
                          <a:cs typeface="Arial"/>
                        </a:rPr>
                        <a:t>l</a:t>
                      </a:r>
                      <a:r>
                        <a:rPr sz="800" spc="-10" dirty="0">
                          <a:latin typeface="Arial"/>
                          <a:cs typeface="Arial"/>
                        </a:rPr>
                        <a:t>a</a:t>
                      </a:r>
                      <a:r>
                        <a:rPr sz="800" dirty="0">
                          <a:latin typeface="Arial"/>
                          <a:cs typeface="Arial"/>
                        </a:rPr>
                        <a:t>n </a:t>
                      </a:r>
                      <a:r>
                        <a:rPr sz="800" spc="-9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a:t>
                      </a:r>
                      <a:r>
                        <a:rPr sz="800" spc="100" dirty="0">
                          <a:latin typeface="Arial"/>
                          <a:cs typeface="Arial"/>
                        </a:rPr>
                        <a:t> </a:t>
                      </a:r>
                      <a:r>
                        <a:rPr sz="800" spc="-15" dirty="0">
                          <a:latin typeface="Arial"/>
                          <a:cs typeface="Arial"/>
                        </a:rPr>
                        <a:t>v</a:t>
                      </a:r>
                      <a:r>
                        <a:rPr sz="800" spc="-10" dirty="0">
                          <a:latin typeface="Arial"/>
                          <a:cs typeface="Arial"/>
                        </a:rPr>
                        <a:t>e</a:t>
                      </a:r>
                      <a:r>
                        <a:rPr sz="800" spc="20" dirty="0">
                          <a:latin typeface="Arial"/>
                          <a:cs typeface="Arial"/>
                        </a:rPr>
                        <a:t>r</a:t>
                      </a:r>
                      <a:r>
                        <a:rPr sz="800" dirty="0">
                          <a:latin typeface="Arial"/>
                          <a:cs typeface="Arial"/>
                        </a:rPr>
                        <a:t>y</a:t>
                      </a:r>
                      <a:r>
                        <a:rPr sz="800" spc="100"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a:t>
                      </a:r>
                      <a:r>
                        <a:rPr sz="800" dirty="0">
                          <a:latin typeface="Arial"/>
                          <a:cs typeface="Arial"/>
                        </a:rPr>
                        <a:t>l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spc="15" dirty="0">
                          <a:latin typeface="Arial"/>
                          <a:cs typeface="Arial"/>
                        </a:rPr>
                        <a:t>n</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f</a:t>
                      </a:r>
                      <a:r>
                        <a:rPr sz="800" spc="-35"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294640" marR="55880" indent="-228600" algn="just">
                        <a:lnSpc>
                          <a:spcPts val="890"/>
                        </a:lnSpc>
                        <a:buFont typeface="Symbol"/>
                        <a:buChar char=""/>
                        <a:tabLst>
                          <a:tab pos="295275" algn="l"/>
                        </a:tabLst>
                      </a:pPr>
                      <a:r>
                        <a:rPr sz="800" dirty="0">
                          <a:latin typeface="Arial"/>
                          <a:cs typeface="Arial"/>
                        </a:rPr>
                        <a:t>A</a:t>
                      </a:r>
                      <a:r>
                        <a:rPr sz="800" spc="15" dirty="0">
                          <a:latin typeface="Arial"/>
                          <a:cs typeface="Arial"/>
                        </a:rPr>
                        <a:t>d</a:t>
                      </a:r>
                      <a:r>
                        <a:rPr sz="800" spc="-10" dirty="0">
                          <a:latin typeface="Arial"/>
                          <a:cs typeface="Arial"/>
                        </a:rPr>
                        <a:t>ap</a:t>
                      </a:r>
                      <a:r>
                        <a:rPr sz="800" spc="15" dirty="0">
                          <a:latin typeface="Arial"/>
                          <a:cs typeface="Arial"/>
                        </a:rPr>
                        <a:t>t</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30" dirty="0">
                          <a:latin typeface="Arial"/>
                          <a:cs typeface="Arial"/>
                        </a:rPr>
                        <a:t> </a:t>
                      </a:r>
                      <a:r>
                        <a:rPr sz="800" spc="-10" dirty="0">
                          <a:latin typeface="Arial"/>
                          <a:cs typeface="Arial"/>
                        </a:rPr>
                        <a:t>a</a:t>
                      </a:r>
                      <a:r>
                        <a:rPr sz="800" spc="15" dirty="0">
                          <a:latin typeface="Arial"/>
                          <a:cs typeface="Arial"/>
                        </a:rPr>
                        <a:t>n</a:t>
                      </a:r>
                      <a:r>
                        <a:rPr sz="800" spc="-10" dirty="0">
                          <a:latin typeface="Arial"/>
                          <a:cs typeface="Arial"/>
                        </a:rPr>
                        <a:t>d</a:t>
                      </a:r>
                      <a:r>
                        <a:rPr sz="800" spc="15" dirty="0">
                          <a:latin typeface="Arial"/>
                          <a:cs typeface="Arial"/>
                        </a:rPr>
                        <a:t>/</a:t>
                      </a:r>
                      <a:r>
                        <a:rPr sz="800" spc="-10" dirty="0">
                          <a:latin typeface="Arial"/>
                          <a:cs typeface="Arial"/>
                        </a:rPr>
                        <a:t>o</a:t>
                      </a:r>
                      <a:r>
                        <a:rPr sz="800" dirty="0">
                          <a:latin typeface="Arial"/>
                          <a:cs typeface="Arial"/>
                        </a:rPr>
                        <a:t>r   </a:t>
                      </a:r>
                      <a:r>
                        <a:rPr sz="800" spc="-5" dirty="0">
                          <a:latin typeface="Arial"/>
                          <a:cs typeface="Arial"/>
                        </a:rPr>
                        <a:t> </a:t>
                      </a:r>
                      <a:r>
                        <a:rPr sz="800" spc="10" dirty="0">
                          <a:latin typeface="Arial"/>
                          <a:cs typeface="Arial"/>
                        </a:rPr>
                        <a:t>m</a:t>
                      </a:r>
                      <a:r>
                        <a:rPr sz="800" spc="-10" dirty="0">
                          <a:latin typeface="Arial"/>
                          <a:cs typeface="Arial"/>
                        </a:rPr>
                        <a:t>o</a:t>
                      </a:r>
                      <a:r>
                        <a:rPr sz="800" spc="15" dirty="0">
                          <a:latin typeface="Arial"/>
                          <a:cs typeface="Arial"/>
                        </a:rPr>
                        <a:t>d</a:t>
                      </a:r>
                      <a:r>
                        <a:rPr sz="800" spc="-10" dirty="0">
                          <a:latin typeface="Arial"/>
                          <a:cs typeface="Arial"/>
                        </a:rPr>
                        <a:t>i</a:t>
                      </a:r>
                      <a:r>
                        <a:rPr sz="800" spc="15" dirty="0">
                          <a:latin typeface="Arial"/>
                          <a:cs typeface="Arial"/>
                        </a:rPr>
                        <a:t>f</a:t>
                      </a:r>
                      <a:r>
                        <a:rPr sz="800" spc="-10" dirty="0">
                          <a:latin typeface="Arial"/>
                          <a:cs typeface="Arial"/>
                        </a:rPr>
                        <a:t>i</a:t>
                      </a:r>
                      <a:r>
                        <a:rPr sz="800" spc="35" dirty="0">
                          <a:latin typeface="Arial"/>
                          <a:cs typeface="Arial"/>
                        </a:rPr>
                        <a:t>c</a:t>
                      </a:r>
                      <a:r>
                        <a:rPr sz="800" spc="-30" dirty="0">
                          <a:latin typeface="Arial"/>
                          <a:cs typeface="Arial"/>
                        </a:rPr>
                        <a:t>a</a:t>
                      </a:r>
                      <a:r>
                        <a:rPr sz="800" dirty="0">
                          <a:latin typeface="Arial"/>
                          <a:cs typeface="Arial"/>
                        </a:rPr>
                        <a:t>- </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a:t>
                      </a:r>
                      <a:r>
                        <a:rPr sz="800" spc="75" dirty="0">
                          <a:latin typeface="Arial"/>
                          <a:cs typeface="Arial"/>
                        </a:rPr>
                        <a:t> </a:t>
                      </a:r>
                      <a:r>
                        <a:rPr sz="800" spc="-35" dirty="0">
                          <a:latin typeface="Arial"/>
                          <a:cs typeface="Arial"/>
                        </a:rPr>
                        <a:t>o</a:t>
                      </a:r>
                      <a:r>
                        <a:rPr sz="800" dirty="0">
                          <a:latin typeface="Arial"/>
                          <a:cs typeface="Arial"/>
                        </a:rPr>
                        <a:t>f</a:t>
                      </a:r>
                      <a:r>
                        <a:rPr sz="800" spc="8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a:t>
                      </a:r>
                      <a:r>
                        <a:rPr sz="800" spc="55" dirty="0">
                          <a:latin typeface="Arial"/>
                          <a:cs typeface="Arial"/>
                        </a:rPr>
                        <a:t> </a:t>
                      </a:r>
                      <a:r>
                        <a:rPr sz="800" spc="15" dirty="0">
                          <a:latin typeface="Arial"/>
                          <a:cs typeface="Arial"/>
                        </a:rPr>
                        <a:t>l</a:t>
                      </a:r>
                      <a:r>
                        <a:rPr sz="800" spc="-35" dirty="0">
                          <a:latin typeface="Arial"/>
                          <a:cs typeface="Arial"/>
                        </a:rPr>
                        <a:t>e</a:t>
                      </a:r>
                      <a:r>
                        <a:rPr sz="800" spc="10" dirty="0">
                          <a:latin typeface="Arial"/>
                          <a:cs typeface="Arial"/>
                        </a:rPr>
                        <a:t>s</a:t>
                      </a:r>
                      <a:r>
                        <a:rPr sz="800" spc="35" dirty="0">
                          <a:latin typeface="Arial"/>
                          <a:cs typeface="Arial"/>
                        </a:rPr>
                        <a:t>s</a:t>
                      </a:r>
                      <a:r>
                        <a:rPr sz="800" spc="-10" dirty="0">
                          <a:latin typeface="Arial"/>
                          <a:cs typeface="Arial"/>
                        </a:rPr>
                        <a:t>o</a:t>
                      </a:r>
                      <a:r>
                        <a:rPr sz="800" dirty="0">
                          <a:latin typeface="Arial"/>
                          <a:cs typeface="Arial"/>
                        </a:rPr>
                        <a:t>n</a:t>
                      </a:r>
                      <a:r>
                        <a:rPr sz="800" spc="55" dirty="0">
                          <a:latin typeface="Arial"/>
                          <a:cs typeface="Arial"/>
                        </a:rPr>
                        <a:t> </a:t>
                      </a:r>
                      <a:r>
                        <a:rPr sz="800" spc="15" dirty="0">
                          <a:latin typeface="Arial"/>
                          <a:cs typeface="Arial"/>
                        </a:rPr>
                        <a:t>pl</a:t>
                      </a:r>
                      <a:r>
                        <a:rPr sz="800" spc="-10" dirty="0">
                          <a:latin typeface="Arial"/>
                          <a:cs typeface="Arial"/>
                        </a:rPr>
                        <a:t>a</a:t>
                      </a:r>
                      <a:r>
                        <a:rPr sz="800" dirty="0">
                          <a:latin typeface="Arial"/>
                          <a:cs typeface="Arial"/>
                        </a:rPr>
                        <a:t>n</a:t>
                      </a:r>
                      <a:r>
                        <a:rPr sz="800" spc="8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a:t>
                      </a:r>
                      <a:r>
                        <a:rPr sz="800" spc="55" dirty="0">
                          <a:latin typeface="Arial"/>
                          <a:cs typeface="Arial"/>
                        </a:rPr>
                        <a:t> </a:t>
                      </a:r>
                      <a:r>
                        <a:rPr sz="800" dirty="0">
                          <a:latin typeface="Arial"/>
                          <a:cs typeface="Arial"/>
                        </a:rPr>
                        <a:t>w</a:t>
                      </a:r>
                      <a:r>
                        <a:rPr sz="800" spc="-10" dirty="0">
                          <a:latin typeface="Arial"/>
                          <a:cs typeface="Arial"/>
                        </a:rPr>
                        <a:t>e</a:t>
                      </a:r>
                      <a:r>
                        <a:rPr sz="800" spc="15" dirty="0">
                          <a:latin typeface="Arial"/>
                          <a:cs typeface="Arial"/>
                        </a:rPr>
                        <a:t>ll d</a:t>
                      </a:r>
                      <a:r>
                        <a:rPr sz="800" spc="-35"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spc="15" dirty="0">
                          <a:latin typeface="Arial"/>
                          <a:cs typeface="Arial"/>
                        </a:rPr>
                        <a:t>n</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f</a:t>
                      </a:r>
                      <a:r>
                        <a:rPr sz="800" spc="-35"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5">
                      <a:solidFill>
                        <a:srgbClr val="000000"/>
                      </a:solidFill>
                      <a:prstDash val="solid"/>
                    </a:lnB>
                  </a:tcPr>
                </a:tc>
                <a:tc>
                  <a:txBody>
                    <a:bodyPr/>
                    <a:lstStyle/>
                    <a:p>
                      <a:pPr marL="294640" marR="57785" indent="-228600" algn="just">
                        <a:lnSpc>
                          <a:spcPct val="93300"/>
                        </a:lnSpc>
                        <a:buFont typeface="Symbol"/>
                        <a:buChar char=""/>
                        <a:tabLst>
                          <a:tab pos="295275" algn="l"/>
                        </a:tabLst>
                      </a:pPr>
                      <a:r>
                        <a:rPr sz="800" dirty="0">
                          <a:latin typeface="Arial"/>
                          <a:cs typeface="Arial"/>
                        </a:rPr>
                        <a:t>A</a:t>
                      </a:r>
                      <a:r>
                        <a:rPr sz="800" spc="15" dirty="0">
                          <a:latin typeface="Arial"/>
                          <a:cs typeface="Arial"/>
                        </a:rPr>
                        <a:t>d</a:t>
                      </a:r>
                      <a:r>
                        <a:rPr sz="800" spc="-10" dirty="0">
                          <a:latin typeface="Arial"/>
                          <a:cs typeface="Arial"/>
                        </a:rPr>
                        <a:t>ap</a:t>
                      </a:r>
                      <a:r>
                        <a:rPr sz="800" spc="15" dirty="0">
                          <a:latin typeface="Arial"/>
                          <a:cs typeface="Arial"/>
                        </a:rPr>
                        <a:t>t</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40" dirty="0">
                          <a:latin typeface="Arial"/>
                          <a:cs typeface="Arial"/>
                        </a:rPr>
                        <a:t> </a:t>
                      </a:r>
                      <a:r>
                        <a:rPr sz="800" spc="-10" dirty="0">
                          <a:latin typeface="Arial"/>
                          <a:cs typeface="Arial"/>
                        </a:rPr>
                        <a:t>an</a:t>
                      </a:r>
                      <a:r>
                        <a:rPr sz="800" spc="15" dirty="0">
                          <a:latin typeface="Arial"/>
                          <a:cs typeface="Arial"/>
                        </a:rPr>
                        <a:t>d/</a:t>
                      </a:r>
                      <a:r>
                        <a:rPr sz="800" spc="-35" dirty="0">
                          <a:latin typeface="Arial"/>
                          <a:cs typeface="Arial"/>
                        </a:rPr>
                        <a:t>o</a:t>
                      </a:r>
                      <a:r>
                        <a:rPr sz="800" dirty="0">
                          <a:latin typeface="Arial"/>
                          <a:cs typeface="Arial"/>
                        </a:rPr>
                        <a:t>r  </a:t>
                      </a:r>
                      <a:r>
                        <a:rPr sz="800" spc="25" dirty="0">
                          <a:latin typeface="Arial"/>
                          <a:cs typeface="Arial"/>
                        </a:rPr>
                        <a:t> </a:t>
                      </a:r>
                      <a:r>
                        <a:rPr sz="800" spc="10" dirty="0">
                          <a:latin typeface="Arial"/>
                          <a:cs typeface="Arial"/>
                        </a:rPr>
                        <a:t>m</a:t>
                      </a:r>
                      <a:r>
                        <a:rPr sz="800" spc="-10" dirty="0">
                          <a:latin typeface="Arial"/>
                          <a:cs typeface="Arial"/>
                        </a:rPr>
                        <a:t>odi</a:t>
                      </a:r>
                      <a:r>
                        <a:rPr sz="800" spc="15" dirty="0">
                          <a:latin typeface="Arial"/>
                          <a:cs typeface="Arial"/>
                        </a:rPr>
                        <a:t>f</a:t>
                      </a:r>
                      <a:r>
                        <a:rPr sz="800" spc="-10" dirty="0">
                          <a:latin typeface="Arial"/>
                          <a:cs typeface="Arial"/>
                        </a:rPr>
                        <a:t>i</a:t>
                      </a:r>
                      <a:r>
                        <a:rPr sz="800" spc="35" dirty="0">
                          <a:latin typeface="Arial"/>
                          <a:cs typeface="Arial"/>
                        </a:rPr>
                        <a:t>c</a:t>
                      </a:r>
                      <a:r>
                        <a:rPr sz="800" spc="-30" dirty="0">
                          <a:latin typeface="Arial"/>
                          <a:cs typeface="Arial"/>
                        </a:rPr>
                        <a:t>a</a:t>
                      </a:r>
                      <a:r>
                        <a:rPr sz="800" dirty="0">
                          <a:latin typeface="Arial"/>
                          <a:cs typeface="Arial"/>
                        </a:rPr>
                        <a:t>- </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105"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0"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95" dirty="0">
                          <a:latin typeface="Arial"/>
                          <a:cs typeface="Arial"/>
                        </a:rPr>
                        <a:t> </a:t>
                      </a:r>
                      <a:r>
                        <a:rPr sz="800" spc="-10" dirty="0">
                          <a:latin typeface="Arial"/>
                          <a:cs typeface="Arial"/>
                        </a:rPr>
                        <a:t>p</a:t>
                      </a:r>
                      <a:r>
                        <a:rPr sz="800" spc="15" dirty="0">
                          <a:latin typeface="Arial"/>
                          <a:cs typeface="Arial"/>
                        </a:rPr>
                        <a:t>l</a:t>
                      </a:r>
                      <a:r>
                        <a:rPr sz="800" spc="-10" dirty="0">
                          <a:latin typeface="Arial"/>
                          <a:cs typeface="Arial"/>
                        </a:rPr>
                        <a:t>a</a:t>
                      </a:r>
                      <a:r>
                        <a:rPr sz="800" dirty="0">
                          <a:latin typeface="Arial"/>
                          <a:cs typeface="Arial"/>
                        </a:rPr>
                        <a:t>n </a:t>
                      </a:r>
                      <a:r>
                        <a:rPr sz="800" spc="9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0" dirty="0">
                          <a:latin typeface="Arial"/>
                          <a:cs typeface="Arial"/>
                        </a:rPr>
                        <a:t>s</a:t>
                      </a:r>
                      <a:r>
                        <a:rPr sz="800" spc="-10" dirty="0">
                          <a:latin typeface="Arial"/>
                          <a:cs typeface="Arial"/>
                        </a:rPr>
                        <a:t>o</a:t>
                      </a:r>
                      <a:r>
                        <a:rPr sz="800" spc="10" dirty="0">
                          <a:latin typeface="Arial"/>
                          <a:cs typeface="Arial"/>
                        </a:rPr>
                        <a:t>m</a:t>
                      </a:r>
                      <a:r>
                        <a:rPr sz="800" spc="-10" dirty="0">
                          <a:latin typeface="Arial"/>
                          <a:cs typeface="Arial"/>
                        </a:rPr>
                        <a:t>e</a:t>
                      </a:r>
                      <a:r>
                        <a:rPr sz="800" dirty="0">
                          <a:latin typeface="Arial"/>
                          <a:cs typeface="Arial"/>
                        </a:rPr>
                        <a:t>w</a:t>
                      </a:r>
                      <a:r>
                        <a:rPr sz="800" spc="15" dirty="0">
                          <a:latin typeface="Arial"/>
                          <a:cs typeface="Arial"/>
                        </a:rPr>
                        <a:t>h</a:t>
                      </a:r>
                      <a:r>
                        <a:rPr sz="800" spc="-10" dirty="0">
                          <a:latin typeface="Arial"/>
                          <a:cs typeface="Arial"/>
                        </a:rPr>
                        <a:t>a</a:t>
                      </a:r>
                      <a:r>
                        <a:rPr sz="800" dirty="0">
                          <a:latin typeface="Arial"/>
                          <a:cs typeface="Arial"/>
                        </a:rPr>
                        <a:t>t      </a:t>
                      </a:r>
                      <a:r>
                        <a:rPr sz="800" spc="70" dirty="0">
                          <a:latin typeface="Arial"/>
                          <a:cs typeface="Arial"/>
                        </a:rPr>
                        <a:t> </a:t>
                      </a:r>
                      <a:r>
                        <a:rPr sz="800" spc="15" dirty="0">
                          <a:latin typeface="Arial"/>
                          <a:cs typeface="Arial"/>
                        </a:rPr>
                        <a:t>d</a:t>
                      </a:r>
                      <a:r>
                        <a:rPr sz="800" spc="-35" dirty="0">
                          <a:latin typeface="Arial"/>
                          <a:cs typeface="Arial"/>
                        </a:rPr>
                        <a:t>e</a:t>
                      </a:r>
                      <a:r>
                        <a:rPr sz="800" spc="35" dirty="0">
                          <a:latin typeface="Arial"/>
                          <a:cs typeface="Arial"/>
                        </a:rPr>
                        <a:t>s</a:t>
                      </a:r>
                      <a:r>
                        <a:rPr sz="800" spc="-10" dirty="0">
                          <a:latin typeface="Arial"/>
                          <a:cs typeface="Arial"/>
                        </a:rPr>
                        <a:t>i</a:t>
                      </a:r>
                      <a:r>
                        <a:rPr sz="800" spc="15" dirty="0">
                          <a:latin typeface="Arial"/>
                          <a:cs typeface="Arial"/>
                        </a:rPr>
                        <a:t>gn</a:t>
                      </a:r>
                      <a:r>
                        <a:rPr sz="800" spc="-10" dirty="0">
                          <a:latin typeface="Arial"/>
                          <a:cs typeface="Arial"/>
                        </a:rPr>
                        <a:t>e</a:t>
                      </a:r>
                      <a:r>
                        <a:rPr sz="800" dirty="0">
                          <a:latin typeface="Arial"/>
                          <a:cs typeface="Arial"/>
                        </a:rPr>
                        <a:t>d      </a:t>
                      </a:r>
                      <a:r>
                        <a:rPr sz="800" spc="40" dirty="0">
                          <a:latin typeface="Arial"/>
                          <a:cs typeface="Arial"/>
                        </a:rPr>
                        <a:t> f</a:t>
                      </a:r>
                      <a:r>
                        <a:rPr sz="800" spc="-35" dirty="0">
                          <a:latin typeface="Arial"/>
                          <a:cs typeface="Arial"/>
                        </a:rPr>
                        <a:t>o</a:t>
                      </a:r>
                      <a:r>
                        <a:rPr sz="800" dirty="0">
                          <a:latin typeface="Arial"/>
                          <a:cs typeface="Arial"/>
                        </a:rPr>
                        <a:t>r </a:t>
                      </a:r>
                      <a:r>
                        <a:rPr sz="800" spc="10" dirty="0">
                          <a:latin typeface="Arial"/>
                          <a:cs typeface="Arial"/>
                        </a:rPr>
                        <a:t>s</a:t>
                      </a:r>
                      <a:r>
                        <a:rPr sz="800" spc="-5" dirty="0">
                          <a:latin typeface="Arial"/>
                          <a:cs typeface="Arial"/>
                        </a:rPr>
                        <a:t>t</a:t>
                      </a:r>
                      <a:r>
                        <a:rPr sz="800" spc="-10" dirty="0">
                          <a:latin typeface="Arial"/>
                          <a:cs typeface="Arial"/>
                        </a:rPr>
                        <a:t>u</a:t>
                      </a:r>
                      <a:r>
                        <a:rPr sz="800" spc="15" dirty="0">
                          <a:latin typeface="Arial"/>
                          <a:cs typeface="Arial"/>
                        </a:rPr>
                        <a:t>d</a:t>
                      </a:r>
                      <a:r>
                        <a:rPr sz="800" spc="-10" dirty="0">
                          <a:latin typeface="Arial"/>
                          <a:cs typeface="Arial"/>
                        </a:rPr>
                        <a:t>en</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291465" marR="57785" indent="-228600" algn="just">
                        <a:lnSpc>
                          <a:spcPts val="890"/>
                        </a:lnSpc>
                        <a:buFont typeface="Symbol"/>
                        <a:buChar char=""/>
                        <a:tabLst>
                          <a:tab pos="292100" algn="l"/>
                        </a:tabLst>
                      </a:pPr>
                      <a:r>
                        <a:rPr sz="800" dirty="0">
                          <a:latin typeface="Arial"/>
                          <a:cs typeface="Arial"/>
                        </a:rPr>
                        <a:t>A</a:t>
                      </a:r>
                      <a:r>
                        <a:rPr sz="800" spc="15" dirty="0">
                          <a:latin typeface="Arial"/>
                          <a:cs typeface="Arial"/>
                        </a:rPr>
                        <a:t>d</a:t>
                      </a:r>
                      <a:r>
                        <a:rPr sz="800" spc="-10" dirty="0">
                          <a:latin typeface="Arial"/>
                          <a:cs typeface="Arial"/>
                        </a:rPr>
                        <a:t>ap</a:t>
                      </a:r>
                      <a:r>
                        <a:rPr sz="800" spc="15" dirty="0">
                          <a:latin typeface="Arial"/>
                          <a:cs typeface="Arial"/>
                        </a:rPr>
                        <a:t>t</a:t>
                      </a:r>
                      <a:r>
                        <a:rPr sz="800" spc="-10" dirty="0">
                          <a:latin typeface="Arial"/>
                          <a:cs typeface="Arial"/>
                        </a:rPr>
                        <a:t>a</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40" dirty="0">
                          <a:latin typeface="Arial"/>
                          <a:cs typeface="Arial"/>
                        </a:rPr>
                        <a:t> </a:t>
                      </a:r>
                      <a:r>
                        <a:rPr sz="800" spc="-10" dirty="0">
                          <a:latin typeface="Arial"/>
                          <a:cs typeface="Arial"/>
                        </a:rPr>
                        <a:t>an</a:t>
                      </a:r>
                      <a:r>
                        <a:rPr sz="800" spc="15" dirty="0">
                          <a:latin typeface="Arial"/>
                          <a:cs typeface="Arial"/>
                        </a:rPr>
                        <a:t>d/</a:t>
                      </a:r>
                      <a:r>
                        <a:rPr sz="800" spc="-35" dirty="0">
                          <a:latin typeface="Arial"/>
                          <a:cs typeface="Arial"/>
                        </a:rPr>
                        <a:t>o</a:t>
                      </a:r>
                      <a:r>
                        <a:rPr sz="800" dirty="0">
                          <a:latin typeface="Arial"/>
                          <a:cs typeface="Arial"/>
                        </a:rPr>
                        <a:t>r  </a:t>
                      </a:r>
                      <a:r>
                        <a:rPr sz="800" spc="25" dirty="0">
                          <a:latin typeface="Arial"/>
                          <a:cs typeface="Arial"/>
                        </a:rPr>
                        <a:t> </a:t>
                      </a:r>
                      <a:r>
                        <a:rPr sz="800" spc="10" dirty="0">
                          <a:latin typeface="Arial"/>
                          <a:cs typeface="Arial"/>
                        </a:rPr>
                        <a:t>m</a:t>
                      </a:r>
                      <a:r>
                        <a:rPr sz="800" spc="-10" dirty="0">
                          <a:latin typeface="Arial"/>
                          <a:cs typeface="Arial"/>
                        </a:rPr>
                        <a:t>odi</a:t>
                      </a:r>
                      <a:r>
                        <a:rPr sz="800" spc="15" dirty="0">
                          <a:latin typeface="Arial"/>
                          <a:cs typeface="Arial"/>
                        </a:rPr>
                        <a:t>f</a:t>
                      </a:r>
                      <a:r>
                        <a:rPr sz="800" spc="-10" dirty="0">
                          <a:latin typeface="Arial"/>
                          <a:cs typeface="Arial"/>
                        </a:rPr>
                        <a:t>i</a:t>
                      </a:r>
                      <a:r>
                        <a:rPr sz="800" spc="35" dirty="0">
                          <a:latin typeface="Arial"/>
                          <a:cs typeface="Arial"/>
                        </a:rPr>
                        <a:t>c</a:t>
                      </a:r>
                      <a:r>
                        <a:rPr sz="800" spc="-30" dirty="0">
                          <a:latin typeface="Arial"/>
                          <a:cs typeface="Arial"/>
                        </a:rPr>
                        <a:t>a</a:t>
                      </a:r>
                      <a:r>
                        <a:rPr sz="800" dirty="0">
                          <a:latin typeface="Arial"/>
                          <a:cs typeface="Arial"/>
                        </a:rPr>
                        <a:t>- </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  </a:t>
                      </a:r>
                      <a:r>
                        <a:rPr sz="800" spc="-105" dirty="0">
                          <a:latin typeface="Arial"/>
                          <a:cs typeface="Arial"/>
                        </a:rPr>
                        <a:t> </a:t>
                      </a:r>
                      <a:r>
                        <a:rPr sz="800" spc="-35" dirty="0">
                          <a:latin typeface="Arial"/>
                          <a:cs typeface="Arial"/>
                        </a:rPr>
                        <a:t>o</a:t>
                      </a:r>
                      <a:r>
                        <a:rPr sz="800" dirty="0">
                          <a:latin typeface="Arial"/>
                          <a:cs typeface="Arial"/>
                        </a:rPr>
                        <a:t>f </a:t>
                      </a:r>
                      <a:r>
                        <a:rPr sz="800" spc="10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50" dirty="0">
                          <a:latin typeface="Arial"/>
                          <a:cs typeface="Arial"/>
                        </a:rPr>
                        <a:t> </a:t>
                      </a:r>
                      <a:r>
                        <a:rPr sz="800" spc="15" dirty="0">
                          <a:latin typeface="Arial"/>
                          <a:cs typeface="Arial"/>
                        </a:rPr>
                        <a:t>l</a:t>
                      </a:r>
                      <a:r>
                        <a:rPr sz="800" spc="-10" dirty="0">
                          <a:latin typeface="Arial"/>
                          <a:cs typeface="Arial"/>
                        </a:rPr>
                        <a:t>e</a:t>
                      </a:r>
                      <a:r>
                        <a:rPr sz="800" spc="10" dirty="0">
                          <a:latin typeface="Arial"/>
                          <a:cs typeface="Arial"/>
                        </a:rPr>
                        <a:t>s</a:t>
                      </a:r>
                      <a:r>
                        <a:rPr sz="800" spc="35" dirty="0">
                          <a:latin typeface="Arial"/>
                          <a:cs typeface="Arial"/>
                        </a:rPr>
                        <a:t>s</a:t>
                      </a:r>
                      <a:r>
                        <a:rPr sz="800" spc="-35" dirty="0">
                          <a:latin typeface="Arial"/>
                          <a:cs typeface="Arial"/>
                        </a:rPr>
                        <a:t>o</a:t>
                      </a:r>
                      <a:r>
                        <a:rPr sz="800" dirty="0">
                          <a:latin typeface="Arial"/>
                          <a:cs typeface="Arial"/>
                        </a:rPr>
                        <a:t>n </a:t>
                      </a:r>
                      <a:r>
                        <a:rPr sz="800" spc="95" dirty="0">
                          <a:latin typeface="Arial"/>
                          <a:cs typeface="Arial"/>
                        </a:rPr>
                        <a:t> </a:t>
                      </a:r>
                      <a:r>
                        <a:rPr sz="800" spc="-10" dirty="0">
                          <a:latin typeface="Arial"/>
                          <a:cs typeface="Arial"/>
                        </a:rPr>
                        <a:t>p</a:t>
                      </a:r>
                      <a:r>
                        <a:rPr sz="800" spc="15" dirty="0">
                          <a:latin typeface="Arial"/>
                          <a:cs typeface="Arial"/>
                        </a:rPr>
                        <a:t>l</a:t>
                      </a:r>
                      <a:r>
                        <a:rPr sz="800" spc="-10" dirty="0">
                          <a:latin typeface="Arial"/>
                          <a:cs typeface="Arial"/>
                        </a:rPr>
                        <a:t>a</a:t>
                      </a:r>
                      <a:r>
                        <a:rPr sz="800" dirty="0">
                          <a:latin typeface="Arial"/>
                          <a:cs typeface="Arial"/>
                        </a:rPr>
                        <a:t>n </a:t>
                      </a:r>
                      <a:r>
                        <a:rPr sz="800" spc="95" dirty="0">
                          <a:latin typeface="Arial"/>
                          <a:cs typeface="Arial"/>
                        </a:rPr>
                        <a:t> </a:t>
                      </a:r>
                      <a:r>
                        <a:rPr sz="800" spc="-10" dirty="0">
                          <a:latin typeface="Arial"/>
                          <a:cs typeface="Arial"/>
                        </a:rPr>
                        <a:t>a</a:t>
                      </a:r>
                      <a:r>
                        <a:rPr sz="800" spc="20" dirty="0">
                          <a:latin typeface="Arial"/>
                          <a:cs typeface="Arial"/>
                        </a:rPr>
                        <a:t>r</a:t>
                      </a:r>
                      <a:r>
                        <a:rPr sz="800" dirty="0">
                          <a:latin typeface="Arial"/>
                          <a:cs typeface="Arial"/>
                        </a:rPr>
                        <a:t>e </a:t>
                      </a:r>
                      <a:r>
                        <a:rPr sz="800" spc="15" dirty="0">
                          <a:latin typeface="Arial"/>
                          <a:cs typeface="Arial"/>
                        </a:rPr>
                        <a:t>p</a:t>
                      </a:r>
                      <a:r>
                        <a:rPr sz="800" spc="-10" dirty="0">
                          <a:latin typeface="Arial"/>
                          <a:cs typeface="Arial"/>
                        </a:rPr>
                        <a:t>oo</a:t>
                      </a:r>
                      <a:r>
                        <a:rPr sz="800" dirty="0">
                          <a:latin typeface="Arial"/>
                          <a:cs typeface="Arial"/>
                        </a:rPr>
                        <a:t>r</a:t>
                      </a:r>
                      <a:r>
                        <a:rPr sz="800" spc="15" dirty="0">
                          <a:latin typeface="Arial"/>
                          <a:cs typeface="Arial"/>
                        </a:rPr>
                        <a:t>l</a:t>
                      </a:r>
                      <a:r>
                        <a:rPr sz="800" dirty="0">
                          <a:latin typeface="Arial"/>
                          <a:cs typeface="Arial"/>
                        </a:rPr>
                        <a:t>y</a:t>
                      </a:r>
                      <a:r>
                        <a:rPr sz="800" spc="5"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s</a:t>
                      </a:r>
                      <a:r>
                        <a:rPr sz="800" spc="15" dirty="0">
                          <a:latin typeface="Arial"/>
                          <a:cs typeface="Arial"/>
                        </a:rPr>
                        <a:t>i</a:t>
                      </a:r>
                      <a:r>
                        <a:rPr sz="800" spc="-10" dirty="0">
                          <a:latin typeface="Arial"/>
                          <a:cs typeface="Arial"/>
                        </a:rPr>
                        <a:t>g</a:t>
                      </a:r>
                      <a:r>
                        <a:rPr sz="800" spc="15" dirty="0">
                          <a:latin typeface="Arial"/>
                          <a:cs typeface="Arial"/>
                        </a:rPr>
                        <a:t>n</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f</a:t>
                      </a:r>
                      <a:r>
                        <a:rPr sz="800" spc="-35" dirty="0">
                          <a:latin typeface="Arial"/>
                          <a:cs typeface="Arial"/>
                        </a:rPr>
                        <a:t>o</a:t>
                      </a:r>
                      <a:r>
                        <a:rPr sz="800" dirty="0">
                          <a:latin typeface="Arial"/>
                          <a:cs typeface="Arial"/>
                        </a:rPr>
                        <a:t>r</a:t>
                      </a:r>
                      <a:r>
                        <a:rPr sz="800" spc="1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66040" marR="63500" algn="ctr">
                        <a:lnSpc>
                          <a:spcPts val="890"/>
                        </a:lnSpc>
                      </a:pPr>
                      <a:r>
                        <a:rPr sz="800" b="1" spc="-20" dirty="0">
                          <a:latin typeface="Arial"/>
                          <a:cs typeface="Arial"/>
                        </a:rPr>
                        <a:t>A</a:t>
                      </a:r>
                      <a:r>
                        <a:rPr sz="800" b="1" spc="15" dirty="0">
                          <a:latin typeface="Arial"/>
                          <a:cs typeface="Arial"/>
                        </a:rPr>
                        <a:t>d</a:t>
                      </a:r>
                      <a:r>
                        <a:rPr sz="800" b="1" spc="-10" dirty="0">
                          <a:latin typeface="Arial"/>
                          <a:cs typeface="Arial"/>
                        </a:rPr>
                        <a:t>a</a:t>
                      </a:r>
                      <a:r>
                        <a:rPr sz="800" b="1" spc="-5" dirty="0">
                          <a:latin typeface="Arial"/>
                          <a:cs typeface="Arial"/>
                        </a:rPr>
                        <a:t>p</a:t>
                      </a:r>
                      <a:r>
                        <a:rPr sz="800" b="1" spc="20" dirty="0">
                          <a:latin typeface="Arial"/>
                          <a:cs typeface="Arial"/>
                        </a:rPr>
                        <a:t>t</a:t>
                      </a:r>
                      <a:r>
                        <a:rPr sz="800" b="1" spc="-10" dirty="0">
                          <a:latin typeface="Arial"/>
                          <a:cs typeface="Arial"/>
                        </a:rPr>
                        <a:t>a</a:t>
                      </a:r>
                      <a:r>
                        <a:rPr sz="800" b="1" dirty="0">
                          <a:latin typeface="Arial"/>
                          <a:cs typeface="Arial"/>
                        </a:rPr>
                        <a:t>t</a:t>
                      </a:r>
                      <a:r>
                        <a:rPr sz="800" b="1" spc="15" dirty="0">
                          <a:latin typeface="Arial"/>
                          <a:cs typeface="Arial"/>
                        </a:rPr>
                        <a:t>i</a:t>
                      </a:r>
                      <a:r>
                        <a:rPr sz="800" b="1" spc="-5" dirty="0">
                          <a:latin typeface="Arial"/>
                          <a:cs typeface="Arial"/>
                        </a:rPr>
                        <a:t>o</a:t>
                      </a:r>
                      <a:r>
                        <a:rPr sz="800" b="1" spc="15" dirty="0">
                          <a:latin typeface="Arial"/>
                          <a:cs typeface="Arial"/>
                        </a:rPr>
                        <a:t>n</a:t>
                      </a:r>
                      <a:r>
                        <a:rPr sz="800" b="1" dirty="0">
                          <a:latin typeface="Arial"/>
                          <a:cs typeface="Arial"/>
                        </a:rPr>
                        <a:t>s </a:t>
                      </a:r>
                      <a:r>
                        <a:rPr sz="800" b="1" spc="-10" dirty="0">
                          <a:latin typeface="Arial"/>
                          <a:cs typeface="Arial"/>
                        </a:rPr>
                        <a:t>a</a:t>
                      </a:r>
                      <a:r>
                        <a:rPr sz="800" b="1" spc="-5" dirty="0">
                          <a:latin typeface="Arial"/>
                          <a:cs typeface="Arial"/>
                        </a:rPr>
                        <a:t>n</a:t>
                      </a:r>
                      <a:r>
                        <a:rPr sz="800" b="1" dirty="0">
                          <a:latin typeface="Arial"/>
                          <a:cs typeface="Arial"/>
                        </a:rPr>
                        <a:t>d </a:t>
                      </a:r>
                      <a:r>
                        <a:rPr sz="800" b="1" spc="35" dirty="0">
                          <a:latin typeface="Arial"/>
                          <a:cs typeface="Arial"/>
                        </a:rPr>
                        <a:t>M</a:t>
                      </a:r>
                      <a:r>
                        <a:rPr sz="800" b="1" spc="-5" dirty="0">
                          <a:latin typeface="Arial"/>
                          <a:cs typeface="Arial"/>
                        </a:rPr>
                        <a:t>odi</a:t>
                      </a:r>
                      <a:r>
                        <a:rPr sz="800" b="1" dirty="0">
                          <a:latin typeface="Arial"/>
                          <a:cs typeface="Arial"/>
                        </a:rPr>
                        <a:t>f</a:t>
                      </a:r>
                      <a:r>
                        <a:rPr sz="800" b="1" spc="-5" dirty="0">
                          <a:latin typeface="Arial"/>
                          <a:cs typeface="Arial"/>
                        </a:rPr>
                        <a:t>i</a:t>
                      </a:r>
                      <a:r>
                        <a:rPr sz="800" b="1" spc="-10" dirty="0">
                          <a:latin typeface="Arial"/>
                          <a:cs typeface="Arial"/>
                        </a:rPr>
                        <a:t>ca</a:t>
                      </a:r>
                      <a:r>
                        <a:rPr sz="800" b="1" spc="20" dirty="0">
                          <a:latin typeface="Arial"/>
                          <a:cs typeface="Arial"/>
                        </a:rPr>
                        <a:t>t</a:t>
                      </a:r>
                      <a:r>
                        <a:rPr sz="800" b="1" spc="-5" dirty="0">
                          <a:latin typeface="Arial"/>
                          <a:cs typeface="Arial"/>
                        </a:rPr>
                        <a:t>io</a:t>
                      </a:r>
                      <a:r>
                        <a:rPr sz="800" b="1" spc="15" dirty="0">
                          <a:latin typeface="Arial"/>
                          <a:cs typeface="Arial"/>
                        </a:rPr>
                        <a:t>n</a:t>
                      </a:r>
                      <a:r>
                        <a:rPr sz="800" b="1" dirty="0">
                          <a:latin typeface="Arial"/>
                          <a:cs typeface="Arial"/>
                        </a:rPr>
                        <a:t>s</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935736">
                <a:tc>
                  <a:txBody>
                    <a:bodyPr/>
                    <a:lstStyle/>
                    <a:p>
                      <a:pPr marL="294640" indent="-228600">
                        <a:lnSpc>
                          <a:spcPct val="100000"/>
                        </a:lnSpc>
                        <a:buFont typeface="Symbol"/>
                        <a:buChar char=""/>
                        <a:tabLst>
                          <a:tab pos="295275" algn="l"/>
                        </a:tabLst>
                      </a:pPr>
                      <a:r>
                        <a:rPr sz="800" spc="15" dirty="0">
                          <a:latin typeface="Arial"/>
                          <a:cs typeface="Arial"/>
                        </a:rPr>
                        <a:t>T</a:t>
                      </a:r>
                      <a:r>
                        <a:rPr sz="800" spc="-10" dirty="0">
                          <a:latin typeface="Arial"/>
                          <a:cs typeface="Arial"/>
                        </a:rPr>
                        <a:t>h</a:t>
                      </a:r>
                      <a:r>
                        <a:rPr sz="800" dirty="0">
                          <a:latin typeface="Arial"/>
                          <a:cs typeface="Arial"/>
                        </a:rPr>
                        <a:t>e</a:t>
                      </a:r>
                      <a:r>
                        <a:rPr sz="800" spc="-15" dirty="0">
                          <a:latin typeface="Arial"/>
                          <a:cs typeface="Arial"/>
                        </a:rPr>
                        <a:t> </a:t>
                      </a:r>
                      <a:r>
                        <a:rPr sz="800" spc="20" dirty="0">
                          <a:latin typeface="Arial"/>
                          <a:cs typeface="Arial"/>
                        </a:rPr>
                        <a:t>S</a:t>
                      </a:r>
                      <a:r>
                        <a:rPr sz="800" spc="-35" dirty="0">
                          <a:latin typeface="Arial"/>
                          <a:cs typeface="Arial"/>
                        </a:rPr>
                        <a:t>o</a:t>
                      </a:r>
                      <a:r>
                        <a:rPr sz="800" spc="35" dirty="0">
                          <a:latin typeface="Arial"/>
                          <a:cs typeface="Arial"/>
                        </a:rPr>
                        <a:t>c</a:t>
                      </a:r>
                      <a:r>
                        <a:rPr sz="800" spc="15" dirty="0">
                          <a:latin typeface="Arial"/>
                          <a:cs typeface="Arial"/>
                        </a:rPr>
                        <a:t>i</a:t>
                      </a:r>
                      <a:r>
                        <a:rPr sz="800" spc="-35" dirty="0">
                          <a:latin typeface="Arial"/>
                          <a:cs typeface="Arial"/>
                        </a:rPr>
                        <a:t>a</a:t>
                      </a:r>
                      <a:r>
                        <a:rPr sz="800" dirty="0">
                          <a:latin typeface="Arial"/>
                          <a:cs typeface="Arial"/>
                        </a:rPr>
                        <a:t>l</a:t>
                      </a:r>
                      <a:r>
                        <a:rPr sz="800" spc="5" dirty="0">
                          <a:latin typeface="Arial"/>
                          <a:cs typeface="Arial"/>
                        </a:rPr>
                        <a:t> </a:t>
                      </a:r>
                      <a:r>
                        <a:rPr sz="800" dirty="0">
                          <a:latin typeface="Arial"/>
                          <a:cs typeface="Arial"/>
                        </a:rPr>
                        <a:t>A</a:t>
                      </a:r>
                      <a:r>
                        <a:rPr sz="800" spc="10" dirty="0">
                          <a:latin typeface="Arial"/>
                          <a:cs typeface="Arial"/>
                        </a:rPr>
                        <a:t>c</a:t>
                      </a:r>
                      <a:r>
                        <a:rPr sz="800" spc="-5" dirty="0">
                          <a:latin typeface="Arial"/>
                          <a:cs typeface="Arial"/>
                        </a:rPr>
                        <a:t>t</a:t>
                      </a:r>
                      <a:r>
                        <a:rPr sz="800" spc="15" dirty="0">
                          <a:latin typeface="Arial"/>
                          <a:cs typeface="Arial"/>
                        </a:rPr>
                        <a:t>i</a:t>
                      </a:r>
                      <a:r>
                        <a:rPr sz="800" spc="-10" dirty="0">
                          <a:latin typeface="Arial"/>
                          <a:cs typeface="Arial"/>
                        </a:rPr>
                        <a:t>o</a:t>
                      </a:r>
                      <a:r>
                        <a:rPr sz="800" dirty="0">
                          <a:latin typeface="Arial"/>
                          <a:cs typeface="Arial"/>
                        </a:rPr>
                        <a:t>n</a:t>
                      </a:r>
                      <a:r>
                        <a:rPr sz="800" spc="5" dirty="0">
                          <a:latin typeface="Arial"/>
                          <a:cs typeface="Arial"/>
                        </a:rPr>
                        <a:t> </a:t>
                      </a:r>
                      <a:r>
                        <a:rPr sz="800" dirty="0">
                          <a:latin typeface="Arial"/>
                          <a:cs typeface="Arial"/>
                        </a:rPr>
                        <a:t>A</a:t>
                      </a:r>
                      <a:r>
                        <a:rPr sz="800" spc="15" dirty="0">
                          <a:latin typeface="Arial"/>
                          <a:cs typeface="Arial"/>
                        </a:rPr>
                        <a:t>p</a:t>
                      </a:r>
                      <a:r>
                        <a:rPr sz="800" spc="-10" dirty="0">
                          <a:latin typeface="Arial"/>
                          <a:cs typeface="Arial"/>
                        </a:rPr>
                        <a:t>p</a:t>
                      </a:r>
                      <a:r>
                        <a:rPr sz="800" spc="20" dirty="0">
                          <a:latin typeface="Arial"/>
                          <a:cs typeface="Arial"/>
                        </a:rPr>
                        <a:t>r</a:t>
                      </a:r>
                      <a:r>
                        <a:rPr sz="800" spc="-10" dirty="0">
                          <a:latin typeface="Arial"/>
                          <a:cs typeface="Arial"/>
                        </a:rPr>
                        <a:t>oa</a:t>
                      </a:r>
                      <a:r>
                        <a:rPr sz="800" spc="10" dirty="0">
                          <a:latin typeface="Arial"/>
                          <a:cs typeface="Arial"/>
                        </a:rPr>
                        <a:t>c</a:t>
                      </a:r>
                      <a:r>
                        <a:rPr sz="800" dirty="0">
                          <a:latin typeface="Arial"/>
                          <a:cs typeface="Arial"/>
                        </a:rPr>
                        <a:t>h</a:t>
                      </a:r>
                      <a:endParaRPr sz="800">
                        <a:latin typeface="Arial"/>
                        <a:cs typeface="Arial"/>
                      </a:endParaRPr>
                    </a:p>
                    <a:p>
                      <a:pPr marL="294640" marR="57785" indent="-228600" algn="just">
                        <a:lnSpc>
                          <a:spcPts val="890"/>
                        </a:lnSpc>
                        <a:spcBef>
                          <a:spcPts val="85"/>
                        </a:spcBef>
                        <a:buFont typeface="Symbol"/>
                        <a:buChar char=""/>
                        <a:tabLst>
                          <a:tab pos="295275" algn="l"/>
                        </a:tabLst>
                      </a:pPr>
                      <a:r>
                        <a:rPr sz="80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   </a:t>
                      </a:r>
                      <a:r>
                        <a:rPr sz="800" spc="-110" dirty="0">
                          <a:latin typeface="Arial"/>
                          <a:cs typeface="Arial"/>
                        </a:rPr>
                        <a:t> </a:t>
                      </a:r>
                      <a:r>
                        <a:rPr sz="800" spc="10" dirty="0">
                          <a:latin typeface="Arial"/>
                          <a:cs typeface="Arial"/>
                        </a:rPr>
                        <a:t>m</a:t>
                      </a:r>
                      <a:r>
                        <a:rPr sz="800" spc="-10" dirty="0">
                          <a:latin typeface="Arial"/>
                          <a:cs typeface="Arial"/>
                        </a:rPr>
                        <a:t>a</a:t>
                      </a:r>
                      <a:r>
                        <a:rPr sz="800" spc="10" dirty="0">
                          <a:latin typeface="Arial"/>
                          <a:cs typeface="Arial"/>
                        </a:rPr>
                        <a:t>k</a:t>
                      </a:r>
                      <a:r>
                        <a:rPr sz="800" dirty="0">
                          <a:latin typeface="Arial"/>
                          <a:cs typeface="Arial"/>
                        </a:rPr>
                        <a:t>e  </a:t>
                      </a:r>
                      <a:r>
                        <a:rPr sz="800" spc="90" dirty="0">
                          <a:latin typeface="Arial"/>
                          <a:cs typeface="Arial"/>
                        </a:rPr>
                        <a:t> </a:t>
                      </a:r>
                      <a:r>
                        <a:rPr sz="800" spc="15" dirty="0">
                          <a:latin typeface="Arial"/>
                          <a:cs typeface="Arial"/>
                        </a:rPr>
                        <a:t>d</a:t>
                      </a:r>
                      <a:r>
                        <a:rPr sz="800" spc="-35" dirty="0">
                          <a:latin typeface="Arial"/>
                          <a:cs typeface="Arial"/>
                        </a:rPr>
                        <a:t>e</a:t>
                      </a:r>
                      <a:r>
                        <a:rPr sz="800" spc="10" dirty="0">
                          <a:latin typeface="Arial"/>
                          <a:cs typeface="Arial"/>
                        </a:rPr>
                        <a:t>c</a:t>
                      </a:r>
                      <a:r>
                        <a:rPr sz="800" spc="-10" dirty="0">
                          <a:latin typeface="Arial"/>
                          <a:cs typeface="Arial"/>
                        </a:rPr>
                        <a:t>i</a:t>
                      </a:r>
                      <a:r>
                        <a:rPr sz="800" spc="10" dirty="0">
                          <a:latin typeface="Arial"/>
                          <a:cs typeface="Arial"/>
                        </a:rPr>
                        <a:t>s</a:t>
                      </a:r>
                      <a:r>
                        <a:rPr sz="800" spc="15" dirty="0">
                          <a:latin typeface="Arial"/>
                          <a:cs typeface="Arial"/>
                        </a:rPr>
                        <a:t>i</a:t>
                      </a:r>
                      <a:r>
                        <a:rPr sz="800" spc="-10" dirty="0">
                          <a:latin typeface="Arial"/>
                          <a:cs typeface="Arial"/>
                        </a:rPr>
                        <a:t>on</a:t>
                      </a:r>
                      <a:r>
                        <a:rPr sz="800" dirty="0">
                          <a:latin typeface="Arial"/>
                          <a:cs typeface="Arial"/>
                        </a:rPr>
                        <a:t>s   </a:t>
                      </a:r>
                      <a:r>
                        <a:rPr sz="800" spc="-90" dirty="0">
                          <a:latin typeface="Arial"/>
                          <a:cs typeface="Arial"/>
                        </a:rPr>
                        <a:t> </a:t>
                      </a:r>
                      <a:r>
                        <a:rPr sz="800" spc="-10" dirty="0">
                          <a:latin typeface="Arial"/>
                          <a:cs typeface="Arial"/>
                        </a:rPr>
                        <a:t>on i</a:t>
                      </a:r>
                      <a:r>
                        <a:rPr sz="800" spc="10" dirty="0">
                          <a:latin typeface="Arial"/>
                          <a:cs typeface="Arial"/>
                        </a:rPr>
                        <a:t>m</a:t>
                      </a:r>
                      <a:r>
                        <a:rPr sz="800" spc="15" dirty="0">
                          <a:latin typeface="Arial"/>
                          <a:cs typeface="Arial"/>
                        </a:rPr>
                        <a:t>p</a:t>
                      </a:r>
                      <a:r>
                        <a:rPr sz="800" spc="-35" dirty="0">
                          <a:latin typeface="Arial"/>
                          <a:cs typeface="Arial"/>
                        </a:rPr>
                        <a:t>o</a:t>
                      </a:r>
                      <a:r>
                        <a:rPr sz="800" spc="20" dirty="0">
                          <a:latin typeface="Arial"/>
                          <a:cs typeface="Arial"/>
                        </a:rPr>
                        <a:t>r</a:t>
                      </a:r>
                      <a:r>
                        <a:rPr sz="800" spc="15" dirty="0">
                          <a:latin typeface="Arial"/>
                          <a:cs typeface="Arial"/>
                        </a:rPr>
                        <a:t>t</a:t>
                      </a:r>
                      <a:r>
                        <a:rPr sz="800" spc="-10" dirty="0">
                          <a:latin typeface="Arial"/>
                          <a:cs typeface="Arial"/>
                        </a:rPr>
                        <a:t>an</a:t>
                      </a:r>
                      <a:r>
                        <a:rPr sz="800" dirty="0">
                          <a:latin typeface="Arial"/>
                          <a:cs typeface="Arial"/>
                        </a:rPr>
                        <a:t>t</a:t>
                      </a:r>
                      <a:r>
                        <a:rPr sz="800" spc="60" dirty="0">
                          <a:latin typeface="Arial"/>
                          <a:cs typeface="Arial"/>
                        </a:rPr>
                        <a:t> </a:t>
                      </a:r>
                      <a:r>
                        <a:rPr sz="800" spc="35" dirty="0">
                          <a:latin typeface="Arial"/>
                          <a:cs typeface="Arial"/>
                        </a:rPr>
                        <a:t>s</a:t>
                      </a:r>
                      <a:r>
                        <a:rPr sz="800" spc="-35" dirty="0">
                          <a:latin typeface="Arial"/>
                          <a:cs typeface="Arial"/>
                        </a:rPr>
                        <a:t>o</a:t>
                      </a:r>
                      <a:r>
                        <a:rPr sz="800" spc="10" dirty="0">
                          <a:latin typeface="Arial"/>
                          <a:cs typeface="Arial"/>
                        </a:rPr>
                        <a:t>c</a:t>
                      </a:r>
                      <a:r>
                        <a:rPr sz="800" spc="15" dirty="0">
                          <a:latin typeface="Arial"/>
                          <a:cs typeface="Arial"/>
                        </a:rPr>
                        <a:t>i</a:t>
                      </a:r>
                      <a:r>
                        <a:rPr sz="800" spc="-10" dirty="0">
                          <a:latin typeface="Arial"/>
                          <a:cs typeface="Arial"/>
                        </a:rPr>
                        <a:t>a</a:t>
                      </a:r>
                      <a:r>
                        <a:rPr sz="800" dirty="0">
                          <a:latin typeface="Arial"/>
                          <a:cs typeface="Arial"/>
                        </a:rPr>
                        <a:t>l</a:t>
                      </a:r>
                      <a:r>
                        <a:rPr sz="800" spc="55" dirty="0">
                          <a:latin typeface="Arial"/>
                          <a:cs typeface="Arial"/>
                        </a:rPr>
                        <a:t> </a:t>
                      </a:r>
                      <a:r>
                        <a:rPr sz="800" spc="-10" dirty="0">
                          <a:latin typeface="Arial"/>
                          <a:cs typeface="Arial"/>
                        </a:rPr>
                        <a:t>i</a:t>
                      </a:r>
                      <a:r>
                        <a:rPr sz="800" spc="10" dirty="0">
                          <a:latin typeface="Arial"/>
                          <a:cs typeface="Arial"/>
                        </a:rPr>
                        <a:t>ss</a:t>
                      </a:r>
                      <a:r>
                        <a:rPr sz="800" spc="15" dirty="0">
                          <a:latin typeface="Arial"/>
                          <a:cs typeface="Arial"/>
                        </a:rPr>
                        <a:t>u</a:t>
                      </a:r>
                      <a:r>
                        <a:rPr sz="800" spc="-35" dirty="0">
                          <a:latin typeface="Arial"/>
                          <a:cs typeface="Arial"/>
                        </a:rPr>
                        <a:t>e</a:t>
                      </a:r>
                      <a:r>
                        <a:rPr sz="800" dirty="0">
                          <a:latin typeface="Arial"/>
                          <a:cs typeface="Arial"/>
                        </a:rPr>
                        <a:t>s</a:t>
                      </a:r>
                      <a:r>
                        <a:rPr sz="800" spc="75"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55" dirty="0">
                          <a:latin typeface="Arial"/>
                          <a:cs typeface="Arial"/>
                        </a:rPr>
                        <a:t> </a:t>
                      </a:r>
                      <a:r>
                        <a:rPr sz="800" spc="15" dirty="0">
                          <a:latin typeface="Arial"/>
                          <a:cs typeface="Arial"/>
                        </a:rPr>
                        <a:t>t</a:t>
                      </a:r>
                      <a:r>
                        <a:rPr sz="800" spc="-10" dirty="0">
                          <a:latin typeface="Arial"/>
                          <a:cs typeface="Arial"/>
                        </a:rPr>
                        <a:t>a</a:t>
                      </a:r>
                      <a:r>
                        <a:rPr sz="800" spc="10" dirty="0">
                          <a:latin typeface="Arial"/>
                          <a:cs typeface="Arial"/>
                        </a:rPr>
                        <a:t>k</a:t>
                      </a:r>
                      <a:r>
                        <a:rPr sz="800" dirty="0">
                          <a:latin typeface="Arial"/>
                          <a:cs typeface="Arial"/>
                        </a:rPr>
                        <a:t>e </a:t>
                      </a:r>
                      <a:r>
                        <a:rPr sz="800" spc="-35" dirty="0">
                          <a:latin typeface="Arial"/>
                          <a:cs typeface="Arial"/>
                        </a:rPr>
                        <a:t>a</a:t>
                      </a:r>
                      <a:r>
                        <a:rPr sz="800" spc="10" dirty="0">
                          <a:latin typeface="Arial"/>
                          <a:cs typeface="Arial"/>
                        </a:rPr>
                        <a:t>c</a:t>
                      </a:r>
                      <a:r>
                        <a:rPr sz="800" spc="15" dirty="0">
                          <a:latin typeface="Arial"/>
                          <a:cs typeface="Arial"/>
                        </a:rPr>
                        <a:t>ti</a:t>
                      </a:r>
                      <a:r>
                        <a:rPr sz="800" spc="-10" dirty="0">
                          <a:latin typeface="Arial"/>
                          <a:cs typeface="Arial"/>
                        </a:rPr>
                        <a:t>on</a:t>
                      </a:r>
                      <a:r>
                        <a:rPr sz="800" dirty="0">
                          <a:latin typeface="Arial"/>
                          <a:cs typeface="Arial"/>
                        </a:rPr>
                        <a:t>s</a:t>
                      </a:r>
                      <a:r>
                        <a:rPr sz="800" spc="5" dirty="0">
                          <a:latin typeface="Arial"/>
                          <a:cs typeface="Arial"/>
                        </a:rPr>
                        <a:t> </a:t>
                      </a:r>
                      <a:r>
                        <a:rPr sz="800" spc="15" dirty="0">
                          <a:latin typeface="Arial"/>
                          <a:cs typeface="Arial"/>
                        </a:rPr>
                        <a:t>t</a:t>
                      </a:r>
                      <a:r>
                        <a:rPr sz="800" dirty="0">
                          <a:latin typeface="Arial"/>
                          <a:cs typeface="Arial"/>
                        </a:rPr>
                        <a:t>o</a:t>
                      </a:r>
                      <a:r>
                        <a:rPr sz="800" spc="-15" dirty="0">
                          <a:latin typeface="Arial"/>
                          <a:cs typeface="Arial"/>
                        </a:rPr>
                        <a:t> </a:t>
                      </a:r>
                      <a:r>
                        <a:rPr sz="800" spc="15" dirty="0">
                          <a:latin typeface="Arial"/>
                          <a:cs typeface="Arial"/>
                        </a:rPr>
                        <a:t>h</a:t>
                      </a:r>
                      <a:r>
                        <a:rPr sz="800" spc="-10" dirty="0">
                          <a:latin typeface="Arial"/>
                          <a:cs typeface="Arial"/>
                        </a:rPr>
                        <a:t>e</a:t>
                      </a:r>
                      <a:r>
                        <a:rPr sz="800" spc="15" dirty="0">
                          <a:latin typeface="Arial"/>
                          <a:cs typeface="Arial"/>
                        </a:rPr>
                        <a:t>l</a:t>
                      </a:r>
                      <a:r>
                        <a:rPr sz="800" dirty="0">
                          <a:latin typeface="Arial"/>
                          <a:cs typeface="Arial"/>
                        </a:rPr>
                        <a:t>p</a:t>
                      </a:r>
                      <a:r>
                        <a:rPr sz="800" spc="-15" dirty="0">
                          <a:latin typeface="Arial"/>
                          <a:cs typeface="Arial"/>
                        </a:rPr>
                        <a:t> </a:t>
                      </a:r>
                      <a:r>
                        <a:rPr sz="800" spc="35" dirty="0">
                          <a:latin typeface="Arial"/>
                          <a:cs typeface="Arial"/>
                        </a:rPr>
                        <a:t>s</a:t>
                      </a:r>
                      <a:r>
                        <a:rPr sz="800" spc="-10" dirty="0">
                          <a:latin typeface="Arial"/>
                          <a:cs typeface="Arial"/>
                        </a:rPr>
                        <a:t>o</a:t>
                      </a:r>
                      <a:r>
                        <a:rPr sz="800" spc="15" dirty="0">
                          <a:latin typeface="Arial"/>
                          <a:cs typeface="Arial"/>
                        </a:rPr>
                        <a:t>l</a:t>
                      </a:r>
                      <a:r>
                        <a:rPr sz="800" spc="-15" dirty="0">
                          <a:latin typeface="Arial"/>
                          <a:cs typeface="Arial"/>
                        </a:rPr>
                        <a:t>v</a:t>
                      </a:r>
                      <a:r>
                        <a:rPr sz="800" dirty="0">
                          <a:latin typeface="Arial"/>
                          <a:cs typeface="Arial"/>
                        </a:rPr>
                        <a:t>e</a:t>
                      </a:r>
                      <a:r>
                        <a:rPr sz="800" spc="5" dirty="0">
                          <a:latin typeface="Arial"/>
                          <a:cs typeface="Arial"/>
                        </a:rPr>
                        <a:t> </a:t>
                      </a:r>
                      <a:r>
                        <a:rPr sz="800" spc="-5" dirty="0">
                          <a:latin typeface="Arial"/>
                          <a:cs typeface="Arial"/>
                        </a:rPr>
                        <a:t>t</a:t>
                      </a:r>
                      <a:r>
                        <a:rPr sz="800" spc="15" dirty="0">
                          <a:latin typeface="Arial"/>
                          <a:cs typeface="Arial"/>
                        </a:rPr>
                        <a:t>h</a:t>
                      </a:r>
                      <a:r>
                        <a:rPr sz="800" spc="-10" dirty="0">
                          <a:latin typeface="Arial"/>
                          <a:cs typeface="Arial"/>
                        </a:rPr>
                        <a:t>e</a:t>
                      </a:r>
                      <a:r>
                        <a:rPr sz="800" spc="10" dirty="0">
                          <a:latin typeface="Arial"/>
                          <a:cs typeface="Arial"/>
                        </a:rPr>
                        <a:t>m</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294640" indent="-228600">
                        <a:lnSpc>
                          <a:spcPct val="100000"/>
                        </a:lnSpc>
                        <a:buFont typeface="Symbol"/>
                        <a:buChar char=""/>
                        <a:tabLst>
                          <a:tab pos="295275" algn="l"/>
                        </a:tabLst>
                      </a:pPr>
                      <a:r>
                        <a:rPr sz="800" spc="15" dirty="0">
                          <a:latin typeface="Arial"/>
                          <a:cs typeface="Arial"/>
                        </a:rPr>
                        <a:t>T</a:t>
                      </a:r>
                      <a:r>
                        <a:rPr sz="800" spc="-10" dirty="0">
                          <a:latin typeface="Arial"/>
                          <a:cs typeface="Arial"/>
                        </a:rPr>
                        <a:t>h</a:t>
                      </a:r>
                      <a:r>
                        <a:rPr sz="800" dirty="0">
                          <a:latin typeface="Arial"/>
                          <a:cs typeface="Arial"/>
                        </a:rPr>
                        <a:t>e</a:t>
                      </a:r>
                      <a:r>
                        <a:rPr sz="800" spc="-15" dirty="0">
                          <a:latin typeface="Arial"/>
                          <a:cs typeface="Arial"/>
                        </a:rPr>
                        <a:t> </a:t>
                      </a:r>
                      <a:r>
                        <a:rPr sz="800" spc="15" dirty="0">
                          <a:latin typeface="Arial"/>
                          <a:cs typeface="Arial"/>
                        </a:rPr>
                        <a:t>T</a:t>
                      </a:r>
                      <a:r>
                        <a:rPr sz="800" spc="20" dirty="0">
                          <a:latin typeface="Arial"/>
                          <a:cs typeface="Arial"/>
                        </a:rPr>
                        <a:t>r</a:t>
                      </a:r>
                      <a:r>
                        <a:rPr sz="800" spc="-35" dirty="0">
                          <a:latin typeface="Arial"/>
                          <a:cs typeface="Arial"/>
                        </a:rPr>
                        <a:t>a</a:t>
                      </a:r>
                      <a:r>
                        <a:rPr sz="800" spc="-10" dirty="0">
                          <a:latin typeface="Arial"/>
                          <a:cs typeface="Arial"/>
                        </a:rPr>
                        <a:t>n</a:t>
                      </a:r>
                      <a:r>
                        <a:rPr sz="800" spc="10" dirty="0">
                          <a:latin typeface="Arial"/>
                          <a:cs typeface="Arial"/>
                        </a:rPr>
                        <a:t>s</a:t>
                      </a:r>
                      <a:r>
                        <a:rPr sz="800" spc="40" dirty="0">
                          <a:latin typeface="Arial"/>
                          <a:cs typeface="Arial"/>
                        </a:rPr>
                        <a:t>f</a:t>
                      </a:r>
                      <a:r>
                        <a:rPr sz="800" spc="-35" dirty="0">
                          <a:latin typeface="Arial"/>
                          <a:cs typeface="Arial"/>
                        </a:rPr>
                        <a:t>o</a:t>
                      </a:r>
                      <a:r>
                        <a:rPr sz="800" spc="20" dirty="0">
                          <a:latin typeface="Arial"/>
                          <a:cs typeface="Arial"/>
                        </a:rPr>
                        <a:t>r</a:t>
                      </a:r>
                      <a:r>
                        <a:rPr sz="800" spc="10" dirty="0">
                          <a:latin typeface="Arial"/>
                          <a:cs typeface="Arial"/>
                        </a:rPr>
                        <a:t>m</a:t>
                      </a:r>
                      <a:r>
                        <a:rPr sz="800" spc="-35" dirty="0">
                          <a:latin typeface="Arial"/>
                          <a:cs typeface="Arial"/>
                        </a:rPr>
                        <a:t>a</a:t>
                      </a:r>
                      <a:r>
                        <a:rPr sz="800" spc="15" dirty="0">
                          <a:latin typeface="Arial"/>
                          <a:cs typeface="Arial"/>
                        </a:rPr>
                        <a:t>ti</a:t>
                      </a:r>
                      <a:r>
                        <a:rPr sz="800" spc="-10" dirty="0">
                          <a:latin typeface="Arial"/>
                          <a:cs typeface="Arial"/>
                        </a:rPr>
                        <a:t>o</a:t>
                      </a:r>
                      <a:r>
                        <a:rPr sz="800" dirty="0">
                          <a:latin typeface="Arial"/>
                          <a:cs typeface="Arial"/>
                        </a:rPr>
                        <a:t>n</a:t>
                      </a:r>
                      <a:r>
                        <a:rPr sz="800" spc="-15" dirty="0">
                          <a:latin typeface="Arial"/>
                          <a:cs typeface="Arial"/>
                        </a:rPr>
                        <a:t> </a:t>
                      </a:r>
                      <a:r>
                        <a:rPr sz="800" spc="20" dirty="0">
                          <a:latin typeface="Arial"/>
                          <a:cs typeface="Arial"/>
                        </a:rPr>
                        <a:t>A</a:t>
                      </a:r>
                      <a:r>
                        <a:rPr sz="800" spc="-10" dirty="0">
                          <a:latin typeface="Arial"/>
                          <a:cs typeface="Arial"/>
                        </a:rPr>
                        <a:t>pp</a:t>
                      </a:r>
                      <a:r>
                        <a:rPr sz="800" spc="20" dirty="0">
                          <a:latin typeface="Arial"/>
                          <a:cs typeface="Arial"/>
                        </a:rPr>
                        <a:t>r</a:t>
                      </a:r>
                      <a:r>
                        <a:rPr sz="800" spc="15" dirty="0">
                          <a:latin typeface="Arial"/>
                          <a:cs typeface="Arial"/>
                        </a:rPr>
                        <a:t>o</a:t>
                      </a:r>
                      <a:r>
                        <a:rPr sz="800" spc="-35" dirty="0">
                          <a:latin typeface="Arial"/>
                          <a:cs typeface="Arial"/>
                        </a:rPr>
                        <a:t>a</a:t>
                      </a:r>
                      <a:r>
                        <a:rPr sz="800" spc="35" dirty="0">
                          <a:latin typeface="Arial"/>
                          <a:cs typeface="Arial"/>
                        </a:rPr>
                        <a:t>c</a:t>
                      </a:r>
                      <a:r>
                        <a:rPr sz="800" dirty="0">
                          <a:latin typeface="Arial"/>
                          <a:cs typeface="Arial"/>
                        </a:rPr>
                        <a:t>h</a:t>
                      </a:r>
                      <a:endParaRPr sz="800">
                        <a:latin typeface="Arial"/>
                        <a:cs typeface="Arial"/>
                      </a:endParaRPr>
                    </a:p>
                    <a:p>
                      <a:pPr marL="294640" marR="57150" indent="-228600" algn="just">
                        <a:lnSpc>
                          <a:spcPct val="93000"/>
                        </a:lnSpc>
                        <a:spcBef>
                          <a:spcPts val="65"/>
                        </a:spcBef>
                        <a:buFont typeface="Symbol"/>
                        <a:buChar char=""/>
                        <a:tabLst>
                          <a:tab pos="295275" algn="l"/>
                        </a:tabLst>
                      </a:pPr>
                      <a:r>
                        <a:rPr sz="800" spc="15" dirty="0">
                          <a:latin typeface="Arial"/>
                          <a:cs typeface="Arial"/>
                        </a:rPr>
                        <a:t>T</a:t>
                      </a:r>
                      <a:r>
                        <a:rPr sz="800" spc="-10" dirty="0">
                          <a:latin typeface="Arial"/>
                          <a:cs typeface="Arial"/>
                        </a:rPr>
                        <a:t>h</a:t>
                      </a:r>
                      <a:r>
                        <a:rPr sz="800" dirty="0">
                          <a:latin typeface="Arial"/>
                          <a:cs typeface="Arial"/>
                        </a:rPr>
                        <a:t>e </a:t>
                      </a:r>
                      <a:r>
                        <a:rPr sz="800" spc="-70" dirty="0">
                          <a:latin typeface="Arial"/>
                          <a:cs typeface="Arial"/>
                        </a:rPr>
                        <a:t> </a:t>
                      </a:r>
                      <a:r>
                        <a:rPr sz="800" spc="10" dirty="0">
                          <a:latin typeface="Arial"/>
                          <a:cs typeface="Arial"/>
                        </a:rPr>
                        <a:t>s</a:t>
                      </a:r>
                      <a:r>
                        <a:rPr sz="800" spc="-5" dirty="0">
                          <a:latin typeface="Arial"/>
                          <a:cs typeface="Arial"/>
                        </a:rPr>
                        <a:t>t</a:t>
                      </a:r>
                      <a:r>
                        <a:rPr sz="800" dirty="0">
                          <a:latin typeface="Arial"/>
                          <a:cs typeface="Arial"/>
                        </a:rPr>
                        <a:t>r</a:t>
                      </a:r>
                      <a:r>
                        <a:rPr sz="800" spc="-10" dirty="0">
                          <a:latin typeface="Arial"/>
                          <a:cs typeface="Arial"/>
                        </a:rPr>
                        <a:t>u</a:t>
                      </a:r>
                      <a:r>
                        <a:rPr sz="800" spc="10" dirty="0">
                          <a:latin typeface="Arial"/>
                          <a:cs typeface="Arial"/>
                        </a:rPr>
                        <a:t>c</a:t>
                      </a:r>
                      <a:r>
                        <a:rPr sz="800" spc="15" dirty="0">
                          <a:latin typeface="Arial"/>
                          <a:cs typeface="Arial"/>
                        </a:rPr>
                        <a:t>t</a:t>
                      </a:r>
                      <a:r>
                        <a:rPr sz="800" spc="-10" dirty="0">
                          <a:latin typeface="Arial"/>
                          <a:cs typeface="Arial"/>
                        </a:rPr>
                        <a:t>u</a:t>
                      </a:r>
                      <a:r>
                        <a:rPr sz="800" spc="20" dirty="0">
                          <a:latin typeface="Arial"/>
                          <a:cs typeface="Arial"/>
                        </a:rPr>
                        <a:t>r</a:t>
                      </a:r>
                      <a:r>
                        <a:rPr sz="800" dirty="0">
                          <a:latin typeface="Arial"/>
                          <a:cs typeface="Arial"/>
                        </a:rPr>
                        <a:t>e </a:t>
                      </a:r>
                      <a:r>
                        <a:rPr sz="800" spc="-50" dirty="0">
                          <a:latin typeface="Arial"/>
                          <a:cs typeface="Arial"/>
                        </a:rPr>
                        <a:t> </a:t>
                      </a:r>
                      <a:r>
                        <a:rPr sz="800" spc="-35" dirty="0">
                          <a:latin typeface="Arial"/>
                          <a:cs typeface="Arial"/>
                        </a:rPr>
                        <a:t>o</a:t>
                      </a:r>
                      <a:r>
                        <a:rPr sz="800" dirty="0">
                          <a:latin typeface="Arial"/>
                          <a:cs typeface="Arial"/>
                        </a:rPr>
                        <a:t>f </a:t>
                      </a:r>
                      <a:r>
                        <a:rPr sz="800" spc="-45"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70" dirty="0">
                          <a:latin typeface="Arial"/>
                          <a:cs typeface="Arial"/>
                        </a:rPr>
                        <a:t> </a:t>
                      </a:r>
                      <a:r>
                        <a:rPr sz="800" spc="10" dirty="0">
                          <a:latin typeface="Arial"/>
                          <a:cs typeface="Arial"/>
                        </a:rPr>
                        <a:t>c</a:t>
                      </a:r>
                      <a:r>
                        <a:rPr sz="800" spc="15" dirty="0">
                          <a:latin typeface="Arial"/>
                          <a:cs typeface="Arial"/>
                        </a:rPr>
                        <a:t>u</a:t>
                      </a:r>
                      <a:r>
                        <a:rPr sz="800" dirty="0">
                          <a:latin typeface="Arial"/>
                          <a:cs typeface="Arial"/>
                        </a:rPr>
                        <a:t>rr</a:t>
                      </a:r>
                      <a:r>
                        <a:rPr sz="800" spc="-10" dirty="0">
                          <a:latin typeface="Arial"/>
                          <a:cs typeface="Arial"/>
                        </a:rPr>
                        <a:t>i</a:t>
                      </a:r>
                      <a:r>
                        <a:rPr sz="800" spc="10" dirty="0">
                          <a:latin typeface="Arial"/>
                          <a:cs typeface="Arial"/>
                        </a:rPr>
                        <a:t>c</a:t>
                      </a:r>
                      <a:r>
                        <a:rPr sz="800" spc="15" dirty="0">
                          <a:latin typeface="Arial"/>
                          <a:cs typeface="Arial"/>
                        </a:rPr>
                        <a:t>u</a:t>
                      </a:r>
                      <a:r>
                        <a:rPr sz="800" spc="-10" dirty="0">
                          <a:latin typeface="Arial"/>
                          <a:cs typeface="Arial"/>
                        </a:rPr>
                        <a:t>l</a:t>
                      </a:r>
                      <a:r>
                        <a:rPr sz="800" spc="15" dirty="0">
                          <a:latin typeface="Arial"/>
                          <a:cs typeface="Arial"/>
                        </a:rPr>
                        <a:t>u</a:t>
                      </a:r>
                      <a:r>
                        <a:rPr sz="800" dirty="0">
                          <a:latin typeface="Arial"/>
                          <a:cs typeface="Arial"/>
                        </a:rPr>
                        <a:t>m </a:t>
                      </a:r>
                      <a:r>
                        <a:rPr sz="800" spc="-10" dirty="0">
                          <a:latin typeface="Arial"/>
                          <a:cs typeface="Arial"/>
                        </a:rPr>
                        <a:t>i</a:t>
                      </a:r>
                      <a:r>
                        <a:rPr sz="800" dirty="0">
                          <a:latin typeface="Arial"/>
                          <a:cs typeface="Arial"/>
                        </a:rPr>
                        <a:t>s</a:t>
                      </a:r>
                      <a:r>
                        <a:rPr sz="800" spc="5" dirty="0">
                          <a:latin typeface="Arial"/>
                          <a:cs typeface="Arial"/>
                        </a:rPr>
                        <a:t> </a:t>
                      </a:r>
                      <a:r>
                        <a:rPr sz="800" spc="10" dirty="0">
                          <a:latin typeface="Arial"/>
                          <a:cs typeface="Arial"/>
                        </a:rPr>
                        <a:t>c</a:t>
                      </a:r>
                      <a:r>
                        <a:rPr sz="800" spc="15" dirty="0">
                          <a:latin typeface="Arial"/>
                          <a:cs typeface="Arial"/>
                        </a:rPr>
                        <a:t>h</a:t>
                      </a:r>
                      <a:r>
                        <a:rPr sz="800" spc="-10" dirty="0">
                          <a:latin typeface="Arial"/>
                          <a:cs typeface="Arial"/>
                        </a:rPr>
                        <a:t>an</a:t>
                      </a:r>
                      <a:r>
                        <a:rPr sz="800" spc="15" dirty="0">
                          <a:latin typeface="Arial"/>
                          <a:cs typeface="Arial"/>
                        </a:rPr>
                        <a:t>g</a:t>
                      </a:r>
                      <a:r>
                        <a:rPr sz="800" spc="-10" dirty="0">
                          <a:latin typeface="Arial"/>
                          <a:cs typeface="Arial"/>
                        </a:rPr>
                        <a:t>e</a:t>
                      </a:r>
                      <a:r>
                        <a:rPr sz="800" dirty="0">
                          <a:latin typeface="Arial"/>
                          <a:cs typeface="Arial"/>
                        </a:rPr>
                        <a:t>d</a:t>
                      </a:r>
                      <a:r>
                        <a:rPr sz="800" spc="5" dirty="0">
                          <a:latin typeface="Arial"/>
                          <a:cs typeface="Arial"/>
                        </a:rPr>
                        <a:t> </a:t>
                      </a:r>
                      <a:r>
                        <a:rPr sz="800" spc="15" dirty="0">
                          <a:latin typeface="Arial"/>
                          <a:cs typeface="Arial"/>
                        </a:rPr>
                        <a:t>t</a:t>
                      </a:r>
                      <a:r>
                        <a:rPr sz="800" dirty="0">
                          <a:latin typeface="Arial"/>
                          <a:cs typeface="Arial"/>
                        </a:rPr>
                        <a:t>o</a:t>
                      </a:r>
                      <a:r>
                        <a:rPr sz="800" spc="5" dirty="0">
                          <a:latin typeface="Arial"/>
                          <a:cs typeface="Arial"/>
                        </a:rPr>
                        <a:t> </a:t>
                      </a:r>
                      <a:r>
                        <a:rPr sz="800" spc="-10" dirty="0">
                          <a:latin typeface="Arial"/>
                          <a:cs typeface="Arial"/>
                        </a:rPr>
                        <a:t>e</a:t>
                      </a:r>
                      <a:r>
                        <a:rPr sz="800" spc="15" dirty="0">
                          <a:latin typeface="Arial"/>
                          <a:cs typeface="Arial"/>
                        </a:rPr>
                        <a:t>n</a:t>
                      </a:r>
                      <a:r>
                        <a:rPr sz="800" spc="-10" dirty="0">
                          <a:latin typeface="Arial"/>
                          <a:cs typeface="Arial"/>
                        </a:rPr>
                        <a:t>ab</a:t>
                      </a:r>
                      <a:r>
                        <a:rPr sz="800" spc="15" dirty="0">
                          <a:latin typeface="Arial"/>
                          <a:cs typeface="Arial"/>
                        </a:rPr>
                        <a:t>l</a:t>
                      </a:r>
                      <a:r>
                        <a:rPr sz="800" dirty="0">
                          <a:latin typeface="Arial"/>
                          <a:cs typeface="Arial"/>
                        </a:rPr>
                        <a:t>e</a:t>
                      </a:r>
                      <a:r>
                        <a:rPr sz="800" spc="-15" dirty="0">
                          <a:latin typeface="Arial"/>
                          <a:cs typeface="Arial"/>
                        </a:rPr>
                        <a:t> </a:t>
                      </a:r>
                      <a:r>
                        <a:rPr sz="800" spc="10" dirty="0">
                          <a:latin typeface="Arial"/>
                          <a:cs typeface="Arial"/>
                        </a:rPr>
                        <a:t>s</a:t>
                      </a:r>
                      <a:r>
                        <a:rPr sz="800" spc="-5" dirty="0">
                          <a:latin typeface="Arial"/>
                          <a:cs typeface="Arial"/>
                        </a:rPr>
                        <a:t>t</a:t>
                      </a:r>
                      <a:r>
                        <a:rPr sz="800" spc="15" dirty="0">
                          <a:latin typeface="Arial"/>
                          <a:cs typeface="Arial"/>
                        </a:rPr>
                        <a:t>ud</a:t>
                      </a:r>
                      <a:r>
                        <a:rPr sz="800" spc="-10" dirty="0">
                          <a:latin typeface="Arial"/>
                          <a:cs typeface="Arial"/>
                        </a:rPr>
                        <a:t>en</a:t>
                      </a:r>
                      <a:r>
                        <a:rPr sz="800" spc="-5" dirty="0">
                          <a:latin typeface="Arial"/>
                          <a:cs typeface="Arial"/>
                        </a:rPr>
                        <a:t>t</a:t>
                      </a:r>
                      <a:r>
                        <a:rPr sz="800" dirty="0">
                          <a:latin typeface="Arial"/>
                          <a:cs typeface="Arial"/>
                        </a:rPr>
                        <a:t>s</a:t>
                      </a:r>
                      <a:r>
                        <a:rPr sz="800" spc="5" dirty="0">
                          <a:latin typeface="Arial"/>
                          <a:cs typeface="Arial"/>
                        </a:rPr>
                        <a:t> </a:t>
                      </a:r>
                      <a:r>
                        <a:rPr sz="800" spc="15" dirty="0">
                          <a:latin typeface="Arial"/>
                          <a:cs typeface="Arial"/>
                        </a:rPr>
                        <a:t>t</a:t>
                      </a:r>
                      <a:r>
                        <a:rPr sz="800" dirty="0">
                          <a:latin typeface="Arial"/>
                          <a:cs typeface="Arial"/>
                        </a:rPr>
                        <a:t>o </a:t>
                      </a:r>
                      <a:r>
                        <a:rPr sz="800" spc="-15" dirty="0">
                          <a:latin typeface="Arial"/>
                          <a:cs typeface="Arial"/>
                        </a:rPr>
                        <a:t>v</a:t>
                      </a:r>
                      <a:r>
                        <a:rPr sz="800" spc="15" dirty="0">
                          <a:latin typeface="Arial"/>
                          <a:cs typeface="Arial"/>
                        </a:rPr>
                        <a:t>i</a:t>
                      </a:r>
                      <a:r>
                        <a:rPr sz="800" spc="-10" dirty="0">
                          <a:latin typeface="Arial"/>
                          <a:cs typeface="Arial"/>
                        </a:rPr>
                        <a:t>e</a:t>
                      </a:r>
                      <a:r>
                        <a:rPr sz="800" dirty="0">
                          <a:latin typeface="Arial"/>
                          <a:cs typeface="Arial"/>
                        </a:rPr>
                        <a:t>w </a:t>
                      </a:r>
                      <a:r>
                        <a:rPr sz="800" spc="15"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10" dirty="0">
                          <a:latin typeface="Arial"/>
                          <a:cs typeface="Arial"/>
                        </a:rPr>
                        <a:t>ep</a:t>
                      </a:r>
                      <a:r>
                        <a:rPr sz="800" spc="-5" dirty="0">
                          <a:latin typeface="Arial"/>
                          <a:cs typeface="Arial"/>
                        </a:rPr>
                        <a:t>t</a:t>
                      </a:r>
                      <a:r>
                        <a:rPr sz="800" spc="10" dirty="0">
                          <a:latin typeface="Arial"/>
                          <a:cs typeface="Arial"/>
                        </a:rPr>
                        <a:t>s</a:t>
                      </a:r>
                      <a:r>
                        <a:rPr sz="800" dirty="0">
                          <a:latin typeface="Arial"/>
                          <a:cs typeface="Arial"/>
                        </a:rPr>
                        <a:t>, </a:t>
                      </a:r>
                      <a:r>
                        <a:rPr sz="800" spc="30" dirty="0">
                          <a:latin typeface="Arial"/>
                          <a:cs typeface="Arial"/>
                        </a:rPr>
                        <a:t> </a:t>
                      </a:r>
                      <a:r>
                        <a:rPr sz="800" spc="-10" dirty="0">
                          <a:latin typeface="Arial"/>
                          <a:cs typeface="Arial"/>
                        </a:rPr>
                        <a:t>i</a:t>
                      </a:r>
                      <a:r>
                        <a:rPr sz="800" spc="10" dirty="0">
                          <a:latin typeface="Arial"/>
                          <a:cs typeface="Arial"/>
                        </a:rPr>
                        <a:t>ss</a:t>
                      </a:r>
                      <a:r>
                        <a:rPr sz="800" spc="15" dirty="0">
                          <a:latin typeface="Arial"/>
                          <a:cs typeface="Arial"/>
                        </a:rPr>
                        <a:t>u</a:t>
                      </a:r>
                      <a:r>
                        <a:rPr sz="800" spc="-35" dirty="0">
                          <a:latin typeface="Arial"/>
                          <a:cs typeface="Arial"/>
                        </a:rPr>
                        <a:t>e</a:t>
                      </a:r>
                      <a:r>
                        <a:rPr sz="800" spc="35" dirty="0">
                          <a:latin typeface="Arial"/>
                          <a:cs typeface="Arial"/>
                        </a:rPr>
                        <a:t>s</a:t>
                      </a:r>
                      <a:r>
                        <a:rPr sz="800" dirty="0">
                          <a:latin typeface="Arial"/>
                          <a:cs typeface="Arial"/>
                        </a:rPr>
                        <a:t>, </a:t>
                      </a:r>
                      <a:r>
                        <a:rPr sz="800" spc="55" dirty="0">
                          <a:latin typeface="Arial"/>
                          <a:cs typeface="Arial"/>
                        </a:rPr>
                        <a:t> </a:t>
                      </a:r>
                      <a:r>
                        <a:rPr sz="800" spc="-10" dirty="0">
                          <a:latin typeface="Arial"/>
                          <a:cs typeface="Arial"/>
                        </a:rPr>
                        <a:t>e</a:t>
                      </a:r>
                      <a:r>
                        <a:rPr sz="800" spc="-15" dirty="0">
                          <a:latin typeface="Arial"/>
                          <a:cs typeface="Arial"/>
                        </a:rPr>
                        <a:t>v</a:t>
                      </a:r>
                      <a:r>
                        <a:rPr sz="800" spc="-10" dirty="0">
                          <a:latin typeface="Arial"/>
                          <a:cs typeface="Arial"/>
                        </a:rPr>
                        <a:t>e</a:t>
                      </a:r>
                      <a:r>
                        <a:rPr sz="800" spc="15" dirty="0">
                          <a:latin typeface="Arial"/>
                          <a:cs typeface="Arial"/>
                        </a:rPr>
                        <a:t>n</a:t>
                      </a:r>
                      <a:r>
                        <a:rPr sz="800" spc="-5" dirty="0">
                          <a:latin typeface="Arial"/>
                          <a:cs typeface="Arial"/>
                        </a:rPr>
                        <a:t>t</a:t>
                      </a:r>
                      <a:r>
                        <a:rPr sz="800" spc="10" dirty="0">
                          <a:latin typeface="Arial"/>
                          <a:cs typeface="Arial"/>
                        </a:rPr>
                        <a:t>s</a:t>
                      </a:r>
                      <a:r>
                        <a:rPr sz="800"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      </a:t>
                      </a:r>
                      <a:r>
                        <a:rPr sz="800" spc="40" dirty="0">
                          <a:latin typeface="Arial"/>
                          <a:cs typeface="Arial"/>
                        </a:rPr>
                        <a:t> </a:t>
                      </a:r>
                      <a:r>
                        <a:rPr sz="800" spc="15" dirty="0">
                          <a:latin typeface="Arial"/>
                          <a:cs typeface="Arial"/>
                        </a:rPr>
                        <a:t>th</a:t>
                      </a:r>
                      <a:r>
                        <a:rPr sz="800" spc="-10" dirty="0">
                          <a:latin typeface="Arial"/>
                          <a:cs typeface="Arial"/>
                        </a:rPr>
                        <a:t>e</a:t>
                      </a:r>
                      <a:r>
                        <a:rPr sz="800" spc="10" dirty="0">
                          <a:latin typeface="Arial"/>
                          <a:cs typeface="Arial"/>
                        </a:rPr>
                        <a:t>m</a:t>
                      </a:r>
                      <a:r>
                        <a:rPr sz="800" spc="-35" dirty="0">
                          <a:latin typeface="Arial"/>
                          <a:cs typeface="Arial"/>
                        </a:rPr>
                        <a:t>e</a:t>
                      </a:r>
                      <a:r>
                        <a:rPr sz="800" dirty="0">
                          <a:latin typeface="Arial"/>
                          <a:cs typeface="Arial"/>
                        </a:rPr>
                        <a:t>s      </a:t>
                      </a:r>
                      <a:r>
                        <a:rPr sz="800" spc="85" dirty="0">
                          <a:latin typeface="Arial"/>
                          <a:cs typeface="Arial"/>
                        </a:rPr>
                        <a:t> </a:t>
                      </a:r>
                      <a:r>
                        <a:rPr sz="800" spc="15" dirty="0">
                          <a:latin typeface="Arial"/>
                          <a:cs typeface="Arial"/>
                        </a:rPr>
                        <a:t>f</a:t>
                      </a:r>
                      <a:r>
                        <a:rPr sz="800" dirty="0">
                          <a:latin typeface="Arial"/>
                          <a:cs typeface="Arial"/>
                        </a:rPr>
                        <a:t>r</a:t>
                      </a:r>
                      <a:r>
                        <a:rPr sz="800" spc="-10" dirty="0">
                          <a:latin typeface="Arial"/>
                          <a:cs typeface="Arial"/>
                        </a:rPr>
                        <a:t>o</a:t>
                      </a:r>
                      <a:r>
                        <a:rPr sz="800" dirty="0">
                          <a:latin typeface="Arial"/>
                          <a:cs typeface="Arial"/>
                        </a:rPr>
                        <a:t>m      </a:t>
                      </a:r>
                      <a:r>
                        <a:rPr sz="800" spc="60" dirty="0">
                          <a:latin typeface="Arial"/>
                          <a:cs typeface="Arial"/>
                        </a:rPr>
                        <a:t> </a:t>
                      </a:r>
                      <a:r>
                        <a:rPr sz="800" spc="-5" dirty="0">
                          <a:latin typeface="Arial"/>
                          <a:cs typeface="Arial"/>
                        </a:rPr>
                        <a:t>t</a:t>
                      </a:r>
                      <a:r>
                        <a:rPr sz="800" spc="15" dirty="0">
                          <a:latin typeface="Arial"/>
                          <a:cs typeface="Arial"/>
                        </a:rPr>
                        <a:t>h</a:t>
                      </a:r>
                      <a:r>
                        <a:rPr sz="800" dirty="0">
                          <a:latin typeface="Arial"/>
                          <a:cs typeface="Arial"/>
                        </a:rPr>
                        <a:t>e </a:t>
                      </a:r>
                      <a:r>
                        <a:rPr sz="800" spc="15" dirty="0">
                          <a:latin typeface="Arial"/>
                          <a:cs typeface="Arial"/>
                        </a:rPr>
                        <a:t>p</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p</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dirty="0">
                          <a:latin typeface="Arial"/>
                          <a:cs typeface="Arial"/>
                        </a:rPr>
                        <a:t>e  </a:t>
                      </a:r>
                      <a:r>
                        <a:rPr sz="800" spc="20" dirty="0">
                          <a:latin typeface="Arial"/>
                          <a:cs typeface="Arial"/>
                        </a:rPr>
                        <a:t> </a:t>
                      </a:r>
                      <a:r>
                        <a:rPr sz="800" spc="-10" dirty="0">
                          <a:latin typeface="Arial"/>
                          <a:cs typeface="Arial"/>
                        </a:rPr>
                        <a:t>o</a:t>
                      </a:r>
                      <a:r>
                        <a:rPr sz="800" dirty="0">
                          <a:latin typeface="Arial"/>
                          <a:cs typeface="Arial"/>
                        </a:rPr>
                        <a:t>f  </a:t>
                      </a:r>
                      <a:r>
                        <a:rPr sz="800" spc="45" dirty="0">
                          <a:latin typeface="Arial"/>
                          <a:cs typeface="Arial"/>
                        </a:rPr>
                        <a:t> </a:t>
                      </a:r>
                      <a:r>
                        <a:rPr sz="800" spc="-10" dirty="0">
                          <a:latin typeface="Arial"/>
                          <a:cs typeface="Arial"/>
                        </a:rPr>
                        <a:t>d</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r</a:t>
                      </a:r>
                      <a:r>
                        <a:rPr sz="800" spc="35" dirty="0">
                          <a:latin typeface="Arial"/>
                          <a:cs typeface="Arial"/>
                        </a:rPr>
                        <a:t>s</a:t>
                      </a:r>
                      <a:r>
                        <a:rPr sz="800" dirty="0">
                          <a:latin typeface="Arial"/>
                          <a:cs typeface="Arial"/>
                        </a:rPr>
                        <a:t>e  </a:t>
                      </a:r>
                      <a:r>
                        <a:rPr sz="800" spc="20" dirty="0">
                          <a:latin typeface="Arial"/>
                          <a:cs typeface="Arial"/>
                        </a:rPr>
                        <a:t> </a:t>
                      </a:r>
                      <a:r>
                        <a:rPr sz="800" spc="-10" dirty="0">
                          <a:latin typeface="Arial"/>
                          <a:cs typeface="Arial"/>
                        </a:rPr>
                        <a:t>e</a:t>
                      </a:r>
                      <a:r>
                        <a:rPr sz="800" spc="-5" dirty="0">
                          <a:latin typeface="Arial"/>
                          <a:cs typeface="Arial"/>
                        </a:rPr>
                        <a:t>t</a:t>
                      </a:r>
                      <a:r>
                        <a:rPr sz="800" spc="15" dirty="0">
                          <a:latin typeface="Arial"/>
                          <a:cs typeface="Arial"/>
                        </a:rPr>
                        <a:t>h</a:t>
                      </a:r>
                      <a:r>
                        <a:rPr sz="800" spc="-10" dirty="0">
                          <a:latin typeface="Arial"/>
                          <a:cs typeface="Arial"/>
                        </a:rPr>
                        <a:t>ni</a:t>
                      </a:r>
                      <a:r>
                        <a:rPr sz="800" dirty="0">
                          <a:latin typeface="Arial"/>
                          <a:cs typeface="Arial"/>
                        </a:rPr>
                        <a:t>c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10" dirty="0">
                          <a:latin typeface="Arial"/>
                          <a:cs typeface="Arial"/>
                        </a:rPr>
                        <a:t>c</a:t>
                      </a:r>
                      <a:r>
                        <a:rPr sz="800" spc="-10" dirty="0">
                          <a:latin typeface="Arial"/>
                          <a:cs typeface="Arial"/>
                        </a:rPr>
                        <a:t>u</a:t>
                      </a:r>
                      <a:r>
                        <a:rPr sz="800" spc="15" dirty="0">
                          <a:latin typeface="Arial"/>
                          <a:cs typeface="Arial"/>
                        </a:rPr>
                        <a:t>l</a:t>
                      </a:r>
                      <a:r>
                        <a:rPr sz="800" spc="-5" dirty="0">
                          <a:latin typeface="Arial"/>
                          <a:cs typeface="Arial"/>
                        </a:rPr>
                        <a:t>t</a:t>
                      </a:r>
                      <a:r>
                        <a:rPr sz="800" spc="-10" dirty="0">
                          <a:latin typeface="Arial"/>
                          <a:cs typeface="Arial"/>
                        </a:rPr>
                        <a:t>u</a:t>
                      </a:r>
                      <a:r>
                        <a:rPr sz="800" spc="20" dirty="0">
                          <a:latin typeface="Arial"/>
                          <a:cs typeface="Arial"/>
                        </a:rPr>
                        <a:t>r</a:t>
                      </a:r>
                      <a:r>
                        <a:rPr sz="800" spc="-10" dirty="0">
                          <a:latin typeface="Arial"/>
                          <a:cs typeface="Arial"/>
                        </a:rPr>
                        <a:t>a</a:t>
                      </a:r>
                      <a:r>
                        <a:rPr sz="800" dirty="0">
                          <a:latin typeface="Arial"/>
                          <a:cs typeface="Arial"/>
                        </a:rPr>
                        <a:t>l</a:t>
                      </a:r>
                      <a:r>
                        <a:rPr sz="800" spc="5" dirty="0">
                          <a:latin typeface="Arial"/>
                          <a:cs typeface="Arial"/>
                        </a:rPr>
                        <a:t> </a:t>
                      </a:r>
                      <a:r>
                        <a:rPr sz="800" spc="-10" dirty="0">
                          <a:latin typeface="Arial"/>
                          <a:cs typeface="Arial"/>
                        </a:rPr>
                        <a:t>g</a:t>
                      </a:r>
                      <a:r>
                        <a:rPr sz="800" spc="20" dirty="0">
                          <a:latin typeface="Arial"/>
                          <a:cs typeface="Arial"/>
                        </a:rPr>
                        <a:t>r</a:t>
                      </a:r>
                      <a:r>
                        <a:rPr sz="800" spc="-10" dirty="0">
                          <a:latin typeface="Arial"/>
                          <a:cs typeface="Arial"/>
                        </a:rPr>
                        <a:t>o</a:t>
                      </a:r>
                      <a:r>
                        <a:rPr sz="800" spc="15" dirty="0">
                          <a:latin typeface="Arial"/>
                          <a:cs typeface="Arial"/>
                        </a:rPr>
                        <a:t>u</a:t>
                      </a:r>
                      <a:r>
                        <a:rPr sz="800" spc="-10" dirty="0">
                          <a:latin typeface="Arial"/>
                          <a:cs typeface="Arial"/>
                        </a:rPr>
                        <a:t>p</a:t>
                      </a:r>
                      <a:r>
                        <a:rPr sz="800" spc="10" dirty="0">
                          <a:latin typeface="Arial"/>
                          <a:cs typeface="Arial"/>
                        </a:rPr>
                        <a:t>s</a:t>
                      </a:r>
                      <a:r>
                        <a:rPr sz="800" dirty="0">
                          <a:latin typeface="Arial"/>
                          <a:cs typeface="Arial"/>
                        </a:rPr>
                        <a:t>.</a:t>
                      </a:r>
                      <a:endParaRPr sz="800">
                        <a:latin typeface="Arial"/>
                        <a:cs typeface="Arial"/>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294640" indent="-228600">
                        <a:lnSpc>
                          <a:spcPct val="100000"/>
                        </a:lnSpc>
                        <a:buFont typeface="Symbol"/>
                        <a:buChar char=""/>
                        <a:tabLst>
                          <a:tab pos="295275" algn="l"/>
                        </a:tabLst>
                      </a:pPr>
                      <a:r>
                        <a:rPr sz="800" spc="15" dirty="0">
                          <a:latin typeface="Arial"/>
                          <a:cs typeface="Arial"/>
                        </a:rPr>
                        <a:t>T</a:t>
                      </a:r>
                      <a:r>
                        <a:rPr sz="800" spc="-10" dirty="0">
                          <a:latin typeface="Arial"/>
                          <a:cs typeface="Arial"/>
                        </a:rPr>
                        <a:t>h</a:t>
                      </a:r>
                      <a:r>
                        <a:rPr sz="800" dirty="0">
                          <a:latin typeface="Arial"/>
                          <a:cs typeface="Arial"/>
                        </a:rPr>
                        <a:t>e</a:t>
                      </a:r>
                      <a:r>
                        <a:rPr sz="800" spc="-15" dirty="0">
                          <a:latin typeface="Arial"/>
                          <a:cs typeface="Arial"/>
                        </a:rPr>
                        <a:t> </a:t>
                      </a:r>
                      <a:r>
                        <a:rPr sz="800" dirty="0">
                          <a:latin typeface="Arial"/>
                          <a:cs typeface="Arial"/>
                        </a:rPr>
                        <a:t>A</a:t>
                      </a:r>
                      <a:r>
                        <a:rPr sz="800" spc="15" dirty="0">
                          <a:latin typeface="Arial"/>
                          <a:cs typeface="Arial"/>
                        </a:rPr>
                        <a:t>d</a:t>
                      </a:r>
                      <a:r>
                        <a:rPr sz="800" spc="-10" dirty="0">
                          <a:latin typeface="Arial"/>
                          <a:cs typeface="Arial"/>
                        </a:rPr>
                        <a:t>d</a:t>
                      </a:r>
                      <a:r>
                        <a:rPr sz="800" spc="15" dirty="0">
                          <a:latin typeface="Arial"/>
                          <a:cs typeface="Arial"/>
                        </a:rPr>
                        <a:t>i</a:t>
                      </a:r>
                      <a:r>
                        <a:rPr sz="800" spc="-5" dirty="0">
                          <a:latin typeface="Arial"/>
                          <a:cs typeface="Arial"/>
                        </a:rPr>
                        <a:t>t</a:t>
                      </a:r>
                      <a:r>
                        <a:rPr sz="800" spc="15" dirty="0">
                          <a:latin typeface="Arial"/>
                          <a:cs typeface="Arial"/>
                        </a:rPr>
                        <a:t>i</a:t>
                      </a:r>
                      <a:r>
                        <a:rPr sz="800" spc="-15" dirty="0">
                          <a:latin typeface="Arial"/>
                          <a:cs typeface="Arial"/>
                        </a:rPr>
                        <a:t>v</a:t>
                      </a:r>
                      <a:r>
                        <a:rPr sz="800" dirty="0">
                          <a:latin typeface="Arial"/>
                          <a:cs typeface="Arial"/>
                        </a:rPr>
                        <a:t>e</a:t>
                      </a:r>
                      <a:r>
                        <a:rPr sz="800" spc="5" dirty="0">
                          <a:latin typeface="Arial"/>
                          <a:cs typeface="Arial"/>
                        </a:rPr>
                        <a:t> </a:t>
                      </a:r>
                      <a:r>
                        <a:rPr sz="800" dirty="0">
                          <a:latin typeface="Arial"/>
                          <a:cs typeface="Arial"/>
                        </a:rPr>
                        <a:t>A</a:t>
                      </a:r>
                      <a:r>
                        <a:rPr sz="800" spc="15" dirty="0">
                          <a:latin typeface="Arial"/>
                          <a:cs typeface="Arial"/>
                        </a:rPr>
                        <a:t>p</a:t>
                      </a:r>
                      <a:r>
                        <a:rPr sz="800" spc="-10" dirty="0">
                          <a:latin typeface="Arial"/>
                          <a:cs typeface="Arial"/>
                        </a:rPr>
                        <a:t>p</a:t>
                      </a:r>
                      <a:r>
                        <a:rPr sz="800" spc="20" dirty="0">
                          <a:latin typeface="Arial"/>
                          <a:cs typeface="Arial"/>
                        </a:rPr>
                        <a:t>r</a:t>
                      </a:r>
                      <a:r>
                        <a:rPr sz="800" spc="-10" dirty="0">
                          <a:latin typeface="Arial"/>
                          <a:cs typeface="Arial"/>
                        </a:rPr>
                        <a:t>oa</a:t>
                      </a:r>
                      <a:r>
                        <a:rPr sz="800" spc="10" dirty="0">
                          <a:latin typeface="Arial"/>
                          <a:cs typeface="Arial"/>
                        </a:rPr>
                        <a:t>c</a:t>
                      </a:r>
                      <a:r>
                        <a:rPr sz="800" dirty="0">
                          <a:latin typeface="Arial"/>
                          <a:cs typeface="Arial"/>
                        </a:rPr>
                        <a:t>h</a:t>
                      </a:r>
                      <a:endParaRPr sz="800">
                        <a:latin typeface="Arial"/>
                        <a:cs typeface="Arial"/>
                      </a:endParaRPr>
                    </a:p>
                    <a:p>
                      <a:pPr marL="294640" marR="57785" indent="-228600" algn="just">
                        <a:lnSpc>
                          <a:spcPct val="93300"/>
                        </a:lnSpc>
                        <a:spcBef>
                          <a:spcPts val="65"/>
                        </a:spcBef>
                        <a:buFont typeface="Symbol"/>
                        <a:buChar char=""/>
                        <a:tabLst>
                          <a:tab pos="295275" algn="l"/>
                        </a:tabLst>
                      </a:pPr>
                      <a:r>
                        <a:rPr sz="800" spc="25" dirty="0">
                          <a:latin typeface="Arial"/>
                          <a:cs typeface="Arial"/>
                        </a:rPr>
                        <a:t>C</a:t>
                      </a:r>
                      <a:r>
                        <a:rPr sz="800" spc="-35" dirty="0">
                          <a:latin typeface="Arial"/>
                          <a:cs typeface="Arial"/>
                        </a:rPr>
                        <a:t>o</a:t>
                      </a:r>
                      <a:r>
                        <a:rPr sz="800" spc="-10" dirty="0">
                          <a:latin typeface="Arial"/>
                          <a:cs typeface="Arial"/>
                        </a:rPr>
                        <a:t>n</a:t>
                      </a:r>
                      <a:r>
                        <a:rPr sz="800" spc="15" dirty="0">
                          <a:latin typeface="Arial"/>
                          <a:cs typeface="Arial"/>
                        </a:rPr>
                        <a:t>t</a:t>
                      </a:r>
                      <a:r>
                        <a:rPr sz="800" spc="-10" dirty="0">
                          <a:latin typeface="Arial"/>
                          <a:cs typeface="Arial"/>
                        </a:rPr>
                        <a:t>e</a:t>
                      </a:r>
                      <a:r>
                        <a:rPr sz="800" spc="15" dirty="0">
                          <a:latin typeface="Arial"/>
                          <a:cs typeface="Arial"/>
                        </a:rPr>
                        <a:t>n</a:t>
                      </a:r>
                      <a:r>
                        <a:rPr sz="800" spc="-5" dirty="0">
                          <a:latin typeface="Arial"/>
                          <a:cs typeface="Arial"/>
                        </a:rPr>
                        <a:t>t</a:t>
                      </a:r>
                      <a:r>
                        <a:rPr sz="800" dirty="0">
                          <a:latin typeface="Arial"/>
                          <a:cs typeface="Arial"/>
                        </a:rPr>
                        <a:t>,   </a:t>
                      </a:r>
                      <a:r>
                        <a:rPr sz="800" spc="-10" dirty="0">
                          <a:latin typeface="Arial"/>
                          <a:cs typeface="Arial"/>
                        </a:rPr>
                        <a:t> </a:t>
                      </a:r>
                      <a:r>
                        <a:rPr sz="800" spc="35" dirty="0">
                          <a:latin typeface="Arial"/>
                          <a:cs typeface="Arial"/>
                        </a:rPr>
                        <a:t>c</a:t>
                      </a:r>
                      <a:r>
                        <a:rPr sz="800" spc="-10" dirty="0">
                          <a:latin typeface="Arial"/>
                          <a:cs typeface="Arial"/>
                        </a:rPr>
                        <a:t>on</a:t>
                      </a:r>
                      <a:r>
                        <a:rPr sz="800" spc="35" dirty="0">
                          <a:latin typeface="Arial"/>
                          <a:cs typeface="Arial"/>
                        </a:rPr>
                        <a:t>c</a:t>
                      </a:r>
                      <a:r>
                        <a:rPr sz="800" spc="-35" dirty="0">
                          <a:latin typeface="Arial"/>
                          <a:cs typeface="Arial"/>
                        </a:rPr>
                        <a:t>e</a:t>
                      </a:r>
                      <a:r>
                        <a:rPr sz="800" spc="15" dirty="0">
                          <a:latin typeface="Arial"/>
                          <a:cs typeface="Arial"/>
                        </a:rPr>
                        <a:t>p</a:t>
                      </a:r>
                      <a:r>
                        <a:rPr sz="800" spc="-5" dirty="0">
                          <a:latin typeface="Arial"/>
                          <a:cs typeface="Arial"/>
                        </a:rPr>
                        <a:t>t</a:t>
                      </a:r>
                      <a:r>
                        <a:rPr sz="800" spc="10" dirty="0">
                          <a:latin typeface="Arial"/>
                          <a:cs typeface="Arial"/>
                        </a:rPr>
                        <a:t>s</a:t>
                      </a:r>
                      <a:r>
                        <a:rPr sz="800" dirty="0">
                          <a:latin typeface="Arial"/>
                          <a:cs typeface="Arial"/>
                        </a:rPr>
                        <a:t>,   </a:t>
                      </a:r>
                      <a:r>
                        <a:rPr sz="800" spc="-10" dirty="0">
                          <a:latin typeface="Arial"/>
                          <a:cs typeface="Arial"/>
                        </a:rPr>
                        <a:t> </a:t>
                      </a:r>
                      <a:r>
                        <a:rPr sz="800" spc="-5" dirty="0">
                          <a:latin typeface="Arial"/>
                          <a:cs typeface="Arial"/>
                        </a:rPr>
                        <a:t>t</a:t>
                      </a:r>
                      <a:r>
                        <a:rPr sz="800" spc="15" dirty="0">
                          <a:latin typeface="Arial"/>
                          <a:cs typeface="Arial"/>
                        </a:rPr>
                        <a:t>h</a:t>
                      </a:r>
                      <a:r>
                        <a:rPr sz="800" spc="-10" dirty="0">
                          <a:latin typeface="Arial"/>
                          <a:cs typeface="Arial"/>
                        </a:rPr>
                        <a:t>e</a:t>
                      </a:r>
                      <a:r>
                        <a:rPr sz="800" spc="10" dirty="0">
                          <a:latin typeface="Arial"/>
                          <a:cs typeface="Arial"/>
                        </a:rPr>
                        <a:t>m</a:t>
                      </a:r>
                      <a:r>
                        <a:rPr sz="800" spc="-10" dirty="0">
                          <a:latin typeface="Arial"/>
                          <a:cs typeface="Arial"/>
                        </a:rPr>
                        <a:t>e</a:t>
                      </a:r>
                      <a:r>
                        <a:rPr sz="800" spc="10" dirty="0">
                          <a:latin typeface="Arial"/>
                          <a:cs typeface="Arial"/>
                        </a:rPr>
                        <a:t>s</a:t>
                      </a:r>
                      <a:r>
                        <a:rPr sz="800"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80" dirty="0">
                          <a:latin typeface="Arial"/>
                          <a:cs typeface="Arial"/>
                        </a:rPr>
                        <a:t> </a:t>
                      </a:r>
                      <a:r>
                        <a:rPr sz="800" spc="15" dirty="0">
                          <a:latin typeface="Arial"/>
                          <a:cs typeface="Arial"/>
                        </a:rPr>
                        <a:t>p</a:t>
                      </a:r>
                      <a:r>
                        <a:rPr sz="800" spc="-35" dirty="0">
                          <a:latin typeface="Arial"/>
                          <a:cs typeface="Arial"/>
                        </a:rPr>
                        <a:t>e</a:t>
                      </a:r>
                      <a:r>
                        <a:rPr sz="800" dirty="0">
                          <a:latin typeface="Arial"/>
                          <a:cs typeface="Arial"/>
                        </a:rPr>
                        <a:t>r</a:t>
                      </a:r>
                      <a:r>
                        <a:rPr sz="800" spc="10" dirty="0">
                          <a:latin typeface="Arial"/>
                          <a:cs typeface="Arial"/>
                        </a:rPr>
                        <a:t>s</a:t>
                      </a:r>
                      <a:r>
                        <a:rPr sz="800" spc="15" dirty="0">
                          <a:latin typeface="Arial"/>
                          <a:cs typeface="Arial"/>
                        </a:rPr>
                        <a:t>p</a:t>
                      </a:r>
                      <a:r>
                        <a:rPr sz="800" spc="-10" dirty="0">
                          <a:latin typeface="Arial"/>
                          <a:cs typeface="Arial"/>
                        </a:rPr>
                        <a:t>e</a:t>
                      </a:r>
                      <a:r>
                        <a:rPr sz="800" spc="10" dirty="0">
                          <a:latin typeface="Arial"/>
                          <a:cs typeface="Arial"/>
                        </a:rPr>
                        <a:t>c</a:t>
                      </a:r>
                      <a:r>
                        <a:rPr sz="800" spc="-5" dirty="0">
                          <a:latin typeface="Arial"/>
                          <a:cs typeface="Arial"/>
                        </a:rPr>
                        <a:t>t</a:t>
                      </a:r>
                      <a:r>
                        <a:rPr sz="800" spc="15" dirty="0">
                          <a:latin typeface="Arial"/>
                          <a:cs typeface="Arial"/>
                        </a:rPr>
                        <a:t>i</a:t>
                      </a:r>
                      <a:r>
                        <a:rPr sz="800" spc="-15" dirty="0">
                          <a:latin typeface="Arial"/>
                          <a:cs typeface="Arial"/>
                        </a:rPr>
                        <a:t>v</a:t>
                      </a:r>
                      <a:r>
                        <a:rPr sz="800" spc="-10" dirty="0">
                          <a:latin typeface="Arial"/>
                          <a:cs typeface="Arial"/>
                        </a:rPr>
                        <a:t>e</a:t>
                      </a:r>
                      <a:r>
                        <a:rPr sz="800" dirty="0">
                          <a:latin typeface="Arial"/>
                          <a:cs typeface="Arial"/>
                        </a:rPr>
                        <a:t>s </a:t>
                      </a:r>
                      <a:r>
                        <a:rPr sz="800" spc="-100" dirty="0">
                          <a:latin typeface="Arial"/>
                          <a:cs typeface="Arial"/>
                        </a:rPr>
                        <a:t> </a:t>
                      </a:r>
                      <a:r>
                        <a:rPr sz="800" spc="-35" dirty="0">
                          <a:latin typeface="Arial"/>
                          <a:cs typeface="Arial"/>
                        </a:rPr>
                        <a:t>a</a:t>
                      </a:r>
                      <a:r>
                        <a:rPr sz="800" spc="20" dirty="0">
                          <a:latin typeface="Arial"/>
                          <a:cs typeface="Arial"/>
                        </a:rPr>
                        <a:t>r</a:t>
                      </a:r>
                      <a:r>
                        <a:rPr sz="800" dirty="0">
                          <a:latin typeface="Arial"/>
                          <a:cs typeface="Arial"/>
                        </a:rPr>
                        <a:t>e</a:t>
                      </a:r>
                      <a:r>
                        <a:rPr sz="800" spc="80" dirty="0">
                          <a:latin typeface="Arial"/>
                          <a:cs typeface="Arial"/>
                        </a:rPr>
                        <a:t> </a:t>
                      </a:r>
                      <a:r>
                        <a:rPr sz="800" spc="-10" dirty="0">
                          <a:latin typeface="Arial"/>
                          <a:cs typeface="Arial"/>
                        </a:rPr>
                        <a:t>a</a:t>
                      </a:r>
                      <a:r>
                        <a:rPr sz="800" spc="15" dirty="0">
                          <a:latin typeface="Arial"/>
                          <a:cs typeface="Arial"/>
                        </a:rPr>
                        <a:t>dd</a:t>
                      </a:r>
                      <a:r>
                        <a:rPr sz="800" spc="-10" dirty="0">
                          <a:latin typeface="Arial"/>
                          <a:cs typeface="Arial"/>
                        </a:rPr>
                        <a:t>e</a:t>
                      </a:r>
                      <a:r>
                        <a:rPr sz="800" dirty="0">
                          <a:latin typeface="Arial"/>
                          <a:cs typeface="Arial"/>
                        </a:rPr>
                        <a:t>d</a:t>
                      </a:r>
                      <a:r>
                        <a:rPr sz="800" spc="80" dirty="0">
                          <a:latin typeface="Arial"/>
                          <a:cs typeface="Arial"/>
                        </a:rPr>
                        <a:t> </a:t>
                      </a:r>
                      <a:r>
                        <a:rPr sz="800" spc="15" dirty="0">
                          <a:latin typeface="Arial"/>
                          <a:cs typeface="Arial"/>
                        </a:rPr>
                        <a:t>t</a:t>
                      </a:r>
                      <a:r>
                        <a:rPr sz="800" dirty="0">
                          <a:latin typeface="Arial"/>
                          <a:cs typeface="Arial"/>
                        </a:rPr>
                        <a:t>o </a:t>
                      </a:r>
                      <a:r>
                        <a:rPr sz="800" spc="-5" dirty="0">
                          <a:latin typeface="Arial"/>
                          <a:cs typeface="Arial"/>
                        </a:rPr>
                        <a:t>t</a:t>
                      </a:r>
                      <a:r>
                        <a:rPr sz="800" spc="15" dirty="0">
                          <a:latin typeface="Arial"/>
                          <a:cs typeface="Arial"/>
                        </a:rPr>
                        <a:t>h</a:t>
                      </a:r>
                      <a:r>
                        <a:rPr sz="800" dirty="0">
                          <a:latin typeface="Arial"/>
                          <a:cs typeface="Arial"/>
                        </a:rPr>
                        <a:t>e       </a:t>
                      </a:r>
                      <a:r>
                        <a:rPr sz="800" spc="60" dirty="0">
                          <a:latin typeface="Arial"/>
                          <a:cs typeface="Arial"/>
                        </a:rPr>
                        <a:t> </a:t>
                      </a:r>
                      <a:r>
                        <a:rPr sz="800" spc="10" dirty="0">
                          <a:latin typeface="Arial"/>
                          <a:cs typeface="Arial"/>
                        </a:rPr>
                        <a:t>c</a:t>
                      </a:r>
                      <a:r>
                        <a:rPr sz="800" spc="-10" dirty="0">
                          <a:latin typeface="Arial"/>
                          <a:cs typeface="Arial"/>
                        </a:rPr>
                        <a:t>u</a:t>
                      </a:r>
                      <a:r>
                        <a:rPr sz="800" spc="20" dirty="0">
                          <a:latin typeface="Arial"/>
                          <a:cs typeface="Arial"/>
                        </a:rPr>
                        <a:t>r</a:t>
                      </a:r>
                      <a:r>
                        <a:rPr sz="800" dirty="0">
                          <a:latin typeface="Arial"/>
                          <a:cs typeface="Arial"/>
                        </a:rPr>
                        <a:t>r</a:t>
                      </a:r>
                      <a:r>
                        <a:rPr sz="800" spc="-10" dirty="0">
                          <a:latin typeface="Arial"/>
                          <a:cs typeface="Arial"/>
                        </a:rPr>
                        <a:t>i</a:t>
                      </a:r>
                      <a:r>
                        <a:rPr sz="800" spc="10" dirty="0">
                          <a:latin typeface="Arial"/>
                          <a:cs typeface="Arial"/>
                        </a:rPr>
                        <a:t>c</a:t>
                      </a:r>
                      <a:r>
                        <a:rPr sz="800" spc="15" dirty="0">
                          <a:latin typeface="Arial"/>
                          <a:cs typeface="Arial"/>
                        </a:rPr>
                        <a:t>u</a:t>
                      </a:r>
                      <a:r>
                        <a:rPr sz="800" spc="-10" dirty="0">
                          <a:latin typeface="Arial"/>
                          <a:cs typeface="Arial"/>
                        </a:rPr>
                        <a:t>l</a:t>
                      </a:r>
                      <a:r>
                        <a:rPr sz="800" spc="15" dirty="0">
                          <a:latin typeface="Arial"/>
                          <a:cs typeface="Arial"/>
                        </a:rPr>
                        <a:t>u</a:t>
                      </a:r>
                      <a:r>
                        <a:rPr sz="800" dirty="0">
                          <a:latin typeface="Arial"/>
                          <a:cs typeface="Arial"/>
                        </a:rPr>
                        <a:t>m       </a:t>
                      </a:r>
                      <a:r>
                        <a:rPr sz="800" spc="105" dirty="0">
                          <a:latin typeface="Arial"/>
                          <a:cs typeface="Arial"/>
                        </a:rPr>
                        <a:t> </a:t>
                      </a:r>
                      <a:r>
                        <a:rPr sz="800" spc="-20" dirty="0">
                          <a:latin typeface="Arial"/>
                          <a:cs typeface="Arial"/>
                        </a:rPr>
                        <a:t>w</a:t>
                      </a:r>
                      <a:r>
                        <a:rPr sz="800" spc="-10" dirty="0">
                          <a:latin typeface="Arial"/>
                          <a:cs typeface="Arial"/>
                        </a:rPr>
                        <a:t>i</a:t>
                      </a:r>
                      <a:r>
                        <a:rPr sz="800" spc="15" dirty="0">
                          <a:latin typeface="Arial"/>
                          <a:cs typeface="Arial"/>
                        </a:rPr>
                        <a:t>th</a:t>
                      </a:r>
                      <a:r>
                        <a:rPr sz="800" spc="-10" dirty="0">
                          <a:latin typeface="Arial"/>
                          <a:cs typeface="Arial"/>
                        </a:rPr>
                        <a:t>ou</a:t>
                      </a:r>
                      <a:r>
                        <a:rPr sz="800" dirty="0">
                          <a:latin typeface="Arial"/>
                          <a:cs typeface="Arial"/>
                        </a:rPr>
                        <a:t>t </a:t>
                      </a:r>
                      <a:r>
                        <a:rPr sz="800" spc="10" dirty="0">
                          <a:latin typeface="Arial"/>
                          <a:cs typeface="Arial"/>
                        </a:rPr>
                        <a:t>c</a:t>
                      </a:r>
                      <a:r>
                        <a:rPr sz="800" spc="15" dirty="0">
                          <a:latin typeface="Arial"/>
                          <a:cs typeface="Arial"/>
                        </a:rPr>
                        <a:t>h</a:t>
                      </a:r>
                      <a:r>
                        <a:rPr sz="800" spc="-35" dirty="0">
                          <a:latin typeface="Arial"/>
                          <a:cs typeface="Arial"/>
                        </a:rPr>
                        <a:t>a</a:t>
                      </a:r>
                      <a:r>
                        <a:rPr sz="800" spc="15" dirty="0">
                          <a:latin typeface="Arial"/>
                          <a:cs typeface="Arial"/>
                        </a:rPr>
                        <a:t>n</a:t>
                      </a:r>
                      <a:r>
                        <a:rPr sz="800" spc="-10" dirty="0">
                          <a:latin typeface="Arial"/>
                          <a:cs typeface="Arial"/>
                        </a:rPr>
                        <a:t>g</a:t>
                      </a:r>
                      <a:r>
                        <a:rPr sz="800" spc="15" dirty="0">
                          <a:latin typeface="Arial"/>
                          <a:cs typeface="Arial"/>
                        </a:rPr>
                        <a:t>i</a:t>
                      </a:r>
                      <a:r>
                        <a:rPr sz="800" spc="-10" dirty="0">
                          <a:latin typeface="Arial"/>
                          <a:cs typeface="Arial"/>
                        </a:rPr>
                        <a:t>n</a:t>
                      </a:r>
                      <a:r>
                        <a:rPr sz="800" dirty="0">
                          <a:latin typeface="Arial"/>
                          <a:cs typeface="Arial"/>
                        </a:rPr>
                        <a:t>g</a:t>
                      </a:r>
                      <a:r>
                        <a:rPr sz="800" spc="5" dirty="0">
                          <a:latin typeface="Arial"/>
                          <a:cs typeface="Arial"/>
                        </a:rPr>
                        <a:t> </a:t>
                      </a:r>
                      <a:r>
                        <a:rPr sz="800" spc="-10" dirty="0">
                          <a:latin typeface="Arial"/>
                          <a:cs typeface="Arial"/>
                        </a:rPr>
                        <a:t>i</a:t>
                      </a:r>
                      <a:r>
                        <a:rPr sz="800" spc="-5" dirty="0">
                          <a:latin typeface="Arial"/>
                          <a:cs typeface="Arial"/>
                        </a:rPr>
                        <a:t>t</a:t>
                      </a:r>
                      <a:r>
                        <a:rPr sz="800" dirty="0">
                          <a:latin typeface="Arial"/>
                          <a:cs typeface="Arial"/>
                        </a:rPr>
                        <a:t>s</a:t>
                      </a:r>
                      <a:r>
                        <a:rPr sz="800" spc="5" dirty="0">
                          <a:latin typeface="Arial"/>
                          <a:cs typeface="Arial"/>
                        </a:rPr>
                        <a:t> </a:t>
                      </a:r>
                      <a:r>
                        <a:rPr sz="800" spc="10" dirty="0">
                          <a:latin typeface="Arial"/>
                          <a:cs typeface="Arial"/>
                        </a:rPr>
                        <a:t>s</a:t>
                      </a:r>
                      <a:r>
                        <a:rPr sz="800" spc="-5" dirty="0">
                          <a:latin typeface="Arial"/>
                          <a:cs typeface="Arial"/>
                        </a:rPr>
                        <a:t>t</a:t>
                      </a:r>
                      <a:r>
                        <a:rPr sz="800" spc="20" dirty="0">
                          <a:latin typeface="Arial"/>
                          <a:cs typeface="Arial"/>
                        </a:rPr>
                        <a:t>r</a:t>
                      </a:r>
                      <a:r>
                        <a:rPr sz="800" spc="-10" dirty="0">
                          <a:latin typeface="Arial"/>
                          <a:cs typeface="Arial"/>
                        </a:rPr>
                        <a:t>u</a:t>
                      </a:r>
                      <a:r>
                        <a:rPr sz="800" spc="10" dirty="0">
                          <a:latin typeface="Arial"/>
                          <a:cs typeface="Arial"/>
                        </a:rPr>
                        <a:t>c</a:t>
                      </a:r>
                      <a:r>
                        <a:rPr sz="800" spc="-5" dirty="0">
                          <a:latin typeface="Arial"/>
                          <a:cs typeface="Arial"/>
                        </a:rPr>
                        <a:t>t</a:t>
                      </a:r>
                      <a:r>
                        <a:rPr sz="800" spc="-10" dirty="0">
                          <a:latin typeface="Arial"/>
                          <a:cs typeface="Arial"/>
                        </a:rPr>
                        <a:t>u</a:t>
                      </a:r>
                      <a:r>
                        <a:rPr sz="800" spc="20" dirty="0">
                          <a:latin typeface="Arial"/>
                          <a:cs typeface="Arial"/>
                        </a:rPr>
                        <a:t>r</a:t>
                      </a:r>
                      <a:r>
                        <a:rPr sz="800" spc="-10" dirty="0">
                          <a:latin typeface="Arial"/>
                          <a:cs typeface="Arial"/>
                        </a:rPr>
                        <a:t>e.</a:t>
                      </a:r>
                      <a:endParaRPr sz="800">
                        <a:latin typeface="Arial"/>
                        <a:cs typeface="Arial"/>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292100" indent="-229235">
                        <a:lnSpc>
                          <a:spcPct val="100000"/>
                        </a:lnSpc>
                        <a:buFont typeface="Symbol"/>
                        <a:buChar char=""/>
                        <a:tabLst>
                          <a:tab pos="292100" algn="l"/>
                        </a:tabLst>
                      </a:pPr>
                      <a:r>
                        <a:rPr sz="800" spc="15" dirty="0">
                          <a:latin typeface="Arial"/>
                          <a:cs typeface="Arial"/>
                        </a:rPr>
                        <a:t>T</a:t>
                      </a:r>
                      <a:r>
                        <a:rPr sz="800" spc="-10" dirty="0">
                          <a:latin typeface="Arial"/>
                          <a:cs typeface="Arial"/>
                        </a:rPr>
                        <a:t>h</a:t>
                      </a:r>
                      <a:r>
                        <a:rPr sz="800" dirty="0">
                          <a:latin typeface="Arial"/>
                          <a:cs typeface="Arial"/>
                        </a:rPr>
                        <a:t>e</a:t>
                      </a:r>
                      <a:r>
                        <a:rPr sz="800" spc="-15" dirty="0">
                          <a:latin typeface="Arial"/>
                          <a:cs typeface="Arial"/>
                        </a:rPr>
                        <a:t> </a:t>
                      </a:r>
                      <a:r>
                        <a:rPr sz="800" spc="25" dirty="0">
                          <a:latin typeface="Arial"/>
                          <a:cs typeface="Arial"/>
                        </a:rPr>
                        <a:t>C</a:t>
                      </a:r>
                      <a:r>
                        <a:rPr sz="800" spc="-10" dirty="0">
                          <a:latin typeface="Arial"/>
                          <a:cs typeface="Arial"/>
                        </a:rPr>
                        <a:t>on</a:t>
                      </a:r>
                      <a:r>
                        <a:rPr sz="800" spc="-5" dirty="0">
                          <a:latin typeface="Arial"/>
                          <a:cs typeface="Arial"/>
                        </a:rPr>
                        <a:t>t</a:t>
                      </a:r>
                      <a:r>
                        <a:rPr sz="800" spc="20" dirty="0">
                          <a:latin typeface="Arial"/>
                          <a:cs typeface="Arial"/>
                        </a:rPr>
                        <a:t>r</a:t>
                      </a:r>
                      <a:r>
                        <a:rPr sz="800" spc="-10" dirty="0">
                          <a:latin typeface="Arial"/>
                          <a:cs typeface="Arial"/>
                        </a:rPr>
                        <a:t>i</a:t>
                      </a:r>
                      <a:r>
                        <a:rPr sz="800" spc="15" dirty="0">
                          <a:latin typeface="Arial"/>
                          <a:cs typeface="Arial"/>
                        </a:rPr>
                        <a:t>b</a:t>
                      </a:r>
                      <a:r>
                        <a:rPr sz="800" spc="-10" dirty="0">
                          <a:latin typeface="Arial"/>
                          <a:cs typeface="Arial"/>
                        </a:rPr>
                        <a:t>u</a:t>
                      </a:r>
                      <a:r>
                        <a:rPr sz="800" spc="-5" dirty="0">
                          <a:latin typeface="Arial"/>
                          <a:cs typeface="Arial"/>
                        </a:rPr>
                        <a:t>t</a:t>
                      </a:r>
                      <a:r>
                        <a:rPr sz="800" spc="15" dirty="0">
                          <a:latin typeface="Arial"/>
                          <a:cs typeface="Arial"/>
                        </a:rPr>
                        <a:t>i</a:t>
                      </a:r>
                      <a:r>
                        <a:rPr sz="800" spc="-10" dirty="0">
                          <a:latin typeface="Arial"/>
                          <a:cs typeface="Arial"/>
                        </a:rPr>
                        <a:t>on</a:t>
                      </a:r>
                      <a:r>
                        <a:rPr sz="800" dirty="0">
                          <a:latin typeface="Arial"/>
                          <a:cs typeface="Arial"/>
                        </a:rPr>
                        <a:t>s</a:t>
                      </a:r>
                      <a:r>
                        <a:rPr sz="800" spc="25" dirty="0">
                          <a:latin typeface="Arial"/>
                          <a:cs typeface="Arial"/>
                        </a:rPr>
                        <a:t> </a:t>
                      </a:r>
                      <a:r>
                        <a:rPr sz="800" dirty="0">
                          <a:latin typeface="Arial"/>
                          <a:cs typeface="Arial"/>
                        </a:rPr>
                        <a:t>A</a:t>
                      </a:r>
                      <a:r>
                        <a:rPr sz="800" spc="15" dirty="0">
                          <a:latin typeface="Arial"/>
                          <a:cs typeface="Arial"/>
                        </a:rPr>
                        <a:t>p</a:t>
                      </a:r>
                      <a:r>
                        <a:rPr sz="800" spc="-10" dirty="0">
                          <a:latin typeface="Arial"/>
                          <a:cs typeface="Arial"/>
                        </a:rPr>
                        <a:t>p</a:t>
                      </a:r>
                      <a:r>
                        <a:rPr sz="800" spc="20" dirty="0">
                          <a:latin typeface="Arial"/>
                          <a:cs typeface="Arial"/>
                        </a:rPr>
                        <a:t>r</a:t>
                      </a:r>
                      <a:r>
                        <a:rPr sz="800" spc="-10" dirty="0">
                          <a:latin typeface="Arial"/>
                          <a:cs typeface="Arial"/>
                        </a:rPr>
                        <a:t>o</a:t>
                      </a:r>
                      <a:r>
                        <a:rPr sz="800" spc="-35" dirty="0">
                          <a:latin typeface="Arial"/>
                          <a:cs typeface="Arial"/>
                        </a:rPr>
                        <a:t>a</a:t>
                      </a:r>
                      <a:r>
                        <a:rPr sz="800" spc="35" dirty="0">
                          <a:latin typeface="Arial"/>
                          <a:cs typeface="Arial"/>
                        </a:rPr>
                        <a:t>c</a:t>
                      </a:r>
                      <a:r>
                        <a:rPr sz="800" dirty="0">
                          <a:latin typeface="Arial"/>
                          <a:cs typeface="Arial"/>
                        </a:rPr>
                        <a:t>h</a:t>
                      </a:r>
                      <a:endParaRPr sz="800">
                        <a:latin typeface="Arial"/>
                        <a:cs typeface="Arial"/>
                      </a:endParaRPr>
                    </a:p>
                    <a:p>
                      <a:pPr marL="292100" marR="60960" indent="-229235">
                        <a:lnSpc>
                          <a:spcPts val="890"/>
                        </a:lnSpc>
                        <a:spcBef>
                          <a:spcPts val="85"/>
                        </a:spcBef>
                        <a:buFont typeface="Symbol"/>
                        <a:buChar char=""/>
                        <a:tabLst>
                          <a:tab pos="292100" algn="l"/>
                        </a:tabLst>
                      </a:pPr>
                      <a:r>
                        <a:rPr sz="800" spc="15" dirty="0">
                          <a:latin typeface="Arial"/>
                          <a:cs typeface="Arial"/>
                        </a:rPr>
                        <a:t>F</a:t>
                      </a:r>
                      <a:r>
                        <a:rPr sz="800" spc="-35" dirty="0">
                          <a:latin typeface="Arial"/>
                          <a:cs typeface="Arial"/>
                        </a:rPr>
                        <a:t>o</a:t>
                      </a:r>
                      <a:r>
                        <a:rPr sz="800" spc="10" dirty="0">
                          <a:latin typeface="Arial"/>
                          <a:cs typeface="Arial"/>
                        </a:rPr>
                        <a:t>c</a:t>
                      </a:r>
                      <a:r>
                        <a:rPr sz="800" spc="-10" dirty="0">
                          <a:latin typeface="Arial"/>
                          <a:cs typeface="Arial"/>
                        </a:rPr>
                        <a:t>u</a:t>
                      </a:r>
                      <a:r>
                        <a:rPr sz="800" spc="35" dirty="0">
                          <a:latin typeface="Arial"/>
                          <a:cs typeface="Arial"/>
                        </a:rPr>
                        <a:t>s</a:t>
                      </a:r>
                      <a:r>
                        <a:rPr sz="800" spc="-35" dirty="0">
                          <a:latin typeface="Arial"/>
                          <a:cs typeface="Arial"/>
                        </a:rPr>
                        <a:t>e</a:t>
                      </a:r>
                      <a:r>
                        <a:rPr sz="800" dirty="0">
                          <a:latin typeface="Arial"/>
                          <a:cs typeface="Arial"/>
                        </a:rPr>
                        <a:t>s </a:t>
                      </a:r>
                      <a:r>
                        <a:rPr sz="800" spc="20" dirty="0">
                          <a:latin typeface="Arial"/>
                          <a:cs typeface="Arial"/>
                        </a:rPr>
                        <a:t> </a:t>
                      </a:r>
                      <a:r>
                        <a:rPr sz="800" spc="-10" dirty="0">
                          <a:latin typeface="Arial"/>
                          <a:cs typeface="Arial"/>
                        </a:rPr>
                        <a:t>o</a:t>
                      </a:r>
                      <a:r>
                        <a:rPr sz="800" dirty="0">
                          <a:latin typeface="Arial"/>
                          <a:cs typeface="Arial"/>
                        </a:rPr>
                        <a:t>n </a:t>
                      </a:r>
                      <a:r>
                        <a:rPr sz="800" spc="25" dirty="0">
                          <a:latin typeface="Arial"/>
                          <a:cs typeface="Arial"/>
                        </a:rPr>
                        <a:t> </a:t>
                      </a:r>
                      <a:r>
                        <a:rPr sz="800" spc="15" dirty="0">
                          <a:latin typeface="Arial"/>
                          <a:cs typeface="Arial"/>
                        </a:rPr>
                        <a:t>h</a:t>
                      </a:r>
                      <a:r>
                        <a:rPr sz="800" spc="-35" dirty="0">
                          <a:latin typeface="Arial"/>
                          <a:cs typeface="Arial"/>
                        </a:rPr>
                        <a:t>e</a:t>
                      </a:r>
                      <a:r>
                        <a:rPr sz="800" spc="20" dirty="0">
                          <a:latin typeface="Arial"/>
                          <a:cs typeface="Arial"/>
                        </a:rPr>
                        <a:t>r</a:t>
                      </a:r>
                      <a:r>
                        <a:rPr sz="800" spc="-10" dirty="0">
                          <a:latin typeface="Arial"/>
                          <a:cs typeface="Arial"/>
                        </a:rPr>
                        <a:t>oe</a:t>
                      </a:r>
                      <a:r>
                        <a:rPr sz="800" spc="10" dirty="0">
                          <a:latin typeface="Arial"/>
                          <a:cs typeface="Arial"/>
                        </a:rPr>
                        <a:t>s</a:t>
                      </a:r>
                      <a:r>
                        <a:rPr sz="800" dirty="0">
                          <a:latin typeface="Arial"/>
                          <a:cs typeface="Arial"/>
                        </a:rPr>
                        <a:t>, </a:t>
                      </a:r>
                      <a:r>
                        <a:rPr sz="800" spc="5" dirty="0">
                          <a:latin typeface="Arial"/>
                          <a:cs typeface="Arial"/>
                        </a:rPr>
                        <a:t> </a:t>
                      </a:r>
                      <a:r>
                        <a:rPr sz="800" spc="15" dirty="0">
                          <a:latin typeface="Arial"/>
                          <a:cs typeface="Arial"/>
                        </a:rPr>
                        <a:t>h</a:t>
                      </a:r>
                      <a:r>
                        <a:rPr sz="800" spc="-10" dirty="0">
                          <a:latin typeface="Arial"/>
                          <a:cs typeface="Arial"/>
                        </a:rPr>
                        <a:t>o</a:t>
                      </a:r>
                      <a:r>
                        <a:rPr sz="800" spc="15" dirty="0">
                          <a:latin typeface="Arial"/>
                          <a:cs typeface="Arial"/>
                        </a:rPr>
                        <a:t>l</a:t>
                      </a:r>
                      <a:r>
                        <a:rPr sz="800" spc="-10" dirty="0">
                          <a:latin typeface="Arial"/>
                          <a:cs typeface="Arial"/>
                        </a:rPr>
                        <a:t>i</a:t>
                      </a:r>
                      <a:r>
                        <a:rPr sz="800" spc="15" dirty="0">
                          <a:latin typeface="Arial"/>
                          <a:cs typeface="Arial"/>
                        </a:rPr>
                        <a:t>d</a:t>
                      </a:r>
                      <a:r>
                        <a:rPr sz="800" spc="-10" dirty="0">
                          <a:latin typeface="Arial"/>
                          <a:cs typeface="Arial"/>
                        </a:rPr>
                        <a:t>a</a:t>
                      </a:r>
                      <a:r>
                        <a:rPr sz="800" spc="-15" dirty="0">
                          <a:latin typeface="Arial"/>
                          <a:cs typeface="Arial"/>
                        </a:rPr>
                        <a:t>y</a:t>
                      </a:r>
                      <a:r>
                        <a:rPr sz="800" spc="10" dirty="0">
                          <a:latin typeface="Arial"/>
                          <a:cs typeface="Arial"/>
                        </a:rPr>
                        <a:t>s</a:t>
                      </a:r>
                      <a:r>
                        <a:rPr sz="800" dirty="0">
                          <a:latin typeface="Arial"/>
                          <a:cs typeface="Arial"/>
                        </a:rPr>
                        <a:t>, </a:t>
                      </a:r>
                      <a:r>
                        <a:rPr sz="800" spc="-10" dirty="0">
                          <a:latin typeface="Arial"/>
                          <a:cs typeface="Arial"/>
                        </a:rPr>
                        <a:t>a</a:t>
                      </a:r>
                      <a:r>
                        <a:rPr sz="800" spc="15" dirty="0">
                          <a:latin typeface="Arial"/>
                          <a:cs typeface="Arial"/>
                        </a:rPr>
                        <a:t>n</a:t>
                      </a:r>
                      <a:r>
                        <a:rPr sz="800" dirty="0">
                          <a:latin typeface="Arial"/>
                          <a:cs typeface="Arial"/>
                        </a:rPr>
                        <a:t>d</a:t>
                      </a:r>
                      <a:r>
                        <a:rPr sz="800" spc="-15" dirty="0">
                          <a:latin typeface="Arial"/>
                          <a:cs typeface="Arial"/>
                        </a:rPr>
                        <a:t> </a:t>
                      </a:r>
                      <a:r>
                        <a:rPr sz="800" spc="15" dirty="0">
                          <a:latin typeface="Arial"/>
                          <a:cs typeface="Arial"/>
                        </a:rPr>
                        <a:t>d</a:t>
                      </a:r>
                      <a:r>
                        <a:rPr sz="800" spc="-10" dirty="0">
                          <a:latin typeface="Arial"/>
                          <a:cs typeface="Arial"/>
                        </a:rPr>
                        <a:t>i</a:t>
                      </a:r>
                      <a:r>
                        <a:rPr sz="800" spc="10" dirty="0">
                          <a:latin typeface="Arial"/>
                          <a:cs typeface="Arial"/>
                        </a:rPr>
                        <a:t>sc</a:t>
                      </a:r>
                      <a:r>
                        <a:rPr sz="800" spc="20" dirty="0">
                          <a:latin typeface="Arial"/>
                          <a:cs typeface="Arial"/>
                        </a:rPr>
                        <a:t>r</a:t>
                      </a:r>
                      <a:r>
                        <a:rPr sz="800" spc="-35" dirty="0">
                          <a:latin typeface="Arial"/>
                          <a:cs typeface="Arial"/>
                        </a:rPr>
                        <a:t>e</a:t>
                      </a:r>
                      <a:r>
                        <a:rPr sz="800" spc="15" dirty="0">
                          <a:latin typeface="Arial"/>
                          <a:cs typeface="Arial"/>
                        </a:rPr>
                        <a:t>t</a:t>
                      </a:r>
                      <a:r>
                        <a:rPr sz="800" dirty="0">
                          <a:latin typeface="Arial"/>
                          <a:cs typeface="Arial"/>
                        </a:rPr>
                        <a:t>e</a:t>
                      </a:r>
                      <a:r>
                        <a:rPr sz="800" spc="-15" dirty="0">
                          <a:latin typeface="Arial"/>
                          <a:cs typeface="Arial"/>
                        </a:rPr>
                        <a:t> </a:t>
                      </a:r>
                      <a:r>
                        <a:rPr sz="800" spc="10" dirty="0">
                          <a:latin typeface="Arial"/>
                          <a:cs typeface="Arial"/>
                        </a:rPr>
                        <a:t>c</a:t>
                      </a:r>
                      <a:r>
                        <a:rPr sz="800" spc="-10" dirty="0">
                          <a:latin typeface="Arial"/>
                          <a:cs typeface="Arial"/>
                        </a:rPr>
                        <a:t>u</a:t>
                      </a:r>
                      <a:r>
                        <a:rPr sz="800" spc="15" dirty="0">
                          <a:latin typeface="Arial"/>
                          <a:cs typeface="Arial"/>
                        </a:rPr>
                        <a:t>l</a:t>
                      </a:r>
                      <a:r>
                        <a:rPr sz="800" spc="-5" dirty="0">
                          <a:latin typeface="Arial"/>
                          <a:cs typeface="Arial"/>
                        </a:rPr>
                        <a:t>t</a:t>
                      </a:r>
                      <a:r>
                        <a:rPr sz="800" spc="-10" dirty="0">
                          <a:latin typeface="Arial"/>
                          <a:cs typeface="Arial"/>
                        </a:rPr>
                        <a:t>u</a:t>
                      </a:r>
                      <a:r>
                        <a:rPr sz="800" spc="20" dirty="0">
                          <a:latin typeface="Arial"/>
                          <a:cs typeface="Arial"/>
                        </a:rPr>
                        <a:t>r</a:t>
                      </a:r>
                      <a:r>
                        <a:rPr sz="800" spc="-10" dirty="0">
                          <a:latin typeface="Arial"/>
                          <a:cs typeface="Arial"/>
                        </a:rPr>
                        <a:t>a</a:t>
                      </a:r>
                      <a:r>
                        <a:rPr sz="800" dirty="0">
                          <a:latin typeface="Arial"/>
                          <a:cs typeface="Arial"/>
                        </a:rPr>
                        <a:t>l</a:t>
                      </a:r>
                      <a:r>
                        <a:rPr sz="800" spc="30" dirty="0">
                          <a:latin typeface="Arial"/>
                          <a:cs typeface="Arial"/>
                        </a:rPr>
                        <a:t> </a:t>
                      </a:r>
                      <a:r>
                        <a:rPr sz="800" spc="-35" dirty="0">
                          <a:latin typeface="Arial"/>
                          <a:cs typeface="Arial"/>
                        </a:rPr>
                        <a:t>e</a:t>
                      </a:r>
                      <a:r>
                        <a:rPr sz="800" spc="15" dirty="0">
                          <a:latin typeface="Arial"/>
                          <a:cs typeface="Arial"/>
                        </a:rPr>
                        <a:t>l</a:t>
                      </a:r>
                      <a:r>
                        <a:rPr sz="800" spc="-10" dirty="0">
                          <a:latin typeface="Arial"/>
                          <a:cs typeface="Arial"/>
                        </a:rPr>
                        <a:t>e</a:t>
                      </a:r>
                      <a:r>
                        <a:rPr sz="800" spc="10" dirty="0">
                          <a:latin typeface="Arial"/>
                          <a:cs typeface="Arial"/>
                        </a:rPr>
                        <a:t>m</a:t>
                      </a:r>
                      <a:r>
                        <a:rPr sz="800" spc="-10" dirty="0">
                          <a:latin typeface="Arial"/>
                          <a:cs typeface="Arial"/>
                        </a:rPr>
                        <a:t>e</a:t>
                      </a:r>
                      <a:r>
                        <a:rPr sz="800" spc="15" dirty="0">
                          <a:latin typeface="Arial"/>
                          <a:cs typeface="Arial"/>
                        </a:rPr>
                        <a:t>n</a:t>
                      </a:r>
                      <a:r>
                        <a:rPr sz="800" spc="-5" dirty="0">
                          <a:latin typeface="Arial"/>
                          <a:cs typeface="Arial"/>
                        </a:rPr>
                        <a:t>t</a:t>
                      </a:r>
                      <a:r>
                        <a:rPr sz="800" spc="10" dirty="0">
                          <a:latin typeface="Arial"/>
                          <a:cs typeface="Arial"/>
                        </a:rPr>
                        <a:t>s</a:t>
                      </a:r>
                      <a:r>
                        <a:rPr sz="800" dirty="0">
                          <a:latin typeface="Arial"/>
                          <a:cs typeface="Arial"/>
                        </a:rPr>
                        <a:t>.</a:t>
                      </a:r>
                      <a:endParaRPr sz="80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179070" marR="179705" indent="5715" algn="ctr">
                        <a:lnSpc>
                          <a:spcPct val="93800"/>
                        </a:lnSpc>
                      </a:pPr>
                      <a:r>
                        <a:rPr sz="800" b="1" spc="-5" dirty="0">
                          <a:latin typeface="Arial"/>
                          <a:cs typeface="Arial"/>
                        </a:rPr>
                        <a:t>In</a:t>
                      </a:r>
                      <a:r>
                        <a:rPr sz="800" b="1" dirty="0">
                          <a:latin typeface="Arial"/>
                          <a:cs typeface="Arial"/>
                        </a:rPr>
                        <a:t>f</a:t>
                      </a:r>
                      <a:r>
                        <a:rPr sz="800" b="1" spc="15" dirty="0">
                          <a:latin typeface="Arial"/>
                          <a:cs typeface="Arial"/>
                        </a:rPr>
                        <a:t>u</a:t>
                      </a:r>
                      <a:r>
                        <a:rPr sz="800" b="1" spc="-10" dirty="0">
                          <a:latin typeface="Arial"/>
                          <a:cs typeface="Arial"/>
                        </a:rPr>
                        <a:t>s</a:t>
                      </a:r>
                      <a:r>
                        <a:rPr sz="800" b="1" dirty="0">
                          <a:latin typeface="Arial"/>
                          <a:cs typeface="Arial"/>
                        </a:rPr>
                        <a:t>e C</a:t>
                      </a:r>
                      <a:r>
                        <a:rPr sz="800" b="1" spc="-5" dirty="0">
                          <a:latin typeface="Arial"/>
                          <a:cs typeface="Arial"/>
                        </a:rPr>
                        <a:t>ul</a:t>
                      </a:r>
                      <a:r>
                        <a:rPr sz="800" b="1" dirty="0">
                          <a:latin typeface="Arial"/>
                          <a:cs typeface="Arial"/>
                        </a:rPr>
                        <a:t>t</a:t>
                      </a:r>
                      <a:r>
                        <a:rPr sz="800" b="1" spc="-5" dirty="0">
                          <a:latin typeface="Arial"/>
                          <a:cs typeface="Arial"/>
                        </a:rPr>
                        <a:t>u</a:t>
                      </a:r>
                      <a:r>
                        <a:rPr sz="800" b="1" spc="25" dirty="0">
                          <a:latin typeface="Arial"/>
                          <a:cs typeface="Arial"/>
                        </a:rPr>
                        <a:t>r</a:t>
                      </a:r>
                      <a:r>
                        <a:rPr sz="800" b="1" spc="-10" dirty="0">
                          <a:latin typeface="Arial"/>
                          <a:cs typeface="Arial"/>
                        </a:rPr>
                        <a:t>a</a:t>
                      </a:r>
                      <a:r>
                        <a:rPr sz="800" b="1" dirty="0">
                          <a:latin typeface="Arial"/>
                          <a:cs typeface="Arial"/>
                        </a:rPr>
                        <a:t>l </a:t>
                      </a:r>
                      <a:r>
                        <a:rPr sz="800" b="1" spc="-20" dirty="0">
                          <a:latin typeface="Arial"/>
                          <a:cs typeface="Arial"/>
                        </a:rPr>
                        <a:t>D</a:t>
                      </a:r>
                      <a:r>
                        <a:rPr sz="800" b="1" spc="-5" dirty="0">
                          <a:latin typeface="Arial"/>
                          <a:cs typeface="Arial"/>
                        </a:rPr>
                        <a:t>i</a:t>
                      </a:r>
                      <a:r>
                        <a:rPr sz="800" b="1" spc="15" dirty="0">
                          <a:latin typeface="Arial"/>
                          <a:cs typeface="Arial"/>
                        </a:rPr>
                        <a:t>v</a:t>
                      </a:r>
                      <a:r>
                        <a:rPr sz="800" b="1" spc="-10" dirty="0">
                          <a:latin typeface="Arial"/>
                          <a:cs typeface="Arial"/>
                        </a:rPr>
                        <a:t>e</a:t>
                      </a:r>
                      <a:r>
                        <a:rPr sz="800" b="1" spc="25" dirty="0">
                          <a:latin typeface="Arial"/>
                          <a:cs typeface="Arial"/>
                        </a:rPr>
                        <a:t>r</a:t>
                      </a:r>
                      <a:r>
                        <a:rPr sz="800" b="1" spc="-10" dirty="0">
                          <a:latin typeface="Arial"/>
                          <a:cs typeface="Arial"/>
                        </a:rPr>
                        <a:t>s</a:t>
                      </a:r>
                      <a:r>
                        <a:rPr sz="800" b="1" spc="-5" dirty="0">
                          <a:latin typeface="Arial"/>
                          <a:cs typeface="Arial"/>
                        </a:rPr>
                        <a:t>i</a:t>
                      </a:r>
                      <a:r>
                        <a:rPr sz="800" b="1" dirty="0">
                          <a:latin typeface="Arial"/>
                          <a:cs typeface="Arial"/>
                        </a:rPr>
                        <a:t>ty</a:t>
                      </a:r>
                      <a:endParaRPr sz="800" dirty="0">
                        <a:latin typeface="Arial"/>
                        <a:cs typeface="Arial"/>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9" name="object 9"/>
          <p:cNvSpPr txBox="1"/>
          <p:nvPr/>
        </p:nvSpPr>
        <p:spPr>
          <a:xfrm>
            <a:off x="1118108" y="6771585"/>
            <a:ext cx="2943860" cy="142875"/>
          </a:xfrm>
          <a:prstGeom prst="rect">
            <a:avLst/>
          </a:prstGeom>
        </p:spPr>
        <p:txBody>
          <a:bodyPr vert="horz" wrap="square" lIns="0" tIns="0" rIns="0" bIns="0" rtlCol="0">
            <a:spAutoFit/>
          </a:bodyPr>
          <a:lstStyle/>
          <a:p>
            <a:pPr marL="12700">
              <a:lnSpc>
                <a:spcPct val="100000"/>
              </a:lnSpc>
            </a:pPr>
            <a:r>
              <a:rPr sz="900" b="1" spc="-10" dirty="0">
                <a:latin typeface="Arial"/>
                <a:cs typeface="Arial"/>
              </a:rPr>
              <a:t>C</a:t>
            </a:r>
            <a:r>
              <a:rPr sz="900" b="1" spc="-5" dirty="0">
                <a:latin typeface="Arial"/>
                <a:cs typeface="Arial"/>
              </a:rPr>
              <a:t>op</a:t>
            </a:r>
            <a:r>
              <a:rPr sz="900" b="1" spc="-25" dirty="0">
                <a:latin typeface="Arial"/>
                <a:cs typeface="Arial"/>
              </a:rPr>
              <a:t>y</a:t>
            </a:r>
            <a:r>
              <a:rPr sz="900" b="1" spc="5" dirty="0">
                <a:latin typeface="Arial"/>
                <a:cs typeface="Arial"/>
              </a:rPr>
              <a:t>r</a:t>
            </a:r>
            <a:r>
              <a:rPr sz="900" b="1" spc="10" dirty="0">
                <a:latin typeface="Arial"/>
                <a:cs typeface="Arial"/>
              </a:rPr>
              <a:t>i</a:t>
            </a:r>
            <a:r>
              <a:rPr sz="900" b="1" spc="-5" dirty="0">
                <a:latin typeface="Arial"/>
                <a:cs typeface="Arial"/>
              </a:rPr>
              <a:t>gh</a:t>
            </a:r>
            <a:r>
              <a:rPr sz="900" b="1" dirty="0">
                <a:latin typeface="Arial"/>
                <a:cs typeface="Arial"/>
              </a:rPr>
              <a:t>t</a:t>
            </a:r>
            <a:r>
              <a:rPr sz="900" b="1" spc="-25" dirty="0">
                <a:latin typeface="Arial"/>
                <a:cs typeface="Arial"/>
              </a:rPr>
              <a:t> </a:t>
            </a:r>
            <a:r>
              <a:rPr sz="900" b="1" spc="5" dirty="0">
                <a:latin typeface="Symbol"/>
                <a:cs typeface="Symbol"/>
              </a:rPr>
              <a:t></a:t>
            </a:r>
            <a:r>
              <a:rPr sz="900" b="1" spc="35" dirty="0">
                <a:latin typeface="Times New Roman"/>
                <a:cs typeface="Times New Roman"/>
              </a:rPr>
              <a:t> </a:t>
            </a:r>
            <a:r>
              <a:rPr sz="900" b="1" dirty="0">
                <a:latin typeface="Arial"/>
                <a:cs typeface="Arial"/>
              </a:rPr>
              <a:t>200</a:t>
            </a:r>
            <a:r>
              <a:rPr sz="900" b="1" spc="5" dirty="0">
                <a:latin typeface="Arial"/>
                <a:cs typeface="Arial"/>
              </a:rPr>
              <a:t>8</a:t>
            </a:r>
            <a:r>
              <a:rPr sz="900" b="1" spc="-15" dirty="0">
                <a:latin typeface="Arial"/>
                <a:cs typeface="Arial"/>
              </a:rPr>
              <a:t> </a:t>
            </a:r>
            <a:r>
              <a:rPr sz="900" b="1" spc="-5" dirty="0">
                <a:latin typeface="Arial"/>
                <a:cs typeface="Arial"/>
              </a:rPr>
              <a:t>A</a:t>
            </a:r>
            <a:r>
              <a:rPr sz="900" b="1" spc="-15" dirty="0">
                <a:latin typeface="Arial"/>
                <a:cs typeface="Arial"/>
              </a:rPr>
              <a:t>l</a:t>
            </a:r>
            <a:r>
              <a:rPr sz="900" b="1" dirty="0">
                <a:latin typeface="Arial"/>
                <a:cs typeface="Arial"/>
              </a:rPr>
              <a:t>l</a:t>
            </a:r>
            <a:r>
              <a:rPr sz="900" b="1" spc="-5" dirty="0">
                <a:latin typeface="Arial"/>
                <a:cs typeface="Arial"/>
              </a:rPr>
              <a:t> </a:t>
            </a:r>
            <a:r>
              <a:rPr sz="900" b="1" spc="5" dirty="0">
                <a:latin typeface="Arial"/>
                <a:cs typeface="Arial"/>
              </a:rPr>
              <a:t>r</a:t>
            </a:r>
            <a:r>
              <a:rPr sz="900" b="1" spc="10" dirty="0">
                <a:latin typeface="Arial"/>
                <a:cs typeface="Arial"/>
              </a:rPr>
              <a:t>i</a:t>
            </a:r>
            <a:r>
              <a:rPr sz="900" b="1" spc="-25" dirty="0">
                <a:latin typeface="Arial"/>
                <a:cs typeface="Arial"/>
              </a:rPr>
              <a:t>g</a:t>
            </a:r>
            <a:r>
              <a:rPr sz="900" b="1" spc="-5" dirty="0">
                <a:latin typeface="Arial"/>
                <a:cs typeface="Arial"/>
              </a:rPr>
              <a:t>h</a:t>
            </a:r>
            <a:r>
              <a:rPr sz="900" b="1" spc="5" dirty="0">
                <a:latin typeface="Arial"/>
                <a:cs typeface="Arial"/>
              </a:rPr>
              <a:t>ts</a:t>
            </a:r>
            <a:r>
              <a:rPr sz="900" b="1" spc="-15" dirty="0">
                <a:latin typeface="Arial"/>
                <a:cs typeface="Arial"/>
              </a:rPr>
              <a:t> </a:t>
            </a:r>
            <a:r>
              <a:rPr sz="900" b="1" spc="5" dirty="0">
                <a:latin typeface="Arial"/>
                <a:cs typeface="Arial"/>
              </a:rPr>
              <a:t>r</a:t>
            </a:r>
            <a:r>
              <a:rPr sz="900" b="1" dirty="0">
                <a:latin typeface="Arial"/>
                <a:cs typeface="Arial"/>
              </a:rPr>
              <a:t>e</a:t>
            </a:r>
            <a:r>
              <a:rPr sz="900" b="1" spc="-25" dirty="0">
                <a:latin typeface="Arial"/>
                <a:cs typeface="Arial"/>
              </a:rPr>
              <a:t>s</a:t>
            </a:r>
            <a:r>
              <a:rPr sz="900" b="1" dirty="0">
                <a:latin typeface="Arial"/>
                <a:cs typeface="Arial"/>
              </a:rPr>
              <a:t>e</a:t>
            </a:r>
            <a:r>
              <a:rPr sz="900" b="1" spc="5" dirty="0">
                <a:latin typeface="Arial"/>
                <a:cs typeface="Arial"/>
              </a:rPr>
              <a:t>r</a:t>
            </a:r>
            <a:r>
              <a:rPr sz="900" b="1" dirty="0">
                <a:latin typeface="Arial"/>
                <a:cs typeface="Arial"/>
              </a:rPr>
              <a:t>ve</a:t>
            </a:r>
            <a:r>
              <a:rPr sz="900" b="1" spc="5" dirty="0">
                <a:latin typeface="Arial"/>
                <a:cs typeface="Arial"/>
              </a:rPr>
              <a:t>d</a:t>
            </a:r>
            <a:r>
              <a:rPr sz="900" b="1" spc="-20" dirty="0">
                <a:latin typeface="Arial"/>
                <a:cs typeface="Arial"/>
              </a:rPr>
              <a:t> </a:t>
            </a:r>
            <a:r>
              <a:rPr sz="900" b="1" spc="-5" dirty="0">
                <a:latin typeface="Arial"/>
                <a:cs typeface="Arial"/>
              </a:rPr>
              <a:t>b</a:t>
            </a:r>
            <a:r>
              <a:rPr sz="900" b="1" spc="5" dirty="0">
                <a:latin typeface="Arial"/>
                <a:cs typeface="Arial"/>
              </a:rPr>
              <a:t>y</a:t>
            </a:r>
            <a:r>
              <a:rPr sz="900" b="1" spc="-15" dirty="0">
                <a:latin typeface="Arial"/>
                <a:cs typeface="Arial"/>
              </a:rPr>
              <a:t> </a:t>
            </a:r>
            <a:r>
              <a:rPr sz="900" b="1" spc="-10" dirty="0">
                <a:latin typeface="Arial"/>
                <a:cs typeface="Arial"/>
              </a:rPr>
              <a:t>C</a:t>
            </a:r>
            <a:r>
              <a:rPr sz="900" b="1" dirty="0">
                <a:latin typeface="Arial"/>
                <a:cs typeface="Arial"/>
              </a:rPr>
              <a:t>a</a:t>
            </a:r>
            <a:r>
              <a:rPr sz="900" b="1" spc="-20" dirty="0">
                <a:latin typeface="Arial"/>
                <a:cs typeface="Arial"/>
              </a:rPr>
              <a:t>t</a:t>
            </a:r>
            <a:r>
              <a:rPr sz="900" b="1" spc="-5" dirty="0">
                <a:latin typeface="Arial"/>
                <a:cs typeface="Arial"/>
              </a:rPr>
              <a:t>h</a:t>
            </a:r>
            <a:r>
              <a:rPr sz="900" b="1" spc="5" dirty="0">
                <a:latin typeface="Arial"/>
                <a:cs typeface="Arial"/>
              </a:rPr>
              <a:t>y</a:t>
            </a:r>
            <a:r>
              <a:rPr sz="900" b="1" spc="-15" dirty="0">
                <a:latin typeface="Arial"/>
                <a:cs typeface="Arial"/>
              </a:rPr>
              <a:t> </a:t>
            </a:r>
            <a:r>
              <a:rPr sz="900" b="1" spc="-5" dirty="0">
                <a:latin typeface="Arial"/>
                <a:cs typeface="Arial"/>
              </a:rPr>
              <a:t>D</a:t>
            </a:r>
            <a:r>
              <a:rPr sz="900" b="1" dirty="0">
                <a:latin typeface="Arial"/>
                <a:cs typeface="Arial"/>
              </a:rPr>
              <a:t>.</a:t>
            </a:r>
            <a:r>
              <a:rPr sz="900" b="1" spc="20" dirty="0">
                <a:latin typeface="Arial"/>
                <a:cs typeface="Arial"/>
              </a:rPr>
              <a:t> </a:t>
            </a:r>
            <a:r>
              <a:rPr sz="900" b="1" spc="-10" dirty="0">
                <a:latin typeface="Arial"/>
                <a:cs typeface="Arial"/>
              </a:rPr>
              <a:t>K</a:t>
            </a:r>
            <a:r>
              <a:rPr sz="900" b="1" spc="-25" dirty="0">
                <a:latin typeface="Arial"/>
                <a:cs typeface="Arial"/>
              </a:rPr>
              <a:t>e</a:t>
            </a:r>
            <a:r>
              <a:rPr sz="900" b="1" spc="-5" dirty="0">
                <a:latin typeface="Arial"/>
                <a:cs typeface="Arial"/>
              </a:rPr>
              <a:t>a.</a:t>
            </a:r>
            <a:endParaRPr sz="900">
              <a:latin typeface="Arial"/>
              <a:cs typeface="Arial"/>
            </a:endParaRPr>
          </a:p>
        </p:txBody>
      </p:sp>
      <p:sp>
        <p:nvSpPr>
          <p:cNvPr id="2" name="object 2" title="Line to the left of the table"/>
          <p:cNvSpPr/>
          <p:nvPr/>
        </p:nvSpPr>
        <p:spPr>
          <a:xfrm>
            <a:off x="762000" y="993647"/>
            <a:ext cx="0" cy="5910580"/>
          </a:xfrm>
          <a:custGeom>
            <a:avLst/>
            <a:gdLst/>
            <a:ahLst/>
            <a:cxnLst/>
            <a:rect l="l" t="t" r="r" b="b"/>
            <a:pathLst>
              <a:path h="5910580">
                <a:moveTo>
                  <a:pt x="0" y="0"/>
                </a:moveTo>
                <a:lnTo>
                  <a:pt x="0" y="5910072"/>
                </a:lnTo>
              </a:path>
            </a:pathLst>
          </a:custGeom>
          <a:ln w="7365">
            <a:solidFill>
              <a:srgbClr val="000000"/>
            </a:solidFill>
          </a:ln>
        </p:spPr>
        <p:txBody>
          <a:bodyPr wrap="square" lIns="0" tIns="0" rIns="0" bIns="0" rtlCol="0"/>
          <a:lstStyle/>
          <a:p>
            <a:endParaRPr/>
          </a:p>
        </p:txBody>
      </p:sp>
      <p:sp>
        <p:nvSpPr>
          <p:cNvPr id="3" name="object 3"/>
          <p:cNvSpPr txBox="1"/>
          <p:nvPr/>
        </p:nvSpPr>
        <p:spPr>
          <a:xfrm>
            <a:off x="587135" y="977900"/>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587135" y="3980131"/>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587135" y="4836686"/>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spc="-25" dirty="0">
                <a:latin typeface="Times New Roman"/>
                <a:cs typeface="Times New Roman"/>
              </a:rPr>
              <a:t>u</a:t>
            </a:r>
            <a:r>
              <a:rPr sz="1000" spc="5"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587135" y="5665717"/>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spc="-25" dirty="0">
                <a:latin typeface="Times New Roman"/>
                <a:cs typeface="Times New Roman"/>
              </a:rPr>
              <a:t>u</a:t>
            </a:r>
            <a:r>
              <a:rPr sz="1000" spc="5" dirty="0">
                <a:latin typeface="Times New Roman"/>
                <a:cs typeface="Times New Roman"/>
              </a:rPr>
              <a:t>m</a:t>
            </a:r>
            <a:r>
              <a:rPr sz="1000" spc="-20" dirty="0">
                <a:latin typeface="Times New Roman"/>
                <a:cs typeface="Times New Roman"/>
              </a:rPr>
              <a:t>m</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2013</a:t>
            </a:r>
            <a:endParaRPr sz="1000">
              <a:latin typeface="Times New Roman"/>
              <a:cs typeface="Times New Roman"/>
            </a:endParaRPr>
          </a:p>
        </p:txBody>
      </p:sp>
      <p:sp>
        <p:nvSpPr>
          <p:cNvPr id="7" name="object 7"/>
          <p:cNvSpPr txBox="1"/>
          <p:nvPr/>
        </p:nvSpPr>
        <p:spPr>
          <a:xfrm>
            <a:off x="587135" y="6698935"/>
            <a:ext cx="153670" cy="211454"/>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1</a:t>
            </a:r>
            <a:r>
              <a:rPr sz="1000" spc="-25" dirty="0">
                <a:latin typeface="Times New Roman"/>
                <a:cs typeface="Times New Roman"/>
              </a:rPr>
              <a:t>00</a:t>
            </a:r>
            <a:endParaRPr sz="1000">
              <a:latin typeface="Times New Roman"/>
              <a:cs typeface="Times New Roman"/>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Title 15" hidden="1"/>
          <p:cNvSpPr>
            <a:spLocks noGrp="1"/>
          </p:cNvSpPr>
          <p:nvPr>
            <p:ph type="title"/>
          </p:nvPr>
        </p:nvSpPr>
        <p:spPr>
          <a:xfrm>
            <a:off x="388620" y="402335"/>
            <a:ext cx="6995159" cy="276999"/>
          </a:xfrm>
        </p:spPr>
        <p:txBody>
          <a:bodyPr/>
          <a:lstStyle/>
          <a:p>
            <a:r>
              <a:rPr lang="en-US" dirty="0" smtClean="0"/>
              <a:t>Appendix C: Checklist for Teaching Practices </a:t>
            </a:r>
            <a:endParaRPr lang="en-US" dirty="0"/>
          </a:p>
        </p:txBody>
      </p:sp>
      <p:sp>
        <p:nvSpPr>
          <p:cNvPr id="3" name="object 3"/>
          <p:cNvSpPr txBox="1"/>
          <p:nvPr/>
        </p:nvSpPr>
        <p:spPr>
          <a:xfrm>
            <a:off x="731012" y="919275"/>
            <a:ext cx="6139815" cy="6130290"/>
          </a:xfrm>
          <a:prstGeom prst="rect">
            <a:avLst/>
          </a:prstGeom>
        </p:spPr>
        <p:txBody>
          <a:bodyPr vert="horz" wrap="square" lIns="0" tIns="0" rIns="0" bIns="0" rtlCol="0">
            <a:spAutoFit/>
          </a:bodyPr>
          <a:lstStyle/>
          <a:p>
            <a:pPr marL="173990" algn="ctr">
              <a:lnSpc>
                <a:spcPct val="100000"/>
              </a:lnSpc>
            </a:pPr>
            <a:r>
              <a:rPr sz="1200" b="1" spc="-5" dirty="0">
                <a:latin typeface="Times New Roman"/>
                <a:cs typeface="Times New Roman"/>
              </a:rPr>
              <a:t>A</a:t>
            </a:r>
            <a:r>
              <a:rPr sz="1200" b="1" dirty="0">
                <a:latin typeface="Times New Roman"/>
                <a:cs typeface="Times New Roman"/>
              </a:rPr>
              <a:t>pp</a:t>
            </a:r>
            <a:r>
              <a:rPr sz="1200" b="1" spc="-5" dirty="0">
                <a:latin typeface="Times New Roman"/>
                <a:cs typeface="Times New Roman"/>
              </a:rPr>
              <a:t>e</a:t>
            </a:r>
            <a:r>
              <a:rPr sz="1200" b="1" dirty="0">
                <a:latin typeface="Times New Roman"/>
                <a:cs typeface="Times New Roman"/>
              </a:rPr>
              <a:t>ndix</a:t>
            </a:r>
            <a:r>
              <a:rPr sz="1200" b="1" spc="-15" dirty="0">
                <a:latin typeface="Times New Roman"/>
                <a:cs typeface="Times New Roman"/>
              </a:rPr>
              <a:t> </a:t>
            </a:r>
            <a:r>
              <a:rPr sz="1200" b="1" dirty="0">
                <a:latin typeface="Times New Roman"/>
                <a:cs typeface="Times New Roman"/>
              </a:rPr>
              <a:t>C</a:t>
            </a:r>
            <a:endParaRPr sz="1200">
              <a:latin typeface="Times New Roman"/>
              <a:cs typeface="Times New Roman"/>
            </a:endParaRPr>
          </a:p>
          <a:p>
            <a:pPr>
              <a:lnSpc>
                <a:spcPct val="100000"/>
              </a:lnSpc>
              <a:spcBef>
                <a:spcPts val="55"/>
              </a:spcBef>
            </a:pPr>
            <a:endParaRPr sz="1100">
              <a:latin typeface="Times New Roman"/>
              <a:cs typeface="Times New Roman"/>
            </a:endParaRPr>
          </a:p>
          <a:p>
            <a:pPr marL="172085" algn="ctr">
              <a:lnSpc>
                <a:spcPts val="1400"/>
              </a:lnSpc>
            </a:pPr>
            <a:r>
              <a:rPr sz="1200" b="1" spc="-5" dirty="0">
                <a:latin typeface="Times New Roman"/>
                <a:cs typeface="Times New Roman"/>
              </a:rPr>
              <a:t>C</a:t>
            </a:r>
            <a:r>
              <a:rPr sz="1200" b="1" dirty="0">
                <a:latin typeface="Times New Roman"/>
                <a:cs typeface="Times New Roman"/>
              </a:rPr>
              <a:t>h</a:t>
            </a:r>
            <a:r>
              <a:rPr sz="1200" b="1" spc="-5" dirty="0">
                <a:latin typeface="Times New Roman"/>
                <a:cs typeface="Times New Roman"/>
              </a:rPr>
              <a:t>ec</a:t>
            </a:r>
            <a:r>
              <a:rPr sz="1200" b="1" dirty="0">
                <a:latin typeface="Times New Roman"/>
                <a:cs typeface="Times New Roman"/>
              </a:rPr>
              <a:t>k</a:t>
            </a:r>
            <a:r>
              <a:rPr sz="1200" b="1" spc="-25" dirty="0">
                <a:latin typeface="Times New Roman"/>
                <a:cs typeface="Times New Roman"/>
              </a:rPr>
              <a:t>l</a:t>
            </a:r>
            <a:r>
              <a:rPr sz="1200" b="1" dirty="0">
                <a:latin typeface="Times New Roman"/>
                <a:cs typeface="Times New Roman"/>
              </a:rPr>
              <a:t>i</a:t>
            </a:r>
            <a:r>
              <a:rPr sz="1200" b="1" spc="-15" dirty="0">
                <a:latin typeface="Times New Roman"/>
                <a:cs typeface="Times New Roman"/>
              </a:rPr>
              <a:t>s</a:t>
            </a:r>
            <a:r>
              <a:rPr sz="1200" b="1" dirty="0">
                <a:latin typeface="Times New Roman"/>
                <a:cs typeface="Times New Roman"/>
              </a:rPr>
              <a:t>t</a:t>
            </a:r>
            <a:r>
              <a:rPr sz="1200" b="1" spc="20" dirty="0">
                <a:latin typeface="Times New Roman"/>
                <a:cs typeface="Times New Roman"/>
              </a:rPr>
              <a:t> </a:t>
            </a:r>
            <a:r>
              <a:rPr sz="1200" b="1" spc="-20" dirty="0">
                <a:latin typeface="Times New Roman"/>
                <a:cs typeface="Times New Roman"/>
              </a:rPr>
              <a:t>f</a:t>
            </a:r>
            <a:r>
              <a:rPr sz="1200" b="1" spc="20" dirty="0">
                <a:latin typeface="Times New Roman"/>
                <a:cs typeface="Times New Roman"/>
              </a:rPr>
              <a:t>o</a:t>
            </a:r>
            <a:r>
              <a:rPr sz="1200" b="1" dirty="0">
                <a:latin typeface="Times New Roman"/>
                <a:cs typeface="Times New Roman"/>
              </a:rPr>
              <a:t>r</a:t>
            </a:r>
            <a:r>
              <a:rPr sz="1200" b="1" spc="-20"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spc="20"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r>
              <a:rPr sz="1200" b="1" spc="10" dirty="0">
                <a:latin typeface="Times New Roman"/>
                <a:cs typeface="Times New Roman"/>
              </a:rPr>
              <a:t> </a:t>
            </a:r>
            <a:r>
              <a:rPr sz="1200" b="1" spc="-15" dirty="0">
                <a:latin typeface="Times New Roman"/>
                <a:cs typeface="Times New Roman"/>
              </a:rPr>
              <a:t>P</a:t>
            </a:r>
            <a:r>
              <a:rPr sz="1200" b="1" spc="-30" dirty="0">
                <a:latin typeface="Times New Roman"/>
                <a:cs typeface="Times New Roman"/>
              </a:rPr>
              <a:t>r</a:t>
            </a:r>
            <a:r>
              <a:rPr sz="1200" b="1" dirty="0">
                <a:latin typeface="Times New Roman"/>
                <a:cs typeface="Times New Roman"/>
              </a:rPr>
              <a:t>a</a:t>
            </a:r>
            <a:r>
              <a:rPr sz="1200" b="1" spc="-5" dirty="0">
                <a:latin typeface="Times New Roman"/>
                <a:cs typeface="Times New Roman"/>
              </a:rPr>
              <a:t>c</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spc="15" dirty="0">
                <a:latin typeface="Times New Roman"/>
                <a:cs typeface="Times New Roman"/>
              </a:rPr>
              <a:t>e</a:t>
            </a:r>
            <a:r>
              <a:rPr sz="1200" b="1" dirty="0">
                <a:latin typeface="Times New Roman"/>
                <a:cs typeface="Times New Roman"/>
              </a:rPr>
              <a:t>s</a:t>
            </a:r>
            <a:endParaRPr sz="1200">
              <a:latin typeface="Times New Roman"/>
              <a:cs typeface="Times New Roman"/>
            </a:endParaRPr>
          </a:p>
          <a:p>
            <a:pPr marL="167005" algn="ctr">
              <a:lnSpc>
                <a:spcPts val="1520"/>
              </a:lnSpc>
            </a:pPr>
            <a:r>
              <a:rPr sz="1300" b="1" spc="-10" dirty="0">
                <a:latin typeface="Times New Roman"/>
                <a:cs typeface="Times New Roman"/>
              </a:rPr>
              <a:t>U</a:t>
            </a:r>
            <a:r>
              <a:rPr sz="1300" b="1" spc="-35" dirty="0">
                <a:latin typeface="Times New Roman"/>
                <a:cs typeface="Times New Roman"/>
              </a:rPr>
              <a:t>n</a:t>
            </a:r>
            <a:r>
              <a:rPr sz="1300" b="1" spc="-10" dirty="0">
                <a:latin typeface="Times New Roman"/>
                <a:cs typeface="Times New Roman"/>
              </a:rPr>
              <a:t>ive</a:t>
            </a:r>
            <a:r>
              <a:rPr sz="1300" b="1" spc="5" dirty="0">
                <a:latin typeface="Times New Roman"/>
                <a:cs typeface="Times New Roman"/>
              </a:rPr>
              <a:t>r</a:t>
            </a:r>
            <a:r>
              <a:rPr sz="1300" b="1" spc="-5" dirty="0">
                <a:latin typeface="Times New Roman"/>
                <a:cs typeface="Times New Roman"/>
              </a:rPr>
              <a:t>sity</a:t>
            </a:r>
            <a:r>
              <a:rPr sz="1300" b="1" spc="10" dirty="0">
                <a:latin typeface="Times New Roman"/>
                <a:cs typeface="Times New Roman"/>
              </a:rPr>
              <a:t> </a:t>
            </a:r>
            <a:r>
              <a:rPr sz="1300" b="1" spc="-10" dirty="0">
                <a:latin typeface="Times New Roman"/>
                <a:cs typeface="Times New Roman"/>
              </a:rPr>
              <a:t>S</a:t>
            </a:r>
            <a:r>
              <a:rPr sz="1300" b="1" spc="-15" dirty="0">
                <a:latin typeface="Times New Roman"/>
                <a:cs typeface="Times New Roman"/>
              </a:rPr>
              <a:t>u</a:t>
            </a:r>
            <a:r>
              <a:rPr sz="1300" b="1" spc="-10" dirty="0">
                <a:latin typeface="Times New Roman"/>
                <a:cs typeface="Times New Roman"/>
              </a:rPr>
              <a:t>pervi</a:t>
            </a:r>
            <a:r>
              <a:rPr sz="1300" b="1" spc="10" dirty="0">
                <a:latin typeface="Times New Roman"/>
                <a:cs typeface="Times New Roman"/>
              </a:rPr>
              <a:t>s</a:t>
            </a:r>
            <a:r>
              <a:rPr sz="1300" b="1" spc="-35" dirty="0">
                <a:latin typeface="Times New Roman"/>
                <a:cs typeface="Times New Roman"/>
              </a:rPr>
              <a:t>o</a:t>
            </a:r>
            <a:r>
              <a:rPr sz="1300" b="1" spc="-5" dirty="0">
                <a:latin typeface="Times New Roman"/>
                <a:cs typeface="Times New Roman"/>
              </a:rPr>
              <a:t>r’s</a:t>
            </a:r>
            <a:r>
              <a:rPr sz="1300" b="1" spc="10" dirty="0">
                <a:latin typeface="Times New Roman"/>
                <a:cs typeface="Times New Roman"/>
              </a:rPr>
              <a:t> </a:t>
            </a:r>
            <a:r>
              <a:rPr sz="1300" b="1" spc="0" dirty="0">
                <a:latin typeface="Times New Roman"/>
                <a:cs typeface="Times New Roman"/>
              </a:rPr>
              <a:t>O</a:t>
            </a:r>
            <a:r>
              <a:rPr sz="1300" b="1" spc="-35" dirty="0">
                <a:latin typeface="Times New Roman"/>
                <a:cs typeface="Times New Roman"/>
              </a:rPr>
              <a:t>b</a:t>
            </a:r>
            <a:r>
              <a:rPr sz="1300" b="1" spc="-10" dirty="0">
                <a:latin typeface="Times New Roman"/>
                <a:cs typeface="Times New Roman"/>
              </a:rPr>
              <a:t>servat</a:t>
            </a:r>
            <a:r>
              <a:rPr sz="1300" b="1" spc="10" dirty="0">
                <a:latin typeface="Times New Roman"/>
                <a:cs typeface="Times New Roman"/>
              </a:rPr>
              <a:t>i</a:t>
            </a:r>
            <a:r>
              <a:rPr sz="1300" b="1" spc="-10" dirty="0">
                <a:latin typeface="Times New Roman"/>
                <a:cs typeface="Times New Roman"/>
              </a:rPr>
              <a:t>on</a:t>
            </a:r>
            <a:r>
              <a:rPr sz="1300" b="1" spc="10" dirty="0">
                <a:latin typeface="Times New Roman"/>
                <a:cs typeface="Times New Roman"/>
              </a:rPr>
              <a:t> </a:t>
            </a:r>
            <a:r>
              <a:rPr sz="1300" b="1" spc="-10" dirty="0">
                <a:latin typeface="Times New Roman"/>
                <a:cs typeface="Times New Roman"/>
              </a:rPr>
              <a:t>of</a:t>
            </a:r>
            <a:r>
              <a:rPr sz="1300" b="1" spc="-15" dirty="0">
                <a:latin typeface="Times New Roman"/>
                <a:cs typeface="Times New Roman"/>
              </a:rPr>
              <a:t> </a:t>
            </a:r>
            <a:r>
              <a:rPr sz="1300" b="1" spc="-10" dirty="0">
                <a:latin typeface="Times New Roman"/>
                <a:cs typeface="Times New Roman"/>
              </a:rPr>
              <a:t>Fie</a:t>
            </a:r>
            <a:r>
              <a:rPr sz="1300" b="1" spc="10" dirty="0">
                <a:latin typeface="Times New Roman"/>
                <a:cs typeface="Times New Roman"/>
              </a:rPr>
              <a:t>l</a:t>
            </a:r>
            <a:r>
              <a:rPr sz="1300" b="1" spc="-30" dirty="0">
                <a:latin typeface="Times New Roman"/>
                <a:cs typeface="Times New Roman"/>
              </a:rPr>
              <a:t>d</a:t>
            </a:r>
            <a:r>
              <a:rPr sz="1300" b="1" spc="-10" dirty="0">
                <a:latin typeface="Times New Roman"/>
                <a:cs typeface="Times New Roman"/>
              </a:rPr>
              <a:t>-Bas</a:t>
            </a:r>
            <a:r>
              <a:rPr sz="1300" b="1" spc="5" dirty="0">
                <a:latin typeface="Times New Roman"/>
                <a:cs typeface="Times New Roman"/>
              </a:rPr>
              <a:t>e</a:t>
            </a:r>
            <a:r>
              <a:rPr sz="1300" b="1" spc="-15" dirty="0">
                <a:latin typeface="Times New Roman"/>
                <a:cs typeface="Times New Roman"/>
              </a:rPr>
              <a:t>d</a:t>
            </a:r>
            <a:r>
              <a:rPr sz="1300" b="1" spc="-5" dirty="0">
                <a:latin typeface="Times New Roman"/>
                <a:cs typeface="Times New Roman"/>
              </a:rPr>
              <a:t>/</a:t>
            </a:r>
            <a:r>
              <a:rPr sz="1300" b="1" spc="-15" dirty="0">
                <a:latin typeface="Times New Roman"/>
                <a:cs typeface="Times New Roman"/>
              </a:rPr>
              <a:t>S</a:t>
            </a:r>
            <a:r>
              <a:rPr sz="1300" b="1" spc="10" dirty="0">
                <a:latin typeface="Times New Roman"/>
                <a:cs typeface="Times New Roman"/>
              </a:rPr>
              <a:t>t</a:t>
            </a:r>
            <a:r>
              <a:rPr sz="1300" b="1" spc="-15" dirty="0">
                <a:latin typeface="Times New Roman"/>
                <a:cs typeface="Times New Roman"/>
              </a:rPr>
              <a:t>u</a:t>
            </a:r>
            <a:r>
              <a:rPr sz="1300" b="1" spc="-35" dirty="0">
                <a:latin typeface="Times New Roman"/>
                <a:cs typeface="Times New Roman"/>
              </a:rPr>
              <a:t>d</a:t>
            </a:r>
            <a:r>
              <a:rPr sz="1300" b="1" spc="5" dirty="0">
                <a:latin typeface="Times New Roman"/>
                <a:cs typeface="Times New Roman"/>
              </a:rPr>
              <a:t>e</a:t>
            </a:r>
            <a:r>
              <a:rPr sz="1300" b="1" spc="-35" dirty="0">
                <a:latin typeface="Times New Roman"/>
                <a:cs typeface="Times New Roman"/>
              </a:rPr>
              <a:t>n</a:t>
            </a:r>
            <a:r>
              <a:rPr sz="1300" b="1" spc="-5" dirty="0">
                <a:latin typeface="Times New Roman"/>
                <a:cs typeface="Times New Roman"/>
              </a:rPr>
              <a:t>t</a:t>
            </a:r>
            <a:r>
              <a:rPr sz="1300" b="1" spc="10" dirty="0">
                <a:latin typeface="Times New Roman"/>
                <a:cs typeface="Times New Roman"/>
              </a:rPr>
              <a:t> </a:t>
            </a:r>
            <a:r>
              <a:rPr sz="1300" b="1" spc="-10" dirty="0">
                <a:latin typeface="Times New Roman"/>
                <a:cs typeface="Times New Roman"/>
              </a:rPr>
              <a:t>Tea</a:t>
            </a:r>
            <a:r>
              <a:rPr sz="1300" b="1" spc="5" dirty="0">
                <a:latin typeface="Times New Roman"/>
                <a:cs typeface="Times New Roman"/>
              </a:rPr>
              <a:t>c</a:t>
            </a:r>
            <a:r>
              <a:rPr sz="1300" b="1" spc="-35" dirty="0">
                <a:latin typeface="Times New Roman"/>
                <a:cs typeface="Times New Roman"/>
              </a:rPr>
              <a:t>h</a:t>
            </a:r>
            <a:r>
              <a:rPr sz="1300" b="1" spc="-10" dirty="0">
                <a:latin typeface="Times New Roman"/>
                <a:cs typeface="Times New Roman"/>
              </a:rPr>
              <a:t>er</a:t>
            </a:r>
            <a:endParaRPr sz="1300">
              <a:latin typeface="Times New Roman"/>
              <a:cs typeface="Times New Roman"/>
            </a:endParaRPr>
          </a:p>
          <a:p>
            <a:pPr marL="12700" marR="28575" algn="just">
              <a:lnSpc>
                <a:spcPct val="143500"/>
              </a:lnSpc>
              <a:spcBef>
                <a:spcPts val="994"/>
              </a:spcBef>
              <a:tabLst>
                <a:tab pos="3404870" algn="l"/>
                <a:tab pos="3432175" algn="l"/>
                <a:tab pos="6065520" algn="l"/>
                <a:tab pos="6102350" algn="l"/>
              </a:tabLst>
            </a:pPr>
            <a:r>
              <a:rPr sz="1050" spc="5" dirty="0">
                <a:latin typeface="Times New Roman"/>
                <a:cs typeface="Times New Roman"/>
              </a:rPr>
              <a:t>D</a:t>
            </a:r>
            <a:r>
              <a:rPr sz="1050" spc="10" dirty="0">
                <a:latin typeface="Times New Roman"/>
                <a:cs typeface="Times New Roman"/>
              </a:rPr>
              <a:t>a</a:t>
            </a:r>
            <a:r>
              <a:rPr sz="1050" spc="-10" dirty="0">
                <a:latin typeface="Times New Roman"/>
                <a:cs typeface="Times New Roman"/>
              </a:rPr>
              <a:t>t</a:t>
            </a:r>
            <a:r>
              <a:rPr sz="1050" dirty="0">
                <a:latin typeface="Times New Roman"/>
                <a:cs typeface="Times New Roman"/>
              </a:rPr>
              <a:t>e</a:t>
            </a:r>
            <a:r>
              <a:rPr sz="1050" spc="-15" dirty="0">
                <a:latin typeface="Times New Roman"/>
                <a:cs typeface="Times New Roman"/>
              </a:rPr>
              <a:t> </a:t>
            </a:r>
            <a:r>
              <a:rPr sz="1050" u="sng" dirty="0">
                <a:latin typeface="Times New Roman"/>
                <a:cs typeface="Times New Roman"/>
              </a:rPr>
              <a:t> 		</a:t>
            </a:r>
            <a:r>
              <a:rPr sz="1050" spc="-25" dirty="0">
                <a:latin typeface="Times New Roman"/>
                <a:cs typeface="Times New Roman"/>
              </a:rPr>
              <a:t>T</a:t>
            </a:r>
            <a:r>
              <a:rPr sz="1050" spc="15" dirty="0">
                <a:latin typeface="Times New Roman"/>
                <a:cs typeface="Times New Roman"/>
              </a:rPr>
              <a:t>i</a:t>
            </a:r>
            <a:r>
              <a:rPr sz="1050" spc="-30" dirty="0">
                <a:latin typeface="Times New Roman"/>
                <a:cs typeface="Times New Roman"/>
              </a:rPr>
              <a:t>m</a:t>
            </a:r>
            <a:r>
              <a:rPr sz="1050" dirty="0">
                <a:latin typeface="Times New Roman"/>
                <a:cs typeface="Times New Roman"/>
              </a:rPr>
              <a:t>e </a:t>
            </a:r>
            <a:r>
              <a:rPr sz="1050" spc="-10" dirty="0">
                <a:latin typeface="Times New Roman"/>
                <a:cs typeface="Times New Roman"/>
              </a:rPr>
              <a:t> </a:t>
            </a:r>
            <a:r>
              <a:rPr sz="1050" u="sng" dirty="0">
                <a:latin typeface="Times New Roman"/>
                <a:cs typeface="Times New Roman"/>
              </a:rPr>
              <a:t> 	</a:t>
            </a:r>
            <a:r>
              <a:rPr sz="1050" u="sng" spc="-145" dirty="0">
                <a:latin typeface="Times New Roman"/>
                <a:cs typeface="Times New Roman"/>
              </a:rPr>
              <a:t> </a:t>
            </a:r>
            <a:r>
              <a:rPr sz="1050" dirty="0">
                <a:latin typeface="Times New Roman"/>
                <a:cs typeface="Times New Roman"/>
              </a:rPr>
              <a:t> </a:t>
            </a:r>
            <a:r>
              <a:rPr sz="1050" spc="-15" dirty="0">
                <a:latin typeface="Times New Roman"/>
                <a:cs typeface="Times New Roman"/>
              </a:rPr>
              <a:t>F</a:t>
            </a:r>
            <a:r>
              <a:rPr sz="1050" spc="-10" dirty="0">
                <a:latin typeface="Times New Roman"/>
                <a:cs typeface="Times New Roman"/>
              </a:rPr>
              <a:t>i</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d</a:t>
            </a:r>
            <a:r>
              <a:rPr sz="1050" spc="5" dirty="0">
                <a:latin typeface="Times New Roman"/>
                <a:cs typeface="Times New Roman"/>
              </a:rPr>
              <a:t>-</a:t>
            </a:r>
            <a:r>
              <a:rPr sz="1050" spc="-10" dirty="0">
                <a:latin typeface="Times New Roman"/>
                <a:cs typeface="Times New Roman"/>
              </a:rPr>
              <a:t>B</a:t>
            </a:r>
            <a:r>
              <a:rPr sz="1050" spc="10" dirty="0">
                <a:latin typeface="Times New Roman"/>
                <a:cs typeface="Times New Roman"/>
              </a:rPr>
              <a:t>a</a:t>
            </a:r>
            <a:r>
              <a:rPr sz="1050" spc="-5" dirty="0">
                <a:latin typeface="Times New Roman"/>
                <a:cs typeface="Times New Roman"/>
              </a:rPr>
              <a:t>s</a:t>
            </a:r>
            <a:r>
              <a:rPr sz="1050" spc="-15" dirty="0">
                <a:latin typeface="Times New Roman"/>
                <a:cs typeface="Times New Roman"/>
              </a:rPr>
              <a:t>e</a:t>
            </a:r>
            <a:r>
              <a:rPr sz="1050" dirty="0">
                <a:latin typeface="Times New Roman"/>
                <a:cs typeface="Times New Roman"/>
              </a:rPr>
              <a:t>d</a:t>
            </a:r>
            <a:r>
              <a:rPr sz="1050" spc="-10" dirty="0">
                <a:latin typeface="Times New Roman"/>
                <a:cs typeface="Times New Roman"/>
              </a:rPr>
              <a:t>/</a:t>
            </a:r>
            <a:r>
              <a:rPr sz="1050" spc="-1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2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u="sng" dirty="0">
                <a:latin typeface="Times New Roman"/>
                <a:cs typeface="Times New Roman"/>
              </a:rPr>
              <a:t> 			</a:t>
            </a:r>
            <a:r>
              <a:rPr sz="1050" dirty="0">
                <a:latin typeface="Times New Roman"/>
                <a:cs typeface="Times New Roman"/>
              </a:rPr>
              <a:t> </a:t>
            </a:r>
            <a:r>
              <a:rPr sz="1050" spc="-10" dirty="0">
                <a:latin typeface="Times New Roman"/>
                <a:cs typeface="Times New Roman"/>
              </a:rPr>
              <a:t>C</a:t>
            </a:r>
            <a:r>
              <a:rPr sz="1050" dirty="0">
                <a:latin typeface="Times New Roman"/>
                <a:cs typeface="Times New Roman"/>
              </a:rPr>
              <a:t>oo</a:t>
            </a:r>
            <a:r>
              <a:rPr sz="1050" spc="-25" dirty="0">
                <a:latin typeface="Times New Roman"/>
                <a:cs typeface="Times New Roman"/>
              </a:rPr>
              <a:t>p</a:t>
            </a:r>
            <a:r>
              <a:rPr sz="1050" spc="-15" dirty="0">
                <a:latin typeface="Times New Roman"/>
                <a:cs typeface="Times New Roman"/>
              </a:rPr>
              <a:t>e</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ng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a:t>
            </a:r>
            <a:r>
              <a:rPr sz="1050" spc="-5" dirty="0">
                <a:latin typeface="Times New Roman"/>
                <a:cs typeface="Times New Roman"/>
              </a:rPr>
              <a:t> </a:t>
            </a:r>
            <a:r>
              <a:rPr sz="1050" u="sng" dirty="0">
                <a:latin typeface="Times New Roman"/>
                <a:cs typeface="Times New Roman"/>
              </a:rPr>
              <a:t> 	</a:t>
            </a:r>
            <a:r>
              <a:rPr sz="1050" dirty="0">
                <a:latin typeface="Times New Roman"/>
                <a:cs typeface="Times New Roman"/>
              </a:rPr>
              <a:t> </a:t>
            </a:r>
            <a:r>
              <a:rPr sz="1050" spc="-15" dirty="0">
                <a:latin typeface="Times New Roman"/>
                <a:cs typeface="Times New Roman"/>
              </a:rPr>
              <a:t>Sc</a:t>
            </a:r>
            <a:r>
              <a:rPr sz="1050" dirty="0">
                <a:latin typeface="Times New Roman"/>
                <a:cs typeface="Times New Roman"/>
              </a:rPr>
              <a:t>ho</a:t>
            </a:r>
            <a:r>
              <a:rPr sz="1050" spc="-25" dirty="0">
                <a:latin typeface="Times New Roman"/>
                <a:cs typeface="Times New Roman"/>
              </a:rPr>
              <a:t>o</a:t>
            </a:r>
            <a:r>
              <a:rPr sz="1050" spc="-10" dirty="0">
                <a:latin typeface="Times New Roman"/>
                <a:cs typeface="Times New Roman"/>
              </a:rPr>
              <a:t>l</a:t>
            </a:r>
            <a:r>
              <a:rPr sz="1050" dirty="0">
                <a:latin typeface="Times New Roman"/>
                <a:cs typeface="Times New Roman"/>
              </a:rPr>
              <a:t>: </a:t>
            </a:r>
            <a:r>
              <a:rPr sz="1050" spc="-5" dirty="0">
                <a:latin typeface="Times New Roman"/>
                <a:cs typeface="Times New Roman"/>
              </a:rPr>
              <a:t> </a:t>
            </a:r>
            <a:r>
              <a:rPr sz="1050" u="sng" dirty="0">
                <a:latin typeface="Times New Roman"/>
                <a:cs typeface="Times New Roman"/>
              </a:rPr>
              <a:t> 	</a:t>
            </a:r>
            <a:r>
              <a:rPr sz="1050" u="sng" spc="-145" dirty="0">
                <a:latin typeface="Times New Roman"/>
                <a:cs typeface="Times New Roman"/>
              </a:rPr>
              <a:t> </a:t>
            </a:r>
            <a:r>
              <a:rPr sz="1050" dirty="0">
                <a:latin typeface="Times New Roman"/>
                <a:cs typeface="Times New Roman"/>
              </a:rPr>
              <a:t> </a:t>
            </a:r>
            <a:r>
              <a:rPr sz="1050" spc="-20" dirty="0">
                <a:latin typeface="Times New Roman"/>
                <a:cs typeface="Times New Roman"/>
              </a:rPr>
              <a:t>U</a:t>
            </a:r>
            <a:r>
              <a:rPr sz="1050" dirty="0">
                <a:latin typeface="Times New Roman"/>
                <a:cs typeface="Times New Roman"/>
              </a:rPr>
              <a:t>n</a:t>
            </a:r>
            <a:r>
              <a:rPr sz="1050" spc="-10" dirty="0">
                <a:latin typeface="Times New Roman"/>
                <a:cs typeface="Times New Roman"/>
              </a:rPr>
              <a: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y</a:t>
            </a:r>
            <a:r>
              <a:rPr sz="1050" spc="-25" dirty="0">
                <a:latin typeface="Times New Roman"/>
                <a:cs typeface="Times New Roman"/>
              </a:rPr>
              <a:t> </a:t>
            </a:r>
            <a:r>
              <a:rPr sz="1050" spc="10" dirty="0">
                <a:latin typeface="Times New Roman"/>
                <a:cs typeface="Times New Roman"/>
              </a:rPr>
              <a:t>S</a:t>
            </a:r>
            <a:r>
              <a:rPr sz="1050" dirty="0">
                <a:latin typeface="Times New Roman"/>
                <a:cs typeface="Times New Roman"/>
              </a:rPr>
              <a:t>u</a:t>
            </a:r>
            <a:r>
              <a:rPr sz="1050" spc="-25" dirty="0">
                <a:latin typeface="Times New Roman"/>
                <a:cs typeface="Times New Roman"/>
              </a:rPr>
              <a:t>p</a:t>
            </a:r>
            <a:r>
              <a:rPr sz="1050" spc="-15" dirty="0">
                <a:latin typeface="Times New Roman"/>
                <a:cs typeface="Times New Roman"/>
              </a:rPr>
              <a:t>e</a:t>
            </a:r>
            <a:r>
              <a:rPr sz="1050" spc="30" dirty="0">
                <a:latin typeface="Times New Roman"/>
                <a:cs typeface="Times New Roman"/>
              </a:rPr>
              <a:t>r</a:t>
            </a:r>
            <a:r>
              <a:rPr sz="1050" spc="-25" dirty="0">
                <a:latin typeface="Times New Roman"/>
                <a:cs typeface="Times New Roman"/>
              </a:rPr>
              <a:t>v</a:t>
            </a:r>
            <a:r>
              <a:rPr sz="1050" spc="-10" dirty="0">
                <a:latin typeface="Times New Roman"/>
                <a:cs typeface="Times New Roman"/>
              </a:rPr>
              <a:t>i</a:t>
            </a:r>
            <a:r>
              <a:rPr sz="1050" spc="20" dirty="0">
                <a:latin typeface="Times New Roman"/>
                <a:cs typeface="Times New Roman"/>
              </a:rPr>
              <a:t>s</a:t>
            </a:r>
            <a:r>
              <a:rPr sz="1050" spc="-25" dirty="0">
                <a:latin typeface="Times New Roman"/>
                <a:cs typeface="Times New Roman"/>
              </a:rPr>
              <a:t>o</a:t>
            </a:r>
            <a:r>
              <a:rPr sz="1050" spc="5" dirty="0">
                <a:latin typeface="Times New Roman"/>
                <a:cs typeface="Times New Roman"/>
              </a:rPr>
              <a:t>r</a:t>
            </a:r>
            <a:r>
              <a:rPr sz="1050" dirty="0">
                <a:latin typeface="Times New Roman"/>
                <a:cs typeface="Times New Roman"/>
              </a:rPr>
              <a:t>:</a:t>
            </a:r>
            <a:r>
              <a:rPr sz="1050" spc="-5" dirty="0">
                <a:latin typeface="Times New Roman"/>
                <a:cs typeface="Times New Roman"/>
              </a:rPr>
              <a:t> </a:t>
            </a:r>
            <a:r>
              <a:rPr sz="1050" u="sng" dirty="0">
                <a:latin typeface="Times New Roman"/>
                <a:cs typeface="Times New Roman"/>
              </a:rPr>
              <a:t> 		</a:t>
            </a:r>
            <a:r>
              <a:rPr sz="1050" u="sng" spc="-5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h</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spc="-10" dirty="0">
                <a:latin typeface="Times New Roman"/>
                <a:cs typeface="Times New Roman"/>
              </a:rPr>
              <a:t>C</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d</a:t>
            </a:r>
            <a:r>
              <a:rPr sz="1050" spc="-10" dirty="0">
                <a:latin typeface="Times New Roman"/>
                <a:cs typeface="Times New Roman"/>
              </a:rPr>
              <a:t>i</a:t>
            </a:r>
            <a:r>
              <a:rPr sz="1050" spc="-25" dirty="0">
                <a:latin typeface="Times New Roman"/>
                <a:cs typeface="Times New Roman"/>
              </a:rPr>
              <a:t>d</a:t>
            </a:r>
            <a:r>
              <a:rPr sz="1050" spc="10" dirty="0">
                <a:latin typeface="Times New Roman"/>
                <a:cs typeface="Times New Roman"/>
              </a:rPr>
              <a:t>a</a:t>
            </a:r>
            <a:r>
              <a:rPr sz="1050" spc="-10" dirty="0">
                <a:latin typeface="Times New Roman"/>
                <a:cs typeface="Times New Roman"/>
              </a:rPr>
              <a:t>t</a:t>
            </a:r>
            <a:r>
              <a:rPr sz="1050" spc="10" dirty="0">
                <a:latin typeface="Times New Roman"/>
                <a:cs typeface="Times New Roman"/>
              </a:rPr>
              <a:t>e</a:t>
            </a:r>
            <a:r>
              <a:rPr sz="1050" dirty="0">
                <a:latin typeface="Times New Roman"/>
                <a:cs typeface="Times New Roman"/>
              </a:rPr>
              <a:t>: </a:t>
            </a:r>
            <a:r>
              <a:rPr sz="1050" spc="-5" dirty="0">
                <a:latin typeface="Times New Roman"/>
                <a:cs typeface="Times New Roman"/>
              </a:rPr>
              <a:t> </a:t>
            </a:r>
            <a:r>
              <a:rPr sz="1050" u="sng" dirty="0">
                <a:latin typeface="Times New Roman"/>
                <a:cs typeface="Times New Roman"/>
              </a:rPr>
              <a:t> 		</a:t>
            </a:r>
            <a:endParaRPr sz="1050">
              <a:latin typeface="Times New Roman"/>
              <a:cs typeface="Times New Roman"/>
            </a:endParaRPr>
          </a:p>
          <a:p>
            <a:pPr marL="1841500">
              <a:lnSpc>
                <a:spcPts val="1225"/>
              </a:lnSpc>
              <a:tabLst>
                <a:tab pos="5042535" algn="l"/>
              </a:tabLst>
            </a:pPr>
            <a:r>
              <a:rPr sz="1050" spc="-15" dirty="0">
                <a:latin typeface="Times New Roman"/>
                <a:cs typeface="Times New Roman"/>
              </a:rPr>
              <a:t>S</a:t>
            </a:r>
            <a:r>
              <a:rPr sz="1050" spc="-10" dirty="0">
                <a:latin typeface="Times New Roman"/>
                <a:cs typeface="Times New Roman"/>
              </a:rPr>
              <a:t>i</a:t>
            </a:r>
            <a:r>
              <a:rPr sz="1050" dirty="0">
                <a:latin typeface="Times New Roman"/>
                <a:cs typeface="Times New Roman"/>
              </a:rPr>
              <a:t>g</a:t>
            </a:r>
            <a:r>
              <a:rPr sz="1050" spc="-25" dirty="0">
                <a:latin typeface="Times New Roman"/>
                <a:cs typeface="Times New Roman"/>
              </a:rPr>
              <a:t>n</a:t>
            </a:r>
            <a:r>
              <a:rPr sz="1050" spc="10" dirty="0">
                <a:latin typeface="Times New Roman"/>
                <a:cs typeface="Times New Roman"/>
              </a:rPr>
              <a:t>a</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dirty="0">
                <a:latin typeface="Times New Roman"/>
                <a:cs typeface="Times New Roman"/>
              </a:rPr>
              <a:t>e	</a:t>
            </a:r>
            <a:r>
              <a:rPr sz="1050" spc="-15" dirty="0">
                <a:latin typeface="Times New Roman"/>
                <a:cs typeface="Times New Roman"/>
              </a:rPr>
              <a:t>S</a:t>
            </a:r>
            <a:r>
              <a:rPr sz="1050" spc="-10" dirty="0">
                <a:latin typeface="Times New Roman"/>
                <a:cs typeface="Times New Roman"/>
              </a:rPr>
              <a:t>i</a:t>
            </a:r>
            <a:r>
              <a:rPr sz="1050" dirty="0">
                <a:latin typeface="Times New Roman"/>
                <a:cs typeface="Times New Roman"/>
              </a:rPr>
              <a:t>g</a:t>
            </a:r>
            <a:r>
              <a:rPr sz="1050" spc="-25" dirty="0">
                <a:latin typeface="Times New Roman"/>
                <a:cs typeface="Times New Roman"/>
              </a:rPr>
              <a:t>n</a:t>
            </a:r>
            <a:r>
              <a:rPr sz="1050" spc="10" dirty="0">
                <a:latin typeface="Times New Roman"/>
                <a:cs typeface="Times New Roman"/>
              </a:rPr>
              <a:t>a</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dirty="0">
                <a:latin typeface="Times New Roman"/>
                <a:cs typeface="Times New Roman"/>
              </a:rPr>
              <a:t>e</a:t>
            </a:r>
            <a:endParaRPr sz="1050">
              <a:latin typeface="Times New Roman"/>
              <a:cs typeface="Times New Roman"/>
            </a:endParaRPr>
          </a:p>
          <a:p>
            <a:pPr>
              <a:lnSpc>
                <a:spcPct val="100000"/>
              </a:lnSpc>
              <a:spcBef>
                <a:spcPts val="21"/>
              </a:spcBef>
            </a:pPr>
            <a:endParaRPr sz="1050">
              <a:latin typeface="Times New Roman"/>
              <a:cs typeface="Times New Roman"/>
            </a:endParaRPr>
          </a:p>
          <a:p>
            <a:pPr marL="13335" marR="6350">
              <a:lnSpc>
                <a:spcPts val="1200"/>
              </a:lnSpc>
            </a:pPr>
            <a:r>
              <a:rPr sz="1050" spc="-10" dirty="0">
                <a:latin typeface="Times New Roman"/>
                <a:cs typeface="Times New Roman"/>
              </a:rPr>
              <a:t>B</a:t>
            </a:r>
            <a:r>
              <a:rPr sz="1050" spc="10" dirty="0">
                <a:latin typeface="Times New Roman"/>
                <a:cs typeface="Times New Roman"/>
              </a:rPr>
              <a:t>a</a:t>
            </a:r>
            <a:r>
              <a:rPr sz="1050" spc="-5" dirty="0">
                <a:latin typeface="Times New Roman"/>
                <a:cs typeface="Times New Roman"/>
              </a:rPr>
              <a:t>s</a:t>
            </a:r>
            <a:r>
              <a:rPr sz="1050" spc="-15" dirty="0">
                <a:latin typeface="Times New Roman"/>
                <a:cs typeface="Times New Roman"/>
              </a:rPr>
              <a:t>e</a:t>
            </a:r>
            <a:r>
              <a:rPr sz="1050" dirty="0">
                <a:latin typeface="Times New Roman"/>
                <a:cs typeface="Times New Roman"/>
              </a:rPr>
              <a:t>d</a:t>
            </a:r>
            <a:r>
              <a:rPr sz="1050" spc="120" dirty="0">
                <a:latin typeface="Times New Roman"/>
                <a:cs typeface="Times New Roman"/>
              </a:rPr>
              <a:t> </a:t>
            </a:r>
            <a:r>
              <a:rPr sz="1050" dirty="0">
                <a:latin typeface="Times New Roman"/>
                <a:cs typeface="Times New Roman"/>
              </a:rPr>
              <a:t>on </a:t>
            </a:r>
            <a:r>
              <a:rPr sz="1050" spc="-120" dirty="0">
                <a:latin typeface="Times New Roman"/>
                <a:cs typeface="Times New Roman"/>
              </a:rPr>
              <a:t> </a:t>
            </a:r>
            <a:r>
              <a:rPr sz="1050" dirty="0">
                <a:latin typeface="Times New Roman"/>
                <a:cs typeface="Times New Roman"/>
              </a:rPr>
              <a:t>yo</a:t>
            </a:r>
            <a:r>
              <a:rPr sz="1050" spc="-25" dirty="0">
                <a:latin typeface="Times New Roman"/>
                <a:cs typeface="Times New Roman"/>
              </a:rPr>
              <a:t>u</a:t>
            </a:r>
            <a:r>
              <a:rPr sz="1050" dirty="0">
                <a:latin typeface="Times New Roman"/>
                <a:cs typeface="Times New Roman"/>
              </a:rPr>
              <a:t>r </a:t>
            </a:r>
            <a:r>
              <a:rPr sz="1050" spc="-110" dirty="0">
                <a:latin typeface="Times New Roman"/>
                <a:cs typeface="Times New Roman"/>
              </a:rPr>
              <a:t> </a:t>
            </a:r>
            <a:r>
              <a:rPr sz="1050" spc="-25" dirty="0">
                <a:latin typeface="Times New Roman"/>
                <a:cs typeface="Times New Roman"/>
              </a:rPr>
              <a:t>o</a:t>
            </a:r>
            <a:r>
              <a:rPr sz="1050" dirty="0">
                <a:latin typeface="Times New Roman"/>
                <a:cs typeface="Times New Roman"/>
              </a:rPr>
              <a:t>b</a:t>
            </a:r>
            <a:r>
              <a:rPr sz="1050" spc="-5" dirty="0">
                <a:latin typeface="Times New Roman"/>
                <a:cs typeface="Times New Roman"/>
              </a:rPr>
              <a:t>s</a:t>
            </a:r>
            <a:r>
              <a:rPr sz="1050" spc="-15" dirty="0">
                <a:latin typeface="Times New Roman"/>
                <a:cs typeface="Times New Roman"/>
              </a:rPr>
              <a:t>e</a:t>
            </a:r>
            <a:r>
              <a:rPr sz="1050" spc="30" dirty="0">
                <a:latin typeface="Times New Roman"/>
                <a:cs typeface="Times New Roman"/>
              </a:rPr>
              <a:t>r</a:t>
            </a:r>
            <a:r>
              <a:rPr sz="1050" spc="-25" dirty="0">
                <a:latin typeface="Times New Roman"/>
                <a:cs typeface="Times New Roman"/>
              </a:rPr>
              <a:t>v</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 </a:t>
            </a:r>
            <a:r>
              <a:rPr sz="1050" spc="-120" dirty="0">
                <a:latin typeface="Times New Roman"/>
                <a:cs typeface="Times New Roman"/>
              </a:rPr>
              <a:t> </a:t>
            </a:r>
            <a:r>
              <a:rPr sz="1050" spc="10" dirty="0">
                <a:latin typeface="Times New Roman"/>
                <a:cs typeface="Times New Roman"/>
              </a:rPr>
              <a:t>a</a:t>
            </a:r>
            <a:r>
              <a:rPr sz="1050" dirty="0">
                <a:latin typeface="Times New Roman"/>
                <a:cs typeface="Times New Roman"/>
              </a:rPr>
              <a:t>d</a:t>
            </a:r>
            <a:r>
              <a:rPr sz="1050" spc="-25" dirty="0">
                <a:latin typeface="Times New Roman"/>
                <a:cs typeface="Times New Roman"/>
              </a:rPr>
              <a:t>d</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s </a:t>
            </a:r>
            <a:r>
              <a:rPr sz="1050" spc="-125" dirty="0">
                <a:latin typeface="Times New Roman"/>
                <a:cs typeface="Times New Roman"/>
              </a:rPr>
              <a:t> </a:t>
            </a:r>
            <a:r>
              <a:rPr sz="1050" spc="-15" dirty="0">
                <a:latin typeface="Times New Roman"/>
                <a:cs typeface="Times New Roman"/>
              </a:rPr>
              <a:t>e</a:t>
            </a:r>
            <a:r>
              <a:rPr sz="1050" spc="10" dirty="0">
                <a:latin typeface="Times New Roman"/>
                <a:cs typeface="Times New Roman"/>
              </a:rPr>
              <a:t>ac</a:t>
            </a:r>
            <a:r>
              <a:rPr sz="1050" dirty="0">
                <a:latin typeface="Times New Roman"/>
                <a:cs typeface="Times New Roman"/>
              </a:rPr>
              <a:t>h</a:t>
            </a:r>
            <a:r>
              <a:rPr sz="1050" spc="120" dirty="0">
                <a:latin typeface="Times New Roman"/>
                <a:cs typeface="Times New Roman"/>
              </a:rPr>
              <a:t> </a:t>
            </a:r>
            <a:r>
              <a:rPr sz="1050" dirty="0">
                <a:latin typeface="Times New Roman"/>
                <a:cs typeface="Times New Roman"/>
              </a:rPr>
              <a:t>of</a:t>
            </a:r>
            <a:r>
              <a:rPr sz="1050" spc="1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130" dirty="0">
                <a:latin typeface="Times New Roman"/>
                <a:cs typeface="Times New Roman"/>
              </a:rPr>
              <a:t> </a:t>
            </a:r>
            <a:r>
              <a:rPr sz="1050" spc="5" dirty="0">
                <a:latin typeface="Times New Roman"/>
                <a:cs typeface="Times New Roman"/>
              </a:rPr>
              <a:t>f</a:t>
            </a:r>
            <a:r>
              <a:rPr sz="1050" spc="-25" dirty="0">
                <a:latin typeface="Times New Roman"/>
                <a:cs typeface="Times New Roman"/>
              </a:rPr>
              <a:t>o</a:t>
            </a:r>
            <a:r>
              <a:rPr sz="1050" spc="15" dirty="0">
                <a:latin typeface="Times New Roman"/>
                <a:cs typeface="Times New Roman"/>
              </a:rPr>
              <a:t>l</a:t>
            </a:r>
            <a:r>
              <a:rPr sz="1050" spc="-10" dirty="0">
                <a:latin typeface="Times New Roman"/>
                <a:cs typeface="Times New Roman"/>
              </a:rPr>
              <a:t>l</a:t>
            </a:r>
            <a:r>
              <a:rPr sz="1050" dirty="0">
                <a:latin typeface="Times New Roman"/>
                <a:cs typeface="Times New Roman"/>
              </a:rPr>
              <a:t>o</a:t>
            </a:r>
            <a:r>
              <a:rPr sz="1050" spc="-20" dirty="0">
                <a:latin typeface="Times New Roman"/>
                <a:cs typeface="Times New Roman"/>
              </a:rPr>
              <a:t>w</a:t>
            </a:r>
            <a:r>
              <a:rPr sz="1050" spc="15" dirty="0">
                <a:latin typeface="Times New Roman"/>
                <a:cs typeface="Times New Roman"/>
              </a:rPr>
              <a:t>i</a:t>
            </a:r>
            <a:r>
              <a:rPr sz="1050" dirty="0">
                <a:latin typeface="Times New Roman"/>
                <a:cs typeface="Times New Roman"/>
              </a:rPr>
              <a:t>ng</a:t>
            </a:r>
            <a:r>
              <a:rPr sz="1050" spc="120" dirty="0">
                <a:latin typeface="Times New Roman"/>
                <a:cs typeface="Times New Roman"/>
              </a:rPr>
              <a:t> </a:t>
            </a:r>
            <a:r>
              <a:rPr sz="1050" spc="10" dirty="0">
                <a:latin typeface="Times New Roman"/>
                <a:cs typeface="Times New Roman"/>
              </a:rPr>
              <a:t>a</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a</a:t>
            </a:r>
            <a:r>
              <a:rPr sz="1050" dirty="0">
                <a:latin typeface="Times New Roman"/>
                <a:cs typeface="Times New Roman"/>
              </a:rPr>
              <a:t>s </a:t>
            </a:r>
            <a:r>
              <a:rPr sz="1050" spc="-125" dirty="0">
                <a:latin typeface="Times New Roman"/>
                <a:cs typeface="Times New Roman"/>
              </a:rPr>
              <a:t> </a:t>
            </a:r>
            <a:r>
              <a:rPr sz="1050" spc="-25" dirty="0">
                <a:latin typeface="Times New Roman"/>
                <a:cs typeface="Times New Roman"/>
              </a:rPr>
              <a:t>u</a:t>
            </a:r>
            <a:r>
              <a:rPr sz="1050" spc="-5" dirty="0">
                <a:latin typeface="Times New Roman"/>
                <a:cs typeface="Times New Roman"/>
              </a:rPr>
              <a:t>s</a:t>
            </a:r>
            <a:r>
              <a:rPr sz="1050" spc="-10" dirty="0">
                <a:latin typeface="Times New Roman"/>
                <a:cs typeface="Times New Roman"/>
              </a:rPr>
              <a:t>i</a:t>
            </a:r>
            <a:r>
              <a:rPr sz="1050" dirty="0">
                <a:latin typeface="Times New Roman"/>
                <a:cs typeface="Times New Roman"/>
              </a:rPr>
              <a:t>ng</a:t>
            </a:r>
            <a:r>
              <a:rPr sz="1050" spc="120" dirty="0">
                <a:latin typeface="Times New Roman"/>
                <a:cs typeface="Times New Roman"/>
              </a:rPr>
              <a:t> </a:t>
            </a:r>
            <a:r>
              <a:rPr sz="1050" spc="-5" dirty="0">
                <a:latin typeface="Times New Roman"/>
                <a:cs typeface="Times New Roman"/>
              </a:rPr>
              <a:t>s</a:t>
            </a:r>
            <a:r>
              <a:rPr sz="1050" spc="-10" dirty="0">
                <a:latin typeface="Times New Roman"/>
                <a:cs typeface="Times New Roman"/>
              </a:rPr>
              <a:t>t</a:t>
            </a:r>
            <a:r>
              <a:rPr sz="1050" spc="10" dirty="0">
                <a:latin typeface="Times New Roman"/>
                <a:cs typeface="Times New Roman"/>
              </a:rPr>
              <a:t>a</a:t>
            </a:r>
            <a:r>
              <a:rPr sz="1050" spc="-10" dirty="0">
                <a:latin typeface="Times New Roman"/>
                <a:cs typeface="Times New Roman"/>
              </a:rPr>
              <a:t>t</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s </a:t>
            </a:r>
            <a:r>
              <a:rPr sz="1050" spc="-125" dirty="0">
                <a:latin typeface="Times New Roman"/>
                <a:cs typeface="Times New Roman"/>
              </a:rPr>
              <a:t> </a:t>
            </a:r>
            <a:r>
              <a:rPr sz="1050" spc="5" dirty="0">
                <a:latin typeface="Times New Roman"/>
                <a:cs typeface="Times New Roman"/>
              </a:rPr>
              <a:t>w</a:t>
            </a:r>
            <a:r>
              <a:rPr sz="1050" dirty="0">
                <a:latin typeface="Times New Roman"/>
                <a:cs typeface="Times New Roman"/>
              </a:rPr>
              <a:t>h</a:t>
            </a:r>
            <a:r>
              <a:rPr sz="1050" spc="-10" dirty="0">
                <a:latin typeface="Times New Roman"/>
                <a:cs typeface="Times New Roman"/>
              </a:rPr>
              <a:t>i</a:t>
            </a:r>
            <a:r>
              <a:rPr sz="1050" spc="10" dirty="0">
                <a:latin typeface="Times New Roman"/>
                <a:cs typeface="Times New Roman"/>
              </a:rPr>
              <a:t>c</a:t>
            </a:r>
            <a:r>
              <a:rPr sz="1050" dirty="0">
                <a:latin typeface="Times New Roman"/>
                <a:cs typeface="Times New Roman"/>
              </a:rPr>
              <a:t>h</a:t>
            </a:r>
            <a:r>
              <a:rPr sz="1050" spc="120" dirty="0">
                <a:latin typeface="Times New Roman"/>
                <a:cs typeface="Times New Roman"/>
              </a:rPr>
              <a:t> </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c</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spc="-10" dirty="0">
                <a:latin typeface="Times New Roman"/>
                <a:cs typeface="Times New Roman"/>
              </a:rPr>
              <a:t>l</a:t>
            </a:r>
            <a:r>
              <a:rPr sz="1050" dirty="0">
                <a:latin typeface="Times New Roman"/>
                <a:cs typeface="Times New Roman"/>
              </a:rPr>
              <a:t>y</a:t>
            </a:r>
            <a:r>
              <a:rPr sz="1050" spc="120" dirty="0">
                <a:latin typeface="Times New Roman"/>
                <a:cs typeface="Times New Roman"/>
              </a:rPr>
              <a:t> </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f</a:t>
            </a:r>
            <a:r>
              <a:rPr sz="1050" spc="-10" dirty="0">
                <a:latin typeface="Times New Roman"/>
                <a:cs typeface="Times New Roman"/>
              </a:rPr>
              <a:t>l</a:t>
            </a:r>
            <a:r>
              <a:rPr sz="1050" spc="-15" dirty="0">
                <a:latin typeface="Times New Roman"/>
                <a:cs typeface="Times New Roman"/>
              </a:rPr>
              <a:t>e</a:t>
            </a:r>
            <a:r>
              <a:rPr sz="1050" spc="10" dirty="0">
                <a:latin typeface="Times New Roman"/>
                <a:cs typeface="Times New Roman"/>
              </a:rPr>
              <a:t>c</a:t>
            </a:r>
            <a:r>
              <a:rPr sz="1050" spc="-10" dirty="0">
                <a:latin typeface="Times New Roman"/>
                <a:cs typeface="Times New Roman"/>
              </a:rPr>
              <a:t>t</a:t>
            </a:r>
            <a:r>
              <a:rPr sz="1050" dirty="0">
                <a:latin typeface="Times New Roman"/>
                <a:cs typeface="Times New Roman"/>
              </a:rPr>
              <a:t>s </a:t>
            </a:r>
            <a:r>
              <a:rPr sz="1050" spc="-125" dirty="0">
                <a:latin typeface="Times New Roman"/>
                <a:cs typeface="Times New Roman"/>
              </a:rPr>
              <a:t> </a:t>
            </a:r>
            <a:r>
              <a:rPr sz="1050" spc="-10" dirty="0">
                <a:latin typeface="Times New Roman"/>
                <a:cs typeface="Times New Roman"/>
              </a:rPr>
              <a:t>t</a:t>
            </a:r>
            <a:r>
              <a:rPr sz="1050" dirty="0">
                <a:latin typeface="Times New Roman"/>
                <a:cs typeface="Times New Roman"/>
              </a:rPr>
              <a:t>he q</a:t>
            </a:r>
            <a:r>
              <a:rPr sz="1050" spc="-25" dirty="0">
                <a:latin typeface="Times New Roman"/>
                <a:cs typeface="Times New Roman"/>
              </a:rPr>
              <a:t>u</a:t>
            </a:r>
            <a:r>
              <a:rPr sz="1050" spc="10" dirty="0">
                <a:latin typeface="Times New Roman"/>
                <a:cs typeface="Times New Roman"/>
              </a:rPr>
              <a:t>a</a:t>
            </a:r>
            <a:r>
              <a:rPr sz="1050" spc="-10" dirty="0">
                <a:latin typeface="Times New Roman"/>
                <a:cs typeface="Times New Roman"/>
              </a:rPr>
              <a:t>lit</a:t>
            </a:r>
            <a:r>
              <a:rPr sz="1050" dirty="0">
                <a:latin typeface="Times New Roman"/>
                <a:cs typeface="Times New Roman"/>
              </a:rPr>
              <a:t>y p</a:t>
            </a:r>
            <a:r>
              <a:rPr sz="1050" spc="-15" dirty="0">
                <a:latin typeface="Times New Roman"/>
                <a:cs typeface="Times New Roman"/>
              </a:rPr>
              <a:t>e</a:t>
            </a:r>
            <a:r>
              <a:rPr sz="1050" spc="5" dirty="0">
                <a:latin typeface="Times New Roman"/>
                <a:cs typeface="Times New Roman"/>
              </a:rPr>
              <a:t>rf</a:t>
            </a:r>
            <a:r>
              <a:rPr sz="1050" spc="-25" dirty="0">
                <a:latin typeface="Times New Roman"/>
                <a:cs typeface="Times New Roman"/>
              </a:rPr>
              <a:t>o</a:t>
            </a:r>
            <a:r>
              <a:rPr sz="1050" spc="30" dirty="0">
                <a:latin typeface="Times New Roman"/>
                <a:cs typeface="Times New Roman"/>
              </a:rPr>
              <a:t>r</a:t>
            </a:r>
            <a:r>
              <a:rPr sz="1050" spc="-55" dirty="0">
                <a:latin typeface="Times New Roman"/>
                <a:cs typeface="Times New Roman"/>
              </a:rPr>
              <a:t>m</a:t>
            </a:r>
            <a:r>
              <a:rPr sz="1050" spc="30" dirty="0">
                <a:latin typeface="Times New Roman"/>
                <a:cs typeface="Times New Roman"/>
              </a:rPr>
              <a:t>a</a:t>
            </a:r>
            <a:r>
              <a:rPr sz="1050" spc="-25" dirty="0">
                <a:latin typeface="Times New Roman"/>
                <a:cs typeface="Times New Roman"/>
              </a:rPr>
              <a:t>n</a:t>
            </a:r>
            <a:r>
              <a:rPr sz="1050" spc="-15" dirty="0">
                <a:latin typeface="Times New Roman"/>
                <a:cs typeface="Times New Roman"/>
              </a:rPr>
              <a:t>c</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0" dirty="0">
                <a:latin typeface="Times New Roman"/>
                <a:cs typeface="Times New Roman"/>
              </a:rPr>
              <a:t> </a:t>
            </a:r>
            <a:r>
              <a:rPr sz="1050" spc="-20" dirty="0">
                <a:latin typeface="Times New Roman"/>
                <a:cs typeface="Times New Roman"/>
              </a:rPr>
              <a:t>f</a:t>
            </a:r>
            <a:r>
              <a:rPr sz="1050" spc="-10" dirty="0">
                <a:latin typeface="Times New Roman"/>
                <a:cs typeface="Times New Roman"/>
              </a:rPr>
              <a:t>i</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d</a:t>
            </a:r>
            <a:r>
              <a:rPr sz="1050" spc="5" dirty="0">
                <a:latin typeface="Times New Roman"/>
                <a:cs typeface="Times New Roman"/>
              </a:rPr>
              <a:t>-</a:t>
            </a:r>
            <a:r>
              <a:rPr sz="1050" dirty="0">
                <a:latin typeface="Times New Roman"/>
                <a:cs typeface="Times New Roman"/>
              </a:rPr>
              <a:t>b</a:t>
            </a:r>
            <a:r>
              <a:rPr sz="1050" spc="10" dirty="0">
                <a:latin typeface="Times New Roman"/>
                <a:cs typeface="Times New Roman"/>
              </a:rPr>
              <a:t>a</a:t>
            </a:r>
            <a:r>
              <a:rPr sz="1050" spc="-5" dirty="0">
                <a:latin typeface="Times New Roman"/>
                <a:cs typeface="Times New Roman"/>
              </a:rPr>
              <a:t>s</a:t>
            </a:r>
            <a:r>
              <a:rPr sz="1050" spc="-15" dirty="0">
                <a:latin typeface="Times New Roman"/>
                <a:cs typeface="Times New Roman"/>
              </a:rPr>
              <a:t>e</a:t>
            </a:r>
            <a:r>
              <a:rPr sz="1050" dirty="0">
                <a:latin typeface="Times New Roman"/>
                <a:cs typeface="Times New Roman"/>
              </a:rPr>
              <a:t>d</a:t>
            </a:r>
            <a:r>
              <a:rPr sz="1050" spc="-10" dirty="0">
                <a:latin typeface="Times New Roman"/>
                <a:cs typeface="Times New Roman"/>
              </a:rPr>
              <a:t>/</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5" dirty="0">
                <a:latin typeface="Times New Roman"/>
                <a:cs typeface="Times New Roman"/>
              </a:rPr>
              <a:t> </a:t>
            </a:r>
            <a:r>
              <a:rPr sz="1050" spc="-10"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dirty="0">
                <a:latin typeface="Times New Roman"/>
                <a:cs typeface="Times New Roman"/>
              </a:rPr>
              <a:t>h</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a:t>
            </a:r>
            <a:endParaRPr sz="1050">
              <a:latin typeface="Times New Roman"/>
              <a:cs typeface="Times New Roman"/>
            </a:endParaRPr>
          </a:p>
          <a:p>
            <a:pPr>
              <a:lnSpc>
                <a:spcPct val="100000"/>
              </a:lnSpc>
              <a:spcBef>
                <a:spcPts val="41"/>
              </a:spcBef>
            </a:pPr>
            <a:endParaRPr sz="950">
              <a:latin typeface="Times New Roman"/>
              <a:cs typeface="Times New Roman"/>
            </a:endParaRPr>
          </a:p>
          <a:p>
            <a:pPr marL="241935" indent="-228600" algn="just">
              <a:lnSpc>
                <a:spcPct val="100000"/>
              </a:lnSpc>
              <a:buFont typeface="Times New Roman"/>
              <a:buAutoNum type="arabicPeriod"/>
              <a:tabLst>
                <a:tab pos="242570" algn="l"/>
              </a:tabLst>
            </a:pPr>
            <a:r>
              <a:rPr sz="1050" spc="-5" dirty="0">
                <a:latin typeface="Times New Roman"/>
                <a:cs typeface="Times New Roman"/>
              </a:rPr>
              <a:t>M</a:t>
            </a:r>
            <a:r>
              <a:rPr sz="1050" spc="10" dirty="0">
                <a:latin typeface="Times New Roman"/>
                <a:cs typeface="Times New Roman"/>
              </a:rPr>
              <a:t>a</a:t>
            </a:r>
            <a:r>
              <a:rPr sz="1050" spc="-25" dirty="0">
                <a:latin typeface="Times New Roman"/>
                <a:cs typeface="Times New Roman"/>
              </a:rPr>
              <a:t>n</a:t>
            </a:r>
            <a:r>
              <a:rPr sz="1050" spc="10" dirty="0">
                <a:latin typeface="Times New Roman"/>
                <a:cs typeface="Times New Roman"/>
              </a:rPr>
              <a:t>a</a:t>
            </a:r>
            <a:r>
              <a:rPr sz="1050" spc="-25" dirty="0">
                <a:latin typeface="Times New Roman"/>
                <a:cs typeface="Times New Roman"/>
              </a:rPr>
              <a:t>g</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20"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spc="5"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0" dirty="0">
                <a:latin typeface="Times New Roman"/>
                <a:cs typeface="Times New Roman"/>
              </a:rPr>
              <a:t>t</a:t>
            </a:r>
            <a:r>
              <a:rPr sz="1050" spc="30" dirty="0">
                <a:latin typeface="Times New Roman"/>
                <a:cs typeface="Times New Roman"/>
              </a:rPr>
              <a:t>r</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dirty="0">
                <a:latin typeface="Times New Roman"/>
                <a:cs typeface="Times New Roman"/>
              </a:rPr>
              <a:t>T</a:t>
            </a:r>
            <a:r>
              <a:rPr sz="1050" spc="15" dirty="0">
                <a:latin typeface="Times New Roman"/>
                <a:cs typeface="Times New Roman"/>
              </a:rPr>
              <a:t>i</a:t>
            </a:r>
            <a:r>
              <a:rPr sz="1050" spc="-30" dirty="0">
                <a:latin typeface="Times New Roman"/>
                <a:cs typeface="Times New Roman"/>
              </a:rPr>
              <a:t>m</a:t>
            </a:r>
            <a:r>
              <a:rPr sz="1050" dirty="0">
                <a:latin typeface="Times New Roman"/>
                <a:cs typeface="Times New Roman"/>
              </a:rPr>
              <a:t>e</a:t>
            </a:r>
            <a:endParaRPr sz="1050">
              <a:latin typeface="Times New Roman"/>
              <a:cs typeface="Times New Roman"/>
            </a:endParaRPr>
          </a:p>
          <a:p>
            <a:pPr>
              <a:lnSpc>
                <a:spcPct val="100000"/>
              </a:lnSpc>
              <a:spcBef>
                <a:spcPts val="13"/>
              </a:spcBef>
              <a:buFont typeface="Times New Roman"/>
              <a:buAutoNum type="arabicPeriod"/>
            </a:pPr>
            <a:endParaRPr sz="1000">
              <a:latin typeface="Times New Roman"/>
              <a:cs typeface="Times New Roman"/>
            </a:endParaRPr>
          </a:p>
          <a:p>
            <a:pPr marL="241935" indent="-228600" algn="just">
              <a:lnSpc>
                <a:spcPct val="100000"/>
              </a:lnSpc>
              <a:buFont typeface="Times New Roman"/>
              <a:buAutoNum type="arabicPeriod"/>
              <a:tabLst>
                <a:tab pos="242570" algn="l"/>
              </a:tabLst>
            </a:pPr>
            <a:r>
              <a:rPr sz="1050" spc="-5" dirty="0">
                <a:latin typeface="Times New Roman"/>
                <a:cs typeface="Times New Roman"/>
              </a:rPr>
              <a:t>M</a:t>
            </a:r>
            <a:r>
              <a:rPr sz="1050" spc="10" dirty="0">
                <a:latin typeface="Times New Roman"/>
                <a:cs typeface="Times New Roman"/>
              </a:rPr>
              <a:t>a</a:t>
            </a:r>
            <a:r>
              <a:rPr sz="1050" spc="-25" dirty="0">
                <a:latin typeface="Times New Roman"/>
                <a:cs typeface="Times New Roman"/>
              </a:rPr>
              <a:t>n</a:t>
            </a:r>
            <a:r>
              <a:rPr sz="1050" spc="10" dirty="0">
                <a:latin typeface="Times New Roman"/>
                <a:cs typeface="Times New Roman"/>
              </a:rPr>
              <a:t>a</a:t>
            </a:r>
            <a:r>
              <a:rPr sz="1050" spc="-25" dirty="0">
                <a:latin typeface="Times New Roman"/>
                <a:cs typeface="Times New Roman"/>
              </a:rPr>
              <a:t>g</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20"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spc="-10" dirty="0">
                <a:latin typeface="Times New Roman"/>
                <a:cs typeface="Times New Roman"/>
              </a:rPr>
              <a:t>B</a:t>
            </a:r>
            <a:r>
              <a:rPr sz="1050" spc="10" dirty="0">
                <a:latin typeface="Times New Roman"/>
                <a:cs typeface="Times New Roman"/>
              </a:rPr>
              <a:t>e</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v</a:t>
            </a:r>
            <a:r>
              <a:rPr sz="1050" spc="-10" dirty="0">
                <a:latin typeface="Times New Roman"/>
                <a:cs typeface="Times New Roman"/>
              </a:rPr>
              <a:t>i</a:t>
            </a:r>
            <a:r>
              <a:rPr sz="1050" spc="-25" dirty="0">
                <a:latin typeface="Times New Roman"/>
                <a:cs typeface="Times New Roman"/>
              </a:rPr>
              <a:t>o</a:t>
            </a:r>
            <a:r>
              <a:rPr sz="1050" dirty="0">
                <a:latin typeface="Times New Roman"/>
                <a:cs typeface="Times New Roman"/>
              </a:rPr>
              <a:t>r</a:t>
            </a:r>
            <a:endParaRPr sz="1050">
              <a:latin typeface="Times New Roman"/>
              <a:cs typeface="Times New Roman"/>
            </a:endParaRPr>
          </a:p>
          <a:p>
            <a:pPr>
              <a:lnSpc>
                <a:spcPct val="100000"/>
              </a:lnSpc>
              <a:spcBef>
                <a:spcPts val="5"/>
              </a:spcBef>
              <a:buFont typeface="Times New Roman"/>
              <a:buAutoNum type="arabicPeriod"/>
            </a:pPr>
            <a:endParaRPr sz="1050">
              <a:latin typeface="Times New Roman"/>
              <a:cs typeface="Times New Roman"/>
            </a:endParaRPr>
          </a:p>
          <a:p>
            <a:pPr marL="241935" marR="9525" indent="-228600">
              <a:lnSpc>
                <a:spcPts val="1220"/>
              </a:lnSpc>
              <a:buFont typeface="Times New Roman"/>
              <a:buAutoNum type="arabicPeriod"/>
              <a:tabLst>
                <a:tab pos="242570" algn="l"/>
              </a:tabLst>
            </a:pPr>
            <a:r>
              <a:rPr sz="1050" spc="-20" dirty="0">
                <a:latin typeface="Times New Roman"/>
                <a:cs typeface="Times New Roman"/>
              </a:rPr>
              <a:t>I</a:t>
            </a:r>
            <a:r>
              <a:rPr sz="1050" spc="-25" dirty="0">
                <a:latin typeface="Times New Roman"/>
                <a:cs typeface="Times New Roman"/>
              </a:rPr>
              <a:t>n</a:t>
            </a:r>
            <a:r>
              <a:rPr sz="1050" spc="20"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u</a:t>
            </a:r>
            <a:r>
              <a:rPr sz="1050" spc="10"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15" dirty="0">
                <a:latin typeface="Times New Roman"/>
                <a:cs typeface="Times New Roman"/>
              </a:rPr>
              <a:t>P</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on</a:t>
            </a:r>
            <a:r>
              <a:rPr sz="1050" spc="-25" dirty="0">
                <a:latin typeface="Times New Roman"/>
                <a:cs typeface="Times New Roman"/>
              </a:rPr>
              <a:t> </a:t>
            </a:r>
            <a:r>
              <a:rPr sz="1050" spc="5" dirty="0">
                <a:latin typeface="Times New Roman"/>
                <a:cs typeface="Times New Roman"/>
              </a:rPr>
              <a:t>(</a:t>
            </a:r>
            <a:r>
              <a:rPr sz="1050" spc="10" dirty="0">
                <a:latin typeface="Times New Roman"/>
                <a:cs typeface="Times New Roman"/>
              </a:rPr>
              <a:t>F</a:t>
            </a:r>
            <a:r>
              <a:rPr sz="1050" dirty="0">
                <a:latin typeface="Times New Roman"/>
                <a:cs typeface="Times New Roman"/>
              </a:rPr>
              <a:t>o</a:t>
            </a:r>
            <a:r>
              <a:rPr sz="1050" spc="-15" dirty="0">
                <a:latin typeface="Times New Roman"/>
                <a:cs typeface="Times New Roman"/>
              </a:rPr>
              <a:t>c</a:t>
            </a:r>
            <a:r>
              <a:rPr sz="1050" spc="-25" dirty="0">
                <a:latin typeface="Times New Roman"/>
                <a:cs typeface="Times New Roman"/>
              </a:rPr>
              <a:t>u</a:t>
            </a:r>
            <a:r>
              <a:rPr sz="1050" dirty="0">
                <a:latin typeface="Times New Roman"/>
                <a:cs typeface="Times New Roman"/>
              </a:rPr>
              <a:t>s</a:t>
            </a:r>
            <a:r>
              <a:rPr sz="1050" spc="-5" dirty="0">
                <a:latin typeface="Times New Roman"/>
                <a:cs typeface="Times New Roman"/>
              </a:rPr>
              <a:t> </a:t>
            </a:r>
            <a:r>
              <a:rPr sz="1050" spc="30" dirty="0">
                <a:latin typeface="Times New Roman"/>
                <a:cs typeface="Times New Roman"/>
              </a:rPr>
              <a:t>a</a:t>
            </a:r>
            <a:r>
              <a:rPr sz="1050" dirty="0">
                <a:latin typeface="Times New Roman"/>
                <a:cs typeface="Times New Roman"/>
              </a:rPr>
              <a:t>nd</a:t>
            </a:r>
            <a:r>
              <a:rPr sz="1050" spc="-25" dirty="0">
                <a:latin typeface="Times New Roman"/>
                <a:cs typeface="Times New Roman"/>
              </a:rPr>
              <a:t> </a:t>
            </a:r>
            <a:r>
              <a:rPr sz="1050" spc="-10" dirty="0">
                <a:latin typeface="Times New Roman"/>
                <a:cs typeface="Times New Roman"/>
              </a:rPr>
              <a:t>R</a:t>
            </a:r>
            <a:r>
              <a:rPr sz="1050" spc="10" dirty="0">
                <a:latin typeface="Times New Roman"/>
                <a:cs typeface="Times New Roman"/>
              </a:rPr>
              <a:t>e</a:t>
            </a:r>
            <a:r>
              <a:rPr sz="1050" spc="-25" dirty="0">
                <a:latin typeface="Times New Roman"/>
                <a:cs typeface="Times New Roman"/>
              </a:rPr>
              <a:t>v</a:t>
            </a:r>
            <a:r>
              <a:rPr sz="1050" spc="15" dirty="0">
                <a:latin typeface="Times New Roman"/>
                <a:cs typeface="Times New Roman"/>
              </a:rPr>
              <a:t>i</a:t>
            </a:r>
            <a:r>
              <a:rPr sz="1050" spc="-15" dirty="0">
                <a:latin typeface="Times New Roman"/>
                <a:cs typeface="Times New Roman"/>
              </a:rPr>
              <a:t>e</a:t>
            </a:r>
            <a:r>
              <a:rPr sz="1050" spc="-20" dirty="0">
                <a:latin typeface="Times New Roman"/>
                <a:cs typeface="Times New Roman"/>
              </a:rPr>
              <a:t>w</a:t>
            </a:r>
            <a:r>
              <a:rPr sz="1050" dirty="0">
                <a:latin typeface="Times New Roman"/>
                <a:cs typeface="Times New Roman"/>
              </a:rPr>
              <a:t>,</a:t>
            </a:r>
            <a:r>
              <a:rPr sz="1050" spc="25" dirty="0">
                <a:latin typeface="Times New Roman"/>
                <a:cs typeface="Times New Roman"/>
              </a:rPr>
              <a:t> </a:t>
            </a:r>
            <a:r>
              <a:rPr sz="1050" spc="-25" dirty="0">
                <a:latin typeface="Times New Roman"/>
                <a:cs typeface="Times New Roman"/>
              </a:rPr>
              <a:t>L</a:t>
            </a:r>
            <a:r>
              <a:rPr sz="1050" spc="-15" dirty="0">
                <a:latin typeface="Times New Roman"/>
                <a:cs typeface="Times New Roman"/>
              </a:rPr>
              <a:t>e</a:t>
            </a:r>
            <a:r>
              <a:rPr sz="1050" spc="-5" dirty="0">
                <a:latin typeface="Times New Roman"/>
                <a:cs typeface="Times New Roman"/>
              </a:rPr>
              <a:t>s</a:t>
            </a:r>
            <a:r>
              <a:rPr sz="1050" spc="20" dirty="0">
                <a:latin typeface="Times New Roman"/>
                <a:cs typeface="Times New Roman"/>
              </a:rPr>
              <a:t>s</a:t>
            </a:r>
            <a:r>
              <a:rPr sz="1050" dirty="0">
                <a:latin typeface="Times New Roman"/>
                <a:cs typeface="Times New Roman"/>
              </a:rPr>
              <a:t>on</a:t>
            </a:r>
            <a:r>
              <a:rPr sz="1050" spc="-25" dirty="0">
                <a:latin typeface="Times New Roman"/>
                <a:cs typeface="Times New Roman"/>
              </a:rPr>
              <a:t> </a:t>
            </a:r>
            <a:r>
              <a:rPr sz="1050" spc="5" dirty="0">
                <a:latin typeface="Times New Roman"/>
                <a:cs typeface="Times New Roman"/>
              </a:rPr>
              <a:t>O</a:t>
            </a:r>
            <a:r>
              <a:rPr sz="1050" dirty="0">
                <a:latin typeface="Times New Roman"/>
                <a:cs typeface="Times New Roman"/>
              </a:rPr>
              <a:t>b</a:t>
            </a:r>
            <a:r>
              <a:rPr sz="1050" spc="15" dirty="0">
                <a:latin typeface="Times New Roman"/>
                <a:cs typeface="Times New Roman"/>
              </a:rPr>
              <a:t>j</a:t>
            </a:r>
            <a:r>
              <a:rPr sz="1050" spc="-15" dirty="0">
                <a:latin typeface="Times New Roman"/>
                <a:cs typeface="Times New Roman"/>
              </a:rPr>
              <a:t>ec</a:t>
            </a:r>
            <a:r>
              <a:rPr sz="1050" spc="-10" dirty="0">
                <a:latin typeface="Times New Roman"/>
                <a:cs typeface="Times New Roman"/>
              </a:rPr>
              <a:t>t</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a:t>
            </a:r>
            <a:r>
              <a:rPr sz="1050" spc="25" dirty="0">
                <a:latin typeface="Times New Roman"/>
                <a:cs typeface="Times New Roman"/>
              </a:rPr>
              <a:t> </a:t>
            </a:r>
            <a:r>
              <a:rPr sz="1050" dirty="0">
                <a:latin typeface="Times New Roman"/>
                <a:cs typeface="Times New Roman"/>
              </a:rPr>
              <a:t>T</a:t>
            </a:r>
            <a:r>
              <a:rPr sz="1050" spc="-15" dirty="0">
                <a:latin typeface="Times New Roman"/>
                <a:cs typeface="Times New Roman"/>
              </a:rPr>
              <a:t>e</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h</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spc="5" dirty="0">
                <a:latin typeface="Times New Roman"/>
                <a:cs typeface="Times New Roman"/>
              </a:rPr>
              <a:t>I</a:t>
            </a:r>
            <a:r>
              <a:rPr sz="1050" dirty="0">
                <a:latin typeface="Times New Roman"/>
                <a:cs typeface="Times New Roman"/>
              </a:rPr>
              <a:t>n</a:t>
            </a:r>
            <a:r>
              <a:rPr sz="1050" spc="-25" dirty="0">
                <a:latin typeface="Times New Roman"/>
                <a:cs typeface="Times New Roman"/>
              </a:rPr>
              <a:t>p</a:t>
            </a:r>
            <a:r>
              <a:rPr sz="1050" dirty="0">
                <a:latin typeface="Times New Roman"/>
                <a:cs typeface="Times New Roman"/>
              </a:rPr>
              <a:t>u</a:t>
            </a:r>
            <a:r>
              <a:rPr sz="1050" spc="-10" dirty="0">
                <a:latin typeface="Times New Roman"/>
                <a:cs typeface="Times New Roman"/>
              </a:rPr>
              <a:t>t</a:t>
            </a:r>
            <a:r>
              <a:rPr sz="1050" dirty="0">
                <a:latin typeface="Times New Roman"/>
                <a:cs typeface="Times New Roman"/>
              </a:rPr>
              <a:t>, </a:t>
            </a:r>
            <a:r>
              <a:rPr sz="1050" spc="5" dirty="0">
                <a:latin typeface="Times New Roman"/>
                <a:cs typeface="Times New Roman"/>
              </a:rPr>
              <a:t>G</a:t>
            </a:r>
            <a:r>
              <a:rPr sz="1050" spc="-25" dirty="0">
                <a:latin typeface="Times New Roman"/>
                <a:cs typeface="Times New Roman"/>
              </a:rPr>
              <a:t>u</a:t>
            </a:r>
            <a:r>
              <a:rPr sz="1050" spc="15" dirty="0">
                <a:latin typeface="Times New Roman"/>
                <a:cs typeface="Times New Roman"/>
              </a:rPr>
              <a:t>i</a:t>
            </a:r>
            <a:r>
              <a:rPr sz="1050" spc="-25" dirty="0">
                <a:latin typeface="Times New Roman"/>
                <a:cs typeface="Times New Roman"/>
              </a:rPr>
              <a:t>d</a:t>
            </a:r>
            <a:r>
              <a:rPr sz="1050" spc="10" dirty="0">
                <a:latin typeface="Times New Roman"/>
                <a:cs typeface="Times New Roman"/>
              </a:rPr>
              <a:t>e</a:t>
            </a:r>
            <a:r>
              <a:rPr sz="1050" dirty="0">
                <a:latin typeface="Times New Roman"/>
                <a:cs typeface="Times New Roman"/>
              </a:rPr>
              <a:t>d </a:t>
            </a:r>
            <a:r>
              <a:rPr sz="1050" spc="-15" dirty="0">
                <a:latin typeface="Times New Roman"/>
                <a:cs typeface="Times New Roman"/>
              </a:rPr>
              <a:t>P</a:t>
            </a:r>
            <a:r>
              <a:rPr sz="1050" spc="5" dirty="0">
                <a:latin typeface="Times New Roman"/>
                <a:cs typeface="Times New Roman"/>
              </a:rPr>
              <a:t>r</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ti</a:t>
            </a:r>
            <a:r>
              <a:rPr sz="1050" spc="-15" dirty="0">
                <a:latin typeface="Times New Roman"/>
                <a:cs typeface="Times New Roman"/>
              </a:rPr>
              <a:t>ce</a:t>
            </a:r>
            <a:r>
              <a:rPr sz="1050" dirty="0">
                <a:latin typeface="Times New Roman"/>
                <a:cs typeface="Times New Roman"/>
              </a:rPr>
              <a:t>,</a:t>
            </a:r>
            <a:r>
              <a:rPr sz="1050" spc="25" dirty="0">
                <a:latin typeface="Times New Roman"/>
                <a:cs typeface="Times New Roman"/>
              </a:rPr>
              <a:t> </a:t>
            </a:r>
            <a:r>
              <a:rPr sz="1050" spc="-20" dirty="0">
                <a:latin typeface="Times New Roman"/>
                <a:cs typeface="Times New Roman"/>
              </a:rPr>
              <a:t>I</a:t>
            </a:r>
            <a:r>
              <a:rPr sz="1050" dirty="0">
                <a:latin typeface="Times New Roman"/>
                <a:cs typeface="Times New Roman"/>
              </a:rPr>
              <a:t>nd</a:t>
            </a:r>
            <a:r>
              <a:rPr sz="1050" spc="10" dirty="0">
                <a:latin typeface="Times New Roman"/>
                <a:cs typeface="Times New Roman"/>
              </a:rPr>
              <a:t>e</a:t>
            </a:r>
            <a:r>
              <a:rPr sz="1050" spc="-25" dirty="0">
                <a:latin typeface="Times New Roman"/>
                <a:cs typeface="Times New Roman"/>
              </a:rPr>
              <a:t>p</a:t>
            </a:r>
            <a:r>
              <a:rPr sz="1050" spc="10" dirty="0">
                <a:latin typeface="Times New Roman"/>
                <a:cs typeface="Times New Roman"/>
              </a:rPr>
              <a:t>e</a:t>
            </a:r>
            <a:r>
              <a:rPr sz="1050" dirty="0">
                <a:latin typeface="Times New Roman"/>
                <a:cs typeface="Times New Roman"/>
              </a:rPr>
              <a:t>n</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nt </a:t>
            </a:r>
            <a:r>
              <a:rPr sz="1050" spc="-15" dirty="0">
                <a:latin typeface="Times New Roman"/>
                <a:cs typeface="Times New Roman"/>
              </a:rPr>
              <a:t>P</a:t>
            </a:r>
            <a:r>
              <a:rPr sz="1050" spc="5" dirty="0">
                <a:latin typeface="Times New Roman"/>
                <a:cs typeface="Times New Roman"/>
              </a:rPr>
              <a:t>r</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ti</a:t>
            </a:r>
            <a:r>
              <a:rPr sz="1050" spc="-15" dirty="0">
                <a:latin typeface="Times New Roman"/>
                <a:cs typeface="Times New Roman"/>
              </a:rPr>
              <a:t>ce</a:t>
            </a:r>
            <a:r>
              <a:rPr sz="1050" dirty="0">
                <a:latin typeface="Times New Roman"/>
                <a:cs typeface="Times New Roman"/>
              </a:rPr>
              <a:t>, </a:t>
            </a:r>
            <a:r>
              <a:rPr sz="1050" spc="-10" dirty="0">
                <a:latin typeface="Times New Roman"/>
                <a:cs typeface="Times New Roman"/>
              </a:rPr>
              <a:t>C</a:t>
            </a:r>
            <a:r>
              <a:rPr sz="1050" spc="15" dirty="0">
                <a:latin typeface="Times New Roman"/>
                <a:cs typeface="Times New Roman"/>
              </a:rPr>
              <a:t>l</a:t>
            </a:r>
            <a:r>
              <a:rPr sz="1050" spc="-25" dirty="0">
                <a:latin typeface="Times New Roman"/>
                <a:cs typeface="Times New Roman"/>
              </a:rPr>
              <a:t>o</a:t>
            </a:r>
            <a:r>
              <a:rPr sz="1050" spc="20" dirty="0">
                <a:latin typeface="Times New Roman"/>
                <a:cs typeface="Times New Roman"/>
              </a:rPr>
              <a:t>s</a:t>
            </a:r>
            <a:r>
              <a:rPr sz="1050" spc="-25" dirty="0">
                <a:latin typeface="Times New Roman"/>
                <a:cs typeface="Times New Roman"/>
              </a:rPr>
              <a:t>u</a:t>
            </a:r>
            <a:r>
              <a:rPr sz="1050" spc="5" dirty="0">
                <a:latin typeface="Times New Roman"/>
                <a:cs typeface="Times New Roman"/>
              </a:rPr>
              <a:t>r</a:t>
            </a:r>
            <a:r>
              <a:rPr sz="1050" spc="-15" dirty="0">
                <a:latin typeface="Times New Roman"/>
                <a:cs typeface="Times New Roman"/>
              </a:rPr>
              <a:t>e)</a:t>
            </a:r>
            <a:endParaRPr sz="1050">
              <a:latin typeface="Times New Roman"/>
              <a:cs typeface="Times New Roman"/>
            </a:endParaRPr>
          </a:p>
          <a:p>
            <a:pPr>
              <a:lnSpc>
                <a:spcPct val="100000"/>
              </a:lnSpc>
              <a:spcBef>
                <a:spcPts val="12"/>
              </a:spcBef>
              <a:buFont typeface="Times New Roman"/>
              <a:buAutoNum type="arabicPeriod"/>
            </a:pPr>
            <a:endParaRPr sz="950">
              <a:latin typeface="Times New Roman"/>
              <a:cs typeface="Times New Roman"/>
            </a:endParaRPr>
          </a:p>
          <a:p>
            <a:pPr marL="241935" indent="-228600" algn="just">
              <a:lnSpc>
                <a:spcPct val="100000"/>
              </a:lnSpc>
              <a:buFont typeface="Times New Roman"/>
              <a:buAutoNum type="arabicPeriod"/>
              <a:tabLst>
                <a:tab pos="242570" algn="l"/>
              </a:tabLst>
            </a:pPr>
            <a:r>
              <a:rPr sz="1050" spc="-20" dirty="0">
                <a:latin typeface="Times New Roman"/>
                <a:cs typeface="Times New Roman"/>
              </a:rPr>
              <a:t>I</a:t>
            </a:r>
            <a:r>
              <a:rPr sz="1050" spc="-25" dirty="0">
                <a:latin typeface="Times New Roman"/>
                <a:cs typeface="Times New Roman"/>
              </a:rPr>
              <a:t>n</a:t>
            </a:r>
            <a:r>
              <a:rPr sz="1050" spc="20"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u</a:t>
            </a:r>
            <a:r>
              <a:rPr sz="1050" spc="10"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M</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i</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0" dirty="0">
                <a:latin typeface="Times New Roman"/>
                <a:cs typeface="Times New Roman"/>
              </a:rPr>
              <a:t>i</a:t>
            </a:r>
            <a:r>
              <a:rPr sz="1050" dirty="0">
                <a:latin typeface="Times New Roman"/>
                <a:cs typeface="Times New Roman"/>
              </a:rPr>
              <a:t>ng</a:t>
            </a:r>
            <a:endParaRPr sz="1050">
              <a:latin typeface="Times New Roman"/>
              <a:cs typeface="Times New Roman"/>
            </a:endParaRPr>
          </a:p>
          <a:p>
            <a:pPr>
              <a:lnSpc>
                <a:spcPct val="100000"/>
              </a:lnSpc>
              <a:spcBef>
                <a:spcPts val="13"/>
              </a:spcBef>
              <a:buFont typeface="Times New Roman"/>
              <a:buAutoNum type="arabicPeriod"/>
            </a:pPr>
            <a:endParaRPr sz="1000">
              <a:latin typeface="Times New Roman"/>
              <a:cs typeface="Times New Roman"/>
            </a:endParaRPr>
          </a:p>
          <a:p>
            <a:pPr marL="241935" indent="-228600" algn="just">
              <a:lnSpc>
                <a:spcPct val="100000"/>
              </a:lnSpc>
              <a:buFont typeface="Times New Roman"/>
              <a:buAutoNum type="arabicPeriod"/>
              <a:tabLst>
                <a:tab pos="242570" algn="l"/>
              </a:tabLst>
            </a:pPr>
            <a:r>
              <a:rPr sz="1050" spc="-20" dirty="0">
                <a:latin typeface="Times New Roman"/>
                <a:cs typeface="Times New Roman"/>
              </a:rPr>
              <a:t>I</a:t>
            </a:r>
            <a:r>
              <a:rPr sz="1050" spc="-25" dirty="0">
                <a:latin typeface="Times New Roman"/>
                <a:cs typeface="Times New Roman"/>
              </a:rPr>
              <a:t>n</a:t>
            </a:r>
            <a:r>
              <a:rPr sz="1050" spc="20"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u</a:t>
            </a:r>
            <a:r>
              <a:rPr sz="1050" spc="10"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15" dirty="0">
                <a:latin typeface="Times New Roman"/>
                <a:cs typeface="Times New Roman"/>
              </a:rPr>
              <a:t>Fe</a:t>
            </a:r>
            <a:r>
              <a:rPr sz="1050" spc="10" dirty="0">
                <a:latin typeface="Times New Roman"/>
                <a:cs typeface="Times New Roman"/>
              </a:rPr>
              <a:t>e</a:t>
            </a:r>
            <a:r>
              <a:rPr sz="1050" spc="-25" dirty="0">
                <a:latin typeface="Times New Roman"/>
                <a:cs typeface="Times New Roman"/>
              </a:rPr>
              <a:t>d</a:t>
            </a:r>
            <a:r>
              <a:rPr sz="1050" dirty="0">
                <a:latin typeface="Times New Roman"/>
                <a:cs typeface="Times New Roman"/>
              </a:rPr>
              <a:t>b</a:t>
            </a:r>
            <a:r>
              <a:rPr sz="1050" spc="10" dirty="0">
                <a:latin typeface="Times New Roman"/>
                <a:cs typeface="Times New Roman"/>
              </a:rPr>
              <a:t>ack</a:t>
            </a:r>
            <a:endParaRPr sz="1050">
              <a:latin typeface="Times New Roman"/>
              <a:cs typeface="Times New Roman"/>
            </a:endParaRPr>
          </a:p>
          <a:p>
            <a:pPr>
              <a:lnSpc>
                <a:spcPct val="100000"/>
              </a:lnSpc>
              <a:spcBef>
                <a:spcPts val="46"/>
              </a:spcBef>
              <a:buFont typeface="Times New Roman"/>
              <a:buAutoNum type="arabicPeriod"/>
            </a:pPr>
            <a:endParaRPr sz="950">
              <a:latin typeface="Times New Roman"/>
              <a:cs typeface="Times New Roman"/>
            </a:endParaRPr>
          </a:p>
          <a:p>
            <a:pPr marL="241935" indent="-228600" algn="just">
              <a:lnSpc>
                <a:spcPct val="100000"/>
              </a:lnSpc>
              <a:buFont typeface="Times New Roman"/>
              <a:buAutoNum type="arabicPeriod"/>
              <a:tabLst>
                <a:tab pos="242570" algn="l"/>
              </a:tabLst>
            </a:pPr>
            <a:r>
              <a:rPr sz="1050" spc="5" dirty="0">
                <a:latin typeface="Times New Roman"/>
                <a:cs typeface="Times New Roman"/>
              </a:rPr>
              <a:t>D</a:t>
            </a:r>
            <a:r>
              <a:rPr sz="1050" spc="-10"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y</a:t>
            </a:r>
            <a:r>
              <a:rPr sz="1050" spc="-25" dirty="0">
                <a:latin typeface="Times New Roman"/>
                <a:cs typeface="Times New Roman"/>
              </a:rPr>
              <a:t> </a:t>
            </a:r>
            <a:r>
              <a:rPr sz="1050" spc="5" dirty="0">
                <a:latin typeface="Times New Roman"/>
                <a:cs typeface="Times New Roman"/>
              </a:rPr>
              <a:t>D</a:t>
            </a:r>
            <a:r>
              <a:rPr sz="1050" spc="-15" dirty="0">
                <a:latin typeface="Times New Roman"/>
                <a:cs typeface="Times New Roman"/>
              </a:rPr>
              <a:t>e</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spc="30"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5" dirty="0">
                <a:latin typeface="Times New Roman"/>
                <a:cs typeface="Times New Roman"/>
              </a:rPr>
              <a:t>I</a:t>
            </a:r>
            <a:r>
              <a:rPr sz="1050" dirty="0">
                <a:latin typeface="Times New Roman"/>
                <a:cs typeface="Times New Roman"/>
              </a:rPr>
              <a:t>n</a:t>
            </a:r>
            <a:r>
              <a:rPr sz="1050" spc="5" dirty="0">
                <a:latin typeface="Times New Roman"/>
                <a:cs typeface="Times New Roman"/>
              </a:rPr>
              <a:t>f</a:t>
            </a:r>
            <a:r>
              <a:rPr sz="1050" spc="-25" dirty="0">
                <a:latin typeface="Times New Roman"/>
                <a:cs typeface="Times New Roman"/>
              </a:rPr>
              <a:t>u</a:t>
            </a:r>
            <a:r>
              <a:rPr sz="1050" spc="-5" dirty="0">
                <a:latin typeface="Times New Roman"/>
                <a:cs typeface="Times New Roman"/>
              </a:rPr>
              <a:t>s</a:t>
            </a:r>
            <a:r>
              <a:rPr sz="1050" spc="15" dirty="0">
                <a:latin typeface="Times New Roman"/>
                <a:cs typeface="Times New Roman"/>
              </a:rPr>
              <a:t>i</a:t>
            </a:r>
            <a:r>
              <a:rPr sz="1050" dirty="0">
                <a:latin typeface="Times New Roman"/>
                <a:cs typeface="Times New Roman"/>
              </a:rPr>
              <a:t>on</a:t>
            </a:r>
            <a:endParaRPr sz="1050">
              <a:latin typeface="Times New Roman"/>
              <a:cs typeface="Times New Roman"/>
            </a:endParaRPr>
          </a:p>
          <a:p>
            <a:pPr>
              <a:lnSpc>
                <a:spcPct val="100000"/>
              </a:lnSpc>
              <a:spcBef>
                <a:spcPts val="28"/>
              </a:spcBef>
              <a:buFont typeface="Times New Roman"/>
              <a:buAutoNum type="arabicPeriod"/>
            </a:pPr>
            <a:endParaRPr sz="1050">
              <a:latin typeface="Times New Roman"/>
              <a:cs typeface="Times New Roman"/>
            </a:endParaRPr>
          </a:p>
          <a:p>
            <a:pPr marL="358140" lvl="1" indent="-116205">
              <a:lnSpc>
                <a:spcPct val="100000"/>
              </a:lnSpc>
              <a:buFont typeface="Symbol"/>
              <a:buChar char=""/>
              <a:tabLst>
                <a:tab pos="358775" algn="l"/>
                <a:tab pos="3091815" algn="l"/>
                <a:tab pos="3442335" algn="l"/>
                <a:tab pos="3710940" algn="l"/>
              </a:tabLst>
            </a:pPr>
            <a:r>
              <a:rPr sz="1050" spc="5" dirty="0">
                <a:latin typeface="Times New Roman"/>
                <a:cs typeface="Times New Roman"/>
              </a:rPr>
              <a:t>I</a:t>
            </a:r>
            <a:r>
              <a:rPr sz="1050" spc="-30" dirty="0">
                <a:latin typeface="Times New Roman"/>
                <a:cs typeface="Times New Roman"/>
              </a:rPr>
              <a:t>m</a:t>
            </a:r>
            <a:r>
              <a:rPr sz="1050" dirty="0">
                <a:latin typeface="Times New Roman"/>
                <a:cs typeface="Times New Roman"/>
              </a:rPr>
              <a:t>p</a:t>
            </a:r>
            <a:r>
              <a:rPr sz="1050" spc="-10" dirty="0">
                <a:latin typeface="Times New Roman"/>
                <a:cs typeface="Times New Roman"/>
              </a:rPr>
              <a:t>l</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dirty="0">
                <a:latin typeface="Times New Roman"/>
                <a:cs typeface="Times New Roman"/>
              </a:rPr>
              <a:t>s</a:t>
            </a:r>
            <a:r>
              <a:rPr sz="1050" spc="-5" dirty="0">
                <a:latin typeface="Times New Roman"/>
                <a:cs typeface="Times New Roman"/>
              </a:rPr>
              <a:t> </a:t>
            </a:r>
            <a:r>
              <a:rPr sz="1050" spc="10" dirty="0">
                <a:latin typeface="Times New Roman"/>
                <a:cs typeface="Times New Roman"/>
              </a:rPr>
              <a:t>c</a:t>
            </a:r>
            <a:r>
              <a:rPr sz="1050" spc="-25" dirty="0">
                <a:latin typeface="Times New Roman"/>
                <a:cs typeface="Times New Roman"/>
              </a:rPr>
              <a:t>u</a:t>
            </a:r>
            <a:r>
              <a:rPr sz="1050" spc="-10" dirty="0">
                <a:latin typeface="Times New Roman"/>
                <a:cs typeface="Times New Roman"/>
              </a:rPr>
              <a:t>l</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ll</a:t>
            </a:r>
            <a:r>
              <a:rPr sz="1050" dirty="0">
                <a:latin typeface="Times New Roman"/>
                <a:cs typeface="Times New Roman"/>
              </a:rPr>
              <a:t>y</a:t>
            </a:r>
            <a:r>
              <a:rPr sz="1050" spc="-25" dirty="0">
                <a:latin typeface="Times New Roman"/>
                <a:cs typeface="Times New Roman"/>
              </a:rPr>
              <a:t> </a:t>
            </a:r>
            <a:r>
              <a:rPr sz="1050" spc="5" dirty="0">
                <a:latin typeface="Times New Roman"/>
                <a:cs typeface="Times New Roman"/>
              </a:rPr>
              <a:t>r</a:t>
            </a:r>
            <a:r>
              <a:rPr sz="1050" spc="-15" dirty="0">
                <a:latin typeface="Times New Roman"/>
                <a:cs typeface="Times New Roman"/>
              </a:rPr>
              <a:t>e</a:t>
            </a:r>
            <a:r>
              <a:rPr sz="1050" spc="20" dirty="0">
                <a:latin typeface="Times New Roman"/>
                <a:cs typeface="Times New Roman"/>
              </a:rPr>
              <a:t>s</a:t>
            </a:r>
            <a:r>
              <a:rPr sz="1050" dirty="0">
                <a:latin typeface="Times New Roman"/>
                <a:cs typeface="Times New Roman"/>
              </a:rPr>
              <a:t>po</a:t>
            </a:r>
            <a:r>
              <a:rPr sz="1050" spc="-25" dirty="0">
                <a:latin typeface="Times New Roman"/>
                <a:cs typeface="Times New Roman"/>
              </a:rPr>
              <a:t>n</a:t>
            </a:r>
            <a:r>
              <a:rPr sz="1050" spc="-5" dirty="0">
                <a:latin typeface="Times New Roman"/>
                <a:cs typeface="Times New Roman"/>
              </a:rPr>
              <a:t>s</a:t>
            </a:r>
            <a:r>
              <a:rPr sz="1050" spc="15" dirty="0">
                <a:latin typeface="Times New Roman"/>
                <a:cs typeface="Times New Roman"/>
              </a:rPr>
              <a:t>i</a:t>
            </a:r>
            <a:r>
              <a:rPr sz="1050" spc="-25" dirty="0">
                <a:latin typeface="Times New Roman"/>
                <a:cs typeface="Times New Roman"/>
              </a:rPr>
              <a:t>v</a:t>
            </a:r>
            <a:r>
              <a:rPr sz="1050" dirty="0">
                <a:latin typeface="Times New Roman"/>
                <a:cs typeface="Times New Roman"/>
              </a:rPr>
              <a:t>e</a:t>
            </a:r>
            <a:r>
              <a:rPr sz="1050" spc="-15"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0" dirty="0">
                <a:latin typeface="Times New Roman"/>
                <a:cs typeface="Times New Roman"/>
              </a:rPr>
              <a:t>t</a:t>
            </a:r>
            <a:r>
              <a:rPr sz="1050" spc="30" dirty="0">
                <a:latin typeface="Times New Roman"/>
                <a:cs typeface="Times New Roman"/>
              </a:rPr>
              <a:t>r</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a:t>
            </a:r>
            <a:r>
              <a:rPr sz="1050" spc="-114" dirty="0">
                <a:latin typeface="Times New Roman"/>
                <a:cs typeface="Times New Roman"/>
              </a:rPr>
              <a:t> </a:t>
            </a:r>
            <a:r>
              <a:rPr sz="1050" u="sng" dirty="0">
                <a:latin typeface="Times New Roman"/>
                <a:cs typeface="Times New Roman"/>
              </a:rPr>
              <a:t> 	</a:t>
            </a:r>
            <a:r>
              <a:rPr sz="1050" spc="5" dirty="0">
                <a:latin typeface="Times New Roman"/>
                <a:cs typeface="Times New Roman"/>
              </a:rPr>
              <a:t>Y</a:t>
            </a:r>
            <a:r>
              <a:rPr sz="1050" spc="-15" dirty="0">
                <a:latin typeface="Times New Roman"/>
                <a:cs typeface="Times New Roman"/>
              </a:rPr>
              <a:t>e</a:t>
            </a:r>
            <a:r>
              <a:rPr sz="1050" dirty="0">
                <a:latin typeface="Times New Roman"/>
                <a:cs typeface="Times New Roman"/>
              </a:rPr>
              <a:t>s	</a:t>
            </a:r>
            <a:r>
              <a:rPr sz="1050" u="sng" dirty="0">
                <a:latin typeface="Times New Roman"/>
                <a:cs typeface="Times New Roman"/>
              </a:rPr>
              <a:t> 	</a:t>
            </a:r>
            <a:r>
              <a:rPr sz="1050" spc="5" dirty="0">
                <a:latin typeface="Times New Roman"/>
                <a:cs typeface="Times New Roman"/>
              </a:rPr>
              <a:t>N</a:t>
            </a:r>
            <a:r>
              <a:rPr sz="1050" dirty="0">
                <a:latin typeface="Times New Roman"/>
                <a:cs typeface="Times New Roman"/>
              </a:rPr>
              <a:t>o</a:t>
            </a:r>
            <a:endParaRPr sz="1050">
              <a:latin typeface="Times New Roman"/>
              <a:cs typeface="Times New Roman"/>
            </a:endParaRPr>
          </a:p>
          <a:p>
            <a:pPr marL="356870" lvl="1" indent="-115570">
              <a:lnSpc>
                <a:spcPts val="1230"/>
              </a:lnSpc>
              <a:spcBef>
                <a:spcPts val="375"/>
              </a:spcBef>
              <a:buFont typeface="Symbol"/>
              <a:buChar char=""/>
              <a:tabLst>
                <a:tab pos="357505" algn="l"/>
              </a:tabLst>
            </a:pPr>
            <a:r>
              <a:rPr sz="1050" dirty="0">
                <a:latin typeface="Times New Roman"/>
                <a:cs typeface="Times New Roman"/>
              </a:rPr>
              <a:t>T</a:t>
            </a:r>
            <a:r>
              <a:rPr sz="1050" spc="-25" dirty="0">
                <a:latin typeface="Times New Roman"/>
                <a:cs typeface="Times New Roman"/>
              </a:rPr>
              <a:t>y</a:t>
            </a:r>
            <a:r>
              <a:rPr sz="1050" dirty="0">
                <a:latin typeface="Times New Roman"/>
                <a:cs typeface="Times New Roman"/>
              </a:rPr>
              <a:t>pe</a:t>
            </a:r>
            <a:r>
              <a:rPr sz="1050" spc="1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5" dirty="0">
                <a:latin typeface="Times New Roman"/>
                <a:cs typeface="Times New Roman"/>
              </a:rPr>
              <a:t> </a:t>
            </a:r>
            <a:r>
              <a:rPr sz="1050" spc="10"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30" dirty="0">
                <a:latin typeface="Times New Roman"/>
                <a:cs typeface="Times New Roman"/>
              </a:rPr>
              <a:t>r</a:t>
            </a:r>
            <a:r>
              <a:rPr sz="1050" spc="-25" dirty="0">
                <a:latin typeface="Times New Roman"/>
                <a:cs typeface="Times New Roman"/>
              </a:rPr>
              <a:t>o</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h </a:t>
            </a:r>
            <a:r>
              <a:rPr sz="1050" spc="-25" dirty="0">
                <a:latin typeface="Times New Roman"/>
                <a:cs typeface="Times New Roman"/>
              </a:rPr>
              <a:t>u</a:t>
            </a:r>
            <a:r>
              <a:rPr sz="1050" spc="20" dirty="0">
                <a:latin typeface="Times New Roman"/>
                <a:cs typeface="Times New Roman"/>
              </a:rPr>
              <a:t>s</a:t>
            </a:r>
            <a:r>
              <a:rPr sz="1050" spc="10" dirty="0">
                <a:latin typeface="Times New Roman"/>
                <a:cs typeface="Times New Roman"/>
              </a:rPr>
              <a:t>e</a:t>
            </a:r>
            <a:r>
              <a:rPr sz="1050" spc="-25" dirty="0">
                <a:latin typeface="Times New Roman"/>
                <a:cs typeface="Times New Roman"/>
              </a:rPr>
              <a:t>d:</a:t>
            </a:r>
            <a:endParaRPr sz="1050">
              <a:latin typeface="Times New Roman"/>
              <a:cs typeface="Times New Roman"/>
            </a:endParaRPr>
          </a:p>
          <a:p>
            <a:pPr marL="356870">
              <a:lnSpc>
                <a:spcPts val="1210"/>
              </a:lnSpc>
              <a:tabLst>
                <a:tab pos="692150" algn="l"/>
              </a:tabLst>
            </a:pPr>
            <a:r>
              <a:rPr sz="1050" u="sng" dirty="0">
                <a:latin typeface="Times New Roman"/>
                <a:cs typeface="Times New Roman"/>
              </a:rPr>
              <a:t> 	</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i</a:t>
            </a:r>
            <a:r>
              <a:rPr sz="1050" dirty="0">
                <a:latin typeface="Times New Roman"/>
                <a:cs typeface="Times New Roman"/>
              </a:rPr>
              <a:t>bu</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s</a:t>
            </a:r>
            <a:r>
              <a:rPr sz="1050" spc="-5" dirty="0">
                <a:latin typeface="Times New Roman"/>
                <a:cs typeface="Times New Roman"/>
              </a:rPr>
              <a:t> </a:t>
            </a:r>
            <a:r>
              <a:rPr sz="1050" spc="5"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5" dirty="0">
                <a:latin typeface="Times New Roman"/>
                <a:cs typeface="Times New Roman"/>
              </a:rPr>
              <a:t>r</a:t>
            </a:r>
            <a:r>
              <a:rPr sz="1050" spc="-25" dirty="0">
                <a:latin typeface="Times New Roman"/>
                <a:cs typeface="Times New Roman"/>
              </a:rPr>
              <a:t>o</a:t>
            </a:r>
            <a:r>
              <a:rPr sz="1050" spc="10" dirty="0">
                <a:latin typeface="Times New Roman"/>
                <a:cs typeface="Times New Roman"/>
              </a:rPr>
              <a:t>ac</a:t>
            </a:r>
            <a:r>
              <a:rPr sz="1050" dirty="0">
                <a:latin typeface="Times New Roman"/>
                <a:cs typeface="Times New Roman"/>
              </a:rPr>
              <a:t>h</a:t>
            </a:r>
            <a:r>
              <a:rPr sz="1050" spc="-25" dirty="0">
                <a:latin typeface="Times New Roman"/>
                <a:cs typeface="Times New Roman"/>
              </a:rPr>
              <a:t> </a:t>
            </a:r>
            <a:r>
              <a:rPr sz="1050" spc="5" dirty="0">
                <a:latin typeface="Times New Roman"/>
                <a:cs typeface="Times New Roman"/>
              </a:rPr>
              <a:t>(</a:t>
            </a:r>
            <a:r>
              <a:rPr sz="1050" spc="-15" dirty="0">
                <a:latin typeface="Times New Roman"/>
                <a:cs typeface="Times New Roman"/>
              </a:rPr>
              <a:t>ce</a:t>
            </a:r>
            <a:r>
              <a:rPr sz="1050" spc="15" dirty="0">
                <a:latin typeface="Times New Roman"/>
                <a:cs typeface="Times New Roman"/>
              </a:rPr>
              <a:t>l</a:t>
            </a:r>
            <a:r>
              <a:rPr sz="1050" spc="-15" dirty="0">
                <a:latin typeface="Times New Roman"/>
                <a:cs typeface="Times New Roman"/>
              </a:rPr>
              <a:t>e</a:t>
            </a:r>
            <a:r>
              <a:rPr sz="1050" dirty="0">
                <a:latin typeface="Times New Roman"/>
                <a:cs typeface="Times New Roman"/>
              </a:rPr>
              <a:t>b</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s</a:t>
            </a:r>
            <a:r>
              <a:rPr sz="1050" spc="-5" dirty="0">
                <a:latin typeface="Times New Roman"/>
                <a:cs typeface="Times New Roman"/>
              </a:rPr>
              <a:t> </a:t>
            </a:r>
            <a:r>
              <a:rPr sz="1050" dirty="0">
                <a:latin typeface="Times New Roman"/>
                <a:cs typeface="Times New Roman"/>
              </a:rPr>
              <a:t>h</a:t>
            </a:r>
            <a:r>
              <a:rPr sz="1050" spc="-25" dirty="0">
                <a:latin typeface="Times New Roman"/>
                <a:cs typeface="Times New Roman"/>
              </a:rPr>
              <a:t>o</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d</a:t>
            </a:r>
            <a:r>
              <a:rPr sz="1050" spc="10" dirty="0">
                <a:latin typeface="Times New Roman"/>
                <a:cs typeface="Times New Roman"/>
              </a:rPr>
              <a:t>a</a:t>
            </a:r>
            <a:r>
              <a:rPr sz="1050" spc="-25" dirty="0">
                <a:latin typeface="Times New Roman"/>
                <a:cs typeface="Times New Roman"/>
              </a:rPr>
              <a:t>y</a:t>
            </a:r>
            <a:r>
              <a:rPr sz="1050" spc="-5" dirty="0">
                <a:latin typeface="Times New Roman"/>
                <a:cs typeface="Times New Roman"/>
              </a:rPr>
              <a:t>s</a:t>
            </a:r>
            <a:r>
              <a:rPr sz="1050" dirty="0">
                <a:latin typeface="Times New Roman"/>
                <a:cs typeface="Times New Roman"/>
              </a:rPr>
              <a:t>,</a:t>
            </a:r>
            <a:r>
              <a:rPr sz="1050" spc="25" dirty="0">
                <a:latin typeface="Times New Roman"/>
                <a:cs typeface="Times New Roman"/>
              </a:rPr>
              <a:t> </a:t>
            </a:r>
            <a:r>
              <a:rPr sz="1050" dirty="0">
                <a:latin typeface="Times New Roman"/>
                <a:cs typeface="Times New Roman"/>
              </a:rPr>
              <a:t>h</a:t>
            </a:r>
            <a:r>
              <a:rPr sz="1050" spc="-15" dirty="0">
                <a:latin typeface="Times New Roman"/>
                <a:cs typeface="Times New Roman"/>
              </a:rPr>
              <a:t>e</a:t>
            </a:r>
            <a:r>
              <a:rPr sz="1050" spc="5" dirty="0">
                <a:latin typeface="Times New Roman"/>
                <a:cs typeface="Times New Roman"/>
              </a:rPr>
              <a:t>r</a:t>
            </a:r>
            <a:r>
              <a:rPr sz="1050" spc="-25" dirty="0">
                <a:latin typeface="Times New Roman"/>
                <a:cs typeface="Times New Roman"/>
              </a:rPr>
              <a:t>o</a:t>
            </a:r>
            <a:r>
              <a:rPr sz="1050" spc="10" dirty="0">
                <a:latin typeface="Times New Roman"/>
                <a:cs typeface="Times New Roman"/>
              </a:rPr>
              <a:t>e</a:t>
            </a:r>
            <a:r>
              <a:rPr sz="1050" dirty="0">
                <a:latin typeface="Times New Roman"/>
                <a:cs typeface="Times New Roman"/>
              </a:rPr>
              <a:t>s</a:t>
            </a:r>
            <a:r>
              <a:rPr sz="1050" spc="-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5" dirty="0">
                <a:latin typeface="Times New Roman"/>
                <a:cs typeface="Times New Roman"/>
              </a:rPr>
              <a:t>r</a:t>
            </a:r>
            <a:r>
              <a:rPr sz="1050" spc="10" dirty="0">
                <a:latin typeface="Times New Roman"/>
                <a:cs typeface="Times New Roman"/>
              </a:rPr>
              <a:t>e</a:t>
            </a:r>
            <a:r>
              <a:rPr sz="1050" spc="-10" dirty="0">
                <a:latin typeface="Times New Roman"/>
                <a:cs typeface="Times New Roman"/>
              </a:rPr>
              <a:t>t</a:t>
            </a:r>
            <a:r>
              <a:rPr sz="1050" dirty="0">
                <a:latin typeface="Times New Roman"/>
                <a:cs typeface="Times New Roman"/>
              </a:rPr>
              <a:t>e</a:t>
            </a:r>
            <a:r>
              <a:rPr sz="1050" spc="-15" dirty="0">
                <a:latin typeface="Times New Roman"/>
                <a:cs typeface="Times New Roman"/>
              </a:rPr>
              <a:t> </a:t>
            </a:r>
            <a:r>
              <a:rPr sz="1050" spc="10" dirty="0">
                <a:latin typeface="Times New Roman"/>
                <a:cs typeface="Times New Roman"/>
              </a:rPr>
              <a:t>c</a:t>
            </a:r>
            <a:r>
              <a:rPr sz="1050" spc="-25" dirty="0">
                <a:latin typeface="Times New Roman"/>
                <a:cs typeface="Times New Roman"/>
              </a:rPr>
              <a:t>u</a:t>
            </a:r>
            <a:r>
              <a:rPr sz="1050" spc="15" dirty="0">
                <a:latin typeface="Times New Roman"/>
                <a:cs typeface="Times New Roman"/>
              </a:rPr>
              <a:t>l</a:t>
            </a:r>
            <a:r>
              <a:rPr sz="1050" spc="-10"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10" dirty="0">
                <a:latin typeface="Times New Roman"/>
                <a:cs typeface="Times New Roman"/>
              </a:rPr>
              <a:t>e</a:t>
            </a:r>
            <a:r>
              <a:rPr sz="1050" spc="-25" dirty="0">
                <a:latin typeface="Times New Roman"/>
                <a:cs typeface="Times New Roman"/>
              </a:rPr>
              <a:t>v</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a:t>
            </a:r>
            <a:endParaRPr sz="1050">
              <a:latin typeface="Times New Roman"/>
              <a:cs typeface="Times New Roman"/>
            </a:endParaRPr>
          </a:p>
          <a:p>
            <a:pPr marL="756285" marR="7620" indent="-399415">
              <a:lnSpc>
                <a:spcPts val="1200"/>
              </a:lnSpc>
              <a:spcBef>
                <a:spcPts val="70"/>
              </a:spcBef>
              <a:tabLst>
                <a:tab pos="692150" algn="l"/>
              </a:tabLst>
            </a:pPr>
            <a:r>
              <a:rPr sz="1050" u="sng" dirty="0">
                <a:latin typeface="Times New Roman"/>
                <a:cs typeface="Times New Roman"/>
              </a:rPr>
              <a:t> 	</a:t>
            </a:r>
            <a:r>
              <a:rPr sz="1050" dirty="0">
                <a:latin typeface="Times New Roman"/>
                <a:cs typeface="Times New Roman"/>
              </a:rPr>
              <a:t> </a:t>
            </a:r>
            <a:r>
              <a:rPr sz="1050" spc="-20" dirty="0">
                <a:latin typeface="Times New Roman"/>
                <a:cs typeface="Times New Roman"/>
              </a:rPr>
              <a:t>A</a:t>
            </a:r>
            <a:r>
              <a:rPr sz="1050" dirty="0">
                <a:latin typeface="Times New Roman"/>
                <a:cs typeface="Times New Roman"/>
              </a:rPr>
              <a:t>d</a:t>
            </a:r>
            <a:r>
              <a:rPr sz="1050" spc="-25" dirty="0">
                <a:latin typeface="Times New Roman"/>
                <a:cs typeface="Times New Roman"/>
              </a:rPr>
              <a:t>d</a:t>
            </a:r>
            <a:r>
              <a:rPr sz="1050" spc="-10" dirty="0">
                <a:latin typeface="Times New Roman"/>
                <a:cs typeface="Times New Roman"/>
              </a:rPr>
              <a:t>it</a:t>
            </a:r>
            <a:r>
              <a:rPr sz="1050" spc="15" dirty="0">
                <a:latin typeface="Times New Roman"/>
                <a:cs typeface="Times New Roman"/>
              </a:rPr>
              <a:t>i</a:t>
            </a:r>
            <a:r>
              <a:rPr sz="1050" dirty="0">
                <a:latin typeface="Times New Roman"/>
                <a:cs typeface="Times New Roman"/>
              </a:rPr>
              <a:t>ve </a:t>
            </a:r>
            <a:r>
              <a:rPr sz="1050" spc="-35" dirty="0">
                <a:latin typeface="Times New Roman"/>
                <a:cs typeface="Times New Roman"/>
              </a:rPr>
              <a:t> </a:t>
            </a:r>
            <a:r>
              <a:rPr sz="1050" spc="5" dirty="0">
                <a:latin typeface="Times New Roman"/>
                <a:cs typeface="Times New Roman"/>
              </a:rPr>
              <a:t>A</a:t>
            </a:r>
            <a:r>
              <a:rPr sz="1050" spc="-25" dirty="0">
                <a:latin typeface="Times New Roman"/>
                <a:cs typeface="Times New Roman"/>
              </a:rPr>
              <a:t>pp</a:t>
            </a:r>
            <a:r>
              <a:rPr sz="1050" spc="30" dirty="0">
                <a:latin typeface="Times New Roman"/>
                <a:cs typeface="Times New Roman"/>
              </a:rPr>
              <a:t>r</a:t>
            </a:r>
            <a:r>
              <a:rPr sz="1050" spc="-25" dirty="0">
                <a:latin typeface="Times New Roman"/>
                <a:cs typeface="Times New Roman"/>
              </a:rPr>
              <a:t>o</a:t>
            </a:r>
            <a:r>
              <a:rPr sz="1050" spc="10" dirty="0">
                <a:latin typeface="Times New Roman"/>
                <a:cs typeface="Times New Roman"/>
              </a:rPr>
              <a:t>ac</a:t>
            </a:r>
            <a:r>
              <a:rPr sz="1050" dirty="0">
                <a:latin typeface="Times New Roman"/>
                <a:cs typeface="Times New Roman"/>
              </a:rPr>
              <a:t>h </a:t>
            </a:r>
            <a:r>
              <a:rPr sz="1050" spc="-70" dirty="0">
                <a:latin typeface="Times New Roman"/>
                <a:cs typeface="Times New Roman"/>
              </a:rPr>
              <a:t> </a:t>
            </a:r>
            <a:r>
              <a:rPr sz="1050" spc="5" dirty="0">
                <a:latin typeface="Times New Roman"/>
                <a:cs typeface="Times New Roman"/>
              </a:rPr>
              <a:t>(</a:t>
            </a:r>
            <a:r>
              <a:rPr sz="1050" spc="10" dirty="0">
                <a:latin typeface="Times New Roman"/>
                <a:cs typeface="Times New Roman"/>
              </a:rPr>
              <a:t>a</a:t>
            </a:r>
            <a:r>
              <a:rPr sz="1050" dirty="0">
                <a:latin typeface="Times New Roman"/>
                <a:cs typeface="Times New Roman"/>
              </a:rPr>
              <a:t>d</a:t>
            </a:r>
            <a:r>
              <a:rPr sz="1050" spc="-25" dirty="0">
                <a:latin typeface="Times New Roman"/>
                <a:cs typeface="Times New Roman"/>
              </a:rPr>
              <a:t>d</a:t>
            </a:r>
            <a:r>
              <a:rPr sz="1050" dirty="0">
                <a:latin typeface="Times New Roman"/>
                <a:cs typeface="Times New Roman"/>
              </a:rPr>
              <a:t>s </a:t>
            </a:r>
            <a:r>
              <a:rPr sz="1050" spc="-50" dirty="0">
                <a:latin typeface="Times New Roman"/>
                <a:cs typeface="Times New Roman"/>
              </a:rPr>
              <a:t> </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n</a:t>
            </a:r>
            <a:r>
              <a:rPr sz="1050" spc="15" dirty="0">
                <a:latin typeface="Times New Roman"/>
                <a:cs typeface="Times New Roman"/>
              </a:rPr>
              <a:t>t</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 </a:t>
            </a:r>
            <a:r>
              <a:rPr sz="1050" spc="-45" dirty="0">
                <a:latin typeface="Times New Roman"/>
                <a:cs typeface="Times New Roman"/>
              </a:rPr>
              <a:t> </a:t>
            </a:r>
            <a:r>
              <a:rPr sz="1050" spc="10" dirty="0">
                <a:latin typeface="Times New Roman"/>
                <a:cs typeface="Times New Roman"/>
              </a:rPr>
              <a:t>c</a:t>
            </a:r>
            <a:r>
              <a:rPr sz="1050" dirty="0">
                <a:latin typeface="Times New Roman"/>
                <a:cs typeface="Times New Roman"/>
              </a:rPr>
              <a:t>on</a:t>
            </a:r>
            <a:r>
              <a:rPr sz="1050" spc="-15" dirty="0">
                <a:latin typeface="Times New Roman"/>
                <a:cs typeface="Times New Roman"/>
              </a:rPr>
              <a:t>c</a:t>
            </a:r>
            <a:r>
              <a:rPr sz="1050" spc="10" dirty="0">
                <a:latin typeface="Times New Roman"/>
                <a:cs typeface="Times New Roman"/>
              </a:rPr>
              <a:t>e</a:t>
            </a:r>
            <a:r>
              <a:rPr sz="1050" spc="-25" dirty="0">
                <a:latin typeface="Times New Roman"/>
                <a:cs typeface="Times New Roman"/>
              </a:rPr>
              <a:t>p</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 </a:t>
            </a:r>
            <a:r>
              <a:rPr sz="1050" spc="-50" dirty="0">
                <a:latin typeface="Times New Roman"/>
                <a:cs typeface="Times New Roman"/>
              </a:rPr>
              <a:t> </a:t>
            </a:r>
            <a:r>
              <a:rPr sz="1050" spc="15" dirty="0">
                <a:latin typeface="Times New Roman"/>
                <a:cs typeface="Times New Roman"/>
              </a:rPr>
              <a:t>t</a:t>
            </a:r>
            <a:r>
              <a:rPr sz="1050" dirty="0">
                <a:latin typeface="Times New Roman"/>
                <a:cs typeface="Times New Roman"/>
              </a:rPr>
              <a:t>h</a:t>
            </a:r>
            <a:r>
              <a:rPr sz="1050" spc="10" dirty="0">
                <a:latin typeface="Times New Roman"/>
                <a:cs typeface="Times New Roman"/>
              </a:rPr>
              <a:t>e</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s </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50" dirty="0">
                <a:latin typeface="Times New Roman"/>
                <a:cs typeface="Times New Roman"/>
              </a:rPr>
              <a:t> </a:t>
            </a:r>
            <a:r>
              <a:rPr sz="1050" dirty="0">
                <a:latin typeface="Times New Roman"/>
                <a:cs typeface="Times New Roman"/>
              </a:rPr>
              <a:t>p</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25" dirty="0">
                <a:latin typeface="Times New Roman"/>
                <a:cs typeface="Times New Roman"/>
              </a:rPr>
              <a:t>p</a:t>
            </a:r>
            <a:r>
              <a:rPr sz="1050" spc="10" dirty="0">
                <a:latin typeface="Times New Roman"/>
                <a:cs typeface="Times New Roman"/>
              </a:rPr>
              <a:t>e</a:t>
            </a:r>
            <a:r>
              <a:rPr sz="1050" spc="-15"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s </a:t>
            </a:r>
            <a:r>
              <a:rPr sz="1050" spc="-25" dirty="0">
                <a:latin typeface="Times New Roman"/>
                <a:cs typeface="Times New Roman"/>
              </a:rPr>
              <a:t> </a:t>
            </a:r>
            <a:r>
              <a:rPr sz="1050" spc="15" dirty="0">
                <a:latin typeface="Times New Roman"/>
                <a:cs typeface="Times New Roman"/>
              </a:rPr>
              <a:t>t</a:t>
            </a:r>
            <a:r>
              <a:rPr sz="1050" dirty="0">
                <a:latin typeface="Times New Roman"/>
                <a:cs typeface="Times New Roman"/>
              </a:rPr>
              <a:t>o </a:t>
            </a:r>
            <a:r>
              <a:rPr sz="1050" spc="-70" dirty="0">
                <a:latin typeface="Times New Roman"/>
                <a:cs typeface="Times New Roman"/>
              </a:rPr>
              <a:t> </a:t>
            </a:r>
            <a:r>
              <a:rPr sz="1050" spc="15" dirty="0">
                <a:latin typeface="Times New Roman"/>
                <a:cs typeface="Times New Roman"/>
              </a:rPr>
              <a:t>t</a:t>
            </a:r>
            <a:r>
              <a:rPr sz="1050" dirty="0">
                <a:latin typeface="Times New Roman"/>
                <a:cs typeface="Times New Roman"/>
              </a:rPr>
              <a:t>he </a:t>
            </a:r>
            <a:r>
              <a:rPr sz="1050" spc="-60" dirty="0">
                <a:latin typeface="Times New Roman"/>
                <a:cs typeface="Times New Roman"/>
              </a:rPr>
              <a:t> </a:t>
            </a:r>
            <a:r>
              <a:rPr sz="1050" spc="10" dirty="0">
                <a:latin typeface="Times New Roman"/>
                <a:cs typeface="Times New Roman"/>
              </a:rPr>
              <a:t>c</a:t>
            </a:r>
            <a:r>
              <a:rPr sz="1050" spc="-25" dirty="0">
                <a:latin typeface="Times New Roman"/>
                <a:cs typeface="Times New Roman"/>
              </a:rPr>
              <a:t>u</a:t>
            </a:r>
            <a:r>
              <a:rPr sz="1050" spc="5" dirty="0">
                <a:latin typeface="Times New Roman"/>
                <a:cs typeface="Times New Roman"/>
              </a:rPr>
              <a:t>rr</a:t>
            </a:r>
            <a:r>
              <a:rPr sz="1050" spc="-10" dirty="0">
                <a:latin typeface="Times New Roman"/>
                <a:cs typeface="Times New Roman"/>
              </a:rPr>
              <a:t>i</a:t>
            </a:r>
            <a:r>
              <a:rPr sz="1050" spc="10" dirty="0">
                <a:latin typeface="Times New Roman"/>
                <a:cs typeface="Times New Roman"/>
              </a:rPr>
              <a:t>c</a:t>
            </a:r>
            <a:r>
              <a:rPr sz="1050" spc="-25" dirty="0">
                <a:latin typeface="Times New Roman"/>
                <a:cs typeface="Times New Roman"/>
              </a:rPr>
              <a:t>u</a:t>
            </a:r>
            <a:r>
              <a:rPr sz="1050" spc="15" dirty="0">
                <a:latin typeface="Times New Roman"/>
                <a:cs typeface="Times New Roman"/>
              </a:rPr>
              <a:t>l</a:t>
            </a:r>
            <a:r>
              <a:rPr sz="1050" dirty="0">
                <a:latin typeface="Times New Roman"/>
                <a:cs typeface="Times New Roman"/>
              </a:rPr>
              <a:t>um </a:t>
            </a:r>
            <a:r>
              <a:rPr sz="1050" spc="-55" dirty="0">
                <a:latin typeface="Times New Roman"/>
                <a:cs typeface="Times New Roman"/>
              </a:rPr>
              <a:t> </a:t>
            </a:r>
            <a:r>
              <a:rPr sz="1050" spc="-20" dirty="0">
                <a:latin typeface="Times New Roman"/>
                <a:cs typeface="Times New Roman"/>
              </a:rPr>
              <a:t>w</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ho</a:t>
            </a:r>
            <a:r>
              <a:rPr sz="1050" spc="-25" dirty="0">
                <a:latin typeface="Times New Roman"/>
                <a:cs typeface="Times New Roman"/>
              </a:rPr>
              <a:t>ut </a:t>
            </a:r>
            <a:r>
              <a:rPr sz="1050" spc="-15" dirty="0">
                <a:latin typeface="Times New Roman"/>
                <a:cs typeface="Times New Roman"/>
              </a:rPr>
              <a:t>c</a:t>
            </a:r>
            <a:r>
              <a:rPr sz="1050" spc="-25" dirty="0">
                <a:latin typeface="Times New Roman"/>
                <a:cs typeface="Times New Roman"/>
              </a:rPr>
              <a:t>h</a:t>
            </a:r>
            <a:r>
              <a:rPr sz="1050" spc="30" dirty="0">
                <a:latin typeface="Times New Roman"/>
                <a:cs typeface="Times New Roman"/>
              </a:rPr>
              <a:t>a</a:t>
            </a:r>
            <a:r>
              <a:rPr sz="1050" spc="-25" dirty="0">
                <a:latin typeface="Times New Roman"/>
                <a:cs typeface="Times New Roman"/>
              </a:rPr>
              <a:t>n</a:t>
            </a:r>
            <a:r>
              <a:rPr sz="1050" dirty="0">
                <a:latin typeface="Times New Roman"/>
                <a:cs typeface="Times New Roman"/>
              </a:rPr>
              <a:t>g</a:t>
            </a:r>
            <a:r>
              <a:rPr sz="1050" spc="-10"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5" dirty="0">
                <a:latin typeface="Times New Roman"/>
                <a:cs typeface="Times New Roman"/>
              </a:rPr>
              <a:t>i</a:t>
            </a:r>
            <a:r>
              <a:rPr sz="1050" spc="-10" dirty="0">
                <a:latin typeface="Times New Roman"/>
                <a:cs typeface="Times New Roman"/>
              </a:rPr>
              <a:t>t</a:t>
            </a:r>
            <a:r>
              <a:rPr sz="1050" dirty="0">
                <a:latin typeface="Times New Roman"/>
                <a:cs typeface="Times New Roman"/>
              </a:rPr>
              <a:t>s</a:t>
            </a:r>
            <a:r>
              <a:rPr sz="1050" spc="-5" dirty="0">
                <a:latin typeface="Times New Roman"/>
                <a:cs typeface="Times New Roman"/>
              </a:rPr>
              <a:t> </a:t>
            </a:r>
            <a:r>
              <a:rPr sz="1050" dirty="0">
                <a:latin typeface="Times New Roman"/>
                <a:cs typeface="Times New Roman"/>
              </a:rPr>
              <a:t>b</a:t>
            </a:r>
            <a:r>
              <a:rPr sz="1050" spc="10" dirty="0">
                <a:latin typeface="Times New Roman"/>
                <a:cs typeface="Times New Roman"/>
              </a:rPr>
              <a:t>a</a:t>
            </a:r>
            <a:r>
              <a:rPr sz="1050" spc="-5" dirty="0">
                <a:latin typeface="Times New Roman"/>
                <a:cs typeface="Times New Roman"/>
              </a:rPr>
              <a:t>s</a:t>
            </a:r>
            <a:r>
              <a:rPr sz="1050" spc="-10" dirty="0">
                <a:latin typeface="Times New Roman"/>
                <a:cs typeface="Times New Roman"/>
              </a:rPr>
              <a:t>i</a:t>
            </a:r>
            <a:r>
              <a:rPr sz="1050" dirty="0">
                <a:latin typeface="Times New Roman"/>
                <a:cs typeface="Times New Roman"/>
              </a:rPr>
              <a:t>c</a:t>
            </a:r>
            <a:r>
              <a:rPr sz="1050" spc="-15" dirty="0">
                <a:latin typeface="Times New Roman"/>
                <a:cs typeface="Times New Roman"/>
              </a:rPr>
              <a:t> </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u</a:t>
            </a:r>
            <a:r>
              <a:rPr sz="1050" spc="10" dirty="0">
                <a:latin typeface="Times New Roman"/>
                <a:cs typeface="Times New Roman"/>
              </a:rPr>
              <a:t>c</a:t>
            </a:r>
            <a:r>
              <a:rPr sz="1050" spc="-10"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a:t>
            </a:r>
            <a:endParaRPr sz="1050">
              <a:latin typeface="Times New Roman"/>
              <a:cs typeface="Times New Roman"/>
            </a:endParaRPr>
          </a:p>
          <a:p>
            <a:pPr marL="756285" indent="-399415">
              <a:lnSpc>
                <a:spcPts val="1150"/>
              </a:lnSpc>
              <a:tabLst>
                <a:tab pos="692150" algn="l"/>
              </a:tabLst>
            </a:pPr>
            <a:r>
              <a:rPr sz="1050" u="sng" dirty="0">
                <a:latin typeface="Times New Roman"/>
                <a:cs typeface="Times New Roman"/>
              </a:rPr>
              <a:t> 	</a:t>
            </a:r>
            <a:r>
              <a:rPr sz="1050" dirty="0">
                <a:latin typeface="Times New Roman"/>
                <a:cs typeface="Times New Roman"/>
              </a:rPr>
              <a:t> </a:t>
            </a:r>
            <a:r>
              <a:rPr sz="1050" spc="-25"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n</a:t>
            </a:r>
            <a:r>
              <a:rPr sz="1050" spc="-5" dirty="0">
                <a:latin typeface="Times New Roman"/>
                <a:cs typeface="Times New Roman"/>
              </a:rPr>
              <a:t>s</a:t>
            </a:r>
            <a:r>
              <a:rPr sz="1050" spc="5" dirty="0">
                <a:latin typeface="Times New Roman"/>
                <a:cs typeface="Times New Roman"/>
              </a:rPr>
              <a:t>f</a:t>
            </a:r>
            <a:r>
              <a:rPr sz="1050" spc="-25" dirty="0">
                <a:latin typeface="Times New Roman"/>
                <a:cs typeface="Times New Roman"/>
              </a:rPr>
              <a:t>o</a:t>
            </a:r>
            <a:r>
              <a:rPr sz="1050" spc="30" dirty="0">
                <a:latin typeface="Times New Roman"/>
                <a:cs typeface="Times New Roman"/>
              </a:rPr>
              <a:t>r</a:t>
            </a:r>
            <a:r>
              <a:rPr sz="1050" spc="-55" dirty="0">
                <a:latin typeface="Times New Roman"/>
                <a:cs typeface="Times New Roman"/>
              </a:rPr>
              <a:t>m</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ve</a:t>
            </a:r>
            <a:r>
              <a:rPr sz="1050" spc="35" dirty="0">
                <a:latin typeface="Times New Roman"/>
                <a:cs typeface="Times New Roman"/>
              </a:rPr>
              <a:t> </a:t>
            </a:r>
            <a:r>
              <a:rPr sz="1050" spc="-20"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30" dirty="0">
                <a:latin typeface="Times New Roman"/>
                <a:cs typeface="Times New Roman"/>
              </a:rPr>
              <a:t>r</a:t>
            </a:r>
            <a:r>
              <a:rPr sz="1050" spc="-25" dirty="0">
                <a:latin typeface="Times New Roman"/>
                <a:cs typeface="Times New Roman"/>
              </a:rPr>
              <a:t>o</a:t>
            </a:r>
            <a:r>
              <a:rPr sz="1050" spc="10" dirty="0">
                <a:latin typeface="Times New Roman"/>
                <a:cs typeface="Times New Roman"/>
              </a:rPr>
              <a:t>ac</a:t>
            </a:r>
            <a:r>
              <a:rPr sz="1050" dirty="0">
                <a:latin typeface="Times New Roman"/>
                <a:cs typeface="Times New Roman"/>
              </a:rPr>
              <a:t>h </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q</a:t>
            </a:r>
            <a:r>
              <a:rPr sz="1050" spc="-25" dirty="0">
                <a:latin typeface="Times New Roman"/>
                <a:cs typeface="Times New Roman"/>
              </a:rPr>
              <a:t>u</a:t>
            </a:r>
            <a:r>
              <a:rPr sz="1050" spc="-10" dirty="0">
                <a:latin typeface="Times New Roman"/>
                <a:cs typeface="Times New Roman"/>
              </a:rPr>
              <a:t>i</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s</a:t>
            </a:r>
            <a:r>
              <a:rPr sz="1050" spc="45" dirty="0">
                <a:latin typeface="Times New Roman"/>
                <a:cs typeface="Times New Roman"/>
              </a:rPr>
              <a:t> </a:t>
            </a:r>
            <a:r>
              <a:rPr sz="1050" dirty="0">
                <a:latin typeface="Times New Roman"/>
                <a:cs typeface="Times New Roman"/>
              </a:rPr>
              <a:t>a</a:t>
            </a:r>
            <a:r>
              <a:rPr sz="1050" spc="35" dirty="0">
                <a:latin typeface="Times New Roman"/>
                <a:cs typeface="Times New Roman"/>
              </a:rPr>
              <a:t> </a:t>
            </a:r>
            <a:r>
              <a:rPr sz="1050" spc="10" dirty="0">
                <a:latin typeface="Times New Roman"/>
                <a:cs typeface="Times New Roman"/>
              </a:rPr>
              <a:t>c</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e</a:t>
            </a:r>
            <a:r>
              <a:rPr sz="1050" spc="35" dirty="0">
                <a:latin typeface="Times New Roman"/>
                <a:cs typeface="Times New Roman"/>
              </a:rPr>
              <a:t> </a:t>
            </a:r>
            <a:r>
              <a:rPr sz="1050" spc="15" dirty="0">
                <a:latin typeface="Times New Roman"/>
                <a:cs typeface="Times New Roman"/>
              </a:rPr>
              <a:t>i</a:t>
            </a:r>
            <a:r>
              <a:rPr sz="1050" dirty="0">
                <a:latin typeface="Times New Roman"/>
                <a:cs typeface="Times New Roman"/>
              </a:rPr>
              <a:t>n </a:t>
            </a:r>
            <a:r>
              <a:rPr sz="1050" spc="15" dirty="0">
                <a:latin typeface="Times New Roman"/>
                <a:cs typeface="Times New Roman"/>
              </a:rPr>
              <a:t>t</a:t>
            </a:r>
            <a:r>
              <a:rPr sz="1050" dirty="0">
                <a:latin typeface="Times New Roman"/>
                <a:cs typeface="Times New Roman"/>
              </a:rPr>
              <a:t>he</a:t>
            </a:r>
            <a:r>
              <a:rPr sz="1050" spc="10" dirty="0">
                <a:latin typeface="Times New Roman"/>
                <a:cs typeface="Times New Roman"/>
              </a:rPr>
              <a:t> </a:t>
            </a:r>
            <a:r>
              <a:rPr sz="1050" spc="-5" dirty="0">
                <a:latin typeface="Times New Roman"/>
                <a:cs typeface="Times New Roman"/>
              </a:rPr>
              <a:t>s</a:t>
            </a:r>
            <a:r>
              <a:rPr sz="1050" spc="-10" dirty="0">
                <a:latin typeface="Times New Roman"/>
                <a:cs typeface="Times New Roman"/>
              </a:rPr>
              <a:t>t</a:t>
            </a:r>
            <a:r>
              <a:rPr sz="1050" spc="30" dirty="0">
                <a:latin typeface="Times New Roman"/>
                <a:cs typeface="Times New Roman"/>
              </a:rPr>
              <a:t>r</a:t>
            </a:r>
            <a:r>
              <a:rPr sz="1050" spc="-25" dirty="0">
                <a:latin typeface="Times New Roman"/>
                <a:cs typeface="Times New Roman"/>
              </a:rPr>
              <a:t>u</a:t>
            </a:r>
            <a:r>
              <a:rPr sz="1050" spc="-15" dirty="0">
                <a:latin typeface="Times New Roman"/>
                <a:cs typeface="Times New Roman"/>
              </a:rPr>
              <a:t>c</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dirty="0">
                <a:latin typeface="Times New Roman"/>
                <a:cs typeface="Times New Roman"/>
              </a:rPr>
              <a:t>e</a:t>
            </a:r>
            <a:r>
              <a:rPr sz="1050" spc="35" dirty="0">
                <a:latin typeface="Times New Roman"/>
                <a:cs typeface="Times New Roman"/>
              </a:rPr>
              <a:t> </a:t>
            </a:r>
            <a:r>
              <a:rPr sz="1050" dirty="0">
                <a:latin typeface="Times New Roman"/>
                <a:cs typeface="Times New Roman"/>
              </a:rPr>
              <a:t>of</a:t>
            </a:r>
            <a:r>
              <a:rPr sz="1050" spc="10" dirty="0">
                <a:latin typeface="Times New Roman"/>
                <a:cs typeface="Times New Roman"/>
              </a:rPr>
              <a:t> </a:t>
            </a:r>
            <a:r>
              <a:rPr sz="1050" spc="15" dirty="0">
                <a:latin typeface="Times New Roman"/>
                <a:cs typeface="Times New Roman"/>
              </a:rPr>
              <a:t>t</a:t>
            </a:r>
            <a:r>
              <a:rPr sz="1050" dirty="0">
                <a:latin typeface="Times New Roman"/>
                <a:cs typeface="Times New Roman"/>
              </a:rPr>
              <a:t>he</a:t>
            </a:r>
            <a:r>
              <a:rPr sz="1050" spc="10" dirty="0">
                <a:latin typeface="Times New Roman"/>
                <a:cs typeface="Times New Roman"/>
              </a:rPr>
              <a:t> c</a:t>
            </a:r>
            <a:r>
              <a:rPr sz="1050" spc="-25" dirty="0">
                <a:latin typeface="Times New Roman"/>
                <a:cs typeface="Times New Roman"/>
              </a:rPr>
              <a:t>u</a:t>
            </a:r>
            <a:r>
              <a:rPr sz="1050" spc="5" dirty="0">
                <a:latin typeface="Times New Roman"/>
                <a:cs typeface="Times New Roman"/>
              </a:rPr>
              <a:t>rr</a:t>
            </a:r>
            <a:r>
              <a:rPr sz="1050" spc="-10" dirty="0">
                <a:latin typeface="Times New Roman"/>
                <a:cs typeface="Times New Roman"/>
              </a:rPr>
              <a:t>i</a:t>
            </a:r>
            <a:r>
              <a:rPr sz="1050" spc="10" dirty="0">
                <a:latin typeface="Times New Roman"/>
                <a:cs typeface="Times New Roman"/>
              </a:rPr>
              <a:t>c</a:t>
            </a:r>
            <a:r>
              <a:rPr sz="1050" spc="-25" dirty="0">
                <a:latin typeface="Times New Roman"/>
                <a:cs typeface="Times New Roman"/>
              </a:rPr>
              <a:t>u</a:t>
            </a:r>
            <a:r>
              <a:rPr sz="1050" spc="15" dirty="0">
                <a:latin typeface="Times New Roman"/>
                <a:cs typeface="Times New Roman"/>
              </a:rPr>
              <a:t>l</a:t>
            </a:r>
            <a:r>
              <a:rPr sz="1050" dirty="0">
                <a:latin typeface="Times New Roman"/>
                <a:cs typeface="Times New Roman"/>
              </a:rPr>
              <a:t>um</a:t>
            </a:r>
            <a:r>
              <a:rPr sz="1050" spc="-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 </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b</a:t>
            </a:r>
            <a:r>
              <a:rPr sz="1050" spc="-10" dirty="0">
                <a:latin typeface="Times New Roman"/>
                <a:cs typeface="Times New Roman"/>
              </a:rPr>
              <a:t>l</a:t>
            </a:r>
            <a:r>
              <a:rPr sz="1050" dirty="0">
                <a:latin typeface="Times New Roman"/>
                <a:cs typeface="Times New Roman"/>
              </a:rPr>
              <a:t>e</a:t>
            </a:r>
            <a:r>
              <a:rPr sz="1050" spc="10"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ud</a:t>
            </a:r>
            <a:r>
              <a:rPr sz="1050" spc="-15" dirty="0">
                <a:latin typeface="Times New Roman"/>
                <a:cs typeface="Times New Roman"/>
              </a:rPr>
              <a:t>e</a:t>
            </a:r>
            <a:r>
              <a:rPr sz="1050" dirty="0">
                <a:latin typeface="Times New Roman"/>
                <a:cs typeface="Times New Roman"/>
              </a:rPr>
              <a:t>n</a:t>
            </a:r>
            <a:r>
              <a:rPr sz="1050" spc="-10" dirty="0">
                <a:latin typeface="Times New Roman"/>
                <a:cs typeface="Times New Roman"/>
              </a:rPr>
              <a:t>t</a:t>
            </a:r>
            <a:r>
              <a:rPr sz="1050" dirty="0">
                <a:latin typeface="Times New Roman"/>
                <a:cs typeface="Times New Roman"/>
              </a:rPr>
              <a:t>s</a:t>
            </a:r>
            <a:r>
              <a:rPr sz="1050" spc="20" dirty="0">
                <a:latin typeface="Times New Roman"/>
                <a:cs typeface="Times New Roman"/>
              </a:rPr>
              <a:t> </a:t>
            </a:r>
            <a:r>
              <a:rPr sz="1050" spc="15" dirty="0">
                <a:latin typeface="Times New Roman"/>
                <a:cs typeface="Times New Roman"/>
              </a:rPr>
              <a:t>t</a:t>
            </a:r>
            <a:r>
              <a:rPr sz="1050" dirty="0">
                <a:latin typeface="Times New Roman"/>
                <a:cs typeface="Times New Roman"/>
              </a:rPr>
              <a:t>o</a:t>
            </a:r>
            <a:endParaRPr sz="1050">
              <a:latin typeface="Times New Roman"/>
              <a:cs typeface="Times New Roman"/>
            </a:endParaRPr>
          </a:p>
          <a:p>
            <a:pPr marL="756285">
              <a:lnSpc>
                <a:spcPts val="1210"/>
              </a:lnSpc>
            </a:pPr>
            <a:r>
              <a:rPr sz="1050" spc="-25" dirty="0">
                <a:latin typeface="Times New Roman"/>
                <a:cs typeface="Times New Roman"/>
              </a:rPr>
              <a:t>v</a:t>
            </a:r>
            <a:r>
              <a:rPr sz="1050" spc="-10" dirty="0">
                <a:latin typeface="Times New Roman"/>
                <a:cs typeface="Times New Roman"/>
              </a:rPr>
              <a:t>i</a:t>
            </a:r>
            <a:r>
              <a:rPr sz="1050" spc="10" dirty="0">
                <a:latin typeface="Times New Roman"/>
                <a:cs typeface="Times New Roman"/>
              </a:rPr>
              <a:t>e</a:t>
            </a:r>
            <a:r>
              <a:rPr sz="1050" dirty="0">
                <a:latin typeface="Times New Roman"/>
                <a:cs typeface="Times New Roman"/>
              </a:rPr>
              <a:t>w</a:t>
            </a:r>
            <a:r>
              <a:rPr sz="1050" spc="-20" dirty="0">
                <a:latin typeface="Times New Roman"/>
                <a:cs typeface="Times New Roman"/>
              </a:rPr>
              <a:t> </a:t>
            </a:r>
            <a:r>
              <a:rPr sz="1050" spc="10" dirty="0">
                <a:latin typeface="Times New Roman"/>
                <a:cs typeface="Times New Roman"/>
              </a:rPr>
              <a:t>c</a:t>
            </a:r>
            <a:r>
              <a:rPr sz="1050" dirty="0">
                <a:latin typeface="Times New Roman"/>
                <a:cs typeface="Times New Roman"/>
              </a:rPr>
              <a:t>on</a:t>
            </a:r>
            <a:r>
              <a:rPr sz="1050" spc="-15" dirty="0">
                <a:latin typeface="Times New Roman"/>
                <a:cs typeface="Times New Roman"/>
              </a:rPr>
              <a:t>c</a:t>
            </a:r>
            <a:r>
              <a:rPr sz="1050" spc="10" dirty="0">
                <a:latin typeface="Times New Roman"/>
                <a:cs typeface="Times New Roman"/>
              </a:rPr>
              <a:t>e</a:t>
            </a:r>
            <a:r>
              <a:rPr sz="1050" spc="-25" dirty="0">
                <a:latin typeface="Times New Roman"/>
                <a:cs typeface="Times New Roman"/>
              </a:rPr>
              <a:t>p</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 </a:t>
            </a:r>
            <a:r>
              <a:rPr sz="1050" spc="-10" dirty="0">
                <a:latin typeface="Times New Roman"/>
                <a:cs typeface="Times New Roman"/>
              </a:rPr>
              <a:t>i</a:t>
            </a:r>
            <a:r>
              <a:rPr sz="1050" spc="-5" dirty="0">
                <a:latin typeface="Times New Roman"/>
                <a:cs typeface="Times New Roman"/>
              </a:rPr>
              <a:t>s</a:t>
            </a:r>
            <a:r>
              <a:rPr sz="1050" spc="20" dirty="0">
                <a:latin typeface="Times New Roman"/>
                <a:cs typeface="Times New Roman"/>
              </a:rPr>
              <a:t>s</a:t>
            </a:r>
            <a:r>
              <a:rPr sz="1050" spc="-25" dirty="0">
                <a:latin typeface="Times New Roman"/>
                <a:cs typeface="Times New Roman"/>
              </a:rPr>
              <a:t>u</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a:t>
            </a:r>
            <a:r>
              <a:rPr sz="1050" spc="25" dirty="0">
                <a:latin typeface="Times New Roman"/>
                <a:cs typeface="Times New Roman"/>
              </a:rPr>
              <a:t> </a:t>
            </a:r>
            <a:r>
              <a:rPr sz="1050" spc="10" dirty="0">
                <a:latin typeface="Times New Roman"/>
                <a:cs typeface="Times New Roman"/>
              </a:rPr>
              <a:t>e</a:t>
            </a:r>
            <a:r>
              <a:rPr sz="1050" spc="-25" dirty="0">
                <a:latin typeface="Times New Roman"/>
                <a:cs typeface="Times New Roman"/>
              </a:rPr>
              <a:t>v</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s</a:t>
            </a:r>
            <a:r>
              <a:rPr sz="1050" spc="-5"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30" dirty="0">
                <a:latin typeface="Times New Roman"/>
                <a:cs typeface="Times New Roman"/>
              </a:rPr>
              <a:t>e</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s</a:t>
            </a:r>
            <a:r>
              <a:rPr sz="1050" spc="-5" dirty="0">
                <a:latin typeface="Times New Roman"/>
                <a:cs typeface="Times New Roman"/>
              </a:rPr>
              <a:t> </a:t>
            </a:r>
            <a:r>
              <a:rPr sz="1050" spc="-20" dirty="0">
                <a:latin typeface="Times New Roman"/>
                <a:cs typeface="Times New Roman"/>
              </a:rPr>
              <a:t>f</a:t>
            </a:r>
            <a:r>
              <a:rPr sz="1050" spc="30" dirty="0">
                <a:latin typeface="Times New Roman"/>
                <a:cs typeface="Times New Roman"/>
              </a:rPr>
              <a:t>r</a:t>
            </a:r>
            <a:r>
              <a:rPr sz="1050" dirty="0">
                <a:latin typeface="Times New Roman"/>
                <a:cs typeface="Times New Roman"/>
              </a:rPr>
              <a:t>om</a:t>
            </a:r>
            <a:r>
              <a:rPr sz="1050" spc="-3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p</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25" dirty="0">
                <a:latin typeface="Times New Roman"/>
                <a:cs typeface="Times New Roman"/>
              </a:rPr>
              <a:t>p</a:t>
            </a:r>
            <a:r>
              <a:rPr sz="1050" spc="10" dirty="0">
                <a:latin typeface="Times New Roman"/>
                <a:cs typeface="Times New Roman"/>
              </a:rPr>
              <a:t>ec</a:t>
            </a:r>
            <a:r>
              <a:rPr sz="1050" spc="-10" dirty="0">
                <a:latin typeface="Times New Roman"/>
                <a:cs typeface="Times New Roman"/>
              </a:rPr>
              <a:t>ti</a:t>
            </a:r>
            <a:r>
              <a:rPr sz="1050" dirty="0">
                <a:latin typeface="Times New Roman"/>
                <a:cs typeface="Times New Roman"/>
              </a:rPr>
              <a:t>ve</a:t>
            </a:r>
            <a:r>
              <a:rPr sz="1050" spc="-15" dirty="0">
                <a:latin typeface="Times New Roman"/>
                <a:cs typeface="Times New Roman"/>
              </a:rPr>
              <a:t> </a:t>
            </a:r>
            <a:r>
              <a:rPr sz="1050" dirty="0">
                <a:latin typeface="Times New Roman"/>
                <a:cs typeface="Times New Roman"/>
              </a:rPr>
              <a:t>of</a:t>
            </a:r>
            <a:r>
              <a:rPr sz="1050" spc="10" dirty="0">
                <a:latin typeface="Times New Roman"/>
                <a:cs typeface="Times New Roman"/>
              </a:rPr>
              <a:t> </a:t>
            </a:r>
            <a:r>
              <a:rPr sz="1050" spc="-25" dirty="0">
                <a:latin typeface="Times New Roman"/>
                <a:cs typeface="Times New Roman"/>
              </a:rPr>
              <a:t>d</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dirty="0">
                <a:latin typeface="Times New Roman"/>
                <a:cs typeface="Times New Roman"/>
              </a:rPr>
              <a:t>e</a:t>
            </a:r>
            <a:r>
              <a:rPr sz="1050" spc="10" dirty="0">
                <a:latin typeface="Times New Roman"/>
                <a:cs typeface="Times New Roman"/>
              </a:rPr>
              <a:t> </a:t>
            </a:r>
            <a:r>
              <a:rPr sz="1050" spc="-15" dirty="0">
                <a:latin typeface="Times New Roman"/>
                <a:cs typeface="Times New Roman"/>
              </a:rPr>
              <a:t>e</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n</a:t>
            </a:r>
            <a:r>
              <a:rPr sz="1050" spc="-10" dirty="0">
                <a:latin typeface="Times New Roman"/>
                <a:cs typeface="Times New Roman"/>
              </a:rPr>
              <a:t>i</a:t>
            </a:r>
            <a:r>
              <a:rPr sz="1050" dirty="0">
                <a:latin typeface="Times New Roman"/>
                <a:cs typeface="Times New Roman"/>
              </a:rPr>
              <a:t>c</a:t>
            </a:r>
            <a:r>
              <a:rPr sz="1050" spc="-15"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25" dirty="0">
                <a:latin typeface="Times New Roman"/>
                <a:cs typeface="Times New Roman"/>
              </a:rPr>
              <a:t> </a:t>
            </a:r>
            <a:r>
              <a:rPr sz="1050" spc="10" dirty="0">
                <a:latin typeface="Times New Roman"/>
                <a:cs typeface="Times New Roman"/>
              </a:rPr>
              <a:t>c</a:t>
            </a:r>
            <a:r>
              <a:rPr sz="1050" dirty="0">
                <a:latin typeface="Times New Roman"/>
                <a:cs typeface="Times New Roman"/>
              </a:rPr>
              <a:t>u</a:t>
            </a:r>
            <a:r>
              <a:rPr sz="1050" spc="-10" dirty="0">
                <a:latin typeface="Times New Roman"/>
                <a:cs typeface="Times New Roman"/>
              </a:rPr>
              <a:t>l</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25" dirty="0">
                <a:latin typeface="Times New Roman"/>
                <a:cs typeface="Times New Roman"/>
              </a:rPr>
              <a:t>g</a:t>
            </a:r>
            <a:r>
              <a:rPr sz="1050" spc="5" dirty="0">
                <a:latin typeface="Times New Roman"/>
                <a:cs typeface="Times New Roman"/>
              </a:rPr>
              <a:t>r</a:t>
            </a:r>
            <a:r>
              <a:rPr sz="1050" dirty="0">
                <a:latin typeface="Times New Roman"/>
                <a:cs typeface="Times New Roman"/>
              </a:rPr>
              <a:t>ou</a:t>
            </a:r>
            <a:r>
              <a:rPr sz="1050" spc="-25" dirty="0">
                <a:latin typeface="Times New Roman"/>
                <a:cs typeface="Times New Roman"/>
              </a:rPr>
              <a:t>p</a:t>
            </a:r>
            <a:r>
              <a:rPr sz="1050" spc="-5" dirty="0">
                <a:latin typeface="Times New Roman"/>
                <a:cs typeface="Times New Roman"/>
              </a:rPr>
              <a:t>s</a:t>
            </a:r>
            <a:r>
              <a:rPr sz="1050" dirty="0">
                <a:latin typeface="Times New Roman"/>
                <a:cs typeface="Times New Roman"/>
              </a:rPr>
              <a:t>)</a:t>
            </a:r>
            <a:endParaRPr sz="1050">
              <a:latin typeface="Times New Roman"/>
              <a:cs typeface="Times New Roman"/>
            </a:endParaRPr>
          </a:p>
          <a:p>
            <a:pPr marL="756285" marR="9525" indent="-399415">
              <a:lnSpc>
                <a:spcPts val="1200"/>
              </a:lnSpc>
              <a:spcBef>
                <a:spcPts val="60"/>
              </a:spcBef>
              <a:tabLst>
                <a:tab pos="692150" algn="l"/>
              </a:tabLst>
            </a:pPr>
            <a:r>
              <a:rPr sz="1050" u="sng" dirty="0">
                <a:latin typeface="Times New Roman"/>
                <a:cs typeface="Times New Roman"/>
              </a:rPr>
              <a:t> 	</a:t>
            </a:r>
            <a:r>
              <a:rPr sz="1050" spc="-15" dirty="0">
                <a:latin typeface="Times New Roman"/>
                <a:cs typeface="Times New Roman"/>
              </a:rPr>
              <a:t>S</a:t>
            </a:r>
            <a:r>
              <a:rPr sz="1050" spc="-25" dirty="0">
                <a:latin typeface="Times New Roman"/>
                <a:cs typeface="Times New Roman"/>
              </a:rPr>
              <a:t>o</a:t>
            </a:r>
            <a:r>
              <a:rPr sz="1050" spc="-15" dirty="0">
                <a:latin typeface="Times New Roman"/>
                <a:cs typeface="Times New Roman"/>
              </a:rPr>
              <a:t>c</a:t>
            </a:r>
            <a:r>
              <a:rPr sz="1050" spc="-10" dirty="0">
                <a:latin typeface="Times New Roman"/>
                <a:cs typeface="Times New Roman"/>
              </a:rPr>
              <a:t>i</a:t>
            </a:r>
            <a:r>
              <a:rPr sz="1050" spc="10" dirty="0">
                <a:latin typeface="Times New Roman"/>
                <a:cs typeface="Times New Roman"/>
              </a:rPr>
              <a:t>a</a:t>
            </a:r>
            <a:r>
              <a:rPr sz="1050" dirty="0">
                <a:latin typeface="Times New Roman"/>
                <a:cs typeface="Times New Roman"/>
              </a:rPr>
              <a:t>l</a:t>
            </a:r>
            <a:r>
              <a:rPr sz="1050" spc="40" dirty="0">
                <a:latin typeface="Times New Roman"/>
                <a:cs typeface="Times New Roman"/>
              </a:rPr>
              <a:t> </a:t>
            </a:r>
            <a:r>
              <a:rPr sz="1050" spc="5" dirty="0">
                <a:latin typeface="Times New Roman"/>
                <a:cs typeface="Times New Roman"/>
              </a:rPr>
              <a:t>A</a:t>
            </a:r>
            <a:r>
              <a:rPr sz="1050" spc="-15"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a:t>
            </a:r>
            <a:r>
              <a:rPr sz="1050" spc="20" dirty="0">
                <a:latin typeface="Times New Roman"/>
                <a:cs typeface="Times New Roman"/>
              </a:rPr>
              <a:t> </a:t>
            </a:r>
            <a:r>
              <a:rPr sz="1050" spc="5"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5" dirty="0">
                <a:latin typeface="Times New Roman"/>
                <a:cs typeface="Times New Roman"/>
              </a:rPr>
              <a:t>r</a:t>
            </a:r>
            <a:r>
              <a:rPr sz="1050" spc="-25" dirty="0">
                <a:latin typeface="Times New Roman"/>
                <a:cs typeface="Times New Roman"/>
              </a:rPr>
              <a:t>o</a:t>
            </a:r>
            <a:r>
              <a:rPr sz="1050" spc="10" dirty="0">
                <a:latin typeface="Times New Roman"/>
                <a:cs typeface="Times New Roman"/>
              </a:rPr>
              <a:t>ac</a:t>
            </a:r>
            <a:r>
              <a:rPr sz="1050" dirty="0">
                <a:latin typeface="Times New Roman"/>
                <a:cs typeface="Times New Roman"/>
              </a:rPr>
              <a:t>h</a:t>
            </a:r>
            <a:r>
              <a:rPr sz="1050" spc="20" dirty="0">
                <a:latin typeface="Times New Roman"/>
                <a:cs typeface="Times New Roman"/>
              </a:rPr>
              <a:t> </a:t>
            </a:r>
            <a:r>
              <a:rPr sz="1050" spc="5" dirty="0">
                <a:latin typeface="Times New Roman"/>
                <a:cs typeface="Times New Roman"/>
              </a:rPr>
              <a:t>(</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g</a:t>
            </a:r>
            <a:r>
              <a:rPr sz="1050" spc="-15" dirty="0">
                <a:latin typeface="Times New Roman"/>
                <a:cs typeface="Times New Roman"/>
              </a:rPr>
              <a:t>e</a:t>
            </a:r>
            <a:r>
              <a:rPr sz="1050" dirty="0">
                <a:latin typeface="Times New Roman"/>
                <a:cs typeface="Times New Roman"/>
              </a:rPr>
              <a:t>s</a:t>
            </a:r>
            <a:r>
              <a:rPr sz="1050" spc="45"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s</a:t>
            </a:r>
            <a:r>
              <a:rPr sz="1050" spc="5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45" dirty="0">
                <a:latin typeface="Times New Roman"/>
                <a:cs typeface="Times New Roman"/>
              </a:rPr>
              <a:t> </a:t>
            </a:r>
            <a:r>
              <a:rPr sz="1050" spc="-10" dirty="0">
                <a:latin typeface="Times New Roman"/>
                <a:cs typeface="Times New Roman"/>
              </a:rPr>
              <a:t>m</a:t>
            </a:r>
            <a:r>
              <a:rPr sz="1050" spc="10" dirty="0">
                <a:latin typeface="Times New Roman"/>
                <a:cs typeface="Times New Roman"/>
              </a:rPr>
              <a:t>a</a:t>
            </a:r>
            <a:r>
              <a:rPr sz="1050" spc="-25" dirty="0">
                <a:latin typeface="Times New Roman"/>
                <a:cs typeface="Times New Roman"/>
              </a:rPr>
              <a:t>k</a:t>
            </a:r>
            <a:r>
              <a:rPr sz="1050" dirty="0">
                <a:latin typeface="Times New Roman"/>
                <a:cs typeface="Times New Roman"/>
              </a:rPr>
              <a:t>e</a:t>
            </a:r>
            <a:r>
              <a:rPr sz="1050" spc="35" dirty="0">
                <a:latin typeface="Times New Roman"/>
                <a:cs typeface="Times New Roman"/>
              </a:rPr>
              <a:t> </a:t>
            </a:r>
            <a:r>
              <a:rPr sz="1050" dirty="0">
                <a:latin typeface="Times New Roman"/>
                <a:cs typeface="Times New Roman"/>
              </a:rPr>
              <a:t>d</a:t>
            </a:r>
            <a:r>
              <a:rPr sz="1050" spc="-15" dirty="0">
                <a:latin typeface="Times New Roman"/>
                <a:cs typeface="Times New Roman"/>
              </a:rPr>
              <a:t>ec</a:t>
            </a:r>
            <a:r>
              <a:rPr sz="1050" spc="-10" dirty="0">
                <a:latin typeface="Times New Roman"/>
                <a:cs typeface="Times New Roman"/>
              </a:rPr>
              <a:t>i</a:t>
            </a:r>
            <a:r>
              <a:rPr sz="1050" spc="20" dirty="0">
                <a:latin typeface="Times New Roman"/>
                <a:cs typeface="Times New Roman"/>
              </a:rPr>
              <a:t>s</a:t>
            </a:r>
            <a:r>
              <a:rPr sz="1050" spc="15" dirty="0">
                <a:latin typeface="Times New Roman"/>
                <a:cs typeface="Times New Roman"/>
              </a:rPr>
              <a:t>i</a:t>
            </a:r>
            <a:r>
              <a:rPr sz="1050" spc="-25" dirty="0">
                <a:latin typeface="Times New Roman"/>
                <a:cs typeface="Times New Roman"/>
              </a:rPr>
              <a:t>on</a:t>
            </a:r>
            <a:r>
              <a:rPr sz="1050" dirty="0">
                <a:latin typeface="Times New Roman"/>
                <a:cs typeface="Times New Roman"/>
              </a:rPr>
              <a:t>s</a:t>
            </a:r>
            <a:r>
              <a:rPr sz="1050" spc="70" dirty="0">
                <a:latin typeface="Times New Roman"/>
                <a:cs typeface="Times New Roman"/>
              </a:rPr>
              <a:t> </a:t>
            </a:r>
            <a:r>
              <a:rPr sz="1050" dirty="0">
                <a:latin typeface="Times New Roman"/>
                <a:cs typeface="Times New Roman"/>
              </a:rPr>
              <a:t>on</a:t>
            </a:r>
            <a:r>
              <a:rPr sz="1050" spc="20" dirty="0">
                <a:latin typeface="Times New Roman"/>
                <a:cs typeface="Times New Roman"/>
              </a:rPr>
              <a:t> </a:t>
            </a:r>
            <a:r>
              <a:rPr sz="1050" spc="15" dirty="0">
                <a:latin typeface="Times New Roman"/>
                <a:cs typeface="Times New Roman"/>
              </a:rPr>
              <a:t>i</a:t>
            </a:r>
            <a:r>
              <a:rPr sz="1050" spc="-30" dirty="0">
                <a:latin typeface="Times New Roman"/>
                <a:cs typeface="Times New Roman"/>
              </a:rPr>
              <a:t>m</a:t>
            </a:r>
            <a:r>
              <a:rPr sz="1050" dirty="0">
                <a:latin typeface="Times New Roman"/>
                <a:cs typeface="Times New Roman"/>
              </a:rPr>
              <a:t>p</a:t>
            </a:r>
            <a:r>
              <a:rPr sz="1050" spc="-25" dirty="0">
                <a:latin typeface="Times New Roman"/>
                <a:cs typeface="Times New Roman"/>
              </a:rPr>
              <a:t>o</a:t>
            </a:r>
            <a:r>
              <a:rPr sz="1050" spc="30" dirty="0">
                <a:latin typeface="Times New Roman"/>
                <a:cs typeface="Times New Roman"/>
              </a:rPr>
              <a:t>r</a:t>
            </a:r>
            <a:r>
              <a:rPr sz="1050" spc="-10" dirty="0">
                <a:latin typeface="Times New Roman"/>
                <a:cs typeface="Times New Roman"/>
              </a:rPr>
              <a:t>t</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t</a:t>
            </a:r>
            <a:r>
              <a:rPr sz="1050" spc="40" dirty="0">
                <a:latin typeface="Times New Roman"/>
                <a:cs typeface="Times New Roman"/>
              </a:rPr>
              <a:t> </a:t>
            </a:r>
            <a:r>
              <a:rPr sz="1050" spc="20" dirty="0">
                <a:latin typeface="Times New Roman"/>
                <a:cs typeface="Times New Roman"/>
              </a:rPr>
              <a:t>s</a:t>
            </a:r>
            <a:r>
              <a:rPr sz="1050" spc="-25" dirty="0">
                <a:latin typeface="Times New Roman"/>
                <a:cs typeface="Times New Roman"/>
              </a:rPr>
              <a:t>o</a:t>
            </a:r>
            <a:r>
              <a:rPr sz="1050" spc="-15" dirty="0">
                <a:latin typeface="Times New Roman"/>
                <a:cs typeface="Times New Roman"/>
              </a:rPr>
              <a:t>c</a:t>
            </a:r>
            <a:r>
              <a:rPr sz="1050" spc="-10" dirty="0">
                <a:latin typeface="Times New Roman"/>
                <a:cs typeface="Times New Roman"/>
              </a:rPr>
              <a:t>i</a:t>
            </a:r>
            <a:r>
              <a:rPr sz="1050" spc="10" dirty="0">
                <a:latin typeface="Times New Roman"/>
                <a:cs typeface="Times New Roman"/>
              </a:rPr>
              <a:t>a</a:t>
            </a:r>
            <a:r>
              <a:rPr sz="1050" dirty="0">
                <a:latin typeface="Times New Roman"/>
                <a:cs typeface="Times New Roman"/>
              </a:rPr>
              <a:t>l</a:t>
            </a:r>
            <a:r>
              <a:rPr sz="1050" spc="40" dirty="0">
                <a:latin typeface="Times New Roman"/>
                <a:cs typeface="Times New Roman"/>
              </a:rPr>
              <a:t> </a:t>
            </a:r>
            <a:r>
              <a:rPr sz="1050" spc="-10" dirty="0">
                <a:latin typeface="Times New Roman"/>
                <a:cs typeface="Times New Roman"/>
              </a:rPr>
              <a:t>i</a:t>
            </a:r>
            <a:r>
              <a:rPr sz="1050" spc="-5" dirty="0">
                <a:latin typeface="Times New Roman"/>
                <a:cs typeface="Times New Roman"/>
              </a:rPr>
              <a:t>s</a:t>
            </a:r>
            <a:r>
              <a:rPr sz="1050" spc="20" dirty="0">
                <a:latin typeface="Times New Roman"/>
                <a:cs typeface="Times New Roman"/>
              </a:rPr>
              <a:t>s</a:t>
            </a:r>
            <a:r>
              <a:rPr sz="1050" spc="-25" dirty="0">
                <a:latin typeface="Times New Roman"/>
                <a:cs typeface="Times New Roman"/>
              </a:rPr>
              <a:t>u</a:t>
            </a:r>
            <a:r>
              <a:rPr sz="1050" spc="-15" dirty="0">
                <a:latin typeface="Times New Roman"/>
                <a:cs typeface="Times New Roman"/>
              </a:rPr>
              <a:t>e</a:t>
            </a:r>
            <a:r>
              <a:rPr sz="1050" dirty="0">
                <a:latin typeface="Times New Roman"/>
                <a:cs typeface="Times New Roman"/>
              </a:rPr>
              <a:t>s</a:t>
            </a:r>
            <a:r>
              <a:rPr sz="1050" spc="45" dirty="0">
                <a:latin typeface="Times New Roman"/>
                <a:cs typeface="Times New Roman"/>
              </a:rPr>
              <a:t> </a:t>
            </a:r>
            <a:r>
              <a:rPr sz="1050" spc="30" dirty="0">
                <a:latin typeface="Times New Roman"/>
                <a:cs typeface="Times New Roman"/>
              </a:rPr>
              <a:t>a</a:t>
            </a:r>
            <a:r>
              <a:rPr sz="1050" spc="-25" dirty="0">
                <a:latin typeface="Times New Roman"/>
                <a:cs typeface="Times New Roman"/>
              </a:rPr>
              <a:t>n</a:t>
            </a:r>
            <a:r>
              <a:rPr sz="1050" dirty="0">
                <a:latin typeface="Times New Roman"/>
                <a:cs typeface="Times New Roman"/>
              </a:rPr>
              <a:t>d</a:t>
            </a:r>
            <a:r>
              <a:rPr sz="1050" spc="20" dirty="0">
                <a:latin typeface="Times New Roman"/>
                <a:cs typeface="Times New Roman"/>
              </a:rPr>
              <a:t> </a:t>
            </a:r>
            <a:r>
              <a:rPr sz="1050" spc="-10" dirty="0">
                <a:latin typeface="Times New Roman"/>
                <a:cs typeface="Times New Roman"/>
              </a:rPr>
              <a:t>t</a:t>
            </a:r>
            <a:r>
              <a:rPr sz="1050" spc="30" dirty="0">
                <a:latin typeface="Times New Roman"/>
                <a:cs typeface="Times New Roman"/>
              </a:rPr>
              <a:t>a</a:t>
            </a:r>
            <a:r>
              <a:rPr sz="1050" spc="-25" dirty="0">
                <a:latin typeface="Times New Roman"/>
                <a:cs typeface="Times New Roman"/>
              </a:rPr>
              <a:t>ke </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ti</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s</a:t>
            </a:r>
            <a:r>
              <a:rPr sz="1050" spc="-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 </a:t>
            </a:r>
            <a:r>
              <a:rPr sz="1050" spc="20" dirty="0">
                <a:latin typeface="Times New Roman"/>
                <a:cs typeface="Times New Roman"/>
              </a:rPr>
              <a:t>s</a:t>
            </a:r>
            <a:r>
              <a:rPr sz="1050" spc="-25" dirty="0">
                <a:latin typeface="Times New Roman"/>
                <a:cs typeface="Times New Roman"/>
              </a:rPr>
              <a:t>o</a:t>
            </a:r>
            <a:r>
              <a:rPr sz="1050" spc="15" dirty="0">
                <a:latin typeface="Times New Roman"/>
                <a:cs typeface="Times New Roman"/>
              </a:rPr>
              <a:t>l</a:t>
            </a:r>
            <a:r>
              <a:rPr sz="1050" spc="-25" dirty="0">
                <a:latin typeface="Times New Roman"/>
                <a:cs typeface="Times New Roman"/>
              </a:rPr>
              <a:t>v</a:t>
            </a:r>
            <a:r>
              <a:rPr sz="1050" dirty="0">
                <a:latin typeface="Times New Roman"/>
                <a:cs typeface="Times New Roman"/>
              </a:rPr>
              <a:t>e</a:t>
            </a:r>
            <a:r>
              <a:rPr sz="1050" spc="-15" dirty="0">
                <a:latin typeface="Times New Roman"/>
                <a:cs typeface="Times New Roman"/>
              </a:rPr>
              <a:t> </a:t>
            </a:r>
            <a:r>
              <a:rPr sz="1050" spc="15" dirty="0">
                <a:latin typeface="Times New Roman"/>
                <a:cs typeface="Times New Roman"/>
              </a:rPr>
              <a:t>t</a:t>
            </a:r>
            <a:r>
              <a:rPr sz="1050" dirty="0">
                <a:latin typeface="Times New Roman"/>
                <a:cs typeface="Times New Roman"/>
              </a:rPr>
              <a:t>h</a:t>
            </a:r>
            <a:r>
              <a:rPr sz="1050" spc="10" dirty="0">
                <a:latin typeface="Times New Roman"/>
                <a:cs typeface="Times New Roman"/>
              </a:rPr>
              <a:t>e</a:t>
            </a:r>
            <a:r>
              <a:rPr sz="1050" spc="-55" dirty="0">
                <a:latin typeface="Times New Roman"/>
                <a:cs typeface="Times New Roman"/>
              </a:rPr>
              <a:t>m</a:t>
            </a:r>
            <a:r>
              <a:rPr sz="1050" dirty="0">
                <a:latin typeface="Times New Roman"/>
                <a:cs typeface="Times New Roman"/>
              </a:rPr>
              <a:t>)</a:t>
            </a:r>
            <a:endParaRPr sz="1050">
              <a:latin typeface="Times New Roman"/>
              <a:cs typeface="Times New Roman"/>
            </a:endParaRPr>
          </a:p>
          <a:p>
            <a:pPr marL="469900" lvl="1" indent="-228600">
              <a:lnSpc>
                <a:spcPct val="100000"/>
              </a:lnSpc>
              <a:spcBef>
                <a:spcPts val="5"/>
              </a:spcBef>
              <a:buFont typeface="Symbol"/>
              <a:buChar char=""/>
              <a:tabLst>
                <a:tab pos="470534" algn="l"/>
              </a:tabLst>
            </a:pPr>
            <a:r>
              <a:rPr sz="1050" dirty="0">
                <a:latin typeface="Times New Roman"/>
                <a:cs typeface="Times New Roman"/>
              </a:rPr>
              <a:t>E</a:t>
            </a:r>
            <a:r>
              <a:rPr sz="1050" spc="-10" dirty="0">
                <a:latin typeface="Times New Roman"/>
                <a:cs typeface="Times New Roman"/>
              </a:rPr>
              <a:t>l</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s</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5" dirty="0">
                <a:latin typeface="Times New Roman"/>
                <a:cs typeface="Times New Roman"/>
              </a:rPr>
              <a:t> </a:t>
            </a:r>
            <a:r>
              <a:rPr sz="1050" spc="5" dirty="0">
                <a:latin typeface="Times New Roman"/>
                <a:cs typeface="Times New Roman"/>
              </a:rPr>
              <a:t>D</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y</a:t>
            </a:r>
            <a:r>
              <a:rPr sz="1050" spc="-25"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5" dirty="0">
                <a:latin typeface="Times New Roman"/>
                <a:cs typeface="Times New Roman"/>
              </a:rPr>
              <a:t>f</a:t>
            </a:r>
            <a:r>
              <a:rPr sz="1050" spc="-25" dirty="0">
                <a:latin typeface="Times New Roman"/>
                <a:cs typeface="Times New Roman"/>
              </a:rPr>
              <a:t>u</a:t>
            </a:r>
            <a:r>
              <a:rPr sz="1050" spc="20" dirty="0">
                <a:latin typeface="Times New Roman"/>
                <a:cs typeface="Times New Roman"/>
              </a:rPr>
              <a:t>s</a:t>
            </a:r>
            <a:r>
              <a:rPr sz="1050" spc="10" dirty="0">
                <a:latin typeface="Times New Roman"/>
                <a:cs typeface="Times New Roman"/>
              </a:rPr>
              <a:t>e</a:t>
            </a:r>
            <a:r>
              <a:rPr sz="1050" dirty="0">
                <a:latin typeface="Times New Roman"/>
                <a:cs typeface="Times New Roman"/>
              </a:rPr>
              <a:t>d</a:t>
            </a:r>
            <a:r>
              <a:rPr sz="1050" spc="-2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5" dirty="0">
                <a:latin typeface="Times New Roman"/>
                <a:cs typeface="Times New Roman"/>
              </a:rPr>
              <a:t> </a:t>
            </a:r>
            <a:r>
              <a:rPr sz="1050" spc="-10" dirty="0">
                <a:latin typeface="Times New Roman"/>
                <a:cs typeface="Times New Roman"/>
              </a:rPr>
              <a:t>l</a:t>
            </a:r>
            <a:r>
              <a:rPr sz="1050" spc="-15" dirty="0">
                <a:latin typeface="Times New Roman"/>
                <a:cs typeface="Times New Roman"/>
              </a:rPr>
              <a:t>e</a:t>
            </a:r>
            <a:r>
              <a:rPr sz="1050" spc="-5" dirty="0">
                <a:latin typeface="Times New Roman"/>
                <a:cs typeface="Times New Roman"/>
              </a:rPr>
              <a:t>s</a:t>
            </a:r>
            <a:r>
              <a:rPr sz="1050" spc="20" dirty="0">
                <a:latin typeface="Times New Roman"/>
                <a:cs typeface="Times New Roman"/>
              </a:rPr>
              <a:t>s</a:t>
            </a:r>
            <a:r>
              <a:rPr sz="1050" dirty="0">
                <a:latin typeface="Times New Roman"/>
                <a:cs typeface="Times New Roman"/>
              </a:rPr>
              <a:t>on </a:t>
            </a:r>
            <a:r>
              <a:rPr sz="1050" spc="-25" dirty="0">
                <a:latin typeface="Times New Roman"/>
                <a:cs typeface="Times New Roman"/>
              </a:rPr>
              <a:t>p</a:t>
            </a:r>
            <a:r>
              <a:rPr sz="1050" spc="-10" dirty="0">
                <a:latin typeface="Times New Roman"/>
                <a:cs typeface="Times New Roman"/>
              </a:rPr>
              <a:t>l</a:t>
            </a:r>
            <a:r>
              <a:rPr sz="1050" spc="10" dirty="0">
                <a:latin typeface="Times New Roman"/>
                <a:cs typeface="Times New Roman"/>
              </a:rPr>
              <a:t>a</a:t>
            </a:r>
            <a:r>
              <a:rPr sz="1050" dirty="0">
                <a:latin typeface="Times New Roman"/>
                <a:cs typeface="Times New Roman"/>
              </a:rPr>
              <a:t>n:</a:t>
            </a:r>
            <a:endParaRPr sz="1050">
              <a:latin typeface="Times New Roman"/>
              <a:cs typeface="Times New Roman"/>
            </a:endParaRPr>
          </a:p>
        </p:txBody>
      </p:sp>
      <p:sp>
        <p:nvSpPr>
          <p:cNvPr id="4" name="object 4"/>
          <p:cNvSpPr txBox="1"/>
          <p:nvPr/>
        </p:nvSpPr>
        <p:spPr>
          <a:xfrm>
            <a:off x="1075753" y="7194181"/>
            <a:ext cx="714375" cy="467359"/>
          </a:xfrm>
          <a:prstGeom prst="rect">
            <a:avLst/>
          </a:prstGeom>
        </p:spPr>
        <p:txBody>
          <a:bodyPr vert="horz" wrap="square" lIns="0" tIns="0" rIns="0" bIns="0" rtlCol="0">
            <a:spAutoFit/>
          </a:bodyPr>
          <a:lstStyle/>
          <a:p>
            <a:pPr marL="12700">
              <a:lnSpc>
                <a:spcPts val="1240"/>
              </a:lnSpc>
              <a:tabLst>
                <a:tab pos="213360" algn="l"/>
              </a:tabLst>
            </a:pPr>
            <a:r>
              <a:rPr sz="1050" u="sng" dirty="0">
                <a:latin typeface="Times New Roman"/>
                <a:cs typeface="Times New Roman"/>
              </a:rPr>
              <a:t> 	</a:t>
            </a:r>
            <a:r>
              <a:rPr sz="1050" dirty="0">
                <a:latin typeface="Times New Roman"/>
                <a:cs typeface="Times New Roman"/>
              </a:rPr>
              <a:t>E</a:t>
            </a:r>
            <a:r>
              <a:rPr sz="1050" spc="-10" dirty="0">
                <a:latin typeface="Times New Roman"/>
                <a:cs typeface="Times New Roman"/>
              </a:rPr>
              <a:t>t</a:t>
            </a:r>
            <a:r>
              <a:rPr sz="1050" spc="-25" dirty="0">
                <a:latin typeface="Times New Roman"/>
                <a:cs typeface="Times New Roman"/>
              </a:rPr>
              <a:t>hn</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y</a:t>
            </a:r>
            <a:endParaRPr sz="1050">
              <a:latin typeface="Times New Roman"/>
              <a:cs typeface="Times New Roman"/>
            </a:endParaRPr>
          </a:p>
          <a:p>
            <a:pPr marL="12700">
              <a:lnSpc>
                <a:spcPts val="1210"/>
              </a:lnSpc>
              <a:tabLst>
                <a:tab pos="213995" algn="l"/>
              </a:tabLst>
            </a:pPr>
            <a:r>
              <a:rPr sz="1050" u="sng" dirty="0">
                <a:latin typeface="Times New Roman"/>
                <a:cs typeface="Times New Roman"/>
              </a:rPr>
              <a:t> 	</a:t>
            </a:r>
            <a:r>
              <a:rPr sz="1050" spc="5" dirty="0">
                <a:latin typeface="Times New Roman"/>
                <a:cs typeface="Times New Roman"/>
              </a:rPr>
              <a:t>G</a:t>
            </a:r>
            <a:r>
              <a:rPr sz="1050" spc="-15" dirty="0">
                <a:latin typeface="Times New Roman"/>
                <a:cs typeface="Times New Roman"/>
              </a:rPr>
              <a:t>e</a:t>
            </a:r>
            <a:r>
              <a:rPr sz="1050" spc="-25" dirty="0">
                <a:latin typeface="Times New Roman"/>
                <a:cs typeface="Times New Roman"/>
              </a:rPr>
              <a:t>n</a:t>
            </a:r>
            <a:r>
              <a:rPr sz="1050" dirty="0">
                <a:latin typeface="Times New Roman"/>
                <a:cs typeface="Times New Roman"/>
              </a:rPr>
              <a:t>d</a:t>
            </a:r>
            <a:r>
              <a:rPr sz="1050" spc="-15" dirty="0">
                <a:latin typeface="Times New Roman"/>
                <a:cs typeface="Times New Roman"/>
              </a:rPr>
              <a:t>e</a:t>
            </a:r>
            <a:r>
              <a:rPr sz="1050" dirty="0">
                <a:latin typeface="Times New Roman"/>
                <a:cs typeface="Times New Roman"/>
              </a:rPr>
              <a:t>r</a:t>
            </a:r>
            <a:endParaRPr sz="1050">
              <a:latin typeface="Times New Roman"/>
              <a:cs typeface="Times New Roman"/>
            </a:endParaRPr>
          </a:p>
          <a:p>
            <a:pPr marL="12700">
              <a:lnSpc>
                <a:spcPts val="1230"/>
              </a:lnSpc>
              <a:tabLst>
                <a:tab pos="213995" algn="l"/>
              </a:tabLst>
            </a:pPr>
            <a:r>
              <a:rPr sz="1050" u="sng" dirty="0">
                <a:latin typeface="Times New Roman"/>
                <a:cs typeface="Times New Roman"/>
              </a:rPr>
              <a:t> 	</a:t>
            </a:r>
            <a:r>
              <a:rPr sz="1050" spc="-10" dirty="0">
                <a:latin typeface="Times New Roman"/>
                <a:cs typeface="Times New Roman"/>
              </a:rPr>
              <a:t>R</a:t>
            </a:r>
            <a:r>
              <a:rPr sz="1050" spc="-15" dirty="0">
                <a:latin typeface="Times New Roman"/>
                <a:cs typeface="Times New Roman"/>
              </a:rPr>
              <a:t>e</a:t>
            </a:r>
            <a:r>
              <a:rPr sz="1050" spc="-10" dirty="0">
                <a:latin typeface="Times New Roman"/>
                <a:cs typeface="Times New Roman"/>
              </a:rPr>
              <a:t>li</a:t>
            </a:r>
            <a:r>
              <a:rPr sz="1050" dirty="0">
                <a:latin typeface="Times New Roman"/>
                <a:cs typeface="Times New Roman"/>
              </a:rPr>
              <a:t>g</a:t>
            </a:r>
            <a:r>
              <a:rPr sz="1050" spc="-10" dirty="0">
                <a:latin typeface="Times New Roman"/>
                <a:cs typeface="Times New Roman"/>
              </a:rPr>
              <a:t>i</a:t>
            </a:r>
            <a:r>
              <a:rPr sz="1050" dirty="0">
                <a:latin typeface="Times New Roman"/>
                <a:cs typeface="Times New Roman"/>
              </a:rPr>
              <a:t>on</a:t>
            </a:r>
            <a:endParaRPr sz="1050">
              <a:latin typeface="Times New Roman"/>
              <a:cs typeface="Times New Roman"/>
            </a:endParaRPr>
          </a:p>
        </p:txBody>
      </p:sp>
      <p:sp>
        <p:nvSpPr>
          <p:cNvPr id="5" name="object 5"/>
          <p:cNvSpPr txBox="1"/>
          <p:nvPr/>
        </p:nvSpPr>
        <p:spPr>
          <a:xfrm>
            <a:off x="2331711" y="7194181"/>
            <a:ext cx="1229995" cy="467359"/>
          </a:xfrm>
          <a:prstGeom prst="rect">
            <a:avLst/>
          </a:prstGeom>
        </p:spPr>
        <p:txBody>
          <a:bodyPr vert="horz" wrap="square" lIns="0" tIns="0" rIns="0" bIns="0" rtlCol="0">
            <a:spAutoFit/>
          </a:bodyPr>
          <a:lstStyle/>
          <a:p>
            <a:pPr marL="12700">
              <a:lnSpc>
                <a:spcPts val="1240"/>
              </a:lnSpc>
              <a:tabLst>
                <a:tab pos="213360" algn="l"/>
              </a:tabLst>
            </a:pPr>
            <a:r>
              <a:rPr sz="1050" u="sng" dirty="0">
                <a:latin typeface="Times New Roman"/>
                <a:cs typeface="Times New Roman"/>
              </a:rPr>
              <a:t> 	</a:t>
            </a:r>
            <a:r>
              <a:rPr sz="1050" spc="-10" dirty="0">
                <a:latin typeface="Times New Roman"/>
                <a:cs typeface="Times New Roman"/>
              </a:rPr>
              <a:t>R</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e</a:t>
            </a:r>
            <a:endParaRPr sz="1050">
              <a:latin typeface="Times New Roman"/>
              <a:cs typeface="Times New Roman"/>
            </a:endParaRPr>
          </a:p>
          <a:p>
            <a:pPr marL="12700">
              <a:lnSpc>
                <a:spcPts val="1210"/>
              </a:lnSpc>
              <a:tabLst>
                <a:tab pos="213360" algn="l"/>
              </a:tabLst>
            </a:pPr>
            <a:r>
              <a:rPr sz="1050" u="sng" dirty="0">
                <a:latin typeface="Times New Roman"/>
                <a:cs typeface="Times New Roman"/>
              </a:rPr>
              <a:t> 	</a:t>
            </a:r>
            <a:r>
              <a:rPr sz="1050" dirty="0">
                <a:latin typeface="Times New Roman"/>
                <a:cs typeface="Times New Roman"/>
              </a:rPr>
              <a:t>Ex</a:t>
            </a:r>
            <a:r>
              <a:rPr sz="1050" spc="-15" dirty="0">
                <a:latin typeface="Times New Roman"/>
                <a:cs typeface="Times New Roman"/>
              </a:rPr>
              <a:t>ce</a:t>
            </a:r>
            <a:r>
              <a:rPr sz="1050" spc="-25" dirty="0">
                <a:latin typeface="Times New Roman"/>
                <a:cs typeface="Times New Roman"/>
              </a:rPr>
              <a:t>p</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spc="-10" dirty="0">
                <a:latin typeface="Times New Roman"/>
                <a:cs typeface="Times New Roman"/>
              </a:rPr>
              <a:t>liti</a:t>
            </a:r>
            <a:r>
              <a:rPr sz="1050" spc="-15" dirty="0">
                <a:latin typeface="Times New Roman"/>
                <a:cs typeface="Times New Roman"/>
              </a:rPr>
              <a:t>e</a:t>
            </a:r>
            <a:r>
              <a:rPr sz="1050" dirty="0">
                <a:latin typeface="Times New Roman"/>
                <a:cs typeface="Times New Roman"/>
              </a:rPr>
              <a:t>s</a:t>
            </a:r>
            <a:endParaRPr sz="1050">
              <a:latin typeface="Times New Roman"/>
              <a:cs typeface="Times New Roman"/>
            </a:endParaRPr>
          </a:p>
          <a:p>
            <a:pPr marL="12700">
              <a:lnSpc>
                <a:spcPts val="1230"/>
              </a:lnSpc>
              <a:tabLst>
                <a:tab pos="213995" algn="l"/>
              </a:tabLst>
            </a:pPr>
            <a:r>
              <a:rPr sz="1050" u="sng" dirty="0">
                <a:latin typeface="Times New Roman"/>
                <a:cs typeface="Times New Roman"/>
              </a:rPr>
              <a:t> 	</a:t>
            </a:r>
            <a:r>
              <a:rPr sz="1050" spc="-15" dirty="0">
                <a:latin typeface="Times New Roman"/>
                <a:cs typeface="Times New Roman"/>
              </a:rPr>
              <a:t>Se</a:t>
            </a:r>
            <a:r>
              <a:rPr sz="1050" dirty="0">
                <a:latin typeface="Times New Roman"/>
                <a:cs typeface="Times New Roman"/>
              </a:rPr>
              <a:t>x</a:t>
            </a:r>
            <a:r>
              <a:rPr sz="1050" spc="-25" dirty="0">
                <a:latin typeface="Times New Roman"/>
                <a:cs typeface="Times New Roman"/>
              </a:rPr>
              <a:t>u</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5" dirty="0">
                <a:latin typeface="Times New Roman"/>
                <a:cs typeface="Times New Roman"/>
              </a:rPr>
              <a:t>Or</a:t>
            </a:r>
            <a:r>
              <a:rPr sz="1050" spc="-10" dirty="0">
                <a:latin typeface="Times New Roman"/>
                <a:cs typeface="Times New Roman"/>
              </a:rPr>
              <a:t>i</a:t>
            </a:r>
            <a:r>
              <a:rPr sz="1050" spc="-15"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a:t>
            </a:r>
            <a:endParaRPr sz="1050">
              <a:latin typeface="Times New Roman"/>
              <a:cs typeface="Times New Roman"/>
            </a:endParaRPr>
          </a:p>
        </p:txBody>
      </p:sp>
      <p:sp>
        <p:nvSpPr>
          <p:cNvPr id="6" name="object 6"/>
          <p:cNvSpPr txBox="1"/>
          <p:nvPr/>
        </p:nvSpPr>
        <p:spPr>
          <a:xfrm>
            <a:off x="3932070" y="7194181"/>
            <a:ext cx="1403985" cy="467359"/>
          </a:xfrm>
          <a:prstGeom prst="rect">
            <a:avLst/>
          </a:prstGeom>
        </p:spPr>
        <p:txBody>
          <a:bodyPr vert="horz" wrap="square" lIns="0" tIns="0" rIns="0" bIns="0" rtlCol="0">
            <a:spAutoFit/>
          </a:bodyPr>
          <a:lstStyle/>
          <a:p>
            <a:pPr marL="12700">
              <a:lnSpc>
                <a:spcPts val="1240"/>
              </a:lnSpc>
              <a:tabLst>
                <a:tab pos="213360" algn="l"/>
              </a:tabLst>
            </a:pPr>
            <a:r>
              <a:rPr sz="1050" u="sng" dirty="0">
                <a:latin typeface="Times New Roman"/>
                <a:cs typeface="Times New Roman"/>
              </a:rPr>
              <a:t> 	</a:t>
            </a:r>
            <a:r>
              <a:rPr sz="1050" spc="-15" dirty="0">
                <a:latin typeface="Times New Roman"/>
                <a:cs typeface="Times New Roman"/>
              </a:rPr>
              <a:t>S</a:t>
            </a:r>
            <a:r>
              <a:rPr sz="1050" spc="-25" dirty="0">
                <a:latin typeface="Times New Roman"/>
                <a:cs typeface="Times New Roman"/>
              </a:rPr>
              <a:t>o</a:t>
            </a:r>
            <a:r>
              <a:rPr sz="1050" spc="-15" dirty="0">
                <a:latin typeface="Times New Roman"/>
                <a:cs typeface="Times New Roman"/>
              </a:rPr>
              <a:t>c</a:t>
            </a:r>
            <a:r>
              <a:rPr sz="1050" spc="15" dirty="0">
                <a:latin typeface="Times New Roman"/>
                <a:cs typeface="Times New Roman"/>
              </a:rPr>
              <a:t>i</a:t>
            </a:r>
            <a:r>
              <a:rPr sz="1050" dirty="0">
                <a:latin typeface="Times New Roman"/>
                <a:cs typeface="Times New Roman"/>
              </a:rPr>
              <a:t>o</a:t>
            </a:r>
            <a:r>
              <a:rPr sz="1050" spc="-15" dirty="0">
                <a:latin typeface="Times New Roman"/>
                <a:cs typeface="Times New Roman"/>
              </a:rPr>
              <a:t>e</a:t>
            </a:r>
            <a:r>
              <a:rPr sz="1050" spc="10" dirty="0">
                <a:latin typeface="Times New Roman"/>
                <a:cs typeface="Times New Roman"/>
              </a:rPr>
              <a:t>c</a:t>
            </a:r>
            <a:r>
              <a:rPr sz="1050" dirty="0">
                <a:latin typeface="Times New Roman"/>
                <a:cs typeface="Times New Roman"/>
              </a:rPr>
              <a:t>ono</a:t>
            </a:r>
            <a:r>
              <a:rPr sz="1050" spc="-30" dirty="0">
                <a:latin typeface="Times New Roman"/>
                <a:cs typeface="Times New Roman"/>
              </a:rPr>
              <a:t>m</a:t>
            </a:r>
            <a:r>
              <a:rPr sz="1050" spc="-10" dirty="0">
                <a:latin typeface="Times New Roman"/>
                <a:cs typeface="Times New Roman"/>
              </a:rPr>
              <a:t>i</a:t>
            </a:r>
            <a:r>
              <a:rPr sz="1050" dirty="0">
                <a:latin typeface="Times New Roman"/>
                <a:cs typeface="Times New Roman"/>
              </a:rPr>
              <a:t>c</a:t>
            </a:r>
            <a:r>
              <a:rPr sz="1050" spc="10" dirty="0">
                <a:latin typeface="Times New Roman"/>
                <a:cs typeface="Times New Roman"/>
              </a:rPr>
              <a:t> </a:t>
            </a:r>
            <a:r>
              <a:rPr sz="1050" spc="-15" dirty="0">
                <a:latin typeface="Times New Roman"/>
                <a:cs typeface="Times New Roman"/>
              </a:rPr>
              <a:t>S</a:t>
            </a:r>
            <a:r>
              <a:rPr sz="1050" spc="-10" dirty="0">
                <a:latin typeface="Times New Roman"/>
                <a:cs typeface="Times New Roman"/>
              </a:rPr>
              <a:t>t</a:t>
            </a:r>
            <a:r>
              <a:rPr sz="1050" spc="10" dirty="0">
                <a:latin typeface="Times New Roman"/>
                <a:cs typeface="Times New Roman"/>
              </a:rPr>
              <a:t>a</a:t>
            </a:r>
            <a:r>
              <a:rPr sz="1050" spc="-10" dirty="0">
                <a:latin typeface="Times New Roman"/>
                <a:cs typeface="Times New Roman"/>
              </a:rPr>
              <a:t>t</a:t>
            </a:r>
            <a:r>
              <a:rPr sz="1050" spc="-25" dirty="0">
                <a:latin typeface="Times New Roman"/>
                <a:cs typeface="Times New Roman"/>
              </a:rPr>
              <a:t>u</a:t>
            </a:r>
            <a:r>
              <a:rPr sz="1050" dirty="0">
                <a:latin typeface="Times New Roman"/>
                <a:cs typeface="Times New Roman"/>
              </a:rPr>
              <a:t>s</a:t>
            </a:r>
            <a:endParaRPr sz="1050">
              <a:latin typeface="Times New Roman"/>
              <a:cs typeface="Times New Roman"/>
            </a:endParaRPr>
          </a:p>
          <a:p>
            <a:pPr marL="12700">
              <a:lnSpc>
                <a:spcPts val="1210"/>
              </a:lnSpc>
              <a:tabLst>
                <a:tab pos="213360" algn="l"/>
              </a:tabLst>
            </a:pPr>
            <a:r>
              <a:rPr sz="1050" u="sng" dirty="0">
                <a:latin typeface="Times New Roman"/>
                <a:cs typeface="Times New Roman"/>
              </a:rPr>
              <a:t> 	</a:t>
            </a:r>
            <a:r>
              <a:rPr sz="1050" spc="-25" dirty="0">
                <a:latin typeface="Times New Roman"/>
                <a:cs typeface="Times New Roman"/>
              </a:rPr>
              <a:t>L</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g</a:t>
            </a:r>
            <a:r>
              <a:rPr sz="1050" spc="-25" dirty="0">
                <a:latin typeface="Times New Roman"/>
                <a:cs typeface="Times New Roman"/>
              </a:rPr>
              <a:t>u</a:t>
            </a:r>
            <a:r>
              <a:rPr sz="1050" spc="30" dirty="0">
                <a:latin typeface="Times New Roman"/>
                <a:cs typeface="Times New Roman"/>
              </a:rPr>
              <a:t>a</a:t>
            </a:r>
            <a:r>
              <a:rPr sz="1050" spc="-25" dirty="0">
                <a:latin typeface="Times New Roman"/>
                <a:cs typeface="Times New Roman"/>
              </a:rPr>
              <a:t>g</a:t>
            </a:r>
            <a:r>
              <a:rPr sz="1050" dirty="0">
                <a:latin typeface="Times New Roman"/>
                <a:cs typeface="Times New Roman"/>
              </a:rPr>
              <a:t>e</a:t>
            </a:r>
            <a:endParaRPr sz="1050">
              <a:latin typeface="Times New Roman"/>
              <a:cs typeface="Times New Roman"/>
            </a:endParaRPr>
          </a:p>
          <a:p>
            <a:pPr marL="12700">
              <a:lnSpc>
                <a:spcPts val="1230"/>
              </a:lnSpc>
              <a:tabLst>
                <a:tab pos="213995" algn="l"/>
              </a:tabLst>
            </a:pPr>
            <a:r>
              <a:rPr sz="1050" u="sng" dirty="0">
                <a:latin typeface="Times New Roman"/>
                <a:cs typeface="Times New Roman"/>
              </a:rPr>
              <a:t> 	</a:t>
            </a:r>
            <a:r>
              <a:rPr sz="1050" spc="5" dirty="0">
                <a:latin typeface="Times New Roman"/>
                <a:cs typeface="Times New Roman"/>
              </a:rPr>
              <a:t>G</a:t>
            </a:r>
            <a:r>
              <a:rPr sz="1050" spc="-15" dirty="0">
                <a:latin typeface="Times New Roman"/>
                <a:cs typeface="Times New Roman"/>
              </a:rPr>
              <a:t>e</a:t>
            </a:r>
            <a:r>
              <a:rPr sz="1050" spc="-25" dirty="0">
                <a:latin typeface="Times New Roman"/>
                <a:cs typeface="Times New Roman"/>
              </a:rPr>
              <a:t>og</a:t>
            </a:r>
            <a:r>
              <a:rPr sz="1050" spc="5" dirty="0">
                <a:latin typeface="Times New Roman"/>
                <a:cs typeface="Times New Roman"/>
              </a:rPr>
              <a:t>r</a:t>
            </a:r>
            <a:r>
              <a:rPr sz="1050" spc="10" dirty="0">
                <a:latin typeface="Times New Roman"/>
                <a:cs typeface="Times New Roman"/>
              </a:rPr>
              <a:t>a</a:t>
            </a:r>
            <a:r>
              <a:rPr sz="1050" dirty="0">
                <a:latin typeface="Times New Roman"/>
                <a:cs typeface="Times New Roman"/>
              </a:rPr>
              <a:t>p</a:t>
            </a:r>
            <a:r>
              <a:rPr sz="1050" spc="-25" dirty="0">
                <a:latin typeface="Times New Roman"/>
                <a:cs typeface="Times New Roman"/>
              </a:rPr>
              <a:t>h</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l</a:t>
            </a:r>
            <a:r>
              <a:rPr sz="1050" spc="-5" dirty="0">
                <a:latin typeface="Times New Roman"/>
                <a:cs typeface="Times New Roman"/>
              </a:rPr>
              <a:t> </a:t>
            </a:r>
            <a:r>
              <a:rPr sz="1050" spc="-20" dirty="0">
                <a:latin typeface="Times New Roman"/>
                <a:cs typeface="Times New Roman"/>
              </a:rPr>
              <a:t>A</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a</a:t>
            </a:r>
            <a:endParaRPr sz="1050">
              <a:latin typeface="Times New Roman"/>
              <a:cs typeface="Times New Roman"/>
            </a:endParaRPr>
          </a:p>
        </p:txBody>
      </p:sp>
      <p:sp>
        <p:nvSpPr>
          <p:cNvPr id="7" name="object 7"/>
          <p:cNvSpPr txBox="1"/>
          <p:nvPr/>
        </p:nvSpPr>
        <p:spPr>
          <a:xfrm>
            <a:off x="712723" y="7955749"/>
            <a:ext cx="6005830" cy="226695"/>
          </a:xfrm>
          <a:prstGeom prst="rect">
            <a:avLst/>
          </a:prstGeom>
        </p:spPr>
        <p:txBody>
          <a:bodyPr vert="horz" wrap="square" lIns="0" tIns="0" rIns="0" bIns="0" rtlCol="0">
            <a:spAutoFit/>
          </a:bodyPr>
          <a:lstStyle/>
          <a:p>
            <a:pPr marL="12700">
              <a:lnSpc>
                <a:spcPts val="470"/>
              </a:lnSpc>
              <a:tabLst>
                <a:tab pos="201295" algn="l"/>
                <a:tab pos="5992495" algn="l"/>
              </a:tabLst>
            </a:pPr>
            <a:r>
              <a:rPr sz="400" u="sng" dirty="0">
                <a:latin typeface="Times New Roman"/>
                <a:cs typeface="Times New Roman"/>
              </a:rPr>
              <a:t> 	</a:t>
            </a:r>
            <a:r>
              <a:rPr sz="400" u="sng" spc="10" dirty="0">
                <a:latin typeface="Times New Roman"/>
                <a:cs typeface="Times New Roman"/>
              </a:rPr>
              <a:t>__</a:t>
            </a:r>
            <a:r>
              <a:rPr sz="400" u="sng" dirty="0">
                <a:latin typeface="Times New Roman"/>
                <a:cs typeface="Times New Roman"/>
              </a:rPr>
              <a:t> 	</a:t>
            </a:r>
            <a:endParaRPr sz="400">
              <a:latin typeface="Times New Roman"/>
              <a:cs typeface="Times New Roman"/>
            </a:endParaRPr>
          </a:p>
          <a:p>
            <a:pPr marL="30480">
              <a:lnSpc>
                <a:spcPts val="1190"/>
              </a:lnSpc>
            </a:pPr>
            <a:r>
              <a:rPr sz="1000" spc="-10" dirty="0">
                <a:latin typeface="Times New Roman"/>
                <a:cs typeface="Times New Roman"/>
              </a:rPr>
              <a:t>S</a:t>
            </a:r>
            <a:r>
              <a:rPr sz="1000" dirty="0">
                <a:latin typeface="Times New Roman"/>
                <a:cs typeface="Times New Roman"/>
              </a:rPr>
              <a:t>ugg</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a:t>
            </a:r>
            <a:r>
              <a:rPr sz="1000" spc="5" dirty="0">
                <a:latin typeface="Times New Roman"/>
                <a:cs typeface="Times New Roman"/>
              </a:rPr>
              <a:t> </a:t>
            </a:r>
            <a:r>
              <a:rPr sz="1000" spc="-25" dirty="0">
                <a:latin typeface="Times New Roman"/>
                <a:cs typeface="Times New Roman"/>
              </a:rPr>
              <a:t>fo</a:t>
            </a:r>
            <a:r>
              <a:rPr sz="1000" dirty="0">
                <a:latin typeface="Times New Roman"/>
                <a:cs typeface="Times New Roman"/>
              </a:rPr>
              <a:t>r</a:t>
            </a:r>
            <a:r>
              <a:rPr sz="1000" spc="35" dirty="0">
                <a:latin typeface="Times New Roman"/>
                <a:cs typeface="Times New Roman"/>
              </a:rPr>
              <a:t> </a:t>
            </a:r>
            <a:r>
              <a:rPr sz="1000" spc="-25" dirty="0">
                <a:latin typeface="Times New Roman"/>
                <a:cs typeface="Times New Roman"/>
              </a:rPr>
              <a:t>I</a:t>
            </a:r>
            <a:r>
              <a:rPr sz="1000" spc="5" dirty="0">
                <a:latin typeface="Times New Roman"/>
                <a:cs typeface="Times New Roman"/>
              </a:rPr>
              <a:t>m</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ov</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a:t>
            </a:r>
            <a:endParaRPr sz="1000">
              <a:latin typeface="Times New Roman"/>
              <a:cs typeface="Times New Roman"/>
            </a:endParaRPr>
          </a:p>
        </p:txBody>
      </p:sp>
      <p:sp>
        <p:nvSpPr>
          <p:cNvPr id="9" name="object 9" title="Line separating sections"/>
          <p:cNvSpPr/>
          <p:nvPr/>
        </p:nvSpPr>
        <p:spPr>
          <a:xfrm>
            <a:off x="725423" y="8467343"/>
            <a:ext cx="5980430" cy="0"/>
          </a:xfrm>
          <a:custGeom>
            <a:avLst/>
            <a:gdLst/>
            <a:ahLst/>
            <a:cxnLst/>
            <a:rect l="l" t="t" r="r" b="b"/>
            <a:pathLst>
              <a:path w="5980430">
                <a:moveTo>
                  <a:pt x="0" y="0"/>
                </a:moveTo>
                <a:lnTo>
                  <a:pt x="5980176" y="0"/>
                </a:lnTo>
              </a:path>
            </a:pathLst>
          </a:custGeom>
          <a:ln w="7366">
            <a:solidFill>
              <a:srgbClr val="000000"/>
            </a:solidFill>
          </a:ln>
        </p:spPr>
        <p:txBody>
          <a:bodyPr wrap="square" lIns="0" tIns="0" rIns="0" bIns="0" rtlCol="0"/>
          <a:lstStyle/>
          <a:p>
            <a:endParaRPr/>
          </a:p>
        </p:txBody>
      </p:sp>
      <p:sp>
        <p:nvSpPr>
          <p:cNvPr id="8" name="object 8"/>
          <p:cNvSpPr txBox="1"/>
          <p:nvPr/>
        </p:nvSpPr>
        <p:spPr>
          <a:xfrm>
            <a:off x="731012" y="8482696"/>
            <a:ext cx="4474845" cy="153670"/>
          </a:xfrm>
          <a:prstGeom prst="rect">
            <a:avLst/>
          </a:prstGeom>
        </p:spPr>
        <p:txBody>
          <a:bodyPr vert="horz" wrap="square" lIns="0" tIns="0" rIns="0" bIns="0" rtlCol="0">
            <a:spAutoFit/>
          </a:bodyPr>
          <a:lstStyle/>
          <a:p>
            <a:pPr marL="12700">
              <a:lnSpc>
                <a:spcPct val="100000"/>
              </a:lnSpc>
              <a:tabLst>
                <a:tab pos="2136775" algn="l"/>
                <a:tab pos="2983865" algn="l"/>
                <a:tab pos="3898265" algn="l"/>
              </a:tabLst>
            </a:pPr>
            <a:r>
              <a:rPr sz="1000" spc="-25" dirty="0">
                <a:latin typeface="Times New Roman"/>
                <a:cs typeface="Times New Roman"/>
              </a:rPr>
              <a:t>R</a:t>
            </a:r>
            <a:r>
              <a:rPr sz="1000" spc="5" dirty="0">
                <a:latin typeface="Times New Roman"/>
                <a:cs typeface="Times New Roman"/>
              </a:rPr>
              <a:t>at</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dirty="0">
                <a:latin typeface="Times New Roman"/>
                <a:cs typeface="Times New Roman"/>
              </a:rPr>
              <a:t>(</a:t>
            </a:r>
            <a:r>
              <a:rPr sz="1000" spc="-20" dirty="0">
                <a:latin typeface="Times New Roman"/>
                <a:cs typeface="Times New Roman"/>
              </a:rPr>
              <a:t>ci</a:t>
            </a:r>
            <a:r>
              <a:rPr sz="1000" spc="20" dirty="0">
                <a:latin typeface="Times New Roman"/>
                <a:cs typeface="Times New Roman"/>
              </a:rPr>
              <a:t>r</a:t>
            </a:r>
            <a:r>
              <a:rPr sz="1000" spc="-20" dirty="0">
                <a:latin typeface="Times New Roman"/>
                <a:cs typeface="Times New Roman"/>
              </a:rPr>
              <a:t>c</a:t>
            </a:r>
            <a:r>
              <a:rPr sz="1000" spc="5" dirty="0">
                <a:latin typeface="Times New Roman"/>
                <a:cs typeface="Times New Roman"/>
              </a:rPr>
              <a:t>l</a:t>
            </a:r>
            <a:r>
              <a:rPr sz="1000" dirty="0">
                <a:latin typeface="Times New Roman"/>
                <a:cs typeface="Times New Roman"/>
              </a:rPr>
              <a:t>e</a:t>
            </a:r>
            <a:r>
              <a:rPr sz="1000" spc="-5" dirty="0">
                <a:latin typeface="Times New Roman"/>
                <a:cs typeface="Times New Roman"/>
              </a:rPr>
              <a:t> </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   4</a:t>
            </a:r>
            <a:r>
              <a:rPr sz="1000" spc="-10" dirty="0">
                <a:latin typeface="Times New Roman"/>
                <a:cs typeface="Times New Roman"/>
              </a:rPr>
              <a:t> </a:t>
            </a:r>
            <a:r>
              <a:rPr sz="1000" dirty="0">
                <a:latin typeface="Times New Roman"/>
                <a:cs typeface="Times New Roman"/>
              </a:rPr>
              <a:t>=</a:t>
            </a:r>
            <a:r>
              <a:rPr sz="1000" spc="-5" dirty="0">
                <a:latin typeface="Times New Roman"/>
                <a:cs typeface="Times New Roman"/>
              </a:rPr>
              <a:t> </a:t>
            </a:r>
            <a:r>
              <a:rPr sz="1000" spc="-1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ti</a:t>
            </a:r>
            <a:r>
              <a:rPr sz="1000" spc="20" dirty="0">
                <a:latin typeface="Times New Roman"/>
                <a:cs typeface="Times New Roman"/>
              </a:rPr>
              <a:t>n</a:t>
            </a:r>
            <a:r>
              <a:rPr sz="1000" dirty="0">
                <a:latin typeface="Times New Roman"/>
                <a:cs typeface="Times New Roman"/>
              </a:rPr>
              <a:t>g</a:t>
            </a:r>
            <a:r>
              <a:rPr sz="1000" spc="-25" dirty="0">
                <a:latin typeface="Times New Roman"/>
                <a:cs typeface="Times New Roman"/>
              </a:rPr>
              <a:t>u</a:t>
            </a:r>
            <a:r>
              <a:rPr sz="1000" spc="5" dirty="0">
                <a:latin typeface="Times New Roman"/>
                <a:cs typeface="Times New Roman"/>
              </a:rPr>
              <a:t>i</a:t>
            </a:r>
            <a:r>
              <a:rPr sz="1000" spc="-35" dirty="0">
                <a:latin typeface="Times New Roman"/>
                <a:cs typeface="Times New Roman"/>
              </a:rPr>
              <a:t>s</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d	3</a:t>
            </a:r>
            <a:r>
              <a:rPr sz="1000" spc="-10" dirty="0">
                <a:latin typeface="Times New Roman"/>
                <a:cs typeface="Times New Roman"/>
              </a:rPr>
              <a:t> </a:t>
            </a:r>
            <a:r>
              <a:rPr sz="1000" dirty="0">
                <a:latin typeface="Times New Roman"/>
                <a:cs typeface="Times New Roman"/>
              </a:rPr>
              <a:t>=</a:t>
            </a:r>
            <a:r>
              <a:rPr sz="1000" spc="-5" dirty="0">
                <a:latin typeface="Times New Roman"/>
                <a:cs typeface="Times New Roman"/>
              </a:rPr>
              <a:t> </a:t>
            </a:r>
            <a:r>
              <a:rPr sz="1000" spc="-35" dirty="0">
                <a:latin typeface="Times New Roman"/>
                <a:cs typeface="Times New Roman"/>
              </a:rPr>
              <a:t>P</a:t>
            </a:r>
            <a:r>
              <a:rPr sz="1000" spc="20" dirty="0">
                <a:latin typeface="Times New Roman"/>
                <a:cs typeface="Times New Roman"/>
              </a:rPr>
              <a:t>r</a:t>
            </a:r>
            <a:r>
              <a:rPr sz="1000" spc="-25" dirty="0">
                <a:latin typeface="Times New Roman"/>
                <a:cs typeface="Times New Roman"/>
              </a:rPr>
              <a:t>of</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i</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	2</a:t>
            </a:r>
            <a:r>
              <a:rPr sz="1000" spc="10" dirty="0">
                <a:latin typeface="Times New Roman"/>
                <a:cs typeface="Times New Roman"/>
              </a:rPr>
              <a:t> </a:t>
            </a:r>
            <a:r>
              <a:rPr sz="1000" dirty="0">
                <a:latin typeface="Times New Roman"/>
                <a:cs typeface="Times New Roman"/>
              </a:rPr>
              <a:t>=</a:t>
            </a:r>
            <a:r>
              <a:rPr sz="1000" spc="-5" dirty="0">
                <a:latin typeface="Times New Roman"/>
                <a:cs typeface="Times New Roman"/>
              </a:rPr>
              <a:t> </a:t>
            </a:r>
            <a:r>
              <a:rPr sz="1000" spc="-10" dirty="0">
                <a:latin typeface="Times New Roman"/>
                <a:cs typeface="Times New Roman"/>
              </a:rPr>
              <a:t>A</a:t>
            </a:r>
            <a:r>
              <a:rPr sz="1000" dirty="0">
                <a:latin typeface="Times New Roman"/>
                <a:cs typeface="Times New Roman"/>
              </a:rPr>
              <a:t>p</a:t>
            </a:r>
            <a:r>
              <a:rPr sz="1000" spc="-25" dirty="0">
                <a:latin typeface="Times New Roman"/>
                <a:cs typeface="Times New Roman"/>
              </a:rPr>
              <a:t>p</a:t>
            </a:r>
            <a:r>
              <a:rPr sz="1000" spc="20" dirty="0">
                <a:latin typeface="Times New Roman"/>
                <a:cs typeface="Times New Roman"/>
              </a:rPr>
              <a:t>r</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e	1</a:t>
            </a:r>
            <a:r>
              <a:rPr sz="1000" spc="10" dirty="0">
                <a:latin typeface="Times New Roman"/>
                <a:cs typeface="Times New Roman"/>
              </a:rPr>
              <a:t> </a:t>
            </a:r>
            <a:r>
              <a:rPr sz="1000" dirty="0">
                <a:latin typeface="Times New Roman"/>
                <a:cs typeface="Times New Roman"/>
              </a:rPr>
              <a:t>=</a:t>
            </a:r>
            <a:r>
              <a:rPr sz="1000" spc="-5" dirty="0">
                <a:latin typeface="Times New Roman"/>
                <a:cs typeface="Times New Roman"/>
              </a:rPr>
              <a:t> </a:t>
            </a:r>
            <a:r>
              <a:rPr sz="1000" spc="-10" dirty="0">
                <a:latin typeface="Times New Roman"/>
                <a:cs typeface="Times New Roman"/>
              </a:rPr>
              <a:t>N</a:t>
            </a:r>
            <a:r>
              <a:rPr sz="1000" spc="-25" dirty="0">
                <a:latin typeface="Times New Roman"/>
                <a:cs typeface="Times New Roman"/>
              </a:rPr>
              <a:t>ov</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e</a:t>
            </a:r>
            <a:endParaRPr sz="1000">
              <a:latin typeface="Times New Roman"/>
              <a:cs typeface="Times New Roman"/>
            </a:endParaRPr>
          </a:p>
        </p:txBody>
      </p:sp>
      <p:sp>
        <p:nvSpPr>
          <p:cNvPr id="10" name="object 10"/>
          <p:cNvSpPr txBox="1"/>
          <p:nvPr/>
        </p:nvSpPr>
        <p:spPr>
          <a:xfrm>
            <a:off x="731012" y="9005769"/>
            <a:ext cx="2974340" cy="142875"/>
          </a:xfrm>
          <a:prstGeom prst="rect">
            <a:avLst/>
          </a:prstGeom>
        </p:spPr>
        <p:txBody>
          <a:bodyPr vert="horz" wrap="square" lIns="0" tIns="0" rIns="0" bIns="0" rtlCol="0">
            <a:spAutoFit/>
          </a:bodyPr>
          <a:lstStyle/>
          <a:p>
            <a:pPr marL="12700">
              <a:lnSpc>
                <a:spcPct val="100000"/>
              </a:lnSpc>
            </a:pPr>
            <a:r>
              <a:rPr sz="900" b="1" spc="-10" dirty="0">
                <a:latin typeface="Arial"/>
                <a:cs typeface="Arial"/>
              </a:rPr>
              <a:t>C</a:t>
            </a:r>
            <a:r>
              <a:rPr sz="900" b="1" spc="-5" dirty="0">
                <a:latin typeface="Arial"/>
                <a:cs typeface="Arial"/>
              </a:rPr>
              <a:t>op</a:t>
            </a:r>
            <a:r>
              <a:rPr sz="900" b="1" spc="-25" dirty="0">
                <a:latin typeface="Arial"/>
                <a:cs typeface="Arial"/>
              </a:rPr>
              <a:t>y</a:t>
            </a:r>
            <a:r>
              <a:rPr sz="900" b="1" spc="5" dirty="0">
                <a:latin typeface="Arial"/>
                <a:cs typeface="Arial"/>
              </a:rPr>
              <a:t>r</a:t>
            </a:r>
            <a:r>
              <a:rPr sz="900" b="1" spc="10" dirty="0">
                <a:latin typeface="Arial"/>
                <a:cs typeface="Arial"/>
              </a:rPr>
              <a:t>i</a:t>
            </a:r>
            <a:r>
              <a:rPr sz="900" b="1" spc="-5" dirty="0">
                <a:latin typeface="Arial"/>
                <a:cs typeface="Arial"/>
              </a:rPr>
              <a:t>gh</a:t>
            </a:r>
            <a:r>
              <a:rPr sz="900" b="1" dirty="0">
                <a:latin typeface="Arial"/>
                <a:cs typeface="Arial"/>
              </a:rPr>
              <a:t>t</a:t>
            </a:r>
            <a:r>
              <a:rPr sz="900" b="1" spc="-25" dirty="0">
                <a:latin typeface="Arial"/>
                <a:cs typeface="Arial"/>
              </a:rPr>
              <a:t> </a:t>
            </a:r>
            <a:r>
              <a:rPr sz="900" b="1" spc="5" dirty="0">
                <a:latin typeface="Symbol"/>
                <a:cs typeface="Symbol"/>
              </a:rPr>
              <a:t></a:t>
            </a:r>
            <a:r>
              <a:rPr sz="900" b="1" spc="35" dirty="0">
                <a:latin typeface="Times New Roman"/>
                <a:cs typeface="Times New Roman"/>
              </a:rPr>
              <a:t> </a:t>
            </a:r>
            <a:r>
              <a:rPr sz="900" b="1" dirty="0">
                <a:latin typeface="Arial"/>
                <a:cs typeface="Arial"/>
              </a:rPr>
              <a:t>200</a:t>
            </a:r>
            <a:r>
              <a:rPr sz="900" b="1" spc="-25" dirty="0">
                <a:latin typeface="Arial"/>
                <a:cs typeface="Arial"/>
              </a:rPr>
              <a:t>8</a:t>
            </a:r>
            <a:r>
              <a:rPr sz="900" b="1" dirty="0">
                <a:latin typeface="Arial"/>
                <a:cs typeface="Arial"/>
              </a:rPr>
              <a:t>.</a:t>
            </a:r>
            <a:r>
              <a:rPr sz="900" b="1" spc="20" dirty="0">
                <a:latin typeface="Arial"/>
                <a:cs typeface="Arial"/>
              </a:rPr>
              <a:t> </a:t>
            </a:r>
            <a:r>
              <a:rPr sz="900" b="1" spc="-30" dirty="0">
                <a:latin typeface="Arial"/>
                <a:cs typeface="Arial"/>
              </a:rPr>
              <a:t>A</a:t>
            </a:r>
            <a:r>
              <a:rPr sz="900" b="1" spc="10" dirty="0">
                <a:latin typeface="Arial"/>
                <a:cs typeface="Arial"/>
              </a:rPr>
              <a:t>l</a:t>
            </a:r>
            <a:r>
              <a:rPr sz="900" b="1" dirty="0">
                <a:latin typeface="Arial"/>
                <a:cs typeface="Arial"/>
              </a:rPr>
              <a:t>l</a:t>
            </a:r>
            <a:r>
              <a:rPr sz="900" b="1" spc="-5" dirty="0">
                <a:latin typeface="Arial"/>
                <a:cs typeface="Arial"/>
              </a:rPr>
              <a:t> </a:t>
            </a:r>
            <a:r>
              <a:rPr sz="900" b="1" spc="-20" dirty="0">
                <a:latin typeface="Arial"/>
                <a:cs typeface="Arial"/>
              </a:rPr>
              <a:t>r</a:t>
            </a:r>
            <a:r>
              <a:rPr sz="900" b="1" spc="10" dirty="0">
                <a:latin typeface="Arial"/>
                <a:cs typeface="Arial"/>
              </a:rPr>
              <a:t>i</a:t>
            </a:r>
            <a:r>
              <a:rPr sz="900" b="1" spc="-5" dirty="0">
                <a:latin typeface="Arial"/>
                <a:cs typeface="Arial"/>
              </a:rPr>
              <a:t>g</a:t>
            </a:r>
            <a:r>
              <a:rPr sz="900" b="1" spc="-25" dirty="0">
                <a:latin typeface="Arial"/>
                <a:cs typeface="Arial"/>
              </a:rPr>
              <a:t>h</a:t>
            </a:r>
            <a:r>
              <a:rPr sz="900" b="1" spc="5" dirty="0">
                <a:latin typeface="Arial"/>
                <a:cs typeface="Arial"/>
              </a:rPr>
              <a:t>ts</a:t>
            </a:r>
            <a:r>
              <a:rPr sz="900" b="1" spc="-15" dirty="0">
                <a:latin typeface="Arial"/>
                <a:cs typeface="Arial"/>
              </a:rPr>
              <a:t> </a:t>
            </a:r>
            <a:r>
              <a:rPr sz="900" b="1" spc="5" dirty="0">
                <a:latin typeface="Arial"/>
                <a:cs typeface="Arial"/>
              </a:rPr>
              <a:t>r</a:t>
            </a:r>
            <a:r>
              <a:rPr sz="900" b="1" dirty="0">
                <a:latin typeface="Arial"/>
                <a:cs typeface="Arial"/>
              </a:rPr>
              <a:t>es</a:t>
            </a:r>
            <a:r>
              <a:rPr sz="900" b="1" spc="-25" dirty="0">
                <a:latin typeface="Arial"/>
                <a:cs typeface="Arial"/>
              </a:rPr>
              <a:t>e</a:t>
            </a:r>
            <a:r>
              <a:rPr sz="900" b="1" spc="5" dirty="0">
                <a:latin typeface="Arial"/>
                <a:cs typeface="Arial"/>
              </a:rPr>
              <a:t>r</a:t>
            </a:r>
            <a:r>
              <a:rPr sz="900" b="1" dirty="0">
                <a:latin typeface="Arial"/>
                <a:cs typeface="Arial"/>
              </a:rPr>
              <a:t>ve</a:t>
            </a:r>
            <a:r>
              <a:rPr sz="900" b="1" spc="5" dirty="0">
                <a:latin typeface="Arial"/>
                <a:cs typeface="Arial"/>
              </a:rPr>
              <a:t>d</a:t>
            </a:r>
            <a:r>
              <a:rPr sz="900" b="1" spc="-20" dirty="0">
                <a:latin typeface="Arial"/>
                <a:cs typeface="Arial"/>
              </a:rPr>
              <a:t> </a:t>
            </a:r>
            <a:r>
              <a:rPr sz="900" b="1" spc="-5" dirty="0">
                <a:latin typeface="Arial"/>
                <a:cs typeface="Arial"/>
              </a:rPr>
              <a:t>b</a:t>
            </a:r>
            <a:r>
              <a:rPr sz="900" b="1" spc="5" dirty="0">
                <a:latin typeface="Arial"/>
                <a:cs typeface="Arial"/>
              </a:rPr>
              <a:t>y</a:t>
            </a:r>
            <a:r>
              <a:rPr sz="900" b="1" spc="-15" dirty="0">
                <a:latin typeface="Arial"/>
                <a:cs typeface="Arial"/>
              </a:rPr>
              <a:t> </a:t>
            </a:r>
            <a:r>
              <a:rPr sz="900" b="1" spc="-10" dirty="0">
                <a:latin typeface="Arial"/>
                <a:cs typeface="Arial"/>
              </a:rPr>
              <a:t>C</a:t>
            </a:r>
            <a:r>
              <a:rPr sz="900" b="1" dirty="0">
                <a:latin typeface="Arial"/>
                <a:cs typeface="Arial"/>
              </a:rPr>
              <a:t>a</a:t>
            </a:r>
            <a:r>
              <a:rPr sz="900" b="1" spc="5" dirty="0">
                <a:latin typeface="Arial"/>
                <a:cs typeface="Arial"/>
              </a:rPr>
              <a:t>t</a:t>
            </a:r>
            <a:r>
              <a:rPr sz="900" b="1" spc="-5" dirty="0">
                <a:latin typeface="Arial"/>
                <a:cs typeface="Arial"/>
              </a:rPr>
              <a:t>h</a:t>
            </a:r>
            <a:r>
              <a:rPr sz="900" b="1" spc="5" dirty="0">
                <a:latin typeface="Arial"/>
                <a:cs typeface="Arial"/>
              </a:rPr>
              <a:t>y</a:t>
            </a:r>
            <a:r>
              <a:rPr sz="900" b="1" spc="-15" dirty="0">
                <a:latin typeface="Arial"/>
                <a:cs typeface="Arial"/>
              </a:rPr>
              <a:t> </a:t>
            </a:r>
            <a:r>
              <a:rPr sz="900" b="1" spc="-10" dirty="0">
                <a:latin typeface="Arial"/>
                <a:cs typeface="Arial"/>
              </a:rPr>
              <a:t>D</a:t>
            </a:r>
            <a:r>
              <a:rPr sz="900" b="1" dirty="0">
                <a:latin typeface="Arial"/>
                <a:cs typeface="Arial"/>
              </a:rPr>
              <a:t>.</a:t>
            </a:r>
            <a:r>
              <a:rPr sz="900" b="1" spc="-5" dirty="0">
                <a:latin typeface="Arial"/>
                <a:cs typeface="Arial"/>
              </a:rPr>
              <a:t> </a:t>
            </a:r>
            <a:r>
              <a:rPr sz="900" b="1" spc="-10" dirty="0">
                <a:latin typeface="Arial"/>
                <a:cs typeface="Arial"/>
              </a:rPr>
              <a:t>K</a:t>
            </a:r>
            <a:r>
              <a:rPr sz="900" b="1" dirty="0">
                <a:latin typeface="Arial"/>
                <a:cs typeface="Arial"/>
              </a:rPr>
              <a:t>e</a:t>
            </a:r>
            <a:r>
              <a:rPr sz="900" b="1" spc="-25" dirty="0">
                <a:latin typeface="Arial"/>
                <a:cs typeface="Arial"/>
              </a:rPr>
              <a:t>a</a:t>
            </a:r>
            <a:r>
              <a:rPr sz="900" b="1" dirty="0">
                <a:latin typeface="Arial"/>
                <a:cs typeface="Arial"/>
              </a:rPr>
              <a:t>.</a:t>
            </a:r>
            <a:endParaRPr sz="900">
              <a:latin typeface="Arial"/>
              <a:cs typeface="Arial"/>
            </a:endParaRPr>
          </a:p>
        </p:txBody>
      </p:sp>
      <p:sp>
        <p:nvSpPr>
          <p:cNvPr id="2" name="object 2" title="Line at the bottom of the page"/>
          <p:cNvSpPr/>
          <p:nvPr/>
        </p:nvSpPr>
        <p:spPr>
          <a:xfrm>
            <a:off x="731519" y="9286875"/>
            <a:ext cx="6099175" cy="32384"/>
          </a:xfrm>
          <a:custGeom>
            <a:avLst/>
            <a:gdLst/>
            <a:ahLst/>
            <a:cxnLst/>
            <a:rect l="l" t="t" r="r" b="b"/>
            <a:pathLst>
              <a:path w="6099175" h="32384">
                <a:moveTo>
                  <a:pt x="0" y="32384"/>
                </a:moveTo>
                <a:lnTo>
                  <a:pt x="6099175" y="0"/>
                </a:lnTo>
              </a:path>
            </a:pathLst>
          </a:custGeom>
          <a:ln w="9525">
            <a:solidFill>
              <a:srgbClr val="000000"/>
            </a:solidFill>
          </a:ln>
        </p:spPr>
        <p:txBody>
          <a:bodyPr wrap="square" lIns="0" tIns="0" rIns="0" bIns="0" rtlCol="0"/>
          <a:lstStyle/>
          <a:p>
            <a:endParaRPr/>
          </a:p>
        </p:txBody>
      </p:sp>
      <p:sp>
        <p:nvSpPr>
          <p:cNvPr id="12" name="object 12"/>
          <p:cNvSpPr txBox="1"/>
          <p:nvPr/>
        </p:nvSpPr>
        <p:spPr>
          <a:xfrm>
            <a:off x="731012" y="9355615"/>
            <a:ext cx="2747010"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20" dirty="0">
                <a:latin typeface="Times New Roman"/>
                <a:cs typeface="Times New Roman"/>
              </a:rPr>
              <a:t>J</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endParaRPr sz="1050">
              <a:latin typeface="Times New Roman"/>
              <a:cs typeface="Times New Roman"/>
            </a:endParaRPr>
          </a:p>
        </p:txBody>
      </p:sp>
      <p:sp>
        <p:nvSpPr>
          <p:cNvPr id="13" name="object 13"/>
          <p:cNvSpPr txBox="1"/>
          <p:nvPr/>
        </p:nvSpPr>
        <p:spPr>
          <a:xfrm>
            <a:off x="3918720" y="9355615"/>
            <a:ext cx="553085"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14" name="object 14"/>
          <p:cNvSpPr txBox="1"/>
          <p:nvPr/>
        </p:nvSpPr>
        <p:spPr>
          <a:xfrm>
            <a:off x="4848384" y="9355615"/>
            <a:ext cx="56197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N</a:t>
            </a:r>
            <a:r>
              <a:rPr sz="1050" dirty="0">
                <a:latin typeface="Times New Roman"/>
                <a:cs typeface="Times New Roman"/>
              </a:rPr>
              <a:t>u</a:t>
            </a:r>
            <a:r>
              <a:rPr sz="1050" spc="-55" dirty="0">
                <a:latin typeface="Times New Roman"/>
                <a:cs typeface="Times New Roman"/>
              </a:rPr>
              <a:t>m</a:t>
            </a:r>
            <a:r>
              <a:rPr sz="1050" spc="20" dirty="0">
                <a:latin typeface="Times New Roman"/>
                <a:cs typeface="Times New Roman"/>
              </a:rPr>
              <a:t>b</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a:t>
            </a:r>
            <a:endParaRPr sz="1050">
              <a:latin typeface="Times New Roman"/>
              <a:cs typeface="Times New Roman"/>
            </a:endParaRPr>
          </a:p>
        </p:txBody>
      </p:sp>
      <p:sp>
        <p:nvSpPr>
          <p:cNvPr id="15" name="object 15"/>
          <p:cNvSpPr txBox="1"/>
          <p:nvPr/>
        </p:nvSpPr>
        <p:spPr>
          <a:xfrm>
            <a:off x="5854224" y="9355615"/>
            <a:ext cx="294005" cy="160020"/>
          </a:xfrm>
          <a:prstGeom prst="rect">
            <a:avLst/>
          </a:prstGeom>
        </p:spPr>
        <p:txBody>
          <a:bodyPr vert="horz" wrap="square" lIns="0" tIns="0" rIns="0" bIns="0" rtlCol="0">
            <a:spAutoFit/>
          </a:bodyPr>
          <a:lstStyle/>
          <a:p>
            <a:pPr marL="12700">
              <a:lnSpc>
                <a:spcPct val="100000"/>
              </a:lnSpc>
            </a:pPr>
            <a:r>
              <a:rPr sz="1050" dirty="0">
                <a:latin typeface="Times New Roman"/>
                <a:cs typeface="Times New Roman"/>
              </a:rPr>
              <a:t>2013</a:t>
            </a:r>
            <a:endParaRPr sz="1050">
              <a:latin typeface="Times New Roman"/>
              <a:cs typeface="Times New Roman"/>
            </a:endParaRPr>
          </a:p>
        </p:txBody>
      </p:sp>
      <p:sp>
        <p:nvSpPr>
          <p:cNvPr id="11" name="object 11"/>
          <p:cNvSpPr txBox="1">
            <a:spLocks noGrp="1"/>
          </p:cNvSpPr>
          <p:nvPr>
            <p:ph type="sldNum" sz="quarter" idx="7"/>
          </p:nvPr>
        </p:nvSpPr>
        <p:spPr>
          <a:prstGeom prst="rect">
            <a:avLst/>
          </a:prstGeom>
        </p:spPr>
        <p:txBody>
          <a:bodyPr vert="horz" wrap="square" lIns="0" tIns="0" rIns="0" bIns="0" rtlCol="0">
            <a:spAutoFit/>
          </a:bodyPr>
          <a:lstStyle/>
          <a:p>
            <a:pPr marL="119380">
              <a:lnSpc>
                <a:spcPct val="100000"/>
              </a:lnSpc>
            </a:pPr>
            <a:r>
              <a:rPr sz="1050" dirty="0"/>
              <a:t>101</a:t>
            </a:r>
            <a:endParaRPr sz="1050"/>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smtClean="0"/>
              <a:t>Article “Culturally Responsive Collegiate Mathematics Education: Implications for African American Students” Introduction</a:t>
            </a:r>
            <a:endParaRPr lang="en-US" dirty="0"/>
          </a:p>
        </p:txBody>
      </p:sp>
      <p:sp>
        <p:nvSpPr>
          <p:cNvPr id="3" name="object 3"/>
          <p:cNvSpPr txBox="1"/>
          <p:nvPr/>
        </p:nvSpPr>
        <p:spPr>
          <a:xfrm>
            <a:off x="731012" y="924038"/>
            <a:ext cx="6142990" cy="7847965"/>
          </a:xfrm>
          <a:prstGeom prst="rect">
            <a:avLst/>
          </a:prstGeom>
        </p:spPr>
        <p:txBody>
          <a:bodyPr vert="horz" wrap="square" lIns="0" tIns="0" rIns="0" bIns="0" rtlCol="0">
            <a:spAutoFit/>
          </a:bodyPr>
          <a:lstStyle/>
          <a:p>
            <a:pPr marL="866140" marR="866140" algn="ctr">
              <a:lnSpc>
                <a:spcPts val="1610"/>
              </a:lnSpc>
            </a:pPr>
            <a:r>
              <a:rPr sz="1400" b="1" spc="10" dirty="0">
                <a:latin typeface="Times New Roman"/>
                <a:cs typeface="Times New Roman"/>
              </a:rPr>
              <a:t>C</a:t>
            </a:r>
            <a:r>
              <a:rPr sz="1400" b="1" spc="-45" dirty="0">
                <a:latin typeface="Times New Roman"/>
                <a:cs typeface="Times New Roman"/>
              </a:rPr>
              <a:t>u</a:t>
            </a:r>
            <a:r>
              <a:rPr sz="1400" b="1" spc="-10" dirty="0">
                <a:latin typeface="Times New Roman"/>
                <a:cs typeface="Times New Roman"/>
              </a:rPr>
              <a:t>l</a:t>
            </a:r>
            <a:r>
              <a:rPr sz="1400" b="1" spc="5" dirty="0">
                <a:latin typeface="Times New Roman"/>
                <a:cs typeface="Times New Roman"/>
              </a:rPr>
              <a:t>t</a:t>
            </a:r>
            <a:r>
              <a:rPr sz="1400" b="1" spc="-20" dirty="0">
                <a:latin typeface="Times New Roman"/>
                <a:cs typeface="Times New Roman"/>
              </a:rPr>
              <a:t>u</a:t>
            </a:r>
            <a:r>
              <a:rPr sz="1400" b="1" spc="-5" dirty="0">
                <a:latin typeface="Times New Roman"/>
                <a:cs typeface="Times New Roman"/>
              </a:rPr>
              <a:t>r</a:t>
            </a:r>
            <a:r>
              <a:rPr sz="1400" b="1" spc="-10" dirty="0">
                <a:latin typeface="Times New Roman"/>
                <a:cs typeface="Times New Roman"/>
              </a:rPr>
              <a:t>ally</a:t>
            </a:r>
            <a:r>
              <a:rPr sz="1400" b="1" spc="10" dirty="0">
                <a:latin typeface="Times New Roman"/>
                <a:cs typeface="Times New Roman"/>
              </a:rPr>
              <a:t> </a:t>
            </a:r>
            <a:r>
              <a:rPr sz="1400" b="1" spc="-15" dirty="0">
                <a:latin typeface="Times New Roman"/>
                <a:cs typeface="Times New Roman"/>
              </a:rPr>
              <a:t>R</a:t>
            </a:r>
            <a:r>
              <a:rPr sz="1400" b="1" spc="-5" dirty="0">
                <a:latin typeface="Times New Roman"/>
                <a:cs typeface="Times New Roman"/>
              </a:rPr>
              <a:t>e</a:t>
            </a:r>
            <a:r>
              <a:rPr sz="1400" b="1" dirty="0">
                <a:latin typeface="Times New Roman"/>
                <a:cs typeface="Times New Roman"/>
              </a:rPr>
              <a:t>s</a:t>
            </a:r>
            <a:r>
              <a:rPr sz="1400" b="1" spc="0" dirty="0">
                <a:latin typeface="Times New Roman"/>
                <a:cs typeface="Times New Roman"/>
              </a:rPr>
              <a:t>p</a:t>
            </a:r>
            <a:r>
              <a:rPr sz="1400" b="1" spc="-10" dirty="0">
                <a:latin typeface="Times New Roman"/>
                <a:cs typeface="Times New Roman"/>
              </a:rPr>
              <a:t>o</a:t>
            </a:r>
            <a:r>
              <a:rPr sz="1400" b="1" spc="-45" dirty="0">
                <a:latin typeface="Times New Roman"/>
                <a:cs typeface="Times New Roman"/>
              </a:rPr>
              <a:t>n</a:t>
            </a:r>
            <a:r>
              <a:rPr sz="1400" b="1" dirty="0">
                <a:latin typeface="Times New Roman"/>
                <a:cs typeface="Times New Roman"/>
              </a:rPr>
              <a:t>s</a:t>
            </a:r>
            <a:r>
              <a:rPr sz="1400" b="1" spc="10" dirty="0">
                <a:latin typeface="Times New Roman"/>
                <a:cs typeface="Times New Roman"/>
              </a:rPr>
              <a:t>i</a:t>
            </a:r>
            <a:r>
              <a:rPr sz="1400" b="1" spc="-10" dirty="0">
                <a:latin typeface="Times New Roman"/>
                <a:cs typeface="Times New Roman"/>
              </a:rPr>
              <a:t>ve</a:t>
            </a:r>
            <a:r>
              <a:rPr sz="1400" b="1" spc="15" dirty="0">
                <a:latin typeface="Times New Roman"/>
                <a:cs typeface="Times New Roman"/>
              </a:rPr>
              <a:t> </a:t>
            </a:r>
            <a:r>
              <a:rPr sz="1400" b="1" spc="-10" dirty="0">
                <a:latin typeface="Times New Roman"/>
                <a:cs typeface="Times New Roman"/>
              </a:rPr>
              <a:t>Coll</a:t>
            </a:r>
            <a:r>
              <a:rPr sz="1400" b="1" spc="-5" dirty="0">
                <a:latin typeface="Times New Roman"/>
                <a:cs typeface="Times New Roman"/>
              </a:rPr>
              <a:t>e</a:t>
            </a:r>
            <a:r>
              <a:rPr sz="1400" b="1" spc="-10" dirty="0">
                <a:latin typeface="Times New Roman"/>
                <a:cs typeface="Times New Roman"/>
              </a:rPr>
              <a:t>gi</a:t>
            </a:r>
            <a:r>
              <a:rPr sz="1400" b="1" spc="5" dirty="0">
                <a:latin typeface="Times New Roman"/>
                <a:cs typeface="Times New Roman"/>
              </a:rPr>
              <a:t>a</a:t>
            </a:r>
            <a:r>
              <a:rPr sz="1400" b="1" spc="-15" dirty="0">
                <a:latin typeface="Times New Roman"/>
                <a:cs typeface="Times New Roman"/>
              </a:rPr>
              <a:t>t</a:t>
            </a:r>
            <a:r>
              <a:rPr sz="1400" b="1" spc="-10" dirty="0">
                <a:latin typeface="Times New Roman"/>
                <a:cs typeface="Times New Roman"/>
              </a:rPr>
              <a:t>e</a:t>
            </a:r>
            <a:r>
              <a:rPr sz="1400" b="1" spc="15" dirty="0">
                <a:latin typeface="Times New Roman"/>
                <a:cs typeface="Times New Roman"/>
              </a:rPr>
              <a:t> </a:t>
            </a:r>
            <a:r>
              <a:rPr sz="1400" b="1" spc="10" dirty="0">
                <a:latin typeface="Times New Roman"/>
                <a:cs typeface="Times New Roman"/>
              </a:rPr>
              <a:t>M</a:t>
            </a:r>
            <a:r>
              <a:rPr sz="1400" b="1" spc="-10" dirty="0">
                <a:latin typeface="Times New Roman"/>
                <a:cs typeface="Times New Roman"/>
              </a:rPr>
              <a:t>a</a:t>
            </a:r>
            <a:r>
              <a:rPr sz="1400" b="1" spc="-15" dirty="0">
                <a:latin typeface="Times New Roman"/>
                <a:cs typeface="Times New Roman"/>
              </a:rPr>
              <a:t>t</a:t>
            </a:r>
            <a:r>
              <a:rPr sz="1400" b="1" spc="-45" dirty="0">
                <a:latin typeface="Times New Roman"/>
                <a:cs typeface="Times New Roman"/>
              </a:rPr>
              <a:t>h</a:t>
            </a:r>
            <a:r>
              <a:rPr sz="1400" b="1" spc="15" dirty="0">
                <a:latin typeface="Times New Roman"/>
                <a:cs typeface="Times New Roman"/>
              </a:rPr>
              <a:t>e</a:t>
            </a:r>
            <a:r>
              <a:rPr sz="1400" b="1" spc="-25" dirty="0">
                <a:latin typeface="Times New Roman"/>
                <a:cs typeface="Times New Roman"/>
              </a:rPr>
              <a:t>m</a:t>
            </a:r>
            <a:r>
              <a:rPr sz="1400" b="1" spc="-10" dirty="0">
                <a:latin typeface="Times New Roman"/>
                <a:cs typeface="Times New Roman"/>
              </a:rPr>
              <a:t>a</a:t>
            </a:r>
            <a:r>
              <a:rPr sz="1400" b="1" spc="-15" dirty="0">
                <a:latin typeface="Times New Roman"/>
                <a:cs typeface="Times New Roman"/>
              </a:rPr>
              <a:t>t</a:t>
            </a:r>
            <a:r>
              <a:rPr sz="1400" b="1" spc="-10" dirty="0">
                <a:latin typeface="Times New Roman"/>
                <a:cs typeface="Times New Roman"/>
              </a:rPr>
              <a:t>i</a:t>
            </a:r>
            <a:r>
              <a:rPr sz="1400" b="1" spc="-5" dirty="0">
                <a:latin typeface="Times New Roman"/>
                <a:cs typeface="Times New Roman"/>
              </a:rPr>
              <a:t>c</a:t>
            </a:r>
            <a:r>
              <a:rPr sz="1400" b="1" spc="-10" dirty="0">
                <a:latin typeface="Times New Roman"/>
                <a:cs typeface="Times New Roman"/>
              </a:rPr>
              <a:t>s</a:t>
            </a:r>
            <a:r>
              <a:rPr sz="1400" b="1" spc="20" dirty="0">
                <a:latin typeface="Times New Roman"/>
                <a:cs typeface="Times New Roman"/>
              </a:rPr>
              <a:t> </a:t>
            </a:r>
            <a:r>
              <a:rPr sz="1400" b="1" spc="-5" dirty="0">
                <a:latin typeface="Times New Roman"/>
                <a:cs typeface="Times New Roman"/>
              </a:rPr>
              <a:t>E</a:t>
            </a:r>
            <a:r>
              <a:rPr sz="1400" b="1" spc="0" dirty="0">
                <a:latin typeface="Times New Roman"/>
                <a:cs typeface="Times New Roman"/>
              </a:rPr>
              <a:t>d</a:t>
            </a:r>
            <a:r>
              <a:rPr sz="1400" b="1" spc="-45" dirty="0">
                <a:latin typeface="Times New Roman"/>
                <a:cs typeface="Times New Roman"/>
              </a:rPr>
              <a:t>u</a:t>
            </a:r>
            <a:r>
              <a:rPr sz="1400" b="1" spc="-5" dirty="0">
                <a:latin typeface="Times New Roman"/>
                <a:cs typeface="Times New Roman"/>
              </a:rPr>
              <a:t>c</a:t>
            </a:r>
            <a:r>
              <a:rPr sz="1400" b="1" spc="5" dirty="0">
                <a:latin typeface="Times New Roman"/>
                <a:cs typeface="Times New Roman"/>
              </a:rPr>
              <a:t>a</a:t>
            </a:r>
            <a:r>
              <a:rPr sz="1400" b="1" spc="-15" dirty="0">
                <a:latin typeface="Times New Roman"/>
                <a:cs typeface="Times New Roman"/>
              </a:rPr>
              <a:t>t</a:t>
            </a:r>
            <a:r>
              <a:rPr sz="1400" b="1" spc="10" dirty="0">
                <a:latin typeface="Times New Roman"/>
                <a:cs typeface="Times New Roman"/>
              </a:rPr>
              <a:t>i</a:t>
            </a:r>
            <a:r>
              <a:rPr sz="1400" b="1" spc="-10" dirty="0">
                <a:latin typeface="Times New Roman"/>
                <a:cs typeface="Times New Roman"/>
              </a:rPr>
              <a:t>o</a:t>
            </a:r>
            <a:r>
              <a:rPr sz="1400" b="1" spc="-20" dirty="0">
                <a:latin typeface="Times New Roman"/>
                <a:cs typeface="Times New Roman"/>
              </a:rPr>
              <a:t>n</a:t>
            </a:r>
            <a:r>
              <a:rPr sz="1400" b="1" spc="-5" dirty="0">
                <a:latin typeface="Times New Roman"/>
                <a:cs typeface="Times New Roman"/>
              </a:rPr>
              <a:t>: I</a:t>
            </a:r>
            <a:r>
              <a:rPr sz="1400" b="1" spc="-20" dirty="0">
                <a:latin typeface="Times New Roman"/>
                <a:cs typeface="Times New Roman"/>
              </a:rPr>
              <a:t>mp</a:t>
            </a:r>
            <a:r>
              <a:rPr sz="1400" b="1" spc="-10" dirty="0">
                <a:latin typeface="Times New Roman"/>
                <a:cs typeface="Times New Roman"/>
              </a:rPr>
              <a:t>li</a:t>
            </a:r>
            <a:r>
              <a:rPr sz="1400" b="1" spc="-5" dirty="0">
                <a:latin typeface="Times New Roman"/>
                <a:cs typeface="Times New Roman"/>
              </a:rPr>
              <a:t>c</a:t>
            </a:r>
            <a:r>
              <a:rPr sz="1400" b="1" spc="5" dirty="0">
                <a:latin typeface="Times New Roman"/>
                <a:cs typeface="Times New Roman"/>
              </a:rPr>
              <a:t>a</a:t>
            </a:r>
            <a:r>
              <a:rPr sz="1400" b="1" spc="-15" dirty="0">
                <a:latin typeface="Times New Roman"/>
                <a:cs typeface="Times New Roman"/>
              </a:rPr>
              <a:t>t</a:t>
            </a:r>
            <a:r>
              <a:rPr sz="1400" b="1" spc="10" dirty="0">
                <a:latin typeface="Times New Roman"/>
                <a:cs typeface="Times New Roman"/>
              </a:rPr>
              <a:t>i</a:t>
            </a:r>
            <a:r>
              <a:rPr sz="1400" b="1" spc="-10" dirty="0">
                <a:latin typeface="Times New Roman"/>
                <a:cs typeface="Times New Roman"/>
              </a:rPr>
              <a:t>o</a:t>
            </a:r>
            <a:r>
              <a:rPr sz="1400" b="1" spc="-45" dirty="0">
                <a:latin typeface="Times New Roman"/>
                <a:cs typeface="Times New Roman"/>
              </a:rPr>
              <a:t>n</a:t>
            </a:r>
            <a:r>
              <a:rPr sz="1400" b="1" spc="-10" dirty="0">
                <a:latin typeface="Times New Roman"/>
                <a:cs typeface="Times New Roman"/>
              </a:rPr>
              <a:t>s</a:t>
            </a:r>
            <a:r>
              <a:rPr sz="1400" b="1" spc="20" dirty="0">
                <a:latin typeface="Times New Roman"/>
                <a:cs typeface="Times New Roman"/>
              </a:rPr>
              <a:t> </a:t>
            </a:r>
            <a:r>
              <a:rPr sz="1400" b="1" spc="5" dirty="0">
                <a:latin typeface="Times New Roman"/>
                <a:cs typeface="Times New Roman"/>
              </a:rPr>
              <a:t>f</a:t>
            </a:r>
            <a:r>
              <a:rPr sz="1400" b="1" spc="-35" dirty="0">
                <a:latin typeface="Times New Roman"/>
                <a:cs typeface="Times New Roman"/>
              </a:rPr>
              <a:t>o</a:t>
            </a:r>
            <a:r>
              <a:rPr sz="1400" b="1" spc="-10" dirty="0">
                <a:latin typeface="Times New Roman"/>
                <a:cs typeface="Times New Roman"/>
              </a:rPr>
              <a:t>r</a:t>
            </a:r>
            <a:r>
              <a:rPr sz="1400" b="1" spc="15" dirty="0">
                <a:latin typeface="Times New Roman"/>
                <a:cs typeface="Times New Roman"/>
              </a:rPr>
              <a:t> </a:t>
            </a:r>
            <a:r>
              <a:rPr sz="1400" b="1" spc="-15" dirty="0">
                <a:latin typeface="Times New Roman"/>
                <a:cs typeface="Times New Roman"/>
              </a:rPr>
              <a:t>A</a:t>
            </a:r>
            <a:r>
              <a:rPr sz="1400" b="1" spc="5" dirty="0">
                <a:latin typeface="Times New Roman"/>
                <a:cs typeface="Times New Roman"/>
              </a:rPr>
              <a:t>f</a:t>
            </a:r>
            <a:r>
              <a:rPr sz="1400" b="1" spc="-5" dirty="0">
                <a:latin typeface="Times New Roman"/>
                <a:cs typeface="Times New Roman"/>
              </a:rPr>
              <a:t>r</a:t>
            </a:r>
            <a:r>
              <a:rPr sz="1400" b="1" spc="-10" dirty="0">
                <a:latin typeface="Times New Roman"/>
                <a:cs typeface="Times New Roman"/>
              </a:rPr>
              <a:t>i</a:t>
            </a:r>
            <a:r>
              <a:rPr sz="1400" b="1" spc="-5" dirty="0">
                <a:latin typeface="Times New Roman"/>
                <a:cs typeface="Times New Roman"/>
              </a:rPr>
              <a:t>c</a:t>
            </a:r>
            <a:r>
              <a:rPr sz="1400" b="1" spc="5" dirty="0">
                <a:latin typeface="Times New Roman"/>
                <a:cs typeface="Times New Roman"/>
              </a:rPr>
              <a:t>a</a:t>
            </a:r>
            <a:r>
              <a:rPr sz="1400" b="1" spc="-10" dirty="0">
                <a:latin typeface="Times New Roman"/>
                <a:cs typeface="Times New Roman"/>
              </a:rPr>
              <a:t>n</a:t>
            </a:r>
            <a:r>
              <a:rPr sz="1400" b="1" spc="-20" dirty="0">
                <a:latin typeface="Times New Roman"/>
                <a:cs typeface="Times New Roman"/>
              </a:rPr>
              <a:t> </a:t>
            </a:r>
            <a:r>
              <a:rPr sz="1400" b="1" spc="-15" dirty="0">
                <a:latin typeface="Times New Roman"/>
                <a:cs typeface="Times New Roman"/>
              </a:rPr>
              <a:t>A</a:t>
            </a:r>
            <a:r>
              <a:rPr sz="1400" b="1" spc="-25" dirty="0">
                <a:latin typeface="Times New Roman"/>
                <a:cs typeface="Times New Roman"/>
              </a:rPr>
              <a:t>m</a:t>
            </a:r>
            <a:r>
              <a:rPr sz="1400" b="1" spc="-5" dirty="0">
                <a:latin typeface="Times New Roman"/>
                <a:cs typeface="Times New Roman"/>
              </a:rPr>
              <a:t>er</a:t>
            </a:r>
            <a:r>
              <a:rPr sz="1400" b="1" spc="-10" dirty="0">
                <a:latin typeface="Times New Roman"/>
                <a:cs typeface="Times New Roman"/>
              </a:rPr>
              <a:t>i</a:t>
            </a:r>
            <a:r>
              <a:rPr sz="1400" b="1" spc="-5" dirty="0">
                <a:latin typeface="Times New Roman"/>
                <a:cs typeface="Times New Roman"/>
              </a:rPr>
              <a:t>c</a:t>
            </a:r>
            <a:r>
              <a:rPr sz="1400" b="1" spc="5" dirty="0">
                <a:latin typeface="Times New Roman"/>
                <a:cs typeface="Times New Roman"/>
              </a:rPr>
              <a:t>a</a:t>
            </a:r>
            <a:r>
              <a:rPr sz="1400" b="1" spc="-10" dirty="0">
                <a:latin typeface="Times New Roman"/>
                <a:cs typeface="Times New Roman"/>
              </a:rPr>
              <a:t>n</a:t>
            </a:r>
            <a:r>
              <a:rPr sz="1400" b="1" dirty="0">
                <a:latin typeface="Times New Roman"/>
                <a:cs typeface="Times New Roman"/>
              </a:rPr>
              <a:t> </a:t>
            </a:r>
            <a:r>
              <a:rPr sz="1400" b="1" spc="-20" dirty="0">
                <a:latin typeface="Times New Roman"/>
                <a:cs typeface="Times New Roman"/>
              </a:rPr>
              <a:t>S</a:t>
            </a:r>
            <a:r>
              <a:rPr sz="1400" b="1" spc="5" dirty="0">
                <a:latin typeface="Times New Roman"/>
                <a:cs typeface="Times New Roman"/>
              </a:rPr>
              <a:t>t</a:t>
            </a:r>
            <a:r>
              <a:rPr sz="1400" b="1" spc="-20" dirty="0">
                <a:latin typeface="Times New Roman"/>
                <a:cs typeface="Times New Roman"/>
              </a:rPr>
              <a:t>u</a:t>
            </a:r>
            <a:r>
              <a:rPr sz="1400" b="1" spc="0" dirty="0">
                <a:latin typeface="Times New Roman"/>
                <a:cs typeface="Times New Roman"/>
              </a:rPr>
              <a:t>d</a:t>
            </a:r>
            <a:r>
              <a:rPr sz="1400" b="1" spc="-5" dirty="0">
                <a:latin typeface="Times New Roman"/>
                <a:cs typeface="Times New Roman"/>
              </a:rPr>
              <a:t>e</a:t>
            </a:r>
            <a:r>
              <a:rPr sz="1400" b="1" spc="-20" dirty="0">
                <a:latin typeface="Times New Roman"/>
                <a:cs typeface="Times New Roman"/>
              </a:rPr>
              <a:t>nt</a:t>
            </a:r>
            <a:r>
              <a:rPr sz="1400" b="1" spc="-10" dirty="0">
                <a:latin typeface="Times New Roman"/>
                <a:cs typeface="Times New Roman"/>
              </a:rPr>
              <a:t>s</a:t>
            </a:r>
            <a:endParaRPr sz="1400">
              <a:latin typeface="Times New Roman"/>
              <a:cs typeface="Times New Roman"/>
            </a:endParaRPr>
          </a:p>
          <a:p>
            <a:pPr>
              <a:lnSpc>
                <a:spcPct val="100000"/>
              </a:lnSpc>
            </a:pPr>
            <a:endParaRPr sz="1400">
              <a:latin typeface="Times New Roman"/>
              <a:cs typeface="Times New Roman"/>
            </a:endParaRPr>
          </a:p>
          <a:p>
            <a:pPr>
              <a:lnSpc>
                <a:spcPct val="100000"/>
              </a:lnSpc>
              <a:spcBef>
                <a:spcPts val="36"/>
              </a:spcBef>
            </a:pPr>
            <a:endParaRPr sz="1250">
              <a:latin typeface="Times New Roman"/>
              <a:cs typeface="Times New Roman"/>
            </a:endParaRPr>
          </a:p>
          <a:p>
            <a:pPr algn="ctr">
              <a:lnSpc>
                <a:spcPts val="1470"/>
              </a:lnSpc>
            </a:pPr>
            <a:r>
              <a:rPr sz="1250" b="1" dirty="0">
                <a:latin typeface="Times New Roman"/>
                <a:cs typeface="Times New Roman"/>
              </a:rPr>
              <a:t>C</a:t>
            </a:r>
            <a:r>
              <a:rPr sz="1250" b="1" spc="-10" dirty="0">
                <a:latin typeface="Times New Roman"/>
                <a:cs typeface="Times New Roman"/>
              </a:rPr>
              <a:t>h</a:t>
            </a:r>
            <a:r>
              <a:rPr sz="1250" b="1" spc="-40" dirty="0">
                <a:latin typeface="Times New Roman"/>
                <a:cs typeface="Times New Roman"/>
              </a:rPr>
              <a:t>r</a:t>
            </a:r>
            <a:r>
              <a:rPr sz="1250" b="1" spc="-20" dirty="0">
                <a:latin typeface="Times New Roman"/>
                <a:cs typeface="Times New Roman"/>
              </a:rPr>
              <a:t>i</a:t>
            </a:r>
            <a:r>
              <a:rPr sz="1250" b="1" spc="5" dirty="0">
                <a:latin typeface="Times New Roman"/>
                <a:cs typeface="Times New Roman"/>
              </a:rPr>
              <a:t>s</a:t>
            </a:r>
            <a:r>
              <a:rPr sz="1250" b="1" spc="-15" dirty="0">
                <a:latin typeface="Times New Roman"/>
                <a:cs typeface="Times New Roman"/>
              </a:rPr>
              <a:t>t</a:t>
            </a:r>
            <a:r>
              <a:rPr sz="1250" b="1" spc="-10" dirty="0">
                <a:latin typeface="Times New Roman"/>
                <a:cs typeface="Times New Roman"/>
              </a:rPr>
              <a:t>oph</a:t>
            </a:r>
            <a:r>
              <a:rPr sz="1250" b="1" spc="5" dirty="0">
                <a:latin typeface="Times New Roman"/>
                <a:cs typeface="Times New Roman"/>
              </a:rPr>
              <a:t>e</a:t>
            </a:r>
            <a:r>
              <a:rPr sz="1250" b="1" spc="-10" dirty="0">
                <a:latin typeface="Times New Roman"/>
                <a:cs typeface="Times New Roman"/>
              </a:rPr>
              <a:t>r</a:t>
            </a:r>
            <a:r>
              <a:rPr sz="1250" b="1" spc="-30" dirty="0">
                <a:latin typeface="Times New Roman"/>
                <a:cs typeface="Times New Roman"/>
              </a:rPr>
              <a:t> </a:t>
            </a:r>
            <a:r>
              <a:rPr sz="1250" b="1" dirty="0">
                <a:latin typeface="Times New Roman"/>
                <a:cs typeface="Times New Roman"/>
              </a:rPr>
              <a:t>C</a:t>
            </a:r>
            <a:r>
              <a:rPr sz="1250" b="1" spc="-5" dirty="0">
                <a:latin typeface="Times New Roman"/>
                <a:cs typeface="Times New Roman"/>
              </a:rPr>
              <a:t>. </a:t>
            </a:r>
            <a:r>
              <a:rPr sz="1250" b="1" spc="-10" dirty="0">
                <a:latin typeface="Times New Roman"/>
                <a:cs typeface="Times New Roman"/>
              </a:rPr>
              <a:t>J</a:t>
            </a:r>
            <a:r>
              <a:rPr sz="1250" b="1" spc="-15" dirty="0">
                <a:latin typeface="Times New Roman"/>
                <a:cs typeface="Times New Roman"/>
              </a:rPr>
              <a:t>et</a:t>
            </a:r>
            <a:r>
              <a:rPr sz="1250" b="1" spc="-5" dirty="0">
                <a:latin typeface="Times New Roman"/>
                <a:cs typeface="Times New Roman"/>
              </a:rPr>
              <a:t>t</a:t>
            </a:r>
            <a:endParaRPr sz="1250">
              <a:latin typeface="Times New Roman"/>
              <a:cs typeface="Times New Roman"/>
            </a:endParaRPr>
          </a:p>
          <a:p>
            <a:pPr algn="ctr">
              <a:lnSpc>
                <a:spcPts val="1410"/>
              </a:lnSpc>
            </a:pPr>
            <a:r>
              <a:rPr sz="1200" i="1" spc="-5" dirty="0">
                <a:latin typeface="Times New Roman"/>
                <a:cs typeface="Times New Roman"/>
              </a:rPr>
              <a:t>U</a:t>
            </a:r>
            <a:r>
              <a:rPr sz="1200" i="1" dirty="0">
                <a:latin typeface="Times New Roman"/>
                <a:cs typeface="Times New Roman"/>
              </a:rPr>
              <a:t>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20" dirty="0">
                <a:latin typeface="Times New Roman"/>
                <a:cs typeface="Times New Roman"/>
              </a:rPr>
              <a:t>W</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t</a:t>
            </a:r>
            <a:r>
              <a:rPr sz="1200" i="1" spc="10" dirty="0">
                <a:latin typeface="Times New Roman"/>
                <a:cs typeface="Times New Roman"/>
              </a:rPr>
              <a:t> </a:t>
            </a:r>
            <a:r>
              <a:rPr sz="1200" i="1" spc="-5" dirty="0">
                <a:latin typeface="Times New Roman"/>
                <a:cs typeface="Times New Roman"/>
              </a:rPr>
              <a:t>Ge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gia</a:t>
            </a:r>
            <a:endParaRPr sz="1200">
              <a:latin typeface="Times New Roman"/>
              <a:cs typeface="Times New Roman"/>
            </a:endParaRPr>
          </a:p>
          <a:p>
            <a:pPr>
              <a:lnSpc>
                <a:spcPct val="100000"/>
              </a:lnSpc>
            </a:pPr>
            <a:endParaRPr sz="1200">
              <a:latin typeface="Times New Roman"/>
              <a:cs typeface="Times New Roman"/>
            </a:endParaRPr>
          </a:p>
          <a:p>
            <a:pPr marL="377825" marR="373380" algn="just">
              <a:lnSpc>
                <a:spcPct val="95700"/>
              </a:lnSpc>
              <a:spcBef>
                <a:spcPts val="815"/>
              </a:spcBef>
            </a:pPr>
            <a:r>
              <a:rPr sz="1200" spc="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ili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2010)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a:t>
            </a:r>
            <a:r>
              <a:rPr sz="1200" spc="2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po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ace</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H</a:t>
            </a:r>
            <a:r>
              <a:rPr sz="1200" dirty="0">
                <a:latin typeface="Times New Roman"/>
                <a:cs typeface="Times New Roman"/>
              </a:rPr>
              <a:t>e  </a:t>
            </a:r>
            <a:r>
              <a:rPr sz="1200" spc="-45"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G</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acce</a:t>
            </a:r>
            <a:r>
              <a:rPr sz="1200" spc="10"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o</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us</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act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t>
            </a:r>
            <a:r>
              <a:rPr sz="1200" spc="10"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endParaRPr sz="1200">
              <a:latin typeface="Times New Roman"/>
              <a:cs typeface="Times New Roman"/>
            </a:endParaRPr>
          </a:p>
          <a:p>
            <a:pPr marL="378460" marR="374650" algn="just">
              <a:lnSpc>
                <a:spcPct val="95600"/>
              </a:lnSpc>
              <a:spcBef>
                <a:spcPts val="15"/>
              </a:spcBef>
            </a:pPr>
            <a:r>
              <a:rPr sz="1200" dirty="0">
                <a:latin typeface="Times New Roman"/>
                <a:cs typeface="Times New Roman"/>
              </a:rPr>
              <a:t>&amp;  </a:t>
            </a:r>
            <a:r>
              <a:rPr sz="1200" spc="-13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8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y </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to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w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s</a:t>
            </a:r>
            <a:r>
              <a:rPr sz="1200"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4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8"/>
              </a:spcBef>
            </a:pPr>
            <a:endParaRPr sz="1200">
              <a:latin typeface="Times New Roman"/>
              <a:cs typeface="Times New Roman"/>
            </a:endParaRPr>
          </a:p>
          <a:p>
            <a:pPr marL="378460" marR="373380" algn="just">
              <a:lnSpc>
                <a:spcPts val="1390"/>
              </a:lnSpc>
            </a:pPr>
            <a:r>
              <a:rPr sz="1200" b="1" spc="25" dirty="0">
                <a:latin typeface="Times New Roman"/>
                <a:cs typeface="Times New Roman"/>
              </a:rPr>
              <a:t>K</a:t>
            </a:r>
            <a:r>
              <a:rPr sz="1200" b="1" spc="-5" dirty="0">
                <a:latin typeface="Times New Roman"/>
                <a:cs typeface="Times New Roman"/>
              </a:rPr>
              <a:t>e</a:t>
            </a:r>
            <a:r>
              <a:rPr sz="1200" b="1" dirty="0">
                <a:latin typeface="Times New Roman"/>
                <a:cs typeface="Times New Roman"/>
              </a:rPr>
              <a:t>y</a:t>
            </a:r>
            <a:r>
              <a:rPr sz="1200" b="1" spc="-5" dirty="0">
                <a:latin typeface="Times New Roman"/>
                <a:cs typeface="Times New Roman"/>
              </a:rPr>
              <a:t>w</a:t>
            </a:r>
            <a:r>
              <a:rPr sz="1200" b="1" dirty="0">
                <a:latin typeface="Times New Roman"/>
                <a:cs typeface="Times New Roman"/>
              </a:rPr>
              <a:t>o</a:t>
            </a:r>
            <a:r>
              <a:rPr sz="1200" b="1" spc="-30" dirty="0">
                <a:latin typeface="Times New Roman"/>
                <a:cs typeface="Times New Roman"/>
              </a:rPr>
              <a:t>r</a:t>
            </a:r>
            <a:r>
              <a:rPr sz="1200" b="1" dirty="0">
                <a:latin typeface="Times New Roman"/>
                <a:cs typeface="Times New Roman"/>
              </a:rPr>
              <a:t>d</a:t>
            </a:r>
            <a:r>
              <a:rPr sz="1200" b="1" spc="-15" dirty="0">
                <a:latin typeface="Times New Roman"/>
                <a:cs typeface="Times New Roman"/>
              </a:rPr>
              <a:t>s</a:t>
            </a:r>
            <a:r>
              <a:rPr sz="1200" b="1" dirty="0">
                <a:latin typeface="Times New Roman"/>
                <a:cs typeface="Times New Roman"/>
              </a:rPr>
              <a:t>: </a:t>
            </a:r>
            <a:r>
              <a:rPr sz="1200" b="1"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8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cs</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44"/>
              </a:spcBef>
            </a:pPr>
            <a:endParaRPr sz="1350">
              <a:latin typeface="Times New Roman"/>
              <a:cs typeface="Times New Roman"/>
            </a:endParaRPr>
          </a:p>
          <a:p>
            <a:pPr marL="12700" marR="5715" algn="just">
              <a:lnSpc>
                <a:spcPct val="95900"/>
              </a:lnSpc>
            </a:pPr>
            <a:r>
              <a:rPr sz="1200" spc="-30" dirty="0">
                <a:latin typeface="Times New Roman"/>
                <a:cs typeface="Times New Roman"/>
              </a:rPr>
              <a:t>“</a:t>
            </a:r>
            <a:r>
              <a:rPr sz="1600" b="1" spc="-10" dirty="0">
                <a:latin typeface="Times New Roman"/>
                <a:cs typeface="Times New Roman"/>
              </a:rPr>
              <a:t>D</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t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ds </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to</a:t>
            </a:r>
            <a:r>
              <a:rPr sz="1200" spc="20" dirty="0">
                <a:latin typeface="Times New Roman"/>
                <a:cs typeface="Times New Roman"/>
              </a:rPr>
              <a:t>o</a:t>
            </a:r>
            <a:r>
              <a:rPr sz="1200" dirty="0">
                <a:latin typeface="Times New Roman"/>
                <a:cs typeface="Times New Roman"/>
              </a:rPr>
              <a:t>d </a:t>
            </a:r>
            <a:r>
              <a:rPr sz="1200" spc="20" dirty="0">
                <a:latin typeface="Times New Roman"/>
                <a:cs typeface="Times New Roman"/>
              </a:rPr>
              <a:t> o</a:t>
            </a:r>
            <a:r>
              <a:rPr sz="1200" spc="-25" dirty="0">
                <a:latin typeface="Times New Roman"/>
                <a:cs typeface="Times New Roman"/>
              </a:rPr>
              <a:t>u</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50" dirty="0">
                <a:latin typeface="Times New Roman"/>
                <a:cs typeface="Times New Roman"/>
              </a:rPr>
              <a:t>m</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I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I  </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m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ve my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I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a:t>
            </a:r>
            <a:r>
              <a:rPr sz="1200" dirty="0">
                <a:latin typeface="Times New Roman"/>
                <a:cs typeface="Times New Roman"/>
              </a:rPr>
              <a:t>ng  qu</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ea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m</a:t>
            </a:r>
            <a:r>
              <a:rPr sz="1200" dirty="0">
                <a:latin typeface="Times New Roman"/>
                <a:cs typeface="Times New Roman"/>
              </a:rPr>
              <a:t>y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zed 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o</a:t>
            </a:r>
            <a:r>
              <a:rPr sz="1200" dirty="0">
                <a:latin typeface="Times New Roman"/>
                <a:cs typeface="Times New Roman"/>
              </a:rPr>
              <a:t>n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 </a:t>
            </a:r>
            <a:r>
              <a:rPr sz="1200" spc="-5" dirty="0">
                <a:latin typeface="Times New Roman"/>
                <a:cs typeface="Times New Roman"/>
              </a:rPr>
              <a:t> D</a:t>
            </a:r>
            <a:r>
              <a:rPr sz="1200" dirty="0">
                <a:latin typeface="Times New Roman"/>
                <a:cs typeface="Times New Roman"/>
              </a:rPr>
              <a:t>o </a:t>
            </a:r>
            <a:r>
              <a:rPr sz="1200" spc="4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b</a:t>
            </a:r>
            <a:r>
              <a:rPr sz="1200" dirty="0">
                <a:latin typeface="Times New Roman"/>
                <a:cs typeface="Times New Roman"/>
              </a:rPr>
              <a:t>e </a:t>
            </a:r>
            <a:r>
              <a:rPr sz="1200" spc="-30" dirty="0">
                <a:latin typeface="Times New Roman"/>
                <a:cs typeface="Times New Roman"/>
              </a:rPr>
              <a:t> 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 </a:t>
            </a:r>
            <a:r>
              <a:rPr sz="1200" spc="-55" dirty="0">
                <a:latin typeface="Times New Roman"/>
                <a:cs typeface="Times New Roman"/>
              </a:rPr>
              <a:t> </a:t>
            </a:r>
            <a:r>
              <a:rPr sz="1200" spc="-5" dirty="0">
                <a:latin typeface="Times New Roman"/>
                <a:cs typeface="Times New Roman"/>
              </a:rPr>
              <a:t>Ha</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a:t>
            </a:r>
            <a:r>
              <a:rPr sz="1200" dirty="0">
                <a:latin typeface="Times New Roman"/>
                <a:cs typeface="Times New Roman"/>
              </a:rPr>
              <a:t>ng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f</a:t>
            </a:r>
            <a:r>
              <a:rPr sz="1200" dirty="0">
                <a:latin typeface="Times New Roman"/>
                <a:cs typeface="Times New Roman"/>
              </a:rPr>
              <a:t>i</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0"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5"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z</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a:t>
            </a:r>
            <a:r>
              <a:rPr sz="1200" spc="-25" dirty="0">
                <a:latin typeface="Times New Roman"/>
                <a:cs typeface="Times New Roman"/>
              </a:rPr>
              <a:t>nn</a:t>
            </a:r>
            <a:r>
              <a:rPr sz="1200" spc="20" dirty="0">
                <a:latin typeface="Times New Roman"/>
                <a:cs typeface="Times New Roman"/>
              </a:rPr>
              <a:t>o</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40" dirty="0">
                <a:latin typeface="Times New Roman"/>
                <a:cs typeface="Times New Roman"/>
              </a:rPr>
              <a:t>f</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15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5" dirty="0">
                <a:latin typeface="Times New Roman"/>
                <a:cs typeface="Times New Roman"/>
              </a:rPr>
              <a:t>H</a:t>
            </a:r>
            <a:r>
              <a:rPr sz="1200" spc="15" dirty="0">
                <a:latin typeface="Times New Roman"/>
                <a:cs typeface="Times New Roman"/>
              </a:rPr>
              <a:t>a</a:t>
            </a:r>
            <a:r>
              <a:rPr sz="1200" spc="-50" dirty="0">
                <a:latin typeface="Times New Roman"/>
                <a:cs typeface="Times New Roman"/>
              </a:rPr>
              <a:t>y</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u</a:t>
            </a:r>
            <a:r>
              <a:rPr sz="1200" spc="-5" dirty="0">
                <a:latin typeface="Times New Roman"/>
                <a:cs typeface="Times New Roman"/>
              </a:rPr>
              <a:t>á</a:t>
            </a:r>
            <a:r>
              <a:rPr sz="1200" spc="5" dirty="0">
                <a:latin typeface="Times New Roman"/>
                <a:cs typeface="Times New Roman"/>
              </a:rPr>
              <a:t>r</a:t>
            </a:r>
            <a:r>
              <a:rPr sz="1200" spc="-5" dirty="0">
                <a:latin typeface="Times New Roman"/>
                <a:cs typeface="Times New Roman"/>
              </a:rPr>
              <a:t>ez</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2012;</a:t>
            </a:r>
            <a:r>
              <a:rPr sz="1200" spc="1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2012</a:t>
            </a:r>
            <a:r>
              <a:rPr sz="1200" spc="-25" dirty="0">
                <a:latin typeface="Times New Roman"/>
                <a:cs typeface="Times New Roman"/>
              </a:rPr>
              <a:t>b</a:t>
            </a:r>
            <a:r>
              <a:rPr sz="1200" dirty="0">
                <a:latin typeface="Times New Roman"/>
                <a:cs typeface="Times New Roman"/>
              </a:rPr>
              <a:t>;</a:t>
            </a:r>
            <a:r>
              <a:rPr sz="1200" spc="10" dirty="0">
                <a:latin typeface="Times New Roman"/>
                <a:cs typeface="Times New Roman"/>
              </a:rPr>
              <a:t> </a:t>
            </a: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2001)</a:t>
            </a:r>
            <a:r>
              <a:rPr sz="1200" spc="-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a:t>
            </a:r>
            <a:r>
              <a:rPr sz="1200" dirty="0">
                <a:latin typeface="Times New Roman"/>
                <a:cs typeface="Times New Roman"/>
              </a:rPr>
              <a:t>s </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m </a:t>
            </a:r>
            <a:r>
              <a:rPr sz="1200" spc="-50" dirty="0">
                <a:latin typeface="Times New Roman"/>
                <a:cs typeface="Times New Roman"/>
              </a:rPr>
              <a:t> </a:t>
            </a:r>
            <a:r>
              <a:rPr sz="1200" dirty="0">
                <a:latin typeface="Times New Roman"/>
                <a:cs typeface="Times New Roman"/>
              </a:rPr>
              <a:t>to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g</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ce</a:t>
            </a:r>
            <a:r>
              <a:rPr sz="1200" spc="5" dirty="0">
                <a:latin typeface="Times New Roman"/>
                <a:cs typeface="Times New Roman"/>
              </a:rPr>
              <a:t>r</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spc="20" dirty="0">
                <a:latin typeface="Times New Roman"/>
                <a:cs typeface="Times New Roman"/>
              </a:rPr>
              <a:t>d</a:t>
            </a:r>
            <a:r>
              <a:rPr sz="1200" spc="-5" dirty="0">
                <a:latin typeface="Times New Roman"/>
                <a:cs typeface="Times New Roman"/>
              </a:rPr>
              <a:t>ea</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5" dirty="0">
                <a:latin typeface="Times New Roman"/>
                <a:cs typeface="Times New Roman"/>
              </a:rPr>
              <a:t>ced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ny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20" dirty="0">
                <a:latin typeface="Times New Roman"/>
                <a:cs typeface="Times New Roman"/>
              </a:rPr>
              <a:t>r</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25" dirty="0">
                <a:latin typeface="Times New Roman"/>
                <a:cs typeface="Times New Roman"/>
              </a:rPr>
              <a:t>b</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ks </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a </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ds</a:t>
            </a:r>
            <a:r>
              <a:rPr sz="1200" spc="4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il</a:t>
            </a:r>
            <a:r>
              <a:rPr sz="1200" spc="15" dirty="0">
                <a:latin typeface="Times New Roman"/>
                <a:cs typeface="Times New Roman"/>
              </a:rPr>
              <a:t>e</a:t>
            </a:r>
            <a:r>
              <a:rPr sz="1200" dirty="0">
                <a:latin typeface="Times New Roman"/>
                <a:cs typeface="Times New Roman"/>
              </a:rPr>
              <a:t>mma</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3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0" dirty="0">
                <a:latin typeface="Times New Roman"/>
                <a:cs typeface="Times New Roman"/>
              </a:rPr>
              <a:t>f</a:t>
            </a:r>
            <a:r>
              <a:rPr sz="1200" spc="45" dirty="0">
                <a:latin typeface="Times New Roman"/>
                <a:cs typeface="Times New Roman"/>
              </a:rPr>
              <a:t>u</a:t>
            </a:r>
            <a:r>
              <a:rPr sz="1200" dirty="0">
                <a:latin typeface="Times New Roman"/>
                <a:cs typeface="Times New Roman"/>
              </a:rPr>
              <a:t>l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dirty="0">
                <a:latin typeface="Times New Roman"/>
                <a:cs typeface="Times New Roman"/>
              </a:rPr>
              <a:t>m</a:t>
            </a:r>
            <a:r>
              <a:rPr sz="1200" spc="-50" dirty="0">
                <a:latin typeface="Times New Roman"/>
                <a:cs typeface="Times New Roman"/>
              </a:rPr>
              <a:t>y</a:t>
            </a:r>
            <a:r>
              <a:rPr sz="1200" spc="50" dirty="0">
                <a:latin typeface="Times New Roman"/>
                <a:cs typeface="Times New Roman"/>
              </a:rPr>
              <a:t>t</a:t>
            </a:r>
            <a:r>
              <a:rPr sz="1200" spc="-25" dirty="0">
                <a:latin typeface="Times New Roman"/>
                <a:cs typeface="Times New Roman"/>
              </a:rPr>
              <a:t>h</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752475" y="9320530"/>
            <a:ext cx="5997575" cy="8890"/>
          </a:xfrm>
          <a:custGeom>
            <a:avLst/>
            <a:gdLst/>
            <a:ahLst/>
            <a:cxnLst/>
            <a:rect l="l" t="t" r="r" b="b"/>
            <a:pathLst>
              <a:path w="5997575" h="8890">
                <a:moveTo>
                  <a:pt x="0" y="8890"/>
                </a:moveTo>
                <a:lnTo>
                  <a:pt x="5997575" y="0"/>
                </a:lnTo>
              </a:path>
            </a:pathLst>
          </a:custGeom>
          <a:ln w="9525">
            <a:solidFill>
              <a:srgbClr val="000000"/>
            </a:solidFill>
          </a:ln>
        </p:spPr>
        <p:txBody>
          <a:bodyPr wrap="square" lIns="0" tIns="0" rIns="0" bIns="0" rtlCol="0"/>
          <a:lstStyle/>
          <a:p>
            <a:endParaRPr/>
          </a:p>
        </p:txBody>
      </p:sp>
      <p:sp>
        <p:nvSpPr>
          <p:cNvPr id="5" name="object 5"/>
          <p:cNvSpPr txBox="1"/>
          <p:nvPr/>
        </p:nvSpPr>
        <p:spPr>
          <a:xfrm>
            <a:off x="731012" y="9355615"/>
            <a:ext cx="2747010"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20" dirty="0">
                <a:latin typeface="Times New Roman"/>
                <a:cs typeface="Times New Roman"/>
              </a:rPr>
              <a:t>J</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endParaRPr sz="1050">
              <a:latin typeface="Times New Roman"/>
              <a:cs typeface="Times New Roman"/>
            </a:endParaRPr>
          </a:p>
        </p:txBody>
      </p:sp>
      <p:sp>
        <p:nvSpPr>
          <p:cNvPr id="6" name="object 6"/>
          <p:cNvSpPr txBox="1"/>
          <p:nvPr/>
        </p:nvSpPr>
        <p:spPr>
          <a:xfrm>
            <a:off x="3918720" y="9355615"/>
            <a:ext cx="553085"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7" name="object 7"/>
          <p:cNvSpPr txBox="1"/>
          <p:nvPr/>
        </p:nvSpPr>
        <p:spPr>
          <a:xfrm>
            <a:off x="4848384" y="9355615"/>
            <a:ext cx="56197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N</a:t>
            </a:r>
            <a:r>
              <a:rPr sz="1050" dirty="0">
                <a:latin typeface="Times New Roman"/>
                <a:cs typeface="Times New Roman"/>
              </a:rPr>
              <a:t>u</a:t>
            </a:r>
            <a:r>
              <a:rPr sz="1050" spc="-55" dirty="0">
                <a:latin typeface="Times New Roman"/>
                <a:cs typeface="Times New Roman"/>
              </a:rPr>
              <a:t>m</a:t>
            </a:r>
            <a:r>
              <a:rPr sz="1050" spc="20" dirty="0">
                <a:latin typeface="Times New Roman"/>
                <a:cs typeface="Times New Roman"/>
              </a:rPr>
              <a:t>b</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a:t>
            </a:r>
            <a:endParaRPr sz="1050">
              <a:latin typeface="Times New Roman"/>
              <a:cs typeface="Times New Roman"/>
            </a:endParaRPr>
          </a:p>
        </p:txBody>
      </p:sp>
      <p:sp>
        <p:nvSpPr>
          <p:cNvPr id="8" name="object 8"/>
          <p:cNvSpPr txBox="1"/>
          <p:nvPr/>
        </p:nvSpPr>
        <p:spPr>
          <a:xfrm>
            <a:off x="5854224" y="9355615"/>
            <a:ext cx="294005" cy="160020"/>
          </a:xfrm>
          <a:prstGeom prst="rect">
            <a:avLst/>
          </a:prstGeom>
        </p:spPr>
        <p:txBody>
          <a:bodyPr vert="horz" wrap="square" lIns="0" tIns="0" rIns="0" bIns="0" rtlCol="0">
            <a:spAutoFit/>
          </a:bodyPr>
          <a:lstStyle/>
          <a:p>
            <a:pPr marL="12700">
              <a:lnSpc>
                <a:spcPct val="100000"/>
              </a:lnSpc>
            </a:pPr>
            <a:r>
              <a:rPr sz="1050" dirty="0">
                <a:latin typeface="Times New Roman"/>
                <a:cs typeface="Times New Roman"/>
              </a:rPr>
              <a:t>2013</a:t>
            </a:r>
            <a:endParaRPr sz="1050">
              <a:latin typeface="Times New Roman"/>
              <a:cs typeface="Times New Roman"/>
            </a:endParaRPr>
          </a:p>
        </p:txBody>
      </p:sp>
      <p:sp>
        <p:nvSpPr>
          <p:cNvPr id="4" name="object 4"/>
          <p:cNvSpPr txBox="1">
            <a:spLocks noGrp="1"/>
          </p:cNvSpPr>
          <p:nvPr>
            <p:ph type="sldNum" sz="quarter" idx="7"/>
          </p:nvPr>
        </p:nvSpPr>
        <p:spPr>
          <a:prstGeom prst="rect">
            <a:avLst/>
          </a:prstGeom>
        </p:spPr>
        <p:txBody>
          <a:bodyPr vert="horz" wrap="square" lIns="0" tIns="0" rIns="0" bIns="0" rtlCol="0">
            <a:spAutoFit/>
          </a:bodyPr>
          <a:lstStyle/>
          <a:p>
            <a:pPr marL="119380">
              <a:lnSpc>
                <a:spcPct val="100000"/>
              </a:lnSpc>
            </a:pPr>
            <a:r>
              <a:rPr sz="1050" dirty="0"/>
              <a:t>102</a:t>
            </a:r>
            <a:endParaRPr sz="105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553998"/>
          </a:xfrm>
        </p:spPr>
        <p:txBody>
          <a:bodyPr/>
          <a:lstStyle/>
          <a:p>
            <a:r>
              <a:rPr lang="en-US" dirty="0" smtClean="0"/>
              <a:t>Article “Culturally Responsive Collegiate Mathematics Education” Page 2 – College Mathematics Space as Identity Thief</a:t>
            </a:r>
            <a:endParaRPr lang="en-US" dirty="0"/>
          </a:p>
        </p:txBody>
      </p:sp>
      <p:sp>
        <p:nvSpPr>
          <p:cNvPr id="4" name="object 4"/>
          <p:cNvSpPr txBox="1"/>
          <p:nvPr/>
        </p:nvSpPr>
        <p:spPr>
          <a:xfrm>
            <a:off x="731012" y="887818"/>
            <a:ext cx="6145530" cy="8260715"/>
          </a:xfrm>
          <a:prstGeom prst="rect">
            <a:avLst/>
          </a:prstGeom>
        </p:spPr>
        <p:txBody>
          <a:bodyPr vert="horz" wrap="square" lIns="0" tIns="0" rIns="0" bIns="0" rtlCol="0">
            <a:spAutoFit/>
          </a:bodyPr>
          <a:lstStyle/>
          <a:p>
            <a:pPr marL="12700" marR="5080" algn="just">
              <a:lnSpc>
                <a:spcPct val="95800"/>
              </a:lnSpc>
            </a:pPr>
            <a:r>
              <a:rPr sz="1200" spc="-5"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m</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g</a:t>
            </a:r>
            <a:r>
              <a:rPr sz="1200" spc="-5" dirty="0">
                <a:latin typeface="Times New Roman"/>
                <a:cs typeface="Times New Roman"/>
              </a:rPr>
              <a:t>a</a:t>
            </a:r>
            <a:r>
              <a:rPr sz="1200" spc="95" dirty="0">
                <a:latin typeface="Times New Roman"/>
                <a:cs typeface="Times New Roman"/>
              </a:rPr>
              <a:t>p</a:t>
            </a:r>
            <a:r>
              <a:rPr sz="1200" spc="-7" baseline="38194" dirty="0">
                <a:latin typeface="Times New Roman"/>
                <a:cs typeface="Times New Roman"/>
                <a:hlinkClick r:id="rId3" action="ppaction://hlinksldjump"/>
              </a:rPr>
              <a:t>2</a:t>
            </a:r>
            <a:r>
              <a:rPr sz="1200" baseline="38194" dirty="0">
                <a:latin typeface="Times New Roman"/>
                <a:cs typeface="Times New Roman"/>
              </a:rPr>
              <a:t> </a:t>
            </a:r>
            <a:r>
              <a:rPr sz="1200" spc="-7" baseline="38194"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en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ly  </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9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13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p</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H</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2003; </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2009</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ly</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m</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O</a:t>
            </a:r>
            <a:r>
              <a:rPr sz="1200" dirty="0">
                <a:latin typeface="Times New Roman"/>
                <a:cs typeface="Times New Roman"/>
              </a:rPr>
              <a:t>ne</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s</a:t>
            </a:r>
            <a:r>
              <a:rPr sz="1200" spc="25" dirty="0">
                <a:latin typeface="Times New Roman"/>
                <a:cs typeface="Times New Roman"/>
              </a:rPr>
              <a:t>t</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 </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mi</a:t>
            </a:r>
            <a:r>
              <a:rPr sz="1200" spc="10"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2010;</a:t>
            </a:r>
            <a:r>
              <a:rPr sz="1200" spc="-10" dirty="0">
                <a:latin typeface="Times New Roman"/>
                <a:cs typeface="Times New Roman"/>
              </a:rPr>
              <a:t> </a:t>
            </a:r>
            <a:r>
              <a:rPr sz="1200" spc="10"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2009;</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6"/>
              </a:spcBef>
            </a:pPr>
            <a:endParaRPr sz="900">
              <a:latin typeface="Times New Roman"/>
              <a:cs typeface="Times New Roman"/>
            </a:endParaRPr>
          </a:p>
          <a:p>
            <a:pPr marL="12700" marR="5715" algn="just">
              <a:lnSpc>
                <a:spcPct val="95900"/>
              </a:lnSpc>
            </a:pPr>
            <a:r>
              <a:rPr sz="1200" spc="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95"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14"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I </a:t>
            </a:r>
            <a:r>
              <a:rPr sz="1200" spc="12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dirty="0">
                <a:latin typeface="Times New Roman"/>
                <a:cs typeface="Times New Roman"/>
              </a:rPr>
              <a:t>imi</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m</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 </a:t>
            </a:r>
            <a:r>
              <a:rPr sz="1200" spc="-12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5" dirty="0">
                <a:latin typeface="Times New Roman"/>
                <a:cs typeface="Times New Roman"/>
              </a:rPr>
              <a:t>f</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by </a:t>
            </a:r>
            <a:r>
              <a:rPr sz="1200" spc="-12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30" dirty="0">
                <a:latin typeface="Times New Roman"/>
                <a:cs typeface="Times New Roman"/>
              </a:rPr>
              <a: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0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do</a:t>
            </a:r>
            <a:r>
              <a:rPr sz="1200" spc="10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is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2013</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4"/>
              </a:spcBef>
            </a:pPr>
            <a:endParaRPr sz="900">
              <a:latin typeface="Times New Roman"/>
              <a:cs typeface="Times New Roman"/>
            </a:endParaRPr>
          </a:p>
          <a:p>
            <a:pPr marL="12700" marR="9525" algn="just">
              <a:lnSpc>
                <a:spcPct val="96000"/>
              </a:lnSpc>
            </a:pPr>
            <a:r>
              <a:rPr sz="120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ib</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yi</a:t>
            </a:r>
            <a:r>
              <a:rPr sz="1200" dirty="0">
                <a:latin typeface="Times New Roman"/>
                <a:cs typeface="Times New Roman"/>
              </a:rPr>
              <a:t>ng</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ces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I </a:t>
            </a:r>
            <a:r>
              <a:rPr sz="1200" spc="10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a:t>
            </a:r>
            <a:r>
              <a:rPr sz="1200" spc="9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2010; </a:t>
            </a:r>
            <a:r>
              <a:rPr sz="1200" spc="70" dirty="0">
                <a:latin typeface="Times New Roman"/>
                <a:cs typeface="Times New Roman"/>
              </a:rPr>
              <a:t> </a:t>
            </a:r>
            <a:r>
              <a:rPr sz="1200" spc="10"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2009)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1998)</a:t>
            </a:r>
            <a:r>
              <a:rPr sz="1200" spc="9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a</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us </a:t>
            </a:r>
            <a:r>
              <a:rPr sz="1200" spc="-110"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I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8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75"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s</a:t>
            </a:r>
            <a:r>
              <a:rPr sz="1200" spc="-5" dirty="0">
                <a:latin typeface="Times New Roman"/>
                <a:cs typeface="Times New Roman"/>
              </a:rPr>
              <a:t>ca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  </a:t>
            </a:r>
            <a:r>
              <a:rPr sz="1200" spc="-75" dirty="0">
                <a:latin typeface="Times New Roman"/>
                <a:cs typeface="Times New Roman"/>
              </a:rPr>
              <a:t> </a:t>
            </a:r>
            <a:r>
              <a:rPr sz="1200" dirty="0">
                <a:latin typeface="Times New Roman"/>
                <a:cs typeface="Times New Roman"/>
              </a:rPr>
              <a:t>I  </a:t>
            </a:r>
            <a:r>
              <a:rPr sz="1200" spc="-8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dirty="0">
                <a:latin typeface="Times New Roman"/>
                <a:cs typeface="Times New Roman"/>
              </a:rPr>
              <a:t>ude  </a:t>
            </a:r>
            <a:r>
              <a:rPr sz="1200" spc="-65" dirty="0">
                <a:latin typeface="Times New Roman"/>
                <a:cs typeface="Times New Roman"/>
              </a:rPr>
              <a:t> </a:t>
            </a:r>
            <a:r>
              <a:rPr sz="1200" dirty="0">
                <a:latin typeface="Times New Roman"/>
                <a:cs typeface="Times New Roman"/>
              </a:rPr>
              <a:t>by  </a:t>
            </a:r>
            <a:r>
              <a:rPr sz="1200" spc="-11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dirty="0">
                <a:latin typeface="Times New Roman"/>
                <a:cs typeface="Times New Roman"/>
              </a:rPr>
              <a:t>g  </a:t>
            </a:r>
            <a:r>
              <a:rPr sz="1200" spc="-85"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11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to</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1442085">
              <a:lnSpc>
                <a:spcPct val="100000"/>
              </a:lnSpc>
              <a:spcBef>
                <a:spcPts val="1005"/>
              </a:spcBef>
            </a:pPr>
            <a:r>
              <a:rPr sz="1200" b="1" spc="-5" dirty="0">
                <a:latin typeface="Times New Roman"/>
                <a:cs typeface="Times New Roman"/>
              </a:rPr>
              <a:t>C</a:t>
            </a:r>
            <a:r>
              <a:rPr sz="1200" b="1" dirty="0">
                <a:latin typeface="Times New Roman"/>
                <a:cs typeface="Times New Roman"/>
              </a:rPr>
              <a:t>ol</a:t>
            </a:r>
            <a:r>
              <a:rPr sz="1200" b="1" spc="-25" dirty="0">
                <a:latin typeface="Times New Roman"/>
                <a:cs typeface="Times New Roman"/>
              </a:rPr>
              <a:t>l</a:t>
            </a:r>
            <a:r>
              <a:rPr sz="1200" b="1" spc="-5" dirty="0">
                <a:latin typeface="Times New Roman"/>
                <a:cs typeface="Times New Roman"/>
              </a:rPr>
              <a:t>e</a:t>
            </a:r>
            <a:r>
              <a:rPr sz="1200" b="1" dirty="0">
                <a:latin typeface="Times New Roman"/>
                <a:cs typeface="Times New Roman"/>
              </a:rPr>
              <a:t>ge</a:t>
            </a:r>
            <a:r>
              <a:rPr sz="1200" b="1" spc="5" dirty="0">
                <a:latin typeface="Times New Roman"/>
                <a:cs typeface="Times New Roman"/>
              </a:rPr>
              <a:t> </a:t>
            </a:r>
            <a:r>
              <a:rPr sz="1200" b="1" spc="15"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s Spa</a:t>
            </a:r>
            <a:r>
              <a:rPr sz="1200" b="1" spc="-5" dirty="0">
                <a:latin typeface="Times New Roman"/>
                <a:cs typeface="Times New Roman"/>
              </a:rPr>
              <a:t>c</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as an</a:t>
            </a:r>
            <a:r>
              <a:rPr sz="1200" b="1" spc="15" dirty="0">
                <a:latin typeface="Times New Roman"/>
                <a:cs typeface="Times New Roman"/>
              </a:rPr>
              <a:t> </a:t>
            </a:r>
            <a:r>
              <a:rPr sz="1200" b="1" dirty="0">
                <a:latin typeface="Times New Roman"/>
                <a:cs typeface="Times New Roman"/>
              </a:rPr>
              <a:t>“</a:t>
            </a:r>
            <a:r>
              <a:rPr sz="1200" b="1" spc="-15" dirty="0">
                <a:latin typeface="Times New Roman"/>
                <a:cs typeface="Times New Roman"/>
              </a:rPr>
              <a:t>I</a:t>
            </a:r>
            <a:r>
              <a:rPr sz="1200" b="1" dirty="0">
                <a:latin typeface="Times New Roman"/>
                <a:cs typeface="Times New Roman"/>
              </a:rPr>
              <a:t>d</a:t>
            </a:r>
            <a:r>
              <a:rPr sz="1200" b="1" spc="-5" dirty="0">
                <a:latin typeface="Times New Roman"/>
                <a:cs typeface="Times New Roman"/>
              </a:rPr>
              <a:t>e</a:t>
            </a:r>
            <a:r>
              <a:rPr sz="1200" b="1" dirty="0">
                <a:latin typeface="Times New Roman"/>
                <a:cs typeface="Times New Roman"/>
              </a:rPr>
              <a:t>n</a:t>
            </a:r>
            <a:r>
              <a:rPr sz="1200" b="1" spc="-20" dirty="0">
                <a:latin typeface="Times New Roman"/>
                <a:cs typeface="Times New Roman"/>
              </a:rPr>
              <a:t>t</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y</a:t>
            </a:r>
            <a:r>
              <a:rPr sz="1200" b="1" spc="10" dirty="0">
                <a:latin typeface="Times New Roman"/>
                <a:cs typeface="Times New Roman"/>
              </a:rPr>
              <a:t> </a:t>
            </a:r>
            <a:r>
              <a:rPr sz="1200" b="1" spc="-10" dirty="0">
                <a:latin typeface="Times New Roman"/>
                <a:cs typeface="Times New Roman"/>
              </a:rPr>
              <a:t>T</a:t>
            </a:r>
            <a:r>
              <a:rPr sz="1200" b="1" dirty="0">
                <a:latin typeface="Times New Roman"/>
                <a:cs typeface="Times New Roman"/>
              </a:rPr>
              <a:t>h</a:t>
            </a:r>
            <a:r>
              <a:rPr sz="1200" b="1" spc="-25" dirty="0">
                <a:latin typeface="Times New Roman"/>
                <a:cs typeface="Times New Roman"/>
              </a:rPr>
              <a:t>i</a:t>
            </a:r>
            <a:r>
              <a:rPr sz="1200" b="1" spc="-5" dirty="0">
                <a:latin typeface="Times New Roman"/>
                <a:cs typeface="Times New Roman"/>
              </a:rPr>
              <a:t>e</a:t>
            </a:r>
            <a:r>
              <a:rPr sz="1200" b="1" spc="-20" dirty="0">
                <a:latin typeface="Times New Roman"/>
                <a:cs typeface="Times New Roman"/>
              </a:rPr>
              <a:t>f</a:t>
            </a:r>
            <a:r>
              <a:rPr sz="1200" b="1" dirty="0">
                <a:latin typeface="Times New Roman"/>
                <a:cs typeface="Times New Roman"/>
              </a:rPr>
              <a:t>”</a:t>
            </a:r>
            <a:endParaRPr sz="1200">
              <a:latin typeface="Times New Roman"/>
              <a:cs typeface="Times New Roman"/>
            </a:endParaRPr>
          </a:p>
          <a:p>
            <a:pPr marL="12700" marR="8255" algn="just">
              <a:lnSpc>
                <a:spcPct val="95800"/>
              </a:lnSpc>
              <a:spcBef>
                <a:spcPts val="1065"/>
              </a:spcBef>
            </a:pPr>
            <a:r>
              <a:rPr sz="1200" spc="-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3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I </a:t>
            </a:r>
            <a:r>
              <a:rPr sz="1200" spc="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3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70" dirty="0">
                <a:latin typeface="Times New Roman"/>
                <a:cs typeface="Times New Roman"/>
              </a:rPr>
              <a:t> </a:t>
            </a:r>
            <a:r>
              <a:rPr sz="1200" i="1" spc="-30" dirty="0">
                <a:latin typeface="Times New Roman"/>
                <a:cs typeface="Times New Roman"/>
              </a:rPr>
              <a:t>D</a:t>
            </a:r>
            <a:r>
              <a:rPr sz="1200" i="1" dirty="0">
                <a:latin typeface="Times New Roman"/>
                <a:cs typeface="Times New Roman"/>
              </a:rPr>
              <a:t>o</a:t>
            </a:r>
            <a:r>
              <a:rPr sz="1200" i="1" spc="60" dirty="0">
                <a:latin typeface="Times New Roman"/>
                <a:cs typeface="Times New Roman"/>
              </a:rPr>
              <a:t> </a:t>
            </a:r>
            <a:r>
              <a:rPr sz="1200" i="1" dirty="0">
                <a:latin typeface="Times New Roman"/>
                <a:cs typeface="Times New Roman"/>
              </a:rPr>
              <a:t>the</a:t>
            </a:r>
            <a:r>
              <a:rPr sz="1200" i="1" spc="5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10" dirty="0">
                <a:latin typeface="Times New Roman"/>
                <a:cs typeface="Times New Roman"/>
              </a:rPr>
              <a:t> </a:t>
            </a:r>
            <a:r>
              <a:rPr sz="1200" i="1" spc="20" dirty="0">
                <a:latin typeface="Times New Roman"/>
                <a:cs typeface="Times New Roman"/>
              </a:rPr>
              <a:t>#</a:t>
            </a:r>
            <a:r>
              <a:rPr sz="1200" i="1" dirty="0">
                <a:latin typeface="Times New Roman"/>
                <a:cs typeface="Times New Roman"/>
              </a:rPr>
              <a:t>1:</a:t>
            </a:r>
            <a:r>
              <a:rPr sz="1200" i="1" spc="65" dirty="0">
                <a:latin typeface="Times New Roman"/>
                <a:cs typeface="Times New Roman"/>
              </a:rPr>
              <a:t> </a:t>
            </a:r>
            <a:r>
              <a:rPr sz="1200" i="1" dirty="0">
                <a:latin typeface="Times New Roman"/>
                <a:cs typeface="Times New Roman"/>
              </a:rPr>
              <a:t>S</a:t>
            </a:r>
            <a:r>
              <a:rPr sz="1200" i="1" spc="-5" dirty="0">
                <a:latin typeface="Times New Roman"/>
                <a:cs typeface="Times New Roman"/>
              </a:rPr>
              <a:t>ec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t</a:t>
            </a:r>
            <a:r>
              <a:rPr sz="1200" i="1" spc="-15" dirty="0">
                <a:latin typeface="Times New Roman"/>
                <a:cs typeface="Times New Roman"/>
              </a:rPr>
              <a:t>s</a:t>
            </a:r>
            <a:r>
              <a:rPr sz="1200" i="1" dirty="0">
                <a:latin typeface="Times New Roman"/>
                <a:cs typeface="Times New Roman"/>
              </a:rPr>
              <a:t>,</a:t>
            </a:r>
            <a:r>
              <a:rPr sz="1200" i="1" spc="70" dirty="0">
                <a:latin typeface="Times New Roman"/>
                <a:cs typeface="Times New Roman"/>
              </a:rPr>
              <a:t> </a:t>
            </a:r>
            <a:r>
              <a:rPr sz="1200" i="1" dirty="0">
                <a:latin typeface="Times New Roman"/>
                <a:cs typeface="Times New Roman"/>
              </a:rPr>
              <a:t>Li</a:t>
            </a:r>
            <a:r>
              <a:rPr sz="1200" i="1" spc="-5" dirty="0">
                <a:latin typeface="Times New Roman"/>
                <a:cs typeface="Times New Roman"/>
              </a:rPr>
              <a:t>e</a:t>
            </a:r>
            <a:r>
              <a:rPr sz="1200" i="1" dirty="0">
                <a:latin typeface="Times New Roman"/>
                <a:cs typeface="Times New Roman"/>
              </a:rPr>
              <a:t>s</a:t>
            </a:r>
            <a:r>
              <a:rPr sz="1200" i="1" spc="45"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spc="10" dirty="0">
                <a:latin typeface="Times New Roman"/>
                <a:cs typeface="Times New Roman"/>
              </a:rPr>
              <a:t>A</a:t>
            </a:r>
            <a:r>
              <a:rPr sz="1200" i="1" dirty="0">
                <a:latin typeface="Times New Roman"/>
                <a:cs typeface="Times New Roman"/>
              </a:rPr>
              <a:t>lg</a:t>
            </a:r>
            <a:r>
              <a:rPr sz="1200" i="1" spc="-5" dirty="0">
                <a:latin typeface="Times New Roman"/>
                <a:cs typeface="Times New Roman"/>
              </a:rPr>
              <a:t>e</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is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spc="5"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 </a:t>
            </a:r>
            <a:r>
              <a:rPr sz="1200" spc="-11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8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1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 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40" dirty="0">
                <a:latin typeface="Times New Roman"/>
                <a:cs typeface="Times New Roman"/>
              </a:rPr>
              <a:t>f</a:t>
            </a:r>
            <a:r>
              <a:rPr sz="1200" spc="10" dirty="0">
                <a:latin typeface="Times New Roman"/>
                <a:cs typeface="Times New Roman"/>
              </a:rPr>
              <a:t>.</a:t>
            </a:r>
            <a:r>
              <a:rPr sz="1200" dirty="0">
                <a:latin typeface="Times New Roman"/>
                <a:cs typeface="Times New Roman"/>
              </a:rPr>
              <a:t>”</a:t>
            </a:r>
            <a:r>
              <a:rPr sz="1200" spc="75" dirty="0">
                <a:latin typeface="Times New Roman"/>
                <a:cs typeface="Times New Roman"/>
              </a:rPr>
              <a:t> </a:t>
            </a:r>
            <a:r>
              <a:rPr sz="1200" spc="1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dirty="0">
                <a:latin typeface="Times New Roman"/>
                <a:cs typeface="Times New Roman"/>
              </a:rPr>
              <a:t>ny </a:t>
            </a:r>
            <a:r>
              <a:rPr sz="1200" spc="-120"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by</a:t>
            </a:r>
            <a:r>
              <a:rPr sz="1200" spc="13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yi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I </a:t>
            </a:r>
            <a:r>
              <a:rPr sz="1200" spc="-14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7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95"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I </a:t>
            </a:r>
            <a:r>
              <a:rPr sz="1200" spc="3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15"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a:t>
            </a:r>
            <a:r>
              <a:rPr sz="1200" spc="-25" dirty="0">
                <a:latin typeface="Times New Roman"/>
                <a:cs typeface="Times New Roman"/>
              </a:rPr>
              <a:t>l</a:t>
            </a:r>
            <a:r>
              <a:rPr sz="1200" dirty="0">
                <a:latin typeface="Times New Roman"/>
                <a:cs typeface="Times New Roman"/>
              </a:rPr>
              <a:t>y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an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 </a:t>
            </a:r>
            <a:r>
              <a:rPr sz="1200" spc="114"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my </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30" dirty="0">
                <a:latin typeface="Times New Roman"/>
                <a:cs typeface="Times New Roman"/>
              </a:rPr>
              <a:t> </a:t>
            </a:r>
            <a:r>
              <a:rPr sz="1200" dirty="0">
                <a:latin typeface="Times New Roman"/>
                <a:cs typeface="Times New Roman"/>
              </a:rPr>
              <a:t>I  </a:t>
            </a:r>
            <a:r>
              <a:rPr sz="1200" spc="-150" dirty="0">
                <a:latin typeface="Times New Roman"/>
                <a:cs typeface="Times New Roman"/>
              </a:rPr>
              <a:t> </a:t>
            </a:r>
            <a:r>
              <a:rPr sz="1200" spc="-25" dirty="0">
                <a:latin typeface="Times New Roman"/>
                <a:cs typeface="Times New Roman"/>
              </a:rPr>
              <a:t>li</a:t>
            </a:r>
            <a:r>
              <a:rPr sz="1200" dirty="0">
                <a:latin typeface="Times New Roman"/>
                <a:cs typeface="Times New Roman"/>
              </a:rPr>
              <a:t>k</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p</a:t>
            </a:r>
            <a:r>
              <a:rPr sz="1200" spc="-25" dirty="0">
                <a:latin typeface="Times New Roman"/>
                <a:cs typeface="Times New Roman"/>
              </a:rPr>
              <a:t>h</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lm</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B</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a:t>
            </a:r>
            <a:r>
              <a:rPr sz="1200" spc="14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D</a:t>
            </a:r>
            <a:r>
              <a:rPr sz="1200" dirty="0">
                <a:latin typeface="Times New Roman"/>
                <a:cs typeface="Times New Roman"/>
              </a:rPr>
              <a:t>o </a:t>
            </a:r>
            <a:r>
              <a:rPr sz="1200" spc="-5" dirty="0">
                <a:latin typeface="Times New Roman"/>
                <a:cs typeface="Times New Roman"/>
              </a:rPr>
              <a:t>w</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6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endParaRPr sz="1200">
              <a:latin typeface="Times New Roman"/>
              <a:cs typeface="Times New Roman"/>
            </a:endParaRPr>
          </a:p>
          <a:p>
            <a:pPr>
              <a:lnSpc>
                <a:spcPct val="100000"/>
              </a:lnSpc>
              <a:spcBef>
                <a:spcPts val="43"/>
              </a:spcBef>
            </a:pPr>
            <a:endParaRPr sz="1750">
              <a:latin typeface="Times New Roman"/>
              <a:cs typeface="Times New Roman"/>
            </a:endParaRPr>
          </a:p>
          <a:p>
            <a:pPr marL="12700" marR="6985" indent="-635" algn="just">
              <a:lnSpc>
                <a:spcPts val="1150"/>
              </a:lnSpc>
            </a:pPr>
            <a:r>
              <a:rPr sz="975" spc="-7" baseline="38461" dirty="0">
                <a:latin typeface="Times New Roman"/>
                <a:cs typeface="Times New Roman"/>
              </a:rPr>
              <a:t>2 </a:t>
            </a:r>
            <a:r>
              <a:rPr sz="975" spc="-37" baseline="38461" dirty="0">
                <a:latin typeface="Times New Roman"/>
                <a:cs typeface="Times New Roman"/>
              </a:rPr>
              <a:t> </a:t>
            </a:r>
            <a:r>
              <a:rPr sz="1000" dirty="0">
                <a:latin typeface="Times New Roman"/>
                <a:cs typeface="Times New Roman"/>
              </a:rPr>
              <a:t>I </a:t>
            </a:r>
            <a:r>
              <a:rPr sz="1000" spc="-70" dirty="0">
                <a:latin typeface="Times New Roman"/>
                <a:cs typeface="Times New Roman"/>
              </a:rPr>
              <a:t> </a:t>
            </a:r>
            <a:r>
              <a:rPr sz="1000" dirty="0">
                <a:latin typeface="Times New Roman"/>
                <a:cs typeface="Times New Roman"/>
              </a:rPr>
              <a:t>do </a:t>
            </a:r>
            <a:r>
              <a:rPr sz="1000" spc="-95" dirty="0">
                <a:latin typeface="Times New Roman"/>
                <a:cs typeface="Times New Roman"/>
              </a:rPr>
              <a:t> </a:t>
            </a:r>
            <a:r>
              <a:rPr sz="1000" spc="20" dirty="0">
                <a:latin typeface="Times New Roman"/>
                <a:cs typeface="Times New Roman"/>
              </a:rPr>
              <a:t>n</a:t>
            </a:r>
            <a:r>
              <a:rPr sz="1000" spc="-25" dirty="0">
                <a:latin typeface="Times New Roman"/>
                <a:cs typeface="Times New Roman"/>
              </a:rPr>
              <a:t>o</a:t>
            </a:r>
            <a:r>
              <a:rPr sz="1000" dirty="0">
                <a:latin typeface="Times New Roman"/>
                <a:cs typeface="Times New Roman"/>
              </a:rPr>
              <a:t>t </a:t>
            </a:r>
            <a:r>
              <a:rPr sz="1000" spc="-65" dirty="0">
                <a:latin typeface="Times New Roman"/>
                <a:cs typeface="Times New Roman"/>
              </a:rPr>
              <a:t> </a:t>
            </a:r>
            <a:r>
              <a:rPr sz="1000" spc="5" dirty="0">
                <a:latin typeface="Times New Roman"/>
                <a:cs typeface="Times New Roman"/>
              </a:rPr>
              <a:t>a</a:t>
            </a:r>
            <a:r>
              <a:rPr sz="1000" spc="-10" dirty="0">
                <a:latin typeface="Times New Roman"/>
                <a:cs typeface="Times New Roman"/>
              </a:rPr>
              <a:t>s</a:t>
            </a:r>
            <a:r>
              <a:rPr sz="1000" spc="-40" dirty="0">
                <a:latin typeface="Times New Roman"/>
                <a:cs typeface="Times New Roman"/>
              </a:rPr>
              <a:t>c</a:t>
            </a:r>
            <a:r>
              <a:rPr sz="1000" spc="20" dirty="0">
                <a:latin typeface="Times New Roman"/>
                <a:cs typeface="Times New Roman"/>
              </a:rPr>
              <a:t>r</a:t>
            </a:r>
            <a:r>
              <a:rPr sz="1000" spc="5" dirty="0">
                <a:latin typeface="Times New Roman"/>
                <a:cs typeface="Times New Roman"/>
              </a:rPr>
              <a:t>i</a:t>
            </a:r>
            <a:r>
              <a:rPr sz="1000" spc="-25" dirty="0">
                <a:latin typeface="Times New Roman"/>
                <a:cs typeface="Times New Roman"/>
              </a:rPr>
              <a:t>b</a:t>
            </a:r>
            <a:r>
              <a:rPr sz="1000" dirty="0">
                <a:latin typeface="Times New Roman"/>
                <a:cs typeface="Times New Roman"/>
              </a:rPr>
              <a:t>e </a:t>
            </a:r>
            <a:r>
              <a:rPr sz="1000" spc="-6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5" dirty="0">
                <a:latin typeface="Times New Roman"/>
                <a:cs typeface="Times New Roman"/>
              </a:rPr>
              <a:t>i</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65" dirty="0">
                <a:latin typeface="Times New Roman"/>
                <a:cs typeface="Times New Roman"/>
              </a:rPr>
              <a:t> </a:t>
            </a:r>
            <a:r>
              <a:rPr sz="1000" spc="-25" dirty="0">
                <a:latin typeface="Times New Roman"/>
                <a:cs typeface="Times New Roman"/>
              </a:rPr>
              <a:t>g</a:t>
            </a:r>
            <a:r>
              <a:rPr sz="1000" spc="5" dirty="0">
                <a:latin typeface="Times New Roman"/>
                <a:cs typeface="Times New Roman"/>
              </a:rPr>
              <a:t>a</a:t>
            </a:r>
            <a:r>
              <a:rPr sz="1000" dirty="0">
                <a:latin typeface="Times New Roman"/>
                <a:cs typeface="Times New Roman"/>
              </a:rPr>
              <a:t>p </a:t>
            </a:r>
            <a:r>
              <a:rPr sz="1000" spc="-70"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spc="-25" dirty="0">
                <a:latin typeface="Times New Roman"/>
                <a:cs typeface="Times New Roman"/>
              </a:rPr>
              <a:t>o</a:t>
            </a:r>
            <a:r>
              <a:rPr sz="1000" dirty="0">
                <a:latin typeface="Times New Roman"/>
                <a:cs typeface="Times New Roman"/>
              </a:rPr>
              <a:t>u</a:t>
            </a:r>
            <a:r>
              <a:rPr sz="1000" spc="20" dirty="0">
                <a:latin typeface="Times New Roman"/>
                <a:cs typeface="Times New Roman"/>
              </a:rPr>
              <a:t>r</a:t>
            </a:r>
            <a:r>
              <a:rPr sz="1000" spc="-10" dirty="0">
                <a:latin typeface="Times New Roman"/>
                <a:cs typeface="Times New Roman"/>
              </a:rPr>
              <a:t>s</a:t>
            </a:r>
            <a:r>
              <a:rPr sz="1000" dirty="0">
                <a:latin typeface="Times New Roman"/>
                <a:cs typeface="Times New Roman"/>
              </a:rPr>
              <a:t>e </a:t>
            </a:r>
            <a:r>
              <a:rPr sz="1000" spc="-8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95" dirty="0">
                <a:latin typeface="Times New Roman"/>
                <a:cs typeface="Times New Roman"/>
              </a:rPr>
              <a:t> </a:t>
            </a:r>
            <a:r>
              <a:rPr sz="1000" dirty="0">
                <a:latin typeface="Times New Roman"/>
                <a:cs typeface="Times New Roman"/>
              </a:rPr>
              <a:t>r</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t</a:t>
            </a:r>
            <a:r>
              <a:rPr sz="1000" spc="-50" dirty="0">
                <a:latin typeface="Times New Roman"/>
                <a:cs typeface="Times New Roman"/>
              </a:rPr>
              <a:t>o</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 </a:t>
            </a:r>
            <a:r>
              <a:rPr sz="1000" spc="-60"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a:t>
            </a:r>
            <a:r>
              <a:rPr sz="1000" dirty="0">
                <a:latin typeface="Times New Roman"/>
                <a:cs typeface="Times New Roman"/>
              </a:rPr>
              <a:t>h </a:t>
            </a:r>
            <a:r>
              <a:rPr sz="1000" spc="-45" dirty="0">
                <a:latin typeface="Times New Roman"/>
                <a:cs typeface="Times New Roman"/>
              </a:rPr>
              <a:t> </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dirty="0">
                <a:latin typeface="Times New Roman"/>
                <a:cs typeface="Times New Roman"/>
              </a:rPr>
              <a:t>u</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55" dirty="0">
                <a:latin typeface="Times New Roman"/>
                <a:cs typeface="Times New Roman"/>
              </a:rPr>
              <a:t> </a:t>
            </a:r>
            <a:r>
              <a:rPr sz="1000" spc="-35" dirty="0">
                <a:latin typeface="Times New Roman"/>
                <a:cs typeface="Times New Roman"/>
              </a:rPr>
              <a:t>s</a:t>
            </a:r>
            <a:r>
              <a:rPr sz="1000" spc="20" dirty="0">
                <a:latin typeface="Times New Roman"/>
                <a:cs typeface="Times New Roman"/>
              </a:rPr>
              <a:t>h</a:t>
            </a:r>
            <a:r>
              <a:rPr sz="1000" spc="-25" dirty="0">
                <a:latin typeface="Times New Roman"/>
                <a:cs typeface="Times New Roman"/>
              </a:rPr>
              <a:t>o</a:t>
            </a:r>
            <a:r>
              <a:rPr sz="1000" dirty="0">
                <a:latin typeface="Times New Roman"/>
                <a:cs typeface="Times New Roman"/>
              </a:rPr>
              <a:t>u</a:t>
            </a:r>
            <a:r>
              <a:rPr sz="1000" spc="5" dirty="0">
                <a:latin typeface="Times New Roman"/>
                <a:cs typeface="Times New Roman"/>
              </a:rPr>
              <a:t>l</a:t>
            </a:r>
            <a:r>
              <a:rPr sz="1000" dirty="0">
                <a:latin typeface="Times New Roman"/>
                <a:cs typeface="Times New Roman"/>
              </a:rPr>
              <a:t>d </a:t>
            </a:r>
            <a:r>
              <a:rPr sz="1000" spc="-70" dirty="0">
                <a:latin typeface="Times New Roman"/>
                <a:cs typeface="Times New Roman"/>
              </a:rPr>
              <a:t> </a:t>
            </a:r>
            <a:r>
              <a:rPr sz="1000" spc="-25" dirty="0">
                <a:latin typeface="Times New Roman"/>
                <a:cs typeface="Times New Roman"/>
              </a:rPr>
              <a:t>fo</a:t>
            </a:r>
            <a:r>
              <a:rPr sz="1000" spc="-20" dirty="0">
                <a:latin typeface="Times New Roman"/>
                <a:cs typeface="Times New Roman"/>
              </a:rPr>
              <a:t>c</a:t>
            </a:r>
            <a:r>
              <a:rPr sz="1000" dirty="0">
                <a:latin typeface="Times New Roman"/>
                <a:cs typeface="Times New Roman"/>
              </a:rPr>
              <a:t>us </a:t>
            </a:r>
            <a:r>
              <a:rPr sz="1000" spc="-55"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45"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ov</a:t>
            </a:r>
            <a:r>
              <a:rPr sz="1000" spc="5" dirty="0">
                <a:latin typeface="Times New Roman"/>
                <a:cs typeface="Times New Roman"/>
              </a:rPr>
              <a:t>i</a:t>
            </a:r>
            <a:r>
              <a:rPr sz="1000" dirty="0">
                <a:latin typeface="Times New Roman"/>
                <a:cs typeface="Times New Roman"/>
              </a:rPr>
              <a:t>d</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70" dirty="0">
                <a:latin typeface="Times New Roman"/>
                <a:cs typeface="Times New Roman"/>
              </a:rPr>
              <a:t> </a:t>
            </a:r>
            <a:r>
              <a:rPr sz="1000" spc="-10" dirty="0">
                <a:latin typeface="Times New Roman"/>
                <a:cs typeface="Times New Roman"/>
              </a:rPr>
              <a:t>A</a:t>
            </a:r>
            <a:r>
              <a:rPr sz="1000" spc="-50"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45" dirty="0">
                <a:latin typeface="Times New Roman"/>
                <a:cs typeface="Times New Roman"/>
              </a:rPr>
              <a:t> </a:t>
            </a:r>
            <a:r>
              <a:rPr sz="1000" spc="-35"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100" dirty="0">
                <a:latin typeface="Times New Roman"/>
                <a:cs typeface="Times New Roman"/>
              </a:rPr>
              <a:t> </a:t>
            </a:r>
            <a:r>
              <a:rPr sz="1000" spc="-35" dirty="0">
                <a:latin typeface="Times New Roman"/>
                <a:cs typeface="Times New Roman"/>
              </a:rPr>
              <a:t>w</a:t>
            </a:r>
            <a:r>
              <a:rPr sz="1000" spc="5" dirty="0">
                <a:latin typeface="Times New Roman"/>
                <a:cs typeface="Times New Roman"/>
              </a:rPr>
              <a:t>it</a:t>
            </a:r>
            <a:r>
              <a:rPr sz="1000" dirty="0">
                <a:latin typeface="Times New Roman"/>
                <a:cs typeface="Times New Roman"/>
              </a:rPr>
              <a:t>h </a:t>
            </a:r>
            <a:r>
              <a:rPr sz="1000" spc="-7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a:t>
            </a:r>
            <a:r>
              <a:rPr sz="1000" spc="-30"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ll</a:t>
            </a:r>
            <a:r>
              <a:rPr sz="1000" dirty="0">
                <a:latin typeface="Times New Roman"/>
                <a:cs typeface="Times New Roman"/>
              </a:rPr>
              <a:t>y </a:t>
            </a:r>
            <a:r>
              <a:rPr sz="1000" spc="-120" dirty="0">
                <a:latin typeface="Times New Roman"/>
                <a:cs typeface="Times New Roman"/>
              </a:rPr>
              <a:t> </a:t>
            </a:r>
            <a:r>
              <a:rPr sz="1000" spc="5" dirty="0">
                <a:latin typeface="Times New Roman"/>
                <a:cs typeface="Times New Roman"/>
              </a:rPr>
              <a:t>a</a:t>
            </a:r>
            <a:r>
              <a:rPr sz="1000" dirty="0">
                <a:latin typeface="Times New Roman"/>
                <a:cs typeface="Times New Roman"/>
              </a:rPr>
              <a:t>p</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op</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e </a:t>
            </a:r>
            <a:r>
              <a:rPr sz="1000" spc="-8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ct</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 </a:t>
            </a:r>
            <a:r>
              <a:rPr sz="1000" spc="-70" dirty="0">
                <a:latin typeface="Times New Roman"/>
                <a:cs typeface="Times New Roman"/>
              </a:rPr>
              <a:t> </a:t>
            </a:r>
            <a:r>
              <a:rPr sz="1000" spc="-10" dirty="0">
                <a:latin typeface="Times New Roman"/>
                <a:cs typeface="Times New Roman"/>
              </a:rPr>
              <a:t>s</a:t>
            </a:r>
            <a:r>
              <a:rPr sz="1000" dirty="0">
                <a:latin typeface="Times New Roman"/>
                <a:cs typeface="Times New Roman"/>
              </a:rPr>
              <a:t>o </a:t>
            </a:r>
            <a:r>
              <a:rPr sz="1000" spc="-95" dirty="0">
                <a:latin typeface="Times New Roman"/>
                <a:cs typeface="Times New Roman"/>
              </a:rPr>
              <a:t> </a:t>
            </a:r>
            <a:r>
              <a:rPr sz="1000" spc="5"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85"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45" dirty="0">
                <a:latin typeface="Times New Roman"/>
                <a:cs typeface="Times New Roman"/>
              </a:rPr>
              <a:t> </a:t>
            </a:r>
            <a:r>
              <a:rPr sz="1000" spc="-35"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7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80" dirty="0">
                <a:latin typeface="Times New Roman"/>
                <a:cs typeface="Times New Roman"/>
              </a:rPr>
              <a:t> </a:t>
            </a:r>
            <a:r>
              <a:rPr sz="1000" spc="-20" dirty="0">
                <a:latin typeface="Times New Roman"/>
                <a:cs typeface="Times New Roman"/>
              </a:rPr>
              <a:t>ca</a:t>
            </a:r>
            <a:r>
              <a:rPr sz="1000" dirty="0">
                <a:latin typeface="Times New Roman"/>
                <a:cs typeface="Times New Roman"/>
              </a:rPr>
              <a:t>n </a:t>
            </a:r>
            <a:r>
              <a:rPr sz="1000" spc="-95" dirty="0">
                <a:latin typeface="Times New Roman"/>
                <a:cs typeface="Times New Roman"/>
              </a:rPr>
              <a:t> </a:t>
            </a:r>
            <a:r>
              <a:rPr sz="1000" spc="20" dirty="0">
                <a:latin typeface="Times New Roman"/>
                <a:cs typeface="Times New Roman"/>
              </a:rPr>
              <a:t>r</a:t>
            </a:r>
            <a:r>
              <a:rPr sz="1000" spc="5" dirty="0">
                <a:latin typeface="Times New Roman"/>
                <a:cs typeface="Times New Roman"/>
              </a:rPr>
              <a:t>i</a:t>
            </a:r>
            <a:r>
              <a:rPr sz="1000" spc="-10" dirty="0">
                <a:latin typeface="Times New Roman"/>
                <a:cs typeface="Times New Roman"/>
              </a:rPr>
              <a:t>s</a:t>
            </a:r>
            <a:r>
              <a:rPr sz="1000" dirty="0">
                <a:latin typeface="Times New Roman"/>
                <a:cs typeface="Times New Roman"/>
              </a:rPr>
              <a:t>e </a:t>
            </a:r>
            <a:r>
              <a:rPr sz="1000" spc="-11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20" dirty="0">
                <a:latin typeface="Times New Roman"/>
                <a:cs typeface="Times New Roman"/>
              </a:rPr>
              <a:t> </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i</a:t>
            </a:r>
            <a:r>
              <a:rPr sz="1000" spc="-25" dirty="0">
                <a:latin typeface="Times New Roman"/>
                <a:cs typeface="Times New Roman"/>
              </a:rPr>
              <a:t>g</a:t>
            </a:r>
            <a:r>
              <a:rPr sz="1000" spc="20" dirty="0">
                <a:latin typeface="Times New Roman"/>
                <a:cs typeface="Times New Roman"/>
              </a:rPr>
              <a:t>h</a:t>
            </a:r>
            <a:r>
              <a:rPr sz="1000" spc="5" dirty="0">
                <a:latin typeface="Times New Roman"/>
                <a:cs typeface="Times New Roman"/>
              </a:rPr>
              <a:t>t</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d </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s </a:t>
            </a:r>
            <a:r>
              <a:rPr sz="1000" spc="-125" dirty="0">
                <a:latin typeface="Times New Roman"/>
                <a:cs typeface="Times New Roman"/>
              </a:rPr>
              <a:t> </a:t>
            </a:r>
            <a:r>
              <a:rPr sz="1000" dirty="0">
                <a:latin typeface="Times New Roman"/>
                <a:cs typeface="Times New Roman"/>
              </a:rPr>
              <a:t>of</a:t>
            </a:r>
            <a:r>
              <a:rPr sz="1000" spc="105" dirty="0">
                <a:latin typeface="Times New Roman"/>
                <a:cs typeface="Times New Roman"/>
              </a:rPr>
              <a:t> </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d</a:t>
            </a:r>
            <a:r>
              <a:rPr sz="1000" spc="-20" dirty="0">
                <a:latin typeface="Times New Roman"/>
                <a:cs typeface="Times New Roman"/>
              </a:rPr>
              <a:t>e</a:t>
            </a:r>
            <a:r>
              <a:rPr sz="1000" spc="5" dirty="0">
                <a:latin typeface="Times New Roman"/>
                <a:cs typeface="Times New Roman"/>
              </a:rPr>
              <a:t>mi</a:t>
            </a:r>
            <a:r>
              <a:rPr sz="1000" dirty="0">
                <a:latin typeface="Times New Roman"/>
                <a:cs typeface="Times New Roman"/>
              </a:rPr>
              <a:t>c</a:t>
            </a:r>
            <a:r>
              <a:rPr sz="1000" spc="114" dirty="0">
                <a:latin typeface="Times New Roman"/>
                <a:cs typeface="Times New Roman"/>
              </a:rPr>
              <a:t> </a:t>
            </a:r>
            <a:r>
              <a:rPr sz="1000" spc="-20" dirty="0">
                <a:latin typeface="Times New Roman"/>
                <a:cs typeface="Times New Roman"/>
              </a:rPr>
              <a:t>e</a:t>
            </a:r>
            <a:r>
              <a:rPr sz="1000" dirty="0">
                <a:latin typeface="Times New Roman"/>
                <a:cs typeface="Times New Roman"/>
              </a:rPr>
              <a:t>x</a:t>
            </a:r>
            <a:r>
              <a:rPr sz="1000" spc="-20" dirty="0">
                <a:latin typeface="Times New Roman"/>
                <a:cs typeface="Times New Roman"/>
              </a:rPr>
              <a:t>ce</a:t>
            </a:r>
            <a:r>
              <a:rPr sz="1000" spc="5" dirty="0">
                <a:latin typeface="Times New Roman"/>
                <a:cs typeface="Times New Roman"/>
              </a:rPr>
              <a:t>ll</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dirty="0">
                <a:latin typeface="Times New Roman"/>
                <a:cs typeface="Times New Roman"/>
              </a:rPr>
              <a:t>.</a:t>
            </a:r>
            <a:r>
              <a:rPr sz="1000" spc="120" dirty="0">
                <a:latin typeface="Times New Roman"/>
                <a:cs typeface="Times New Roman"/>
              </a:rPr>
              <a:t> </a:t>
            </a:r>
            <a:r>
              <a:rPr sz="1000" spc="-10" dirty="0">
                <a:latin typeface="Times New Roman"/>
                <a:cs typeface="Times New Roman"/>
              </a:rPr>
              <a:t>S</a:t>
            </a:r>
            <a:r>
              <a:rPr sz="1000" spc="-20" dirty="0">
                <a:latin typeface="Times New Roman"/>
                <a:cs typeface="Times New Roman"/>
              </a:rPr>
              <a:t>e</a:t>
            </a:r>
            <a:r>
              <a:rPr sz="1000" dirty="0">
                <a:latin typeface="Times New Roman"/>
                <a:cs typeface="Times New Roman"/>
              </a:rPr>
              <a:t>e</a:t>
            </a:r>
            <a:r>
              <a:rPr sz="1000" spc="114" dirty="0">
                <a:latin typeface="Times New Roman"/>
                <a:cs typeface="Times New Roman"/>
              </a:rPr>
              <a:t> </a:t>
            </a:r>
            <a:r>
              <a:rPr sz="1000" spc="-35" dirty="0">
                <a:latin typeface="Times New Roman"/>
                <a:cs typeface="Times New Roman"/>
              </a:rPr>
              <a:t>H</a:t>
            </a:r>
            <a:r>
              <a:rPr sz="1000" spc="5" dirty="0">
                <a:latin typeface="Times New Roman"/>
                <a:cs typeface="Times New Roman"/>
              </a:rPr>
              <a:t>ill</a:t>
            </a:r>
            <a:r>
              <a:rPr sz="1000" spc="-20" dirty="0">
                <a:latin typeface="Times New Roman"/>
                <a:cs typeface="Times New Roman"/>
              </a:rPr>
              <a:t>ia</a:t>
            </a:r>
            <a:r>
              <a:rPr sz="1000" spc="20" dirty="0">
                <a:latin typeface="Times New Roman"/>
                <a:cs typeface="Times New Roman"/>
              </a:rPr>
              <a:t>r</a:t>
            </a:r>
            <a:r>
              <a:rPr sz="1000" dirty="0">
                <a:latin typeface="Times New Roman"/>
                <a:cs typeface="Times New Roman"/>
              </a:rPr>
              <a:t>d’s</a:t>
            </a:r>
            <a:r>
              <a:rPr sz="1000" spc="100" dirty="0">
                <a:latin typeface="Times New Roman"/>
                <a:cs typeface="Times New Roman"/>
              </a:rPr>
              <a:t> </a:t>
            </a:r>
            <a:r>
              <a:rPr sz="1000" dirty="0">
                <a:latin typeface="Times New Roman"/>
                <a:cs typeface="Times New Roman"/>
              </a:rPr>
              <a:t>(200</a:t>
            </a:r>
            <a:r>
              <a:rPr sz="1000" spc="-25" dirty="0">
                <a:latin typeface="Times New Roman"/>
                <a:cs typeface="Times New Roman"/>
              </a:rPr>
              <a:t>3</a:t>
            </a:r>
            <a:r>
              <a:rPr sz="1000" dirty="0">
                <a:latin typeface="Times New Roman"/>
                <a:cs typeface="Times New Roman"/>
              </a:rPr>
              <a:t>)</a:t>
            </a:r>
            <a:r>
              <a:rPr sz="1000" spc="105"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dirty="0">
                <a:latin typeface="Times New Roman"/>
                <a:cs typeface="Times New Roman"/>
              </a:rPr>
              <a:t>u</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 </a:t>
            </a:r>
            <a:r>
              <a:rPr sz="1000" spc="-120" dirty="0">
                <a:latin typeface="Times New Roman"/>
                <a:cs typeface="Times New Roman"/>
              </a:rPr>
              <a:t> </a:t>
            </a:r>
            <a:r>
              <a:rPr sz="1000" spc="5" dirty="0">
                <a:latin typeface="Times New Roman"/>
                <a:cs typeface="Times New Roman"/>
              </a:rPr>
              <a:t>a</a:t>
            </a:r>
            <a:r>
              <a:rPr sz="1000" spc="-25" dirty="0">
                <a:latin typeface="Times New Roman"/>
                <a:cs typeface="Times New Roman"/>
              </a:rPr>
              <a:t>bo</a:t>
            </a:r>
            <a:r>
              <a:rPr sz="1000" dirty="0">
                <a:latin typeface="Times New Roman"/>
                <a:cs typeface="Times New Roman"/>
              </a:rPr>
              <a:t>ut </a:t>
            </a:r>
            <a:r>
              <a:rPr sz="1000" spc="-1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90" dirty="0">
                <a:latin typeface="Times New Roman"/>
                <a:cs typeface="Times New Roman"/>
              </a:rPr>
              <a:t> </a:t>
            </a:r>
            <a:r>
              <a:rPr sz="1000" dirty="0">
                <a:latin typeface="Times New Roman"/>
                <a:cs typeface="Times New Roman"/>
              </a:rPr>
              <a:t>qu</a:t>
            </a:r>
            <a:r>
              <a:rPr sz="1000" spc="-20" dirty="0">
                <a:latin typeface="Times New Roman"/>
                <a:cs typeface="Times New Roman"/>
              </a:rPr>
              <a:t>a</a:t>
            </a:r>
            <a:r>
              <a:rPr sz="1000" spc="5" dirty="0">
                <a:latin typeface="Times New Roman"/>
                <a:cs typeface="Times New Roman"/>
              </a:rPr>
              <a:t>l</a:t>
            </a:r>
            <a:r>
              <a:rPr sz="1000" spc="-20" dirty="0">
                <a:latin typeface="Times New Roman"/>
                <a:cs typeface="Times New Roman"/>
              </a:rPr>
              <a:t>i</a:t>
            </a:r>
            <a:r>
              <a:rPr sz="1000" spc="5" dirty="0">
                <a:latin typeface="Times New Roman"/>
                <a:cs typeface="Times New Roman"/>
              </a:rPr>
              <a:t>t</a:t>
            </a:r>
            <a:r>
              <a:rPr sz="1000" spc="-55" dirty="0">
                <a:latin typeface="Times New Roman"/>
                <a:cs typeface="Times New Roman"/>
              </a:rPr>
              <a:t>y</a:t>
            </a:r>
            <a:r>
              <a:rPr sz="1000" spc="20" dirty="0">
                <a:latin typeface="Times New Roman"/>
                <a:cs typeface="Times New Roman"/>
              </a:rPr>
              <a:t>-</a:t>
            </a:r>
            <a:r>
              <a:rPr sz="1000" dirty="0">
                <a:latin typeface="Times New Roman"/>
                <a:cs typeface="Times New Roman"/>
              </a:rPr>
              <a:t>o</a:t>
            </a:r>
            <a:r>
              <a:rPr sz="1000" spc="-25" dirty="0">
                <a:latin typeface="Times New Roman"/>
                <a:cs typeface="Times New Roman"/>
              </a:rPr>
              <a:t>f</a:t>
            </a:r>
            <a:r>
              <a:rPr sz="1000" dirty="0">
                <a:latin typeface="Times New Roman"/>
                <a:cs typeface="Times New Roman"/>
              </a:rPr>
              <a:t>-</a:t>
            </a:r>
            <a:r>
              <a:rPr sz="1000" spc="-10" dirty="0">
                <a:latin typeface="Times New Roman"/>
                <a:cs typeface="Times New Roman"/>
              </a:rPr>
              <a:t>s</a:t>
            </a:r>
            <a:r>
              <a:rPr sz="1000" spc="-20" dirty="0">
                <a:latin typeface="Times New Roman"/>
                <a:cs typeface="Times New Roman"/>
              </a:rPr>
              <a:t>e</a:t>
            </a:r>
            <a:r>
              <a:rPr sz="1000" spc="20" dirty="0">
                <a:latin typeface="Times New Roman"/>
                <a:cs typeface="Times New Roman"/>
              </a:rPr>
              <a:t>r</a:t>
            </a:r>
            <a:r>
              <a:rPr sz="1000" spc="-25" dirty="0">
                <a:latin typeface="Times New Roman"/>
                <a:cs typeface="Times New Roman"/>
              </a:rPr>
              <a:t>v</a:t>
            </a:r>
            <a:r>
              <a:rPr sz="1000" spc="5" dirty="0">
                <a:latin typeface="Times New Roman"/>
                <a:cs typeface="Times New Roman"/>
              </a:rPr>
              <a:t>ic</a:t>
            </a:r>
            <a:r>
              <a:rPr sz="1000" dirty="0">
                <a:latin typeface="Times New Roman"/>
                <a:cs typeface="Times New Roman"/>
              </a:rPr>
              <a:t>e</a:t>
            </a:r>
            <a:r>
              <a:rPr sz="1000" spc="114" dirty="0">
                <a:latin typeface="Times New Roman"/>
                <a:cs typeface="Times New Roman"/>
              </a:rPr>
              <a:t> </a:t>
            </a:r>
            <a:r>
              <a:rPr sz="1000" dirty="0">
                <a:latin typeface="Times New Roman"/>
                <a:cs typeface="Times New Roman"/>
              </a:rPr>
              <a:t>g</a:t>
            </a:r>
            <a:r>
              <a:rPr sz="1000" spc="5" dirty="0">
                <a:latin typeface="Times New Roman"/>
                <a:cs typeface="Times New Roman"/>
              </a:rPr>
              <a:t>a</a:t>
            </a:r>
            <a:r>
              <a:rPr sz="1000" dirty="0">
                <a:latin typeface="Times New Roman"/>
                <a:cs typeface="Times New Roman"/>
              </a:rPr>
              <a:t>p</a:t>
            </a:r>
            <a:r>
              <a:rPr sz="1000" spc="105"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105" dirty="0">
                <a:latin typeface="Times New Roman"/>
                <a:cs typeface="Times New Roman"/>
              </a:rPr>
              <a:t> </a:t>
            </a:r>
            <a:r>
              <a:rPr sz="1000" spc="-25" dirty="0">
                <a:latin typeface="Times New Roman"/>
                <a:cs typeface="Times New Roman"/>
              </a:rPr>
              <a:t>ob</a:t>
            </a:r>
            <a:r>
              <a:rPr sz="1000" spc="5" dirty="0">
                <a:latin typeface="Times New Roman"/>
                <a:cs typeface="Times New Roman"/>
              </a:rPr>
              <a:t>ta</a:t>
            </a:r>
            <a:r>
              <a:rPr sz="1000" spc="-20" dirty="0">
                <a:latin typeface="Times New Roman"/>
                <a:cs typeface="Times New Roman"/>
              </a:rPr>
              <a:t>i</a:t>
            </a:r>
            <a:r>
              <a:rPr sz="1000" dirty="0">
                <a:latin typeface="Times New Roman"/>
                <a:cs typeface="Times New Roman"/>
              </a:rPr>
              <a:t>n </a:t>
            </a:r>
            <a:r>
              <a:rPr sz="1000" spc="-120" dirty="0">
                <a:latin typeface="Times New Roman"/>
                <a:cs typeface="Times New Roman"/>
              </a:rPr>
              <a:t> </a:t>
            </a:r>
            <a:r>
              <a:rPr sz="1000" dirty="0">
                <a:latin typeface="Times New Roman"/>
                <a:cs typeface="Times New Roman"/>
              </a:rPr>
              <a:t>a</a:t>
            </a:r>
            <a:r>
              <a:rPr sz="1000" spc="114" dirty="0">
                <a:latin typeface="Times New Roman"/>
                <a:cs typeface="Times New Roman"/>
              </a:rPr>
              <a:t> </a:t>
            </a:r>
            <a:r>
              <a:rPr sz="1000" spc="-25" dirty="0">
                <a:latin typeface="Times New Roman"/>
                <a:cs typeface="Times New Roman"/>
              </a:rPr>
              <a:t>d</a:t>
            </a:r>
            <a:r>
              <a:rPr sz="1000" spc="5" dirty="0">
                <a:latin typeface="Times New Roman"/>
                <a:cs typeface="Times New Roman"/>
              </a:rPr>
              <a:t>i</a:t>
            </a:r>
            <a:r>
              <a:rPr sz="1000" spc="-25" dirty="0">
                <a:latin typeface="Times New Roman"/>
                <a:cs typeface="Times New Roman"/>
              </a:rPr>
              <a:t>ff</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 p</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dirty="0">
                <a:latin typeface="Times New Roman"/>
                <a:cs typeface="Times New Roman"/>
              </a:rPr>
              <a:t>p</a:t>
            </a:r>
            <a:r>
              <a:rPr sz="1000" spc="-20" dirty="0">
                <a:latin typeface="Times New Roman"/>
                <a:cs typeface="Times New Roman"/>
              </a:rPr>
              <a:t>ec</a:t>
            </a:r>
            <a:r>
              <a:rPr sz="1000" spc="5" dirty="0">
                <a:latin typeface="Times New Roman"/>
                <a:cs typeface="Times New Roman"/>
              </a:rPr>
              <a:t>ti</a:t>
            </a:r>
            <a:r>
              <a:rPr sz="1000" spc="-25" dirty="0">
                <a:latin typeface="Times New Roman"/>
                <a:cs typeface="Times New Roman"/>
              </a:rPr>
              <a:t>v</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g</a:t>
            </a:r>
            <a:r>
              <a:rPr sz="1000" spc="-20" dirty="0">
                <a:latin typeface="Times New Roman"/>
                <a:cs typeface="Times New Roman"/>
              </a:rPr>
              <a:t>a</a:t>
            </a:r>
            <a:r>
              <a:rPr sz="1000" dirty="0">
                <a:latin typeface="Times New Roman"/>
                <a:cs typeface="Times New Roman"/>
              </a:rPr>
              <a:t>rd</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5" dirty="0">
                <a:latin typeface="Times New Roman"/>
                <a:cs typeface="Times New Roman"/>
              </a:rPr>
              <a:t>i</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a:t>
            </a:r>
            <a:r>
              <a:rPr sz="1000" spc="-5" dirty="0">
                <a:latin typeface="Times New Roman"/>
                <a:cs typeface="Times New Roman"/>
              </a:rPr>
              <a:t> </a:t>
            </a:r>
            <a:r>
              <a:rPr sz="1000" spc="-25" dirty="0">
                <a:latin typeface="Times New Roman"/>
                <a:cs typeface="Times New Roman"/>
              </a:rPr>
              <a:t>g</a:t>
            </a:r>
            <a:r>
              <a:rPr sz="1000" spc="5" dirty="0">
                <a:latin typeface="Times New Roman"/>
                <a:cs typeface="Times New Roman"/>
              </a:rPr>
              <a:t>a</a:t>
            </a:r>
            <a:r>
              <a:rPr sz="1000" dirty="0">
                <a:latin typeface="Times New Roman"/>
                <a:cs typeface="Times New Roman"/>
              </a:rPr>
              <a:t>p</a:t>
            </a:r>
            <a:r>
              <a:rPr sz="1000" spc="-10"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u</a:t>
            </a:r>
            <a:r>
              <a:rPr sz="1000" spc="20" dirty="0">
                <a:latin typeface="Times New Roman"/>
                <a:cs typeface="Times New Roman"/>
              </a:rPr>
              <a:t>r</a:t>
            </a:r>
            <a:r>
              <a:rPr sz="1000" spc="-10" dirty="0">
                <a:latin typeface="Times New Roman"/>
                <a:cs typeface="Times New Roman"/>
              </a:rPr>
              <a:t>s</a:t>
            </a:r>
            <a:r>
              <a:rPr sz="1000" spc="-20" dirty="0">
                <a:latin typeface="Times New Roman"/>
                <a:cs typeface="Times New Roman"/>
              </a:rPr>
              <a:t>e.</a:t>
            </a:r>
            <a:endParaRPr sz="1000">
              <a:latin typeface="Times New Roman"/>
              <a:cs typeface="Times New Roman"/>
            </a:endParaRPr>
          </a:p>
        </p:txBody>
      </p:sp>
      <p:sp>
        <p:nvSpPr>
          <p:cNvPr id="3" name="object 3" title="Line before footnote"/>
          <p:cNvSpPr/>
          <p:nvPr/>
        </p:nvSpPr>
        <p:spPr>
          <a:xfrm>
            <a:off x="743712" y="8485631"/>
            <a:ext cx="1828800" cy="0"/>
          </a:xfrm>
          <a:custGeom>
            <a:avLst/>
            <a:gdLst/>
            <a:ahLst/>
            <a:cxnLst/>
            <a:rect l="l" t="t" r="r" b="b"/>
            <a:pathLst>
              <a:path w="1828800">
                <a:moveTo>
                  <a:pt x="0" y="0"/>
                </a:moveTo>
                <a:lnTo>
                  <a:pt x="1828800" y="0"/>
                </a:lnTo>
              </a:path>
            </a:pathLst>
          </a:custGeom>
          <a:ln w="7366">
            <a:solidFill>
              <a:srgbClr val="000000"/>
            </a:solidFill>
          </a:ln>
        </p:spPr>
        <p:txBody>
          <a:bodyPr wrap="square" lIns="0" tIns="0" rIns="0" bIns="0" rtlCol="0"/>
          <a:lstStyle/>
          <a:p>
            <a:endParaRPr/>
          </a:p>
        </p:txBody>
      </p:sp>
      <p:sp>
        <p:nvSpPr>
          <p:cNvPr id="2" name="object 2" title="Line at the bottom of the page"/>
          <p:cNvSpPr/>
          <p:nvPr/>
        </p:nvSpPr>
        <p:spPr>
          <a:xfrm>
            <a:off x="752475" y="9320530"/>
            <a:ext cx="5997575" cy="8890"/>
          </a:xfrm>
          <a:custGeom>
            <a:avLst/>
            <a:gdLst/>
            <a:ahLst/>
            <a:cxnLst/>
            <a:rect l="l" t="t" r="r" b="b"/>
            <a:pathLst>
              <a:path w="5997575" h="8890">
                <a:moveTo>
                  <a:pt x="0" y="8890"/>
                </a:moveTo>
                <a:lnTo>
                  <a:pt x="5997575" y="0"/>
                </a:lnTo>
              </a:path>
            </a:pathLst>
          </a:custGeom>
          <a:ln w="9525">
            <a:solidFill>
              <a:srgbClr val="000000"/>
            </a:solidFill>
          </a:ln>
        </p:spPr>
        <p:txBody>
          <a:bodyPr wrap="square" lIns="0" tIns="0" rIns="0" bIns="0" rtlCol="0"/>
          <a:lstStyle/>
          <a:p>
            <a:endParaRPr/>
          </a:p>
        </p:txBody>
      </p:sp>
      <p:sp>
        <p:nvSpPr>
          <p:cNvPr id="6" name="object 6"/>
          <p:cNvSpPr txBox="1"/>
          <p:nvPr/>
        </p:nvSpPr>
        <p:spPr>
          <a:xfrm>
            <a:off x="731012" y="9355615"/>
            <a:ext cx="2747010"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20" dirty="0">
                <a:latin typeface="Times New Roman"/>
                <a:cs typeface="Times New Roman"/>
              </a:rPr>
              <a:t>J</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endParaRPr sz="1050">
              <a:latin typeface="Times New Roman"/>
              <a:cs typeface="Times New Roman"/>
            </a:endParaRPr>
          </a:p>
        </p:txBody>
      </p:sp>
      <p:sp>
        <p:nvSpPr>
          <p:cNvPr id="7" name="object 7"/>
          <p:cNvSpPr txBox="1"/>
          <p:nvPr/>
        </p:nvSpPr>
        <p:spPr>
          <a:xfrm>
            <a:off x="3918720" y="9355615"/>
            <a:ext cx="553085"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8" name="object 8"/>
          <p:cNvSpPr txBox="1"/>
          <p:nvPr/>
        </p:nvSpPr>
        <p:spPr>
          <a:xfrm>
            <a:off x="4848384" y="9355615"/>
            <a:ext cx="56197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N</a:t>
            </a:r>
            <a:r>
              <a:rPr sz="1050" dirty="0">
                <a:latin typeface="Times New Roman"/>
                <a:cs typeface="Times New Roman"/>
              </a:rPr>
              <a:t>u</a:t>
            </a:r>
            <a:r>
              <a:rPr sz="1050" spc="-55" dirty="0">
                <a:latin typeface="Times New Roman"/>
                <a:cs typeface="Times New Roman"/>
              </a:rPr>
              <a:t>m</a:t>
            </a:r>
            <a:r>
              <a:rPr sz="1050" spc="20" dirty="0">
                <a:latin typeface="Times New Roman"/>
                <a:cs typeface="Times New Roman"/>
              </a:rPr>
              <a:t>b</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a:t>
            </a:r>
            <a:endParaRPr sz="1050">
              <a:latin typeface="Times New Roman"/>
              <a:cs typeface="Times New Roman"/>
            </a:endParaRPr>
          </a:p>
        </p:txBody>
      </p:sp>
      <p:sp>
        <p:nvSpPr>
          <p:cNvPr id="9" name="object 9"/>
          <p:cNvSpPr txBox="1"/>
          <p:nvPr/>
        </p:nvSpPr>
        <p:spPr>
          <a:xfrm>
            <a:off x="5854224" y="9355615"/>
            <a:ext cx="294005" cy="160020"/>
          </a:xfrm>
          <a:prstGeom prst="rect">
            <a:avLst/>
          </a:prstGeom>
        </p:spPr>
        <p:txBody>
          <a:bodyPr vert="horz" wrap="square" lIns="0" tIns="0" rIns="0" bIns="0" rtlCol="0">
            <a:spAutoFit/>
          </a:bodyPr>
          <a:lstStyle/>
          <a:p>
            <a:pPr marL="12700">
              <a:lnSpc>
                <a:spcPct val="100000"/>
              </a:lnSpc>
            </a:pPr>
            <a:r>
              <a:rPr sz="1050" dirty="0">
                <a:latin typeface="Times New Roman"/>
                <a:cs typeface="Times New Roman"/>
              </a:rPr>
              <a:t>2013</a:t>
            </a:r>
            <a:endParaRPr sz="1050">
              <a:latin typeface="Times New Roman"/>
              <a:cs typeface="Times New Roman"/>
            </a:endParaRPr>
          </a:p>
        </p:txBody>
      </p:sp>
      <p:sp>
        <p:nvSpPr>
          <p:cNvPr id="5" name="object 5"/>
          <p:cNvSpPr txBox="1">
            <a:spLocks noGrp="1"/>
          </p:cNvSpPr>
          <p:nvPr>
            <p:ph type="sldNum" sz="quarter" idx="7"/>
          </p:nvPr>
        </p:nvSpPr>
        <p:spPr>
          <a:prstGeom prst="rect">
            <a:avLst/>
          </a:prstGeom>
        </p:spPr>
        <p:txBody>
          <a:bodyPr vert="horz" wrap="square" lIns="0" tIns="0" rIns="0" bIns="0" rtlCol="0">
            <a:spAutoFit/>
          </a:bodyPr>
          <a:lstStyle/>
          <a:p>
            <a:pPr marL="119380">
              <a:lnSpc>
                <a:spcPct val="100000"/>
              </a:lnSpc>
            </a:pPr>
            <a:r>
              <a:rPr sz="1050" dirty="0"/>
              <a:t>103</a:t>
            </a:r>
            <a:endParaRPr sz="1050"/>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276999"/>
          </a:xfrm>
        </p:spPr>
        <p:txBody>
          <a:bodyPr/>
          <a:lstStyle/>
          <a:p>
            <a:r>
              <a:rPr lang="en-US" dirty="0"/>
              <a:t>Article “Culturally Responsive Collegiate Mathematics Education” Page </a:t>
            </a:r>
            <a:r>
              <a:rPr lang="en-US" dirty="0" smtClean="0"/>
              <a:t>3</a:t>
            </a:r>
            <a:endParaRPr lang="en-US" dirty="0"/>
          </a:p>
        </p:txBody>
      </p:sp>
      <p:sp>
        <p:nvSpPr>
          <p:cNvPr id="4" name="object 4"/>
          <p:cNvSpPr txBox="1"/>
          <p:nvPr/>
        </p:nvSpPr>
        <p:spPr>
          <a:xfrm>
            <a:off x="731012" y="916227"/>
            <a:ext cx="6143625" cy="8232140"/>
          </a:xfrm>
          <a:prstGeom prst="rect">
            <a:avLst/>
          </a:prstGeom>
        </p:spPr>
        <p:txBody>
          <a:bodyPr vert="horz" wrap="square" lIns="0" tIns="0" rIns="0" bIns="0" rtlCol="0">
            <a:spAutoFit/>
          </a:bodyPr>
          <a:lstStyle/>
          <a:p>
            <a:pPr marL="12700" marR="6350" algn="just">
              <a:lnSpc>
                <a:spcPct val="95800"/>
              </a:lnSpc>
            </a:pP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80" dirty="0">
                <a:latin typeface="Times New Roman"/>
                <a:cs typeface="Times New Roman"/>
              </a:rPr>
              <a:t> </a:t>
            </a:r>
            <a:r>
              <a:rPr sz="1200" spc="-30" dirty="0">
                <a:latin typeface="Times New Roman"/>
                <a:cs typeface="Times New Roman"/>
              </a:rPr>
              <a:t>A</a:t>
            </a:r>
            <a:r>
              <a:rPr sz="1200" spc="-15" dirty="0">
                <a:latin typeface="Times New Roman"/>
                <a:cs typeface="Times New Roman"/>
              </a:rPr>
              <a:t>s</a:t>
            </a:r>
            <a:r>
              <a:rPr sz="1200" spc="2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50" dirty="0">
                <a:latin typeface="Times New Roman"/>
                <a:cs typeface="Times New Roman"/>
              </a:rPr>
              <a:t>i</a:t>
            </a:r>
            <a:r>
              <a:rPr sz="1200" dirty="0">
                <a:latin typeface="Times New Roman"/>
                <a:cs typeface="Times New Roman"/>
              </a:rPr>
              <a:t>t  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ns </a:t>
            </a:r>
            <a:r>
              <a:rPr sz="1200" spc="-3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0"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6"/>
              </a:spcBef>
            </a:pPr>
            <a:endParaRPr sz="900">
              <a:latin typeface="Times New Roman"/>
              <a:cs typeface="Times New Roman"/>
            </a:endParaRPr>
          </a:p>
          <a:p>
            <a:pPr marL="12700" marR="5715" algn="just">
              <a:lnSpc>
                <a:spcPct val="95900"/>
              </a:lnSpc>
            </a:pPr>
            <a:r>
              <a:rPr sz="1200" spc="10" dirty="0">
                <a:latin typeface="Times New Roman"/>
                <a:cs typeface="Times New Roman"/>
              </a:rPr>
              <a:t>M</a:t>
            </a:r>
            <a:r>
              <a:rPr sz="1200" dirty="0">
                <a:latin typeface="Times New Roman"/>
                <a:cs typeface="Times New Roman"/>
              </a:rPr>
              <a:t>y </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ugg</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d,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5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dirty="0">
                <a:latin typeface="Times New Roman"/>
                <a:cs typeface="Times New Roman"/>
              </a:rPr>
              <a:t>k</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hn</a:t>
            </a:r>
            <a:r>
              <a:rPr sz="1200" spc="35" dirty="0">
                <a:latin typeface="Times New Roman"/>
                <a:cs typeface="Times New Roman"/>
              </a:rPr>
              <a:t> </a:t>
            </a:r>
            <a:r>
              <a:rPr sz="1200" dirty="0">
                <a:latin typeface="Times New Roman"/>
                <a:cs typeface="Times New Roman"/>
              </a:rPr>
              <a:t>10:10, </a:t>
            </a:r>
            <a:r>
              <a:rPr sz="1200" spc="-5"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15" dirty="0">
                <a:latin typeface="Times New Roman"/>
                <a:cs typeface="Times New Roman"/>
              </a:rPr>
              <a:t>J</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Ve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He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85"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ne </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7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b</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5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40" dirty="0">
                <a:latin typeface="Times New Roman"/>
                <a:cs typeface="Times New Roman"/>
              </a:rPr>
              <a:t>f</a:t>
            </a:r>
            <a:r>
              <a:rPr sz="1200" spc="10" dirty="0">
                <a:latin typeface="Times New Roman"/>
                <a:cs typeface="Times New Roman"/>
              </a:rPr>
              <a:t>.</a:t>
            </a:r>
            <a:r>
              <a:rPr sz="1200" dirty="0">
                <a:latin typeface="Times New Roman"/>
                <a:cs typeface="Times New Roman"/>
              </a:rPr>
              <a:t>”</a:t>
            </a:r>
            <a:r>
              <a:rPr sz="1200" spc="55" dirty="0">
                <a:latin typeface="Times New Roman"/>
                <a:cs typeface="Times New Roman"/>
              </a:rPr>
              <a:t> </a:t>
            </a:r>
            <a:r>
              <a:rPr sz="1200" spc="-30"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du</a:t>
            </a:r>
            <a:r>
              <a:rPr sz="1200" spc="20" dirty="0">
                <a:latin typeface="Times New Roman"/>
                <a:cs typeface="Times New Roman"/>
              </a:rPr>
              <a:t>o</a:t>
            </a:r>
            <a:r>
              <a:rPr sz="1200" dirty="0">
                <a:latin typeface="Times New Roman"/>
                <a:cs typeface="Times New Roman"/>
              </a:rPr>
              <a:t>us</a:t>
            </a:r>
            <a:r>
              <a:rPr sz="1200" spc="95"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e</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a:t>
            </a:r>
            <a:r>
              <a:rPr sz="1200" spc="7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80"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p</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y </a:t>
            </a:r>
            <a:r>
              <a:rPr sz="1200" spc="-5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 </a:t>
            </a:r>
            <a:r>
              <a:rPr sz="1200" spc="-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 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b</a:t>
            </a:r>
            <a:r>
              <a:rPr sz="1200" spc="30" dirty="0">
                <a:latin typeface="Times New Roman"/>
                <a:cs typeface="Times New Roman"/>
              </a:rPr>
              <a:t>r</a:t>
            </a:r>
            <a:r>
              <a:rPr sz="1200" dirty="0">
                <a:latin typeface="Times New Roman"/>
                <a:cs typeface="Times New Roman"/>
              </a:rPr>
              <a:t>il</a:t>
            </a:r>
            <a:r>
              <a:rPr sz="1200" spc="-25" dirty="0">
                <a:latin typeface="Times New Roman"/>
                <a:cs typeface="Times New Roman"/>
              </a:rPr>
              <a:t>li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a:t>
            </a:r>
            <a:r>
              <a:rPr sz="1200" spc="-5" dirty="0">
                <a:latin typeface="Times New Roman"/>
                <a:cs typeface="Times New Roman"/>
              </a:rPr>
              <a:t>es 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ou</a:t>
            </a:r>
            <a:r>
              <a:rPr sz="1200" spc="10" dirty="0">
                <a:latin typeface="Times New Roman"/>
                <a:cs typeface="Times New Roman"/>
              </a:rPr>
              <a:t>s</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by</a:t>
            </a:r>
            <a:r>
              <a:rPr sz="1200" spc="-15" dirty="0">
                <a:latin typeface="Times New Roman"/>
                <a:cs typeface="Times New Roman"/>
              </a:rPr>
              <a:t> </a:t>
            </a:r>
            <a:r>
              <a:rPr sz="1200" spc="-5" dirty="0">
                <a:latin typeface="Times New Roman"/>
                <a:cs typeface="Times New Roman"/>
              </a:rPr>
              <a:t>ca</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y</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s to</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er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to</a:t>
            </a:r>
            <a:r>
              <a:rPr sz="1200" spc="-15"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ll</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950">
              <a:latin typeface="Times New Roman"/>
              <a:cs typeface="Times New Roman"/>
            </a:endParaRPr>
          </a:p>
          <a:p>
            <a:pPr marL="12700" marR="5080" algn="just">
              <a:lnSpc>
                <a:spcPct val="95800"/>
              </a:lnSpc>
            </a:pPr>
            <a:r>
              <a:rPr sz="1200" spc="10"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I </a:t>
            </a:r>
            <a:r>
              <a:rPr sz="1200" spc="-2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a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1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m</a:t>
            </a:r>
            <a:r>
              <a:rPr sz="1200" dirty="0">
                <a:latin typeface="Times New Roman"/>
                <a:cs typeface="Times New Roman"/>
              </a:rPr>
              <a:t>y </a:t>
            </a:r>
            <a:r>
              <a:rPr sz="1200" spc="-5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I </a:t>
            </a:r>
            <a:r>
              <a:rPr sz="1200" spc="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s</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to </a:t>
            </a:r>
            <a:r>
              <a:rPr sz="1200" spc="20" dirty="0">
                <a:latin typeface="Times New Roman"/>
                <a:cs typeface="Times New Roman"/>
              </a:rPr>
              <a:t> </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 </a:t>
            </a:r>
            <a:r>
              <a:rPr sz="1200" spc="-25" dirty="0">
                <a:latin typeface="Times New Roman"/>
                <a:cs typeface="Times New Roman"/>
              </a:rPr>
              <a:t> m</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dirty="0">
                <a:latin typeface="Times New Roman"/>
                <a:cs typeface="Times New Roman"/>
              </a:rPr>
              <a:t>my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  </a:t>
            </a:r>
            <a:r>
              <a:rPr sz="1200" spc="-75" dirty="0">
                <a:latin typeface="Times New Roman"/>
                <a:cs typeface="Times New Roman"/>
              </a:rPr>
              <a:t> </a:t>
            </a:r>
            <a:r>
              <a:rPr sz="1200" dirty="0">
                <a:latin typeface="Times New Roman"/>
                <a:cs typeface="Times New Roman"/>
              </a:rPr>
              <a:t>I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9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60" dirty="0">
                <a:latin typeface="Times New Roman"/>
                <a:cs typeface="Times New Roman"/>
              </a:rPr>
              <a:t> </a:t>
            </a:r>
            <a:r>
              <a:rPr sz="1200" dirty="0">
                <a:latin typeface="Times New Roman"/>
                <a:cs typeface="Times New Roman"/>
              </a:rPr>
              <a:t>my  </a:t>
            </a:r>
            <a:r>
              <a:rPr sz="1200" spc="-135" dirty="0">
                <a:latin typeface="Times New Roman"/>
                <a:cs typeface="Times New Roman"/>
              </a:rPr>
              <a:t> </a:t>
            </a:r>
            <a:r>
              <a:rPr sz="1200" spc="20" dirty="0">
                <a:latin typeface="Times New Roman"/>
                <a:cs typeface="Times New Roman"/>
              </a:rPr>
              <a:t>p</a:t>
            </a:r>
            <a:r>
              <a:rPr sz="1200" spc="-5" dirty="0">
                <a:latin typeface="Times New Roman"/>
                <a:cs typeface="Times New Roman"/>
              </a:rPr>
              <a:t>ee</a:t>
            </a:r>
            <a:r>
              <a:rPr sz="1200" spc="5" dirty="0">
                <a:latin typeface="Times New Roman"/>
                <a:cs typeface="Times New Roman"/>
              </a:rPr>
              <a:t>r</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8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v</a:t>
            </a:r>
            <a:r>
              <a:rPr sz="1200" spc="20" dirty="0">
                <a:latin typeface="Times New Roman"/>
                <a:cs typeface="Times New Roman"/>
              </a:rPr>
              <a:t>o</a:t>
            </a:r>
            <a:r>
              <a:rPr sz="1200" spc="-50" dirty="0">
                <a:latin typeface="Times New Roman"/>
                <a:cs typeface="Times New Roman"/>
              </a:rPr>
              <a:t>i</a:t>
            </a:r>
            <a:r>
              <a:rPr sz="1200" dirty="0">
                <a:latin typeface="Times New Roman"/>
                <a:cs typeface="Times New Roman"/>
              </a:rPr>
              <a:t>d.</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bj</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pu</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us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nk</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wa</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7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h</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114"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ly</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I </a:t>
            </a:r>
            <a:r>
              <a:rPr sz="1200" spc="-9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2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t>
            </a:r>
            <a:r>
              <a:rPr sz="1200" spc="-5" dirty="0">
                <a:latin typeface="Times New Roman"/>
                <a:cs typeface="Times New Roman"/>
              </a:rPr>
              <a:t>H</a:t>
            </a:r>
            <a:r>
              <a:rPr sz="1200" spc="-10" dirty="0">
                <a:latin typeface="Times New Roman"/>
                <a:cs typeface="Times New Roman"/>
              </a:rPr>
              <a:t>BC</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30"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30" dirty="0">
                <a:latin typeface="Times New Roman"/>
                <a:cs typeface="Times New Roman"/>
              </a:rPr>
              <a:t>W</a:t>
            </a:r>
            <a:r>
              <a:rPr sz="1200" spc="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z</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a:t>
            </a:r>
            <a:r>
              <a:rPr sz="1200" dirty="0">
                <a:latin typeface="Times New Roman"/>
                <a:cs typeface="Times New Roman"/>
              </a:rPr>
              <a:t>1999) </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ib</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l </a:t>
            </a:r>
            <a:r>
              <a:rPr sz="1200" spc="-5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o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i="1" dirty="0">
                <a:latin typeface="Times New Roman"/>
                <a:cs typeface="Times New Roman"/>
              </a:rPr>
              <a:t>Subt</a:t>
            </a:r>
            <a:r>
              <a:rPr sz="1200" i="1" spc="-15" dirty="0">
                <a:latin typeface="Times New Roman"/>
                <a:cs typeface="Times New Roman"/>
              </a:rPr>
              <a:t>r</a:t>
            </a:r>
            <a:r>
              <a:rPr sz="1200" i="1" spc="20"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v</a:t>
            </a:r>
            <a:r>
              <a:rPr sz="1200" i="1" dirty="0">
                <a:latin typeface="Times New Roman"/>
                <a:cs typeface="Times New Roman"/>
              </a:rPr>
              <a:t>e S</a:t>
            </a:r>
            <a:r>
              <a:rPr sz="1200" i="1" spc="-5" dirty="0">
                <a:latin typeface="Times New Roman"/>
                <a:cs typeface="Times New Roman"/>
              </a:rPr>
              <a:t>c</a:t>
            </a:r>
            <a:r>
              <a:rPr sz="1200" i="1" dirty="0">
                <a:latin typeface="Times New Roman"/>
                <a:cs typeface="Times New Roman"/>
              </a:rPr>
              <a:t>hooling:</a:t>
            </a:r>
            <a:r>
              <a:rPr sz="1200" i="1" spc="114" dirty="0">
                <a:latin typeface="Times New Roman"/>
                <a:cs typeface="Times New Roman"/>
              </a:rPr>
              <a:t> </a:t>
            </a:r>
            <a:r>
              <a:rPr sz="1200" i="1" spc="-5" dirty="0">
                <a:latin typeface="Times New Roman"/>
                <a:cs typeface="Times New Roman"/>
              </a:rPr>
              <a:t>U</a:t>
            </a:r>
            <a:r>
              <a:rPr sz="1200" i="1" spc="10" dirty="0">
                <a:latin typeface="Times New Roman"/>
                <a:cs typeface="Times New Roman"/>
              </a:rPr>
              <a:t>.</a:t>
            </a:r>
            <a:r>
              <a:rPr sz="1200" i="1" spc="-25" dirty="0">
                <a:latin typeface="Times New Roman"/>
                <a:cs typeface="Times New Roman"/>
              </a:rPr>
              <a:t>S</a:t>
            </a:r>
            <a:r>
              <a:rPr sz="1200" i="1" dirty="0">
                <a:latin typeface="Times New Roman"/>
                <a:cs typeface="Times New Roman"/>
              </a:rPr>
              <a:t>.</a:t>
            </a:r>
            <a:r>
              <a:rPr sz="1200" i="1" spc="95" dirty="0">
                <a:latin typeface="Times New Roman"/>
                <a:cs typeface="Times New Roman"/>
              </a:rPr>
              <a:t> </a:t>
            </a:r>
            <a:r>
              <a:rPr sz="1200" i="1" spc="5" dirty="0">
                <a:latin typeface="Times New Roman"/>
                <a:cs typeface="Times New Roman"/>
              </a:rPr>
              <a:t>M</a:t>
            </a:r>
            <a:r>
              <a:rPr sz="1200" i="1" spc="-5" dirty="0">
                <a:latin typeface="Times New Roman"/>
                <a:cs typeface="Times New Roman"/>
              </a:rPr>
              <a:t>ex</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5" dirty="0">
                <a:latin typeface="Times New Roman"/>
                <a:cs typeface="Times New Roman"/>
              </a:rPr>
              <a:t> </a:t>
            </a:r>
            <a:r>
              <a:rPr sz="1200" i="1" spc="-20" dirty="0">
                <a:latin typeface="Times New Roman"/>
                <a:cs typeface="Times New Roman"/>
              </a:rPr>
              <a:t>Y</a:t>
            </a:r>
            <a:r>
              <a:rPr sz="1200" i="1" dirty="0">
                <a:latin typeface="Times New Roman"/>
                <a:cs typeface="Times New Roman"/>
              </a:rPr>
              <a:t>outh</a:t>
            </a:r>
            <a:r>
              <a:rPr sz="1200" i="1" spc="105"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dirty="0">
                <a:latin typeface="Times New Roman"/>
                <a:cs typeface="Times New Roman"/>
              </a:rPr>
              <a:t>the</a:t>
            </a:r>
            <a:r>
              <a:rPr sz="1200" i="1" spc="100" dirty="0">
                <a:latin typeface="Times New Roman"/>
                <a:cs typeface="Times New Roman"/>
              </a:rPr>
              <a:t> </a:t>
            </a:r>
            <a:r>
              <a:rPr sz="1200" i="1" spc="-15" dirty="0">
                <a:latin typeface="Times New Roman"/>
                <a:cs typeface="Times New Roman"/>
              </a:rPr>
              <a:t>P</a:t>
            </a:r>
            <a:r>
              <a:rPr sz="1200" i="1" dirty="0">
                <a:latin typeface="Times New Roman"/>
                <a:cs typeface="Times New Roman"/>
              </a:rPr>
              <a:t>oliti</a:t>
            </a:r>
            <a:r>
              <a:rPr sz="1200" i="1" spc="-5" dirty="0">
                <a:latin typeface="Times New Roman"/>
                <a:cs typeface="Times New Roman"/>
              </a:rPr>
              <a:t>c</a:t>
            </a:r>
            <a:r>
              <a:rPr sz="1200" i="1" dirty="0">
                <a:latin typeface="Times New Roman"/>
                <a:cs typeface="Times New Roman"/>
              </a:rPr>
              <a:t>s</a:t>
            </a:r>
            <a:r>
              <a:rPr sz="1200" i="1" spc="9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10" dirty="0">
                <a:latin typeface="Times New Roman"/>
                <a:cs typeface="Times New Roman"/>
              </a:rPr>
              <a:t> </a:t>
            </a:r>
            <a:r>
              <a:rPr sz="1200" i="1" spc="-10" dirty="0">
                <a:latin typeface="Times New Roman"/>
                <a:cs typeface="Times New Roman"/>
              </a:rPr>
              <a:t>C</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ing</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z</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M</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a:t>
            </a:r>
            <a:r>
              <a:rPr sz="1200" dirty="0">
                <a:latin typeface="Times New Roman"/>
                <a:cs typeface="Times New Roman"/>
              </a:rPr>
              <a:t>ng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 </a:t>
            </a:r>
            <a:r>
              <a:rPr sz="1200" spc="10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e</a:t>
            </a:r>
            <a:r>
              <a:rPr sz="1200" spc="-15" dirty="0">
                <a:latin typeface="Times New Roman"/>
                <a:cs typeface="Times New Roman"/>
              </a:rPr>
              <a:t>ss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dirty="0">
                <a:latin typeface="Times New Roman"/>
                <a:cs typeface="Times New Roman"/>
              </a:rPr>
              <a:t>my </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ch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lin</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t</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60" dirty="0">
                <a:latin typeface="Times New Roman"/>
                <a:cs typeface="Times New Roman"/>
              </a:rPr>
              <a:t> </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b</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5"/>
              </a:spcBef>
            </a:pPr>
            <a:endParaRPr sz="950">
              <a:latin typeface="Times New Roman"/>
              <a:cs typeface="Times New Roman"/>
            </a:endParaRPr>
          </a:p>
          <a:p>
            <a:pPr marL="12700" marR="6985" algn="just">
              <a:lnSpc>
                <a:spcPct val="957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2011–2012 </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81</a:t>
            </a:r>
            <a:r>
              <a:rPr sz="1200" spc="70" dirty="0">
                <a:latin typeface="Times New Roman"/>
                <a:cs typeface="Times New Roman"/>
              </a:rPr>
              <a:t>9</a:t>
            </a:r>
            <a:r>
              <a:rPr sz="1200" spc="-7" baseline="38194" dirty="0">
                <a:latin typeface="Times New Roman"/>
                <a:cs typeface="Times New Roman"/>
                <a:hlinkClick r:id="rId3" action="ppaction://hlinksldjump"/>
              </a:rPr>
              <a:t>3</a:t>
            </a:r>
            <a:r>
              <a:rPr sz="1200" baseline="38194" dirty="0">
                <a:latin typeface="Times New Roman"/>
                <a:cs typeface="Times New Roman"/>
              </a:rPr>
              <a:t> </a:t>
            </a:r>
            <a:r>
              <a:rPr sz="1200" spc="-82" baseline="38194"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cs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15</a:t>
            </a:r>
            <a:r>
              <a:rPr sz="1200" spc="10" dirty="0">
                <a:latin typeface="Times New Roman"/>
                <a:cs typeface="Times New Roman"/>
              </a:rPr>
              <a:t>,</a:t>
            </a:r>
            <a:r>
              <a:rPr sz="1200" dirty="0">
                <a:latin typeface="Times New Roman"/>
                <a:cs typeface="Times New Roman"/>
              </a:rPr>
              <a:t>993</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U</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2013)</a:t>
            </a:r>
            <a:r>
              <a:rPr sz="1200" spc="2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ac</a:t>
            </a:r>
            <a:r>
              <a:rPr sz="1200" spc="1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30" dirty="0">
                <a:latin typeface="Times New Roman"/>
                <a:cs typeface="Times New Roman"/>
              </a:rPr>
              <a:t> </a:t>
            </a:r>
            <a:r>
              <a:rPr sz="1200" spc="-25" dirty="0">
                <a:latin typeface="Times New Roman"/>
                <a:cs typeface="Times New Roman"/>
              </a:rPr>
              <a:t>y</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pp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x</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5</a:t>
            </a:r>
            <a:r>
              <a:rPr sz="1200" spc="10" dirty="0">
                <a:latin typeface="Times New Roman"/>
                <a:cs typeface="Times New Roman"/>
              </a:rPr>
              <a:t>.</a:t>
            </a:r>
            <a:r>
              <a:rPr sz="1200" dirty="0">
                <a:latin typeface="Times New Roman"/>
                <a:cs typeface="Times New Roman"/>
              </a:rPr>
              <a:t>12</a:t>
            </a:r>
            <a:r>
              <a:rPr sz="1200" spc="5" dirty="0">
                <a:latin typeface="Times New Roman"/>
                <a:cs typeface="Times New Roman"/>
              </a:rPr>
              <a:t>%</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a:t>
            </a:r>
            <a:r>
              <a:rPr sz="1200" spc="80" dirty="0">
                <a:latin typeface="Times New Roman"/>
                <a:cs typeface="Times New Roman"/>
              </a:rPr>
              <a:t>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y</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ur </a:t>
            </a:r>
            <a:r>
              <a:rPr sz="1200" spc="-14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5" dirty="0">
                <a:latin typeface="Times New Roman"/>
                <a:cs typeface="Times New Roman"/>
              </a:rPr>
              <a:t>He</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tt</a:t>
            </a:r>
            <a:r>
              <a:rPr sz="1200" dirty="0">
                <a:latin typeface="Times New Roman"/>
                <a:cs typeface="Times New Roman"/>
              </a:rPr>
              <a:t>, 1997</a:t>
            </a:r>
            <a:r>
              <a:rPr sz="1200" spc="5" dirty="0">
                <a:latin typeface="Times New Roman"/>
                <a:cs typeface="Times New Roman"/>
              </a:rPr>
              <a:t>)</a:t>
            </a:r>
            <a:r>
              <a:rPr sz="1200" dirty="0">
                <a:latin typeface="Times New Roman"/>
                <a:cs typeface="Times New Roman"/>
              </a:rPr>
              <a:t>. </a:t>
            </a:r>
            <a:r>
              <a:rPr sz="1200" spc="130"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ly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5" dirty="0">
                <a:latin typeface="Times New Roman"/>
                <a:cs typeface="Times New Roman"/>
              </a:rPr>
              <a:t>r</a:t>
            </a:r>
            <a:r>
              <a:rPr sz="120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dirty="0">
                <a:latin typeface="Times New Roman"/>
                <a:cs typeface="Times New Roman"/>
              </a:rPr>
              <a:t>tt</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26"/>
              </a:spcBef>
            </a:pPr>
            <a:endParaRPr sz="950">
              <a:latin typeface="Times New Roman"/>
              <a:cs typeface="Times New Roman"/>
            </a:endParaRPr>
          </a:p>
          <a:p>
            <a:pPr marL="12700" marR="6985" algn="just">
              <a:lnSpc>
                <a:spcPct val="95600"/>
              </a:lnSpc>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p</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t>
            </a:r>
            <a:r>
              <a:rPr sz="1200" dirty="0">
                <a:latin typeface="Times New Roman"/>
                <a:cs typeface="Times New Roman"/>
              </a:rPr>
              <a:t>hy</a:t>
            </a:r>
            <a:r>
              <a:rPr sz="1200" spc="3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15" dirty="0">
                <a:latin typeface="Times New Roman"/>
                <a:cs typeface="Times New Roman"/>
              </a:rPr>
              <a:t>s</a:t>
            </a:r>
            <a:r>
              <a:rPr sz="1200" dirty="0">
                <a:latin typeface="Times New Roman"/>
                <a:cs typeface="Times New Roman"/>
              </a:rPr>
              <a:t>e to </a:t>
            </a:r>
            <a:r>
              <a:rPr sz="1200" spc="-1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li</a:t>
            </a:r>
            <a:r>
              <a:rPr sz="1200" dirty="0">
                <a:latin typeface="Times New Roman"/>
                <a:cs typeface="Times New Roman"/>
              </a:rPr>
              <a:t>ne </a:t>
            </a:r>
            <a:r>
              <a:rPr sz="1200" spc="-15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7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is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a:t>
            </a:r>
            <a:r>
              <a:rPr sz="1200" spc="11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u</a:t>
            </a:r>
            <a:r>
              <a:rPr sz="1200" dirty="0">
                <a:latin typeface="Times New Roman"/>
                <a:cs typeface="Times New Roman"/>
              </a:rPr>
              <a:t>ni</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7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i</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5" dirty="0">
                <a:latin typeface="Times New Roman"/>
                <a:cs typeface="Times New Roman"/>
              </a:rPr>
              <a:t>ec</a:t>
            </a:r>
            <a:r>
              <a:rPr sz="1200" spc="-25" dirty="0">
                <a:latin typeface="Times New Roman"/>
                <a:cs typeface="Times New Roman"/>
              </a:rPr>
              <a:t>hn</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ee</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cs </a:t>
            </a:r>
            <a:r>
              <a:rPr sz="1200" spc="5" dirty="0">
                <a:latin typeface="Times New Roman"/>
                <a:cs typeface="Times New Roman"/>
              </a:rPr>
              <a:t>(</a:t>
            </a:r>
            <a:r>
              <a:rPr sz="1200" dirty="0">
                <a:latin typeface="Times New Roman"/>
                <a:cs typeface="Times New Roman"/>
              </a:rPr>
              <a:t>S</a:t>
            </a:r>
            <a:r>
              <a:rPr sz="1200" spc="10" dirty="0">
                <a:latin typeface="Times New Roman"/>
                <a:cs typeface="Times New Roman"/>
              </a:rPr>
              <a:t>TE</a:t>
            </a:r>
            <a:r>
              <a:rPr sz="1200" spc="-15" dirty="0">
                <a:latin typeface="Times New Roman"/>
                <a:cs typeface="Times New Roman"/>
              </a:rPr>
              <a:t>M</a:t>
            </a:r>
            <a:r>
              <a:rPr sz="1200" dirty="0">
                <a:latin typeface="Times New Roman"/>
                <a:cs typeface="Times New Roman"/>
              </a:rPr>
              <a:t>)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g</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25" dirty="0">
                <a:latin typeface="Times New Roman"/>
                <a:cs typeface="Times New Roman"/>
              </a:rPr>
              <a:t>p</a:t>
            </a:r>
            <a:r>
              <a:rPr sz="1200" spc="-20" dirty="0">
                <a:latin typeface="Times New Roman"/>
                <a:cs typeface="Times New Roman"/>
              </a:rPr>
              <a:t>r</a:t>
            </a:r>
            <a:r>
              <a:rPr sz="1200" dirty="0">
                <a:latin typeface="Times New Roman"/>
                <a:cs typeface="Times New Roman"/>
              </a:rPr>
              <a:t>o</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S</a:t>
            </a:r>
            <a:r>
              <a:rPr sz="1200" spc="10" dirty="0">
                <a:latin typeface="Times New Roman"/>
                <a:cs typeface="Times New Roman"/>
              </a:rPr>
              <a:t>TE</a:t>
            </a:r>
            <a:r>
              <a:rPr sz="1200" dirty="0">
                <a:latin typeface="Times New Roman"/>
                <a:cs typeface="Times New Roman"/>
              </a:rPr>
              <a:t>M </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S</a:t>
            </a:r>
            <a:r>
              <a:rPr sz="1200" spc="-15" dirty="0">
                <a:latin typeface="Times New Roman"/>
                <a:cs typeface="Times New Roman"/>
              </a:rPr>
              <a:t>T</a:t>
            </a:r>
            <a:r>
              <a:rPr sz="1200" spc="10" dirty="0">
                <a:latin typeface="Times New Roman"/>
                <a:cs typeface="Times New Roman"/>
              </a:rPr>
              <a:t>E</a:t>
            </a:r>
            <a:r>
              <a:rPr sz="1200" dirty="0">
                <a:latin typeface="Times New Roman"/>
                <a:cs typeface="Times New Roman"/>
              </a:rPr>
              <a:t>M </a:t>
            </a:r>
            <a:r>
              <a:rPr sz="1200" spc="20" dirty="0">
                <a:latin typeface="Times New Roman"/>
                <a:cs typeface="Times New Roman"/>
              </a:rPr>
              <a:t>p</a:t>
            </a:r>
            <a:r>
              <a:rPr sz="1200" spc="-50" dirty="0">
                <a:latin typeface="Times New Roman"/>
                <a:cs typeface="Times New Roman"/>
              </a:rPr>
              <a:t>i</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a:t>
            </a:r>
            <a:r>
              <a:rPr sz="1200" spc="5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p</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endParaRPr sz="1200">
              <a:latin typeface="Times New Roman"/>
              <a:cs typeface="Times New Roman"/>
            </a:endParaRPr>
          </a:p>
          <a:p>
            <a:pPr>
              <a:lnSpc>
                <a:spcPct val="100000"/>
              </a:lnSpc>
              <a:spcBef>
                <a:spcPts val="57"/>
              </a:spcBef>
            </a:pPr>
            <a:endParaRPr sz="1300">
              <a:latin typeface="Times New Roman"/>
              <a:cs typeface="Times New Roman"/>
            </a:endParaRPr>
          </a:p>
          <a:p>
            <a:pPr marL="12700" marR="7620" indent="-635" algn="just">
              <a:lnSpc>
                <a:spcPts val="1150"/>
              </a:lnSpc>
            </a:pPr>
            <a:r>
              <a:rPr sz="975" spc="-7" baseline="38461" dirty="0">
                <a:latin typeface="Times New Roman"/>
                <a:cs typeface="Times New Roman"/>
              </a:rPr>
              <a:t>3 </a:t>
            </a:r>
            <a:r>
              <a:rPr sz="975" spc="-75" baseline="38461"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20" dirty="0">
                <a:latin typeface="Times New Roman"/>
                <a:cs typeface="Times New Roman"/>
              </a:rPr>
              <a:t> </a:t>
            </a:r>
            <a:r>
              <a:rPr sz="1000" dirty="0">
                <a:latin typeface="Times New Roman"/>
                <a:cs typeface="Times New Roman"/>
              </a:rPr>
              <a:t>2011–</a:t>
            </a:r>
            <a:r>
              <a:rPr sz="1000" spc="-25" dirty="0">
                <a:latin typeface="Times New Roman"/>
                <a:cs typeface="Times New Roman"/>
              </a:rPr>
              <a:t>2</a:t>
            </a:r>
            <a:r>
              <a:rPr sz="1000" dirty="0">
                <a:latin typeface="Times New Roman"/>
                <a:cs typeface="Times New Roman"/>
              </a:rPr>
              <a:t>012</a:t>
            </a:r>
            <a:r>
              <a:rPr sz="1000" spc="35" dirty="0">
                <a:latin typeface="Times New Roman"/>
                <a:cs typeface="Times New Roman"/>
              </a:rPr>
              <a:t> </a:t>
            </a:r>
            <a:r>
              <a:rPr sz="1000" dirty="0">
                <a:latin typeface="Times New Roman"/>
                <a:cs typeface="Times New Roman"/>
              </a:rPr>
              <a:t>d</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a</a:t>
            </a:r>
            <a:r>
              <a:rPr sz="1000" spc="45" dirty="0">
                <a:latin typeface="Times New Roman"/>
                <a:cs typeface="Times New Roman"/>
              </a:rPr>
              <a:t> </a:t>
            </a:r>
            <a:r>
              <a:rPr sz="1000" spc="-35" dirty="0">
                <a:latin typeface="Times New Roman"/>
                <a:cs typeface="Times New Roman"/>
              </a:rPr>
              <a:t>s</a:t>
            </a:r>
            <a:r>
              <a:rPr sz="1000" spc="20" dirty="0">
                <a:latin typeface="Times New Roman"/>
                <a:cs typeface="Times New Roman"/>
              </a:rPr>
              <a:t>h</a:t>
            </a:r>
            <a:r>
              <a:rPr sz="1000" spc="-25" dirty="0">
                <a:latin typeface="Times New Roman"/>
                <a:cs typeface="Times New Roman"/>
              </a:rPr>
              <a:t>o</a:t>
            </a:r>
            <a:r>
              <a:rPr sz="1000" dirty="0">
                <a:latin typeface="Times New Roman"/>
                <a:cs typeface="Times New Roman"/>
              </a:rPr>
              <a:t>w</a:t>
            </a:r>
            <a:r>
              <a:rPr sz="1000" spc="3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spc="-20" dirty="0">
                <a:latin typeface="Times New Roman"/>
                <a:cs typeface="Times New Roman"/>
              </a:rPr>
              <a:t>a</a:t>
            </a:r>
            <a:r>
              <a:rPr sz="1000" dirty="0">
                <a:latin typeface="Times New Roman"/>
                <a:cs typeface="Times New Roman"/>
              </a:rPr>
              <a:t>t</a:t>
            </a:r>
            <a:r>
              <a:rPr sz="1000" spc="65" dirty="0">
                <a:latin typeface="Times New Roman"/>
                <a:cs typeface="Times New Roman"/>
              </a:rPr>
              <a:t> </a:t>
            </a:r>
            <a:r>
              <a:rPr sz="1000" spc="-25" dirty="0">
                <a:latin typeface="Times New Roman"/>
                <a:cs typeface="Times New Roman"/>
              </a:rPr>
              <a:t>4</a:t>
            </a:r>
            <a:r>
              <a:rPr sz="1000" dirty="0">
                <a:latin typeface="Times New Roman"/>
                <a:cs typeface="Times New Roman"/>
              </a:rPr>
              <a:t>15</a:t>
            </a:r>
            <a:r>
              <a:rPr sz="1000" spc="60" dirty="0">
                <a:latin typeface="Times New Roman"/>
                <a:cs typeface="Times New Roman"/>
              </a:rPr>
              <a:t> </a:t>
            </a:r>
            <a:r>
              <a:rPr sz="1000" spc="-25" dirty="0">
                <a:latin typeface="Times New Roman"/>
                <a:cs typeface="Times New Roman"/>
              </a:rPr>
              <a:t>B</a:t>
            </a:r>
            <a:r>
              <a:rPr sz="1000" spc="5" dirty="0">
                <a:latin typeface="Times New Roman"/>
                <a:cs typeface="Times New Roman"/>
              </a:rPr>
              <a:t>la</a:t>
            </a:r>
            <a:r>
              <a:rPr sz="1000" spc="-20" dirty="0">
                <a:latin typeface="Times New Roman"/>
                <a:cs typeface="Times New Roman"/>
              </a:rPr>
              <a:t>c</a:t>
            </a:r>
            <a:r>
              <a:rPr sz="1000" dirty="0">
                <a:latin typeface="Times New Roman"/>
                <a:cs typeface="Times New Roman"/>
              </a:rPr>
              <a:t>k</a:t>
            </a:r>
            <a:r>
              <a:rPr sz="1000" spc="35" dirty="0">
                <a:latin typeface="Times New Roman"/>
                <a:cs typeface="Times New Roman"/>
              </a:rPr>
              <a:t> </a:t>
            </a:r>
            <a:r>
              <a:rPr sz="1000" spc="-25" dirty="0">
                <a:latin typeface="Times New Roman"/>
                <a:cs typeface="Times New Roman"/>
              </a:rPr>
              <a:t>o</a:t>
            </a:r>
            <a:r>
              <a:rPr sz="1000" dirty="0">
                <a:latin typeface="Times New Roman"/>
                <a:cs typeface="Times New Roman"/>
              </a:rPr>
              <a:t>r</a:t>
            </a:r>
            <a:r>
              <a:rPr sz="1000" spc="85" dirty="0">
                <a:latin typeface="Times New Roman"/>
                <a:cs typeface="Times New Roman"/>
              </a:rPr>
              <a:t> </a:t>
            </a:r>
            <a:r>
              <a:rPr sz="1000" spc="-10" dirty="0">
                <a:latin typeface="Times New Roman"/>
                <a:cs typeface="Times New Roman"/>
              </a:rPr>
              <a:t>A</a:t>
            </a:r>
            <a:r>
              <a:rPr sz="1000" spc="-50"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60"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20" dirty="0">
                <a:latin typeface="Times New Roman"/>
                <a:cs typeface="Times New Roman"/>
              </a:rPr>
              <a:t>ic</a:t>
            </a:r>
            <a:r>
              <a:rPr sz="1000" spc="5" dirty="0">
                <a:latin typeface="Times New Roman"/>
                <a:cs typeface="Times New Roman"/>
              </a:rPr>
              <a:t>a</a:t>
            </a:r>
            <a:r>
              <a:rPr sz="1000" dirty="0">
                <a:latin typeface="Times New Roman"/>
                <a:cs typeface="Times New Roman"/>
              </a:rPr>
              <a:t>n</a:t>
            </a:r>
            <a:r>
              <a:rPr sz="1000" spc="60" dirty="0">
                <a:latin typeface="Times New Roman"/>
                <a:cs typeface="Times New Roman"/>
              </a:rPr>
              <a:t> </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n</a:t>
            </a:r>
            <a:r>
              <a:rPr sz="1000" spc="60" dirty="0">
                <a:latin typeface="Times New Roman"/>
                <a:cs typeface="Times New Roman"/>
              </a:rPr>
              <a:t> </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d</a:t>
            </a:r>
            <a:r>
              <a:rPr sz="1000" spc="35" dirty="0">
                <a:latin typeface="Times New Roman"/>
                <a:cs typeface="Times New Roman"/>
              </a:rPr>
              <a:t> </a:t>
            </a:r>
            <a:r>
              <a:rPr sz="1000" spc="-20" dirty="0">
                <a:latin typeface="Times New Roman"/>
                <a:cs typeface="Times New Roman"/>
              </a:rPr>
              <a:t>a</a:t>
            </a:r>
            <a:r>
              <a:rPr sz="1000" dirty="0">
                <a:latin typeface="Times New Roman"/>
                <a:cs typeface="Times New Roman"/>
              </a:rPr>
              <a:t>n</a:t>
            </a:r>
            <a:r>
              <a:rPr sz="1000" spc="85" dirty="0">
                <a:latin typeface="Times New Roman"/>
                <a:cs typeface="Times New Roman"/>
              </a:rPr>
              <a:t> </a:t>
            </a:r>
            <a:r>
              <a:rPr sz="1000" spc="-25" dirty="0">
                <a:latin typeface="Times New Roman"/>
                <a:cs typeface="Times New Roman"/>
              </a:rPr>
              <a:t>u</a:t>
            </a:r>
            <a:r>
              <a:rPr sz="1000" dirty="0">
                <a:latin typeface="Times New Roman"/>
                <a:cs typeface="Times New Roman"/>
              </a:rPr>
              <a:t>nd</a:t>
            </a:r>
            <a:r>
              <a:rPr sz="1000" spc="-20" dirty="0">
                <a:latin typeface="Times New Roman"/>
                <a:cs typeface="Times New Roman"/>
              </a:rPr>
              <a:t>e</a:t>
            </a:r>
            <a:r>
              <a:rPr sz="1000" dirty="0">
                <a:latin typeface="Times New Roman"/>
                <a:cs typeface="Times New Roman"/>
              </a:rPr>
              <a:t>r</a:t>
            </a:r>
            <a:r>
              <a:rPr sz="1000" spc="-25" dirty="0">
                <a:latin typeface="Times New Roman"/>
                <a:cs typeface="Times New Roman"/>
              </a:rPr>
              <a:t>g</a:t>
            </a:r>
            <a:r>
              <a:rPr sz="1000" spc="20" dirty="0">
                <a:latin typeface="Times New Roman"/>
                <a:cs typeface="Times New Roman"/>
              </a:rPr>
              <a:t>r</a:t>
            </a:r>
            <a:r>
              <a:rPr sz="1000" spc="5" dirty="0">
                <a:latin typeface="Times New Roman"/>
                <a:cs typeface="Times New Roman"/>
              </a:rPr>
              <a:t>a</a:t>
            </a:r>
            <a:r>
              <a:rPr sz="1000" spc="-25" dirty="0">
                <a:latin typeface="Times New Roman"/>
                <a:cs typeface="Times New Roman"/>
              </a:rPr>
              <a:t>d</a:t>
            </a:r>
            <a:r>
              <a:rPr sz="1000" dirty="0">
                <a:latin typeface="Times New Roman"/>
                <a:cs typeface="Times New Roman"/>
              </a:rPr>
              <a:t>u</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e</a:t>
            </a:r>
            <a:r>
              <a:rPr sz="1000" spc="45"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25" dirty="0">
                <a:latin typeface="Times New Roman"/>
                <a:cs typeface="Times New Roman"/>
              </a:rPr>
              <a:t>g</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e</a:t>
            </a:r>
            <a:r>
              <a:rPr sz="1000" spc="4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6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ati</a:t>
            </a:r>
            <a:r>
              <a:rPr sz="1000" spc="-20" dirty="0">
                <a:latin typeface="Times New Roman"/>
                <a:cs typeface="Times New Roman"/>
              </a:rPr>
              <a:t>c</a:t>
            </a:r>
            <a:r>
              <a:rPr sz="1000" spc="-35" dirty="0">
                <a:latin typeface="Times New Roman"/>
                <a:cs typeface="Times New Roman"/>
              </a:rPr>
              <a:t>s</a:t>
            </a:r>
            <a:r>
              <a:rPr sz="100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dirty="0">
                <a:latin typeface="Times New Roman"/>
                <a:cs typeface="Times New Roman"/>
              </a:rPr>
              <a:t>404</a:t>
            </a:r>
            <a:r>
              <a:rPr sz="1000" spc="-10" dirty="0">
                <a:latin typeface="Times New Roman"/>
                <a:cs typeface="Times New Roman"/>
              </a:rPr>
              <a:t> </a:t>
            </a:r>
            <a:r>
              <a:rPr sz="1000" spc="-25" dirty="0">
                <a:latin typeface="Times New Roman"/>
                <a:cs typeface="Times New Roman"/>
              </a:rPr>
              <a:t>B</a:t>
            </a:r>
            <a:r>
              <a:rPr sz="1000" spc="5" dirty="0">
                <a:latin typeface="Times New Roman"/>
                <a:cs typeface="Times New Roman"/>
              </a:rPr>
              <a:t>la</a:t>
            </a:r>
            <a:r>
              <a:rPr sz="1000" spc="-20" dirty="0">
                <a:latin typeface="Times New Roman"/>
                <a:cs typeface="Times New Roman"/>
              </a:rPr>
              <a:t>c</a:t>
            </a:r>
            <a:r>
              <a:rPr sz="1000" dirty="0">
                <a:latin typeface="Times New Roman"/>
                <a:cs typeface="Times New Roman"/>
              </a:rPr>
              <a:t>k</a:t>
            </a:r>
            <a:r>
              <a:rPr sz="1000" spc="10" dirty="0">
                <a:latin typeface="Times New Roman"/>
                <a:cs typeface="Times New Roman"/>
              </a:rPr>
              <a:t> </a:t>
            </a:r>
            <a:r>
              <a:rPr sz="1000" spc="-25" dirty="0">
                <a:latin typeface="Times New Roman"/>
                <a:cs typeface="Times New Roman"/>
              </a:rPr>
              <a:t>o</a:t>
            </a:r>
            <a:r>
              <a:rPr sz="1000" dirty="0">
                <a:latin typeface="Times New Roman"/>
                <a:cs typeface="Times New Roman"/>
              </a:rPr>
              <a:t>r</a:t>
            </a:r>
            <a:r>
              <a:rPr sz="1000" spc="1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10" dirty="0">
                <a:latin typeface="Times New Roman"/>
                <a:cs typeface="Times New Roman"/>
              </a:rPr>
              <a:t> </a:t>
            </a:r>
            <a:r>
              <a:rPr sz="1000" spc="-35"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10" dirty="0">
                <a:latin typeface="Times New Roman"/>
                <a:cs typeface="Times New Roman"/>
              </a:rPr>
              <a:t> </a:t>
            </a:r>
            <a:r>
              <a:rPr sz="1000" spc="-35" dirty="0">
                <a:latin typeface="Times New Roman"/>
                <a:cs typeface="Times New Roman"/>
              </a:rPr>
              <a:t>w</a:t>
            </a:r>
            <a:r>
              <a:rPr sz="1000" spc="-25" dirty="0">
                <a:latin typeface="Times New Roman"/>
                <a:cs typeface="Times New Roman"/>
              </a:rPr>
              <a:t>o</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n</a:t>
            </a:r>
            <a:r>
              <a:rPr sz="1000" spc="35" dirty="0">
                <a:latin typeface="Times New Roman"/>
                <a:cs typeface="Times New Roman"/>
              </a:rPr>
              <a:t> </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a</a:t>
            </a:r>
            <a:r>
              <a:rPr sz="1000" dirty="0">
                <a:latin typeface="Times New Roman"/>
                <a:cs typeface="Times New Roman"/>
              </a:rPr>
              <a:t>n</a:t>
            </a:r>
            <a:r>
              <a:rPr sz="1000" spc="35" dirty="0">
                <a:latin typeface="Times New Roman"/>
                <a:cs typeface="Times New Roman"/>
              </a:rPr>
              <a:t> </a:t>
            </a:r>
            <a:r>
              <a:rPr sz="1000" spc="-25" dirty="0">
                <a:latin typeface="Times New Roman"/>
                <a:cs typeface="Times New Roman"/>
              </a:rPr>
              <a:t>u</a:t>
            </a:r>
            <a:r>
              <a:rPr sz="1000" dirty="0">
                <a:latin typeface="Times New Roman"/>
                <a:cs typeface="Times New Roman"/>
              </a:rPr>
              <a:t>nd</a:t>
            </a:r>
            <a:r>
              <a:rPr sz="1000" spc="-20" dirty="0">
                <a:latin typeface="Times New Roman"/>
                <a:cs typeface="Times New Roman"/>
              </a:rPr>
              <a:t>e</a:t>
            </a:r>
            <a:r>
              <a:rPr sz="1000" dirty="0">
                <a:latin typeface="Times New Roman"/>
                <a:cs typeface="Times New Roman"/>
              </a:rPr>
              <a:t>rgr</a:t>
            </a:r>
            <a:r>
              <a:rPr sz="1000" spc="5" dirty="0">
                <a:latin typeface="Times New Roman"/>
                <a:cs typeface="Times New Roman"/>
              </a:rPr>
              <a:t>a</a:t>
            </a:r>
            <a:r>
              <a:rPr sz="1000" dirty="0">
                <a:latin typeface="Times New Roman"/>
                <a:cs typeface="Times New Roman"/>
              </a:rPr>
              <a:t>d</a:t>
            </a:r>
            <a:r>
              <a:rPr sz="1000" spc="-25" dirty="0">
                <a:latin typeface="Times New Roman"/>
                <a:cs typeface="Times New Roman"/>
              </a:rPr>
              <a:t>u</a:t>
            </a:r>
            <a:r>
              <a:rPr sz="1000" spc="5" dirty="0">
                <a:latin typeface="Times New Roman"/>
                <a:cs typeface="Times New Roman"/>
              </a:rPr>
              <a:t>at</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25" dirty="0">
                <a:latin typeface="Times New Roman"/>
                <a:cs typeface="Times New Roman"/>
              </a:rPr>
              <a:t>g</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10" dirty="0">
                <a:latin typeface="Times New Roman"/>
                <a:cs typeface="Times New Roman"/>
              </a:rPr>
              <a:t> </a:t>
            </a:r>
            <a:r>
              <a:rPr sz="1000" spc="5" dirty="0">
                <a:latin typeface="Times New Roman"/>
                <a:cs typeface="Times New Roman"/>
              </a:rPr>
              <a:t>ma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p:txBody>
      </p:sp>
      <p:sp>
        <p:nvSpPr>
          <p:cNvPr id="3" name="object 3" title="Line before footnote"/>
          <p:cNvSpPr/>
          <p:nvPr/>
        </p:nvSpPr>
        <p:spPr>
          <a:xfrm>
            <a:off x="743712" y="8778240"/>
            <a:ext cx="1828800" cy="0"/>
          </a:xfrm>
          <a:custGeom>
            <a:avLst/>
            <a:gdLst/>
            <a:ahLst/>
            <a:cxnLst/>
            <a:rect l="l" t="t" r="r" b="b"/>
            <a:pathLst>
              <a:path w="1828800">
                <a:moveTo>
                  <a:pt x="0" y="0"/>
                </a:moveTo>
                <a:lnTo>
                  <a:pt x="1828800" y="0"/>
                </a:lnTo>
              </a:path>
            </a:pathLst>
          </a:custGeom>
          <a:ln w="7366">
            <a:solidFill>
              <a:srgbClr val="000000"/>
            </a:solidFill>
          </a:ln>
        </p:spPr>
        <p:txBody>
          <a:bodyPr wrap="square" lIns="0" tIns="0" rIns="0" bIns="0" rtlCol="0"/>
          <a:lstStyle/>
          <a:p>
            <a:endParaRPr/>
          </a:p>
        </p:txBody>
      </p:sp>
      <p:sp>
        <p:nvSpPr>
          <p:cNvPr id="2" name="object 2" title="Line at the bottom of the page"/>
          <p:cNvSpPr/>
          <p:nvPr/>
        </p:nvSpPr>
        <p:spPr>
          <a:xfrm>
            <a:off x="752475" y="9320530"/>
            <a:ext cx="5997575" cy="8890"/>
          </a:xfrm>
          <a:custGeom>
            <a:avLst/>
            <a:gdLst/>
            <a:ahLst/>
            <a:cxnLst/>
            <a:rect l="l" t="t" r="r" b="b"/>
            <a:pathLst>
              <a:path w="5997575" h="8890">
                <a:moveTo>
                  <a:pt x="0" y="8890"/>
                </a:moveTo>
                <a:lnTo>
                  <a:pt x="5997575" y="0"/>
                </a:lnTo>
              </a:path>
            </a:pathLst>
          </a:custGeom>
          <a:ln w="9525">
            <a:solidFill>
              <a:srgbClr val="000000"/>
            </a:solidFill>
          </a:ln>
        </p:spPr>
        <p:txBody>
          <a:bodyPr wrap="square" lIns="0" tIns="0" rIns="0" bIns="0" rtlCol="0"/>
          <a:lstStyle/>
          <a:p>
            <a:endParaRPr/>
          </a:p>
        </p:txBody>
      </p:sp>
      <p:sp>
        <p:nvSpPr>
          <p:cNvPr id="5" name="object 5"/>
          <p:cNvSpPr txBox="1"/>
          <p:nvPr/>
        </p:nvSpPr>
        <p:spPr>
          <a:xfrm>
            <a:off x="731012" y="9355615"/>
            <a:ext cx="2747010"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20" dirty="0">
                <a:latin typeface="Times New Roman"/>
                <a:cs typeface="Times New Roman"/>
              </a:rPr>
              <a:t>J</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endParaRPr sz="1050">
              <a:latin typeface="Times New Roman"/>
              <a:cs typeface="Times New Roman"/>
            </a:endParaRPr>
          </a:p>
        </p:txBody>
      </p:sp>
      <p:sp>
        <p:nvSpPr>
          <p:cNvPr id="6" name="object 6"/>
          <p:cNvSpPr txBox="1"/>
          <p:nvPr/>
        </p:nvSpPr>
        <p:spPr>
          <a:xfrm>
            <a:off x="3851798" y="9355615"/>
            <a:ext cx="553085"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V</a:t>
            </a:r>
            <a:r>
              <a:rPr sz="1050" dirty="0">
                <a:latin typeface="Times New Roman"/>
                <a:cs typeface="Times New Roman"/>
              </a:rPr>
              <a:t>o</a:t>
            </a:r>
            <a:r>
              <a:rPr sz="1050" spc="-10"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7" name="object 7"/>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55" dirty="0"/>
              <a:t>m</a:t>
            </a:r>
            <a:r>
              <a:rPr sz="1050" spc="20" dirty="0"/>
              <a:t>b</a:t>
            </a:r>
            <a:r>
              <a:rPr sz="1050" spc="-15" dirty="0"/>
              <a:t>e</a:t>
            </a:r>
            <a:r>
              <a:rPr sz="1050" dirty="0"/>
              <a:t>r</a:t>
            </a:r>
            <a:r>
              <a:rPr sz="1050" spc="10" dirty="0"/>
              <a:t> </a:t>
            </a:r>
            <a:r>
              <a:rPr sz="1050" dirty="0"/>
              <a:t>2</a:t>
            </a:r>
            <a:endParaRPr sz="1050"/>
          </a:p>
        </p:txBody>
      </p:sp>
      <p:sp>
        <p:nvSpPr>
          <p:cNvPr id="8" name="object 8"/>
          <p:cNvSpPr txBox="1"/>
          <p:nvPr/>
        </p:nvSpPr>
        <p:spPr>
          <a:xfrm>
            <a:off x="5787437" y="9355615"/>
            <a:ext cx="294005" cy="160020"/>
          </a:xfrm>
          <a:prstGeom prst="rect">
            <a:avLst/>
          </a:prstGeom>
        </p:spPr>
        <p:txBody>
          <a:bodyPr vert="horz" wrap="square" lIns="0" tIns="0" rIns="0" bIns="0" rtlCol="0">
            <a:spAutoFit/>
          </a:bodyPr>
          <a:lstStyle/>
          <a:p>
            <a:pPr marL="12700">
              <a:lnSpc>
                <a:spcPct val="100000"/>
              </a:lnSpc>
            </a:pPr>
            <a:r>
              <a:rPr sz="1050" dirty="0">
                <a:latin typeface="Times New Roman"/>
                <a:cs typeface="Times New Roman"/>
              </a:rPr>
              <a:t>2013</a:t>
            </a:r>
            <a:endParaRPr sz="1050">
              <a:latin typeface="Times New Roman"/>
              <a:cs typeface="Times New Roman"/>
            </a:endParaRPr>
          </a:p>
        </p:txBody>
      </p:sp>
      <p:sp>
        <p:nvSpPr>
          <p:cNvPr id="9" name="object 9"/>
          <p:cNvSpPr txBox="1">
            <a:spLocks noGrp="1"/>
          </p:cNvSpPr>
          <p:nvPr>
            <p:ph type="sldNum" sz="quarter" idx="7"/>
          </p:nvPr>
        </p:nvSpPr>
        <p:spPr>
          <a:prstGeom prst="rect">
            <a:avLst/>
          </a:prstGeom>
        </p:spPr>
        <p:txBody>
          <a:bodyPr vert="horz" wrap="square" lIns="0" tIns="0" rIns="0" bIns="0" rtlCol="0">
            <a:spAutoFit/>
          </a:bodyPr>
          <a:lstStyle/>
          <a:p>
            <a:pPr marL="25400">
              <a:lnSpc>
                <a:spcPct val="100000"/>
              </a:lnSpc>
            </a:pPr>
            <a:r>
              <a:rPr sz="1050" dirty="0"/>
              <a:t>104</a:t>
            </a:r>
            <a:endParaRPr sz="105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4 – Culturally Responsive Teaching</a:t>
            </a:r>
            <a:endParaRPr lang="en-US" dirty="0"/>
          </a:p>
        </p:txBody>
      </p:sp>
      <p:sp>
        <p:nvSpPr>
          <p:cNvPr id="3" name="object 3"/>
          <p:cNvSpPr txBox="1"/>
          <p:nvPr/>
        </p:nvSpPr>
        <p:spPr>
          <a:xfrm>
            <a:off x="731012" y="916227"/>
            <a:ext cx="6141720" cy="7627620"/>
          </a:xfrm>
          <a:prstGeom prst="rect">
            <a:avLst/>
          </a:prstGeom>
        </p:spPr>
        <p:txBody>
          <a:bodyPr vert="horz" wrap="square" lIns="0" tIns="0" rIns="0" bIns="0" rtlCol="0">
            <a:spAutoFit/>
          </a:bodyPr>
          <a:lstStyle/>
          <a:p>
            <a:pPr marL="12700" marR="8255" algn="just">
              <a:lnSpc>
                <a:spcPct val="95700"/>
              </a:lnSpc>
            </a:pP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I</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5" dirty="0">
                <a:latin typeface="Times New Roman"/>
                <a:cs typeface="Times New Roman"/>
              </a:rPr>
              <a:t>“</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105" dirty="0">
                <a:latin typeface="Times New Roman"/>
                <a:cs typeface="Times New Roman"/>
              </a:rPr>
              <a:t> </a:t>
            </a:r>
            <a:r>
              <a:rPr sz="1200" dirty="0">
                <a:latin typeface="Times New Roman"/>
                <a:cs typeface="Times New Roman"/>
              </a:rPr>
              <a:t>by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r</a:t>
            </a:r>
            <a:r>
              <a:rPr sz="1200" dirty="0">
                <a:latin typeface="Times New Roman"/>
                <a:cs typeface="Times New Roman"/>
              </a:rPr>
              <a:t>e 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M</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gu</a:t>
            </a:r>
            <a:r>
              <a:rPr sz="1200" spc="-25" dirty="0">
                <a:latin typeface="Times New Roman"/>
                <a:cs typeface="Times New Roman"/>
              </a:rPr>
              <a:t>i</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a:t>
            </a:r>
            <a:r>
              <a:rPr sz="1200" dirty="0">
                <a:latin typeface="Times New Roman"/>
                <a:cs typeface="Times New Roman"/>
              </a:rPr>
              <a:t>d,</a:t>
            </a:r>
            <a:r>
              <a:rPr sz="1200" spc="95"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b</a:t>
            </a:r>
            <a:r>
              <a:rPr sz="1200" spc="30" dirty="0">
                <a:latin typeface="Times New Roman"/>
                <a:cs typeface="Times New Roman"/>
              </a:rPr>
              <a:t>r</a:t>
            </a:r>
            <a:r>
              <a:rPr sz="1200" spc="-25" dirty="0">
                <a:latin typeface="Times New Roman"/>
                <a:cs typeface="Times New Roman"/>
              </a:rPr>
              <a:t>il</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we</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as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5" dirty="0">
                <a:latin typeface="Times New Roman"/>
                <a:cs typeface="Times New Roman"/>
              </a:rPr>
              <a:t> </a:t>
            </a:r>
            <a:r>
              <a:rPr sz="1200" dirty="0">
                <a:latin typeface="Times New Roman"/>
                <a:cs typeface="Times New Roman"/>
              </a:rPr>
              <a:t>to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ni</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2026920">
              <a:lnSpc>
                <a:spcPct val="100000"/>
              </a:lnSpc>
            </a:pP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a:t>
            </a:r>
            <a:r>
              <a:rPr sz="1200" b="1" spc="25" dirty="0">
                <a:latin typeface="Times New Roman"/>
                <a:cs typeface="Times New Roman"/>
              </a:rPr>
              <a:t>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hing</a:t>
            </a:r>
            <a:endParaRPr sz="1200">
              <a:latin typeface="Times New Roman"/>
              <a:cs typeface="Times New Roman"/>
            </a:endParaRPr>
          </a:p>
          <a:p>
            <a:pPr>
              <a:lnSpc>
                <a:spcPct val="100000"/>
              </a:lnSpc>
              <a:spcBef>
                <a:spcPts val="29"/>
              </a:spcBef>
            </a:pPr>
            <a:endParaRPr sz="1150">
              <a:latin typeface="Times New Roman"/>
              <a:cs typeface="Times New Roman"/>
            </a:endParaRPr>
          </a:p>
          <a:p>
            <a:pPr marL="12700" marR="6985" algn="just">
              <a:lnSpc>
                <a:spcPct val="961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f</a:t>
            </a:r>
            <a:r>
              <a:rPr sz="1200" spc="30"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m</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 </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5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li</a:t>
            </a:r>
            <a:r>
              <a:rPr sz="1200" spc="2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a:t>
            </a:r>
            <a:r>
              <a:rPr sz="1200" spc="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ly</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ni</a:t>
            </a:r>
            <a:r>
              <a:rPr sz="1200" spc="-25" dirty="0">
                <a:latin typeface="Times New Roman"/>
                <a:cs typeface="Times New Roman"/>
              </a:rPr>
              <a:t>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5080" algn="just">
              <a:lnSpc>
                <a:spcPct val="95700"/>
              </a:lnSpc>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2009) </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30"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35"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 </a:t>
            </a:r>
            <a:r>
              <a:rPr sz="1200" spc="5" dirty="0">
                <a:latin typeface="Times New Roman"/>
                <a:cs typeface="Times New Roman"/>
              </a:rPr>
              <a:t>(</a:t>
            </a:r>
            <a:r>
              <a:rPr sz="1200" dirty="0">
                <a:latin typeface="Times New Roman"/>
                <a:cs typeface="Times New Roman"/>
              </a:rPr>
              <a:t>p. </a:t>
            </a:r>
            <a:r>
              <a:rPr sz="1200" spc="-15" dirty="0">
                <a:latin typeface="Times New Roman"/>
                <a:cs typeface="Times New Roman"/>
              </a:rPr>
              <a:t> </a:t>
            </a:r>
            <a:r>
              <a:rPr sz="1200" dirty="0">
                <a:latin typeface="Times New Roman"/>
                <a:cs typeface="Times New Roman"/>
              </a:rPr>
              <a:t>20</a:t>
            </a:r>
            <a:r>
              <a:rPr sz="1200" spc="-2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Ga</a:t>
            </a:r>
            <a:r>
              <a:rPr sz="1200" dirty="0">
                <a:latin typeface="Times New Roman"/>
                <a:cs typeface="Times New Roman"/>
              </a:rPr>
              <a:t>y </a:t>
            </a:r>
            <a:r>
              <a:rPr sz="1200" spc="-50" dirty="0">
                <a:latin typeface="Times New Roman"/>
                <a:cs typeface="Times New Roman"/>
              </a:rPr>
              <a:t> </a:t>
            </a:r>
            <a:r>
              <a:rPr sz="1200" spc="5" dirty="0">
                <a:latin typeface="Times New Roman"/>
                <a:cs typeface="Times New Roman"/>
              </a:rPr>
              <a:t>(</a:t>
            </a:r>
            <a:r>
              <a:rPr sz="1200" dirty="0">
                <a:latin typeface="Times New Roman"/>
                <a:cs typeface="Times New Roman"/>
              </a:rPr>
              <a:t>2002) </a:t>
            </a:r>
            <a:r>
              <a:rPr sz="1200" spc="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30" dirty="0">
                <a:latin typeface="Times New Roman"/>
                <a:cs typeface="Times New Roman"/>
              </a:rPr>
              <a:t>“</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u</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140" dirty="0">
                <a:latin typeface="Times New Roman"/>
                <a:cs typeface="Times New Roman"/>
              </a:rPr>
              <a:t> </a:t>
            </a:r>
            <a:r>
              <a:rPr sz="1200" dirty="0">
                <a:latin typeface="Times New Roman"/>
                <a:cs typeface="Times New Roman"/>
              </a:rPr>
              <a:t>106</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0" dirty="0">
                <a:latin typeface="Times New Roman"/>
                <a:cs typeface="Times New Roman"/>
              </a:rPr>
              <a:t>ff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14"/>
              </a:spcBef>
            </a:pPr>
            <a:endParaRPr sz="1000">
              <a:latin typeface="Times New Roman"/>
              <a:cs typeface="Times New Roman"/>
            </a:endParaRPr>
          </a:p>
          <a:p>
            <a:pPr marL="12700" marR="6350" algn="just">
              <a:lnSpc>
                <a:spcPct val="95800"/>
              </a:lnSpc>
            </a:pP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b</a:t>
            </a:r>
            <a:r>
              <a:rPr sz="1200" spc="-5" dirty="0">
                <a:latin typeface="Times New Roman"/>
                <a:cs typeface="Times New Roman"/>
              </a:rPr>
              <a:t>ee</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85" dirty="0">
                <a:latin typeface="Times New Roman"/>
                <a:cs typeface="Times New Roman"/>
              </a:rPr>
              <a:t> </a:t>
            </a:r>
            <a:r>
              <a:rPr sz="1200" spc="-40" dirty="0">
                <a:latin typeface="Times New Roman"/>
                <a:cs typeface="Times New Roman"/>
              </a:rPr>
              <a:t>f</a:t>
            </a:r>
            <a:r>
              <a:rPr sz="1200" spc="30"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a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 I</a:t>
            </a:r>
            <a:r>
              <a:rPr sz="1200" spc="20" dirty="0">
                <a:latin typeface="Times New Roman"/>
                <a:cs typeface="Times New Roman"/>
              </a:rPr>
              <a:t> </a:t>
            </a:r>
            <a:r>
              <a:rPr sz="1200" spc="-25" dirty="0">
                <a:latin typeface="Times New Roman"/>
                <a:cs typeface="Times New Roman"/>
              </a:rPr>
              <a:t>b</a:t>
            </a:r>
            <a:r>
              <a:rPr sz="1200" dirty="0">
                <a:latin typeface="Times New Roman"/>
                <a:cs typeface="Times New Roman"/>
              </a:rPr>
              <a:t>o</a:t>
            </a:r>
            <a:r>
              <a:rPr sz="1200" spc="5" dirty="0">
                <a:latin typeface="Times New Roman"/>
                <a:cs typeface="Times New Roman"/>
              </a:rPr>
              <a:t>r</a:t>
            </a:r>
            <a:r>
              <a:rPr sz="1200" spc="-20" dirty="0">
                <a:latin typeface="Times New Roman"/>
                <a:cs typeface="Times New Roman"/>
              </a:rPr>
              <a:t>r</a:t>
            </a:r>
            <a:r>
              <a:rPr sz="1200" dirty="0">
                <a:latin typeface="Times New Roman"/>
                <a:cs typeface="Times New Roman"/>
              </a:rPr>
              <a:t>ow</a:t>
            </a:r>
            <a:r>
              <a:rPr sz="1200" spc="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s</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15" dirty="0">
                <a:latin typeface="Times New Roman"/>
                <a:cs typeface="Times New Roman"/>
              </a:rPr>
              <a:t>a</a:t>
            </a:r>
            <a:r>
              <a:rPr sz="1200" dirty="0">
                <a:latin typeface="Times New Roman"/>
                <a:cs typeface="Times New Roman"/>
              </a:rPr>
              <a:t>nd</a:t>
            </a:r>
            <a:r>
              <a:rPr sz="1200" spc="10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a:t>
            </a:r>
            <a:r>
              <a:rPr sz="1200" spc="7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my</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d</a:t>
            </a:r>
            <a:r>
              <a:rPr sz="1200" spc="30" dirty="0">
                <a:latin typeface="Times New Roman"/>
                <a:cs typeface="Times New Roman"/>
              </a:rPr>
              <a:t>r</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1</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utl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25" dirty="0">
                <a:latin typeface="Times New Roman"/>
                <a:cs typeface="Times New Roman"/>
              </a:rPr>
              <a:t>y</a:t>
            </a:r>
            <a:r>
              <a:rPr sz="1200" spc="5" dirty="0">
                <a:latin typeface="Times New Roman"/>
                <a:cs typeface="Times New Roman"/>
              </a:rPr>
              <a:t>’</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45"/>
              </a:spcBef>
            </a:pPr>
            <a:endParaRPr sz="950">
              <a:latin typeface="Times New Roman"/>
              <a:cs typeface="Times New Roman"/>
            </a:endParaRPr>
          </a:p>
          <a:p>
            <a:pPr marL="12700" marR="5080" algn="just">
              <a:lnSpc>
                <a:spcPct val="96000"/>
              </a:lnSpc>
            </a:pP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10" dirty="0">
                <a:latin typeface="Times New Roman"/>
                <a:cs typeface="Times New Roman"/>
              </a:rPr>
              <a:t>s</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i</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9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a:t>
            </a:r>
            <a:r>
              <a:rPr sz="1200" spc="7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35" dirty="0">
                <a:latin typeface="Times New Roman"/>
                <a:cs typeface="Times New Roman"/>
              </a:rPr>
              <a:t> </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 </a:t>
            </a:r>
            <a:r>
              <a:rPr sz="1200" spc="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0" dirty="0">
                <a:latin typeface="Times New Roman"/>
                <a:cs typeface="Times New Roman"/>
              </a:rPr>
              <a:t> 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ly </a:t>
            </a:r>
            <a:r>
              <a:rPr sz="1200" spc="20" dirty="0">
                <a:latin typeface="Times New Roman"/>
                <a:cs typeface="Times New Roman"/>
              </a:rPr>
              <a:t> o</a:t>
            </a:r>
            <a:r>
              <a:rPr sz="1200" dirty="0">
                <a:latin typeface="Times New Roman"/>
                <a:cs typeface="Times New Roman"/>
              </a:rPr>
              <a:t>n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 </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zed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2 </a:t>
            </a:r>
            <a:r>
              <a:rPr sz="1200" spc="-2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mm</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6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10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my</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m</a:t>
            </a:r>
            <a:r>
              <a:rPr sz="1200" dirty="0">
                <a:latin typeface="Times New Roman"/>
                <a:cs typeface="Times New Roman"/>
              </a:rPr>
              <a:t>s</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i</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45"/>
              </a:spcBef>
            </a:pPr>
            <a:endParaRPr sz="950">
              <a:latin typeface="Times New Roman"/>
              <a:cs typeface="Times New Roman"/>
            </a:endParaRPr>
          </a:p>
          <a:p>
            <a:pPr marL="12700" marR="6985" algn="just">
              <a:lnSpc>
                <a:spcPct val="96000"/>
              </a:lnSpc>
            </a:pP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2010) </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2009) </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p</a:t>
            </a:r>
            <a:r>
              <a:rPr sz="1200" spc="-25" dirty="0">
                <a:latin typeface="Times New Roman"/>
                <a:cs typeface="Times New Roman"/>
              </a:rPr>
              <a:t>i</a:t>
            </a:r>
            <a:r>
              <a:rPr sz="1200" dirty="0">
                <a:latin typeface="Times New Roman"/>
                <a:cs typeface="Times New Roman"/>
              </a:rPr>
              <a:t>nn</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dirty="0">
                <a:latin typeface="Times New Roman"/>
                <a:cs typeface="Times New Roman"/>
              </a:rPr>
              <a:t>my </a:t>
            </a:r>
            <a:r>
              <a:rPr sz="1200" spc="-145"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spc="20" dirty="0">
                <a:latin typeface="Times New Roman"/>
                <a:cs typeface="Times New Roman"/>
              </a:rPr>
              <a:t>go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0"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ngs  </a:t>
            </a:r>
            <a:r>
              <a:rPr sz="1200" spc="-120"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50" dirty="0">
                <a:latin typeface="Times New Roman"/>
                <a:cs typeface="Times New Roman"/>
              </a:rPr>
              <a:t>m</a:t>
            </a:r>
            <a:r>
              <a:rPr sz="1200" dirty="0">
                <a:latin typeface="Times New Roman"/>
                <a:cs typeface="Times New Roman"/>
              </a:rPr>
              <a:t>e  </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us  </a:t>
            </a:r>
            <a:r>
              <a:rPr sz="1200" spc="-95"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y </a:t>
            </a:r>
            <a:r>
              <a:rPr sz="1200" spc="1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0"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110" dirty="0">
                <a:latin typeface="Times New Roman"/>
                <a:cs typeface="Times New Roman"/>
              </a:rPr>
              <a:t> </a:t>
            </a:r>
            <a:r>
              <a:rPr sz="1200" dirty="0">
                <a:latin typeface="Times New Roman"/>
                <a:cs typeface="Times New Roman"/>
              </a:rPr>
              <a:t>a  </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w</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1994;</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f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w</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my</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752475" y="9320530"/>
            <a:ext cx="5997575" cy="8890"/>
          </a:xfrm>
          <a:custGeom>
            <a:avLst/>
            <a:gdLst/>
            <a:ahLst/>
            <a:cxnLst/>
            <a:rect l="l" t="t" r="r" b="b"/>
            <a:pathLst>
              <a:path w="5997575" h="8890">
                <a:moveTo>
                  <a:pt x="0" y="8890"/>
                </a:moveTo>
                <a:lnTo>
                  <a:pt x="5997575" y="0"/>
                </a:lnTo>
              </a:path>
            </a:pathLst>
          </a:custGeom>
          <a:ln w="9525">
            <a:solidFill>
              <a:srgbClr val="000000"/>
            </a:solidFill>
          </a:ln>
        </p:spPr>
        <p:txBody>
          <a:bodyPr wrap="square" lIns="0" tIns="0" rIns="0" bIns="0" rtlCol="0"/>
          <a:lstStyle/>
          <a:p>
            <a:endParaRPr/>
          </a:p>
        </p:txBody>
      </p:sp>
      <p:sp>
        <p:nvSpPr>
          <p:cNvPr id="4" name="object 4"/>
          <p:cNvSpPr txBox="1"/>
          <p:nvPr/>
        </p:nvSpPr>
        <p:spPr>
          <a:xfrm>
            <a:off x="731012" y="9355615"/>
            <a:ext cx="2747010"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spc="20" dirty="0">
                <a:latin typeface="Times New Roman"/>
                <a:cs typeface="Times New Roman"/>
              </a:rPr>
              <a:t>J</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2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25"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endParaRPr sz="1050">
              <a:latin typeface="Times New Roman"/>
              <a:cs typeface="Times New Roman"/>
            </a:endParaRPr>
          </a:p>
        </p:txBody>
      </p:sp>
      <p:sp>
        <p:nvSpPr>
          <p:cNvPr id="5" name="object 5"/>
          <p:cNvSpPr txBox="1"/>
          <p:nvPr/>
        </p:nvSpPr>
        <p:spPr>
          <a:xfrm>
            <a:off x="3851798" y="9355615"/>
            <a:ext cx="553085" cy="160020"/>
          </a:xfrm>
          <a:prstGeom prst="rect">
            <a:avLst/>
          </a:prstGeom>
        </p:spPr>
        <p:txBody>
          <a:bodyPr vert="horz" wrap="square" lIns="0" tIns="0" rIns="0" bIns="0" rtlCol="0">
            <a:spAutoFit/>
          </a:bodyPr>
          <a:lstStyle/>
          <a:p>
            <a:pPr marL="12700">
              <a:lnSpc>
                <a:spcPct val="100000"/>
              </a:lnSpc>
            </a:pPr>
            <a:r>
              <a:rPr sz="1050" spc="-20" dirty="0">
                <a:latin typeface="Times New Roman"/>
                <a:cs typeface="Times New Roman"/>
              </a:rPr>
              <a:t>V</a:t>
            </a:r>
            <a:r>
              <a:rPr sz="1050" dirty="0">
                <a:latin typeface="Times New Roman"/>
                <a:cs typeface="Times New Roman"/>
              </a:rPr>
              <a:t>o</a:t>
            </a:r>
            <a:r>
              <a:rPr sz="1050" spc="-10"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0"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55" dirty="0"/>
              <a:t>m</a:t>
            </a:r>
            <a:r>
              <a:rPr sz="1050" spc="20" dirty="0"/>
              <a:t>b</a:t>
            </a:r>
            <a:r>
              <a:rPr sz="1050" spc="-15" dirty="0"/>
              <a:t>e</a:t>
            </a:r>
            <a:r>
              <a:rPr sz="1050" dirty="0"/>
              <a:t>r</a:t>
            </a:r>
            <a:r>
              <a:rPr sz="1050" spc="10" dirty="0"/>
              <a:t> </a:t>
            </a:r>
            <a:r>
              <a:rPr sz="1050" dirty="0"/>
              <a:t>2</a:t>
            </a:r>
            <a:endParaRPr sz="1050"/>
          </a:p>
        </p:txBody>
      </p:sp>
      <p:sp>
        <p:nvSpPr>
          <p:cNvPr id="7" name="object 7"/>
          <p:cNvSpPr txBox="1"/>
          <p:nvPr/>
        </p:nvSpPr>
        <p:spPr>
          <a:xfrm>
            <a:off x="5787437" y="9355615"/>
            <a:ext cx="294005" cy="160020"/>
          </a:xfrm>
          <a:prstGeom prst="rect">
            <a:avLst/>
          </a:prstGeom>
        </p:spPr>
        <p:txBody>
          <a:bodyPr vert="horz" wrap="square" lIns="0" tIns="0" rIns="0" bIns="0" rtlCol="0">
            <a:spAutoFit/>
          </a:bodyPr>
          <a:lstStyle/>
          <a:p>
            <a:pPr marL="12700">
              <a:lnSpc>
                <a:spcPct val="100000"/>
              </a:lnSpc>
            </a:pP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25400">
              <a:lnSpc>
                <a:spcPct val="100000"/>
              </a:lnSpc>
            </a:pPr>
            <a:r>
              <a:rPr sz="1050" dirty="0"/>
              <a:t>105</a:t>
            </a:r>
            <a:endParaRPr sz="105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276999"/>
          </a:xfrm>
        </p:spPr>
        <p:txBody>
          <a:bodyPr/>
          <a:lstStyle/>
          <a:p>
            <a:r>
              <a:rPr lang="en-US" dirty="0" smtClean="0"/>
              <a:t>Call for Manuscripts</a:t>
            </a:r>
            <a:endParaRPr lang="en-US" dirty="0"/>
          </a:p>
        </p:txBody>
      </p:sp>
      <p:sp>
        <p:nvSpPr>
          <p:cNvPr id="2" name="object 2"/>
          <p:cNvSpPr txBox="1"/>
          <p:nvPr/>
        </p:nvSpPr>
        <p:spPr>
          <a:xfrm>
            <a:off x="901700" y="916227"/>
            <a:ext cx="5972175" cy="5567045"/>
          </a:xfrm>
          <a:prstGeom prst="rect">
            <a:avLst/>
          </a:prstGeom>
        </p:spPr>
        <p:txBody>
          <a:bodyPr vert="horz" wrap="square" lIns="0" tIns="0" rIns="0" bIns="0" rtlCol="0">
            <a:spAutoFit/>
          </a:bodyPr>
          <a:lstStyle/>
          <a:p>
            <a:pPr marL="12700" marR="10160" algn="just">
              <a:lnSpc>
                <a:spcPct val="95800"/>
              </a:lnSpc>
            </a:pP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spc="2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b</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9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9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6350" algn="just">
              <a:lnSpc>
                <a:spcPct val="95800"/>
              </a:lnSpc>
            </a:pP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be </a:t>
            </a:r>
            <a:r>
              <a:rPr sz="1200" spc="-12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w </a:t>
            </a:r>
            <a:r>
              <a:rPr sz="1200" spc="-125"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a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w </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  </a:t>
            </a:r>
            <a:r>
              <a:rPr sz="1200" spc="10" dirty="0">
                <a:latin typeface="Times New Roman"/>
                <a:cs typeface="Times New Roman"/>
              </a:rPr>
              <a:t>s</a:t>
            </a:r>
            <a:r>
              <a:rPr sz="1200" spc="-25" dirty="0">
                <a:latin typeface="Times New Roman"/>
                <a:cs typeface="Times New Roman"/>
              </a:rPr>
              <a:t>yn</a:t>
            </a:r>
            <a:r>
              <a:rPr sz="1200" spc="5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dge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0" dirty="0">
                <a:latin typeface="Times New Roman"/>
                <a:cs typeface="Times New Roman"/>
              </a:rPr>
              <a:t> 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100" spc="10" dirty="0">
                <a:latin typeface="Times New Roman"/>
                <a:cs typeface="Times New Roman"/>
              </a:rPr>
              <a:t>a</a:t>
            </a:r>
            <a:r>
              <a:rPr sz="1100" spc="-20" dirty="0">
                <a:latin typeface="Times New Roman"/>
                <a:cs typeface="Times New Roman"/>
              </a:rPr>
              <a:t>l</a:t>
            </a:r>
            <a:r>
              <a:rPr sz="1100" dirty="0">
                <a:latin typeface="Times New Roman"/>
                <a:cs typeface="Times New Roman"/>
              </a:rPr>
              <a:t>so</a:t>
            </a:r>
            <a:r>
              <a:rPr sz="1100" spc="10" dirty="0">
                <a:latin typeface="Times New Roman"/>
                <a:cs typeface="Times New Roman"/>
              </a:rPr>
              <a:t> </a:t>
            </a:r>
            <a:r>
              <a:rPr sz="1100" spc="-25" dirty="0">
                <a:latin typeface="Times New Roman"/>
                <a:cs typeface="Times New Roman"/>
              </a:rPr>
              <a:t>h</a:t>
            </a:r>
            <a:r>
              <a:rPr sz="1100" spc="10" dirty="0">
                <a:latin typeface="Times New Roman"/>
                <a:cs typeface="Times New Roman"/>
              </a:rPr>
              <a:t>a</a:t>
            </a:r>
            <a:r>
              <a:rPr sz="1100" dirty="0">
                <a:latin typeface="Times New Roman"/>
                <a:cs typeface="Times New Roman"/>
              </a:rPr>
              <a:t>ve</a:t>
            </a:r>
            <a:r>
              <a:rPr sz="1100" spc="-25" dirty="0">
                <a:latin typeface="Times New Roman"/>
                <a:cs typeface="Times New Roman"/>
              </a:rPr>
              <a:t> </a:t>
            </a:r>
            <a:r>
              <a:rPr sz="1100" dirty="0">
                <a:latin typeface="Times New Roman"/>
                <a:cs typeface="Times New Roman"/>
              </a:rPr>
              <a:t>a</a:t>
            </a:r>
            <a:r>
              <a:rPr sz="1100" spc="25" dirty="0">
                <a:latin typeface="Times New Roman"/>
                <a:cs typeface="Times New Roman"/>
              </a:rPr>
              <a:t> </a:t>
            </a:r>
            <a:r>
              <a:rPr sz="1100" dirty="0">
                <a:latin typeface="Times New Roman"/>
                <a:cs typeface="Times New Roman"/>
              </a:rPr>
              <a:t>so</a:t>
            </a:r>
            <a:r>
              <a:rPr sz="1100" spc="5" dirty="0">
                <a:latin typeface="Times New Roman"/>
                <a:cs typeface="Times New Roman"/>
              </a:rPr>
              <a:t>l</a:t>
            </a:r>
            <a:r>
              <a:rPr sz="1100" spc="-20" dirty="0">
                <a:latin typeface="Times New Roman"/>
                <a:cs typeface="Times New Roman"/>
              </a:rPr>
              <a:t>i</a:t>
            </a:r>
            <a:r>
              <a:rPr sz="1100" dirty="0">
                <a:latin typeface="Times New Roman"/>
                <a:cs typeface="Times New Roman"/>
              </a:rPr>
              <a:t>d</a:t>
            </a:r>
            <a:r>
              <a:rPr sz="1100" spc="-15" dirty="0">
                <a:latin typeface="Times New Roman"/>
                <a:cs typeface="Times New Roman"/>
              </a:rPr>
              <a:t> </a:t>
            </a:r>
            <a:r>
              <a:rPr sz="1100" spc="25" dirty="0">
                <a:latin typeface="Times New Roman"/>
                <a:cs typeface="Times New Roman"/>
              </a:rPr>
              <a:t>t</a:t>
            </a:r>
            <a:r>
              <a:rPr sz="1100" dirty="0">
                <a:latin typeface="Times New Roman"/>
                <a:cs typeface="Times New Roman"/>
              </a:rPr>
              <a:t>h</a:t>
            </a:r>
            <a:r>
              <a:rPr sz="1100" spc="-10" dirty="0">
                <a:latin typeface="Times New Roman"/>
                <a:cs typeface="Times New Roman"/>
              </a:rPr>
              <a:t>e</a:t>
            </a:r>
            <a:r>
              <a:rPr sz="1100" spc="-25" dirty="0">
                <a:latin typeface="Times New Roman"/>
                <a:cs typeface="Times New Roman"/>
              </a:rPr>
              <a:t>o</a:t>
            </a:r>
            <a:r>
              <a:rPr sz="1100" spc="40" dirty="0">
                <a:latin typeface="Times New Roman"/>
                <a:cs typeface="Times New Roman"/>
              </a:rPr>
              <a:t>r</a:t>
            </a:r>
            <a:r>
              <a:rPr sz="1100" spc="-35" dirty="0">
                <a:latin typeface="Times New Roman"/>
                <a:cs typeface="Times New Roman"/>
              </a:rPr>
              <a:t>e</a:t>
            </a:r>
            <a:r>
              <a:rPr sz="1100" spc="5" dirty="0">
                <a:latin typeface="Times New Roman"/>
                <a:cs typeface="Times New Roman"/>
              </a:rPr>
              <a:t>ti</a:t>
            </a:r>
            <a:r>
              <a:rPr sz="1100" spc="-10" dirty="0">
                <a:latin typeface="Times New Roman"/>
                <a:cs typeface="Times New Roman"/>
              </a:rPr>
              <a:t>c</a:t>
            </a:r>
            <a:r>
              <a:rPr sz="1100" spc="10" dirty="0">
                <a:latin typeface="Times New Roman"/>
                <a:cs typeface="Times New Roman"/>
              </a:rPr>
              <a:t>a</a:t>
            </a:r>
            <a:r>
              <a:rPr sz="1100" dirty="0">
                <a:latin typeface="Times New Roman"/>
                <a:cs typeface="Times New Roman"/>
              </a:rPr>
              <a:t>l</a:t>
            </a:r>
            <a:r>
              <a:rPr sz="1100" spc="-10" dirty="0">
                <a:latin typeface="Times New Roman"/>
                <a:cs typeface="Times New Roman"/>
              </a:rPr>
              <a:t> </a:t>
            </a:r>
            <a:r>
              <a:rPr sz="1100" dirty="0">
                <a:latin typeface="Times New Roman"/>
                <a:cs typeface="Times New Roman"/>
              </a:rPr>
              <a:t>b</a:t>
            </a:r>
            <a:r>
              <a:rPr sz="1100" spc="10" dirty="0">
                <a:latin typeface="Times New Roman"/>
                <a:cs typeface="Times New Roman"/>
              </a:rPr>
              <a:t>a</a:t>
            </a:r>
            <a:r>
              <a:rPr sz="1100" dirty="0">
                <a:latin typeface="Times New Roman"/>
                <a:cs typeface="Times New Roman"/>
              </a:rPr>
              <a:t>se</a:t>
            </a:r>
            <a:r>
              <a:rPr sz="1100" spc="-25" dirty="0">
                <a:latin typeface="Times New Roman"/>
                <a:cs typeface="Times New Roman"/>
              </a:rPr>
              <a:t> </a:t>
            </a:r>
            <a:r>
              <a:rPr sz="1100" spc="10" dirty="0">
                <a:latin typeface="Times New Roman"/>
                <a:cs typeface="Times New Roman"/>
              </a:rPr>
              <a:t>a</a:t>
            </a:r>
            <a:r>
              <a:rPr sz="1100" spc="-25" dirty="0">
                <a:latin typeface="Times New Roman"/>
                <a:cs typeface="Times New Roman"/>
              </a:rPr>
              <a:t>n</a:t>
            </a:r>
            <a:r>
              <a:rPr sz="1100" dirty="0">
                <a:latin typeface="Times New Roman"/>
                <a:cs typeface="Times New Roman"/>
              </a:rPr>
              <a:t>d</a:t>
            </a:r>
            <a:r>
              <a:rPr sz="1100" spc="10" dirty="0">
                <a:latin typeface="Times New Roman"/>
                <a:cs typeface="Times New Roman"/>
              </a:rPr>
              <a:t> </a:t>
            </a:r>
            <a:r>
              <a:rPr sz="1100" spc="-25" dirty="0">
                <a:latin typeface="Times New Roman"/>
                <a:cs typeface="Times New Roman"/>
              </a:rPr>
              <a:t>o</a:t>
            </a:r>
            <a:r>
              <a:rPr sz="1100" spc="15" dirty="0">
                <a:latin typeface="Times New Roman"/>
                <a:cs typeface="Times New Roman"/>
              </a:rPr>
              <a:t>ff</a:t>
            </a:r>
            <a:r>
              <a:rPr sz="1100" spc="-35" dirty="0">
                <a:latin typeface="Times New Roman"/>
                <a:cs typeface="Times New Roman"/>
              </a:rPr>
              <a:t>e</a:t>
            </a:r>
            <a:r>
              <a:rPr sz="1100" dirty="0">
                <a:latin typeface="Times New Roman"/>
                <a:cs typeface="Times New Roman"/>
              </a:rPr>
              <a:t>r</a:t>
            </a:r>
            <a:r>
              <a:rPr sz="1100" spc="25" dirty="0">
                <a:latin typeface="Times New Roman"/>
                <a:cs typeface="Times New Roman"/>
              </a:rPr>
              <a:t> </a:t>
            </a:r>
            <a:r>
              <a:rPr sz="1100" spc="10" dirty="0">
                <a:latin typeface="Times New Roman"/>
                <a:cs typeface="Times New Roman"/>
              </a:rPr>
              <a:t>a</a:t>
            </a:r>
            <a:r>
              <a:rPr sz="1100" dirty="0">
                <a:latin typeface="Times New Roman"/>
                <a:cs typeface="Times New Roman"/>
              </a:rPr>
              <a:t>n</a:t>
            </a:r>
            <a:r>
              <a:rPr sz="1100" spc="-15" dirty="0">
                <a:latin typeface="Times New Roman"/>
                <a:cs typeface="Times New Roman"/>
              </a:rPr>
              <a:t> </a:t>
            </a:r>
            <a:r>
              <a:rPr sz="1100" spc="10" dirty="0">
                <a:latin typeface="Times New Roman"/>
                <a:cs typeface="Times New Roman"/>
              </a:rPr>
              <a:t>a</a:t>
            </a:r>
            <a:r>
              <a:rPr sz="1100" dirty="0">
                <a:latin typeface="Times New Roman"/>
                <a:cs typeface="Times New Roman"/>
              </a:rPr>
              <a:t>p</a:t>
            </a:r>
            <a:r>
              <a:rPr sz="1100" spc="-25" dirty="0">
                <a:latin typeface="Times New Roman"/>
                <a:cs typeface="Times New Roman"/>
              </a:rPr>
              <a:t>p</a:t>
            </a:r>
            <a:r>
              <a:rPr sz="1100" spc="15" dirty="0">
                <a:latin typeface="Times New Roman"/>
                <a:cs typeface="Times New Roman"/>
              </a:rPr>
              <a:t>r</a:t>
            </a:r>
            <a:r>
              <a:rPr sz="1100" spc="-25" dirty="0">
                <a:latin typeface="Times New Roman"/>
                <a:cs typeface="Times New Roman"/>
              </a:rPr>
              <a:t>o</a:t>
            </a:r>
            <a:r>
              <a:rPr sz="1100" dirty="0">
                <a:latin typeface="Times New Roman"/>
                <a:cs typeface="Times New Roman"/>
              </a:rPr>
              <a:t>p</a:t>
            </a:r>
            <a:r>
              <a:rPr sz="1100" spc="15" dirty="0">
                <a:latin typeface="Times New Roman"/>
                <a:cs typeface="Times New Roman"/>
              </a:rPr>
              <a:t>r</a:t>
            </a:r>
            <a:r>
              <a:rPr sz="1100" spc="-20" dirty="0">
                <a:latin typeface="Times New Roman"/>
                <a:cs typeface="Times New Roman"/>
              </a:rPr>
              <a:t>i</a:t>
            </a:r>
            <a:r>
              <a:rPr sz="1100" spc="10" dirty="0">
                <a:latin typeface="Times New Roman"/>
                <a:cs typeface="Times New Roman"/>
              </a:rPr>
              <a:t>a</a:t>
            </a:r>
            <a:r>
              <a:rPr sz="1100" spc="5" dirty="0">
                <a:latin typeface="Times New Roman"/>
                <a:cs typeface="Times New Roman"/>
              </a:rPr>
              <a:t>t</a:t>
            </a:r>
            <a:r>
              <a:rPr sz="1100" dirty="0">
                <a:latin typeface="Times New Roman"/>
                <a:cs typeface="Times New Roman"/>
              </a:rPr>
              <a:t>e</a:t>
            </a:r>
            <a:r>
              <a:rPr sz="1100" spc="-25" dirty="0">
                <a:latin typeface="Times New Roman"/>
                <a:cs typeface="Times New Roman"/>
              </a:rPr>
              <a:t> </a:t>
            </a:r>
            <a:r>
              <a:rPr sz="1100" dirty="0">
                <a:latin typeface="Times New Roman"/>
                <a:cs typeface="Times New Roman"/>
              </a:rPr>
              <a:t>b</a:t>
            </a:r>
            <a:r>
              <a:rPr sz="1100" spc="5" dirty="0">
                <a:latin typeface="Times New Roman"/>
                <a:cs typeface="Times New Roman"/>
              </a:rPr>
              <a:t>l</a:t>
            </a:r>
            <a:r>
              <a:rPr sz="1100" spc="-10" dirty="0">
                <a:latin typeface="Times New Roman"/>
                <a:cs typeface="Times New Roman"/>
              </a:rPr>
              <a:t>e</a:t>
            </a:r>
            <a:r>
              <a:rPr sz="1100" dirty="0">
                <a:latin typeface="Times New Roman"/>
                <a:cs typeface="Times New Roman"/>
              </a:rPr>
              <a:t>nd</a:t>
            </a:r>
            <a:r>
              <a:rPr sz="1100" spc="10" dirty="0">
                <a:latin typeface="Times New Roman"/>
                <a:cs typeface="Times New Roman"/>
              </a:rPr>
              <a:t> </a:t>
            </a:r>
            <a:r>
              <a:rPr sz="1100" spc="-25" dirty="0">
                <a:latin typeface="Times New Roman"/>
                <a:cs typeface="Times New Roman"/>
              </a:rPr>
              <a:t>o</a:t>
            </a:r>
            <a:r>
              <a:rPr sz="1100" dirty="0">
                <a:latin typeface="Times New Roman"/>
                <a:cs typeface="Times New Roman"/>
              </a:rPr>
              <a:t>f</a:t>
            </a:r>
            <a:r>
              <a:rPr sz="1100" spc="5" dirty="0">
                <a:latin typeface="Times New Roman"/>
                <a:cs typeface="Times New Roman"/>
              </a:rPr>
              <a:t> </a:t>
            </a:r>
            <a:r>
              <a:rPr sz="1100" spc="25" dirty="0">
                <a:latin typeface="Times New Roman"/>
                <a:cs typeface="Times New Roman"/>
              </a:rPr>
              <a:t>t</a:t>
            </a:r>
            <a:r>
              <a:rPr sz="1100" spc="-35" dirty="0">
                <a:latin typeface="Times New Roman"/>
                <a:cs typeface="Times New Roman"/>
              </a:rPr>
              <a:t>e</a:t>
            </a:r>
            <a:r>
              <a:rPr sz="1100" spc="10" dirty="0">
                <a:latin typeface="Times New Roman"/>
                <a:cs typeface="Times New Roman"/>
              </a:rPr>
              <a:t>ac</a:t>
            </a:r>
            <a:r>
              <a:rPr sz="1100" spc="-25" dirty="0">
                <a:latin typeface="Times New Roman"/>
                <a:cs typeface="Times New Roman"/>
              </a:rPr>
              <a:t>h</a:t>
            </a:r>
            <a:r>
              <a:rPr sz="1100" spc="5" dirty="0">
                <a:latin typeface="Times New Roman"/>
                <a:cs typeface="Times New Roman"/>
              </a:rPr>
              <a:t>i</a:t>
            </a:r>
            <a:r>
              <a:rPr sz="1100" dirty="0">
                <a:latin typeface="Times New Roman"/>
                <a:cs typeface="Times New Roman"/>
              </a:rPr>
              <a:t>ng</a:t>
            </a:r>
            <a:r>
              <a:rPr sz="1100" spc="-15" dirty="0">
                <a:latin typeface="Times New Roman"/>
                <a:cs typeface="Times New Roman"/>
              </a:rPr>
              <a:t> </a:t>
            </a:r>
            <a:r>
              <a:rPr sz="1100" spc="10" dirty="0">
                <a:latin typeface="Times New Roman"/>
                <a:cs typeface="Times New Roman"/>
              </a:rPr>
              <a:t>a</a:t>
            </a:r>
            <a:r>
              <a:rPr sz="1100" spc="20" dirty="0">
                <a:latin typeface="Times New Roman"/>
                <a:cs typeface="Times New Roman"/>
              </a:rPr>
              <a:t>n</a:t>
            </a:r>
            <a:r>
              <a:rPr sz="1100" dirty="0">
                <a:latin typeface="Times New Roman"/>
                <a:cs typeface="Times New Roman"/>
              </a:rPr>
              <a:t>d p</a:t>
            </a:r>
            <a:r>
              <a:rPr sz="1100" spc="15" dirty="0">
                <a:latin typeface="Times New Roman"/>
                <a:cs typeface="Times New Roman"/>
              </a:rPr>
              <a:t>r</a:t>
            </a:r>
            <a:r>
              <a:rPr sz="1100" spc="10" dirty="0">
                <a:latin typeface="Times New Roman"/>
                <a:cs typeface="Times New Roman"/>
              </a:rPr>
              <a:t>a</a:t>
            </a:r>
            <a:r>
              <a:rPr sz="1100" spc="-10" dirty="0">
                <a:latin typeface="Times New Roman"/>
                <a:cs typeface="Times New Roman"/>
              </a:rPr>
              <a:t>c</a:t>
            </a:r>
            <a:r>
              <a:rPr sz="1100" spc="5" dirty="0">
                <a:latin typeface="Times New Roman"/>
                <a:cs typeface="Times New Roman"/>
              </a:rPr>
              <a:t>t</a:t>
            </a:r>
            <a:r>
              <a:rPr sz="1100" spc="-20" dirty="0">
                <a:latin typeface="Times New Roman"/>
                <a:cs typeface="Times New Roman"/>
              </a:rPr>
              <a:t>i</a:t>
            </a:r>
            <a:r>
              <a:rPr sz="1100" spc="-10" dirty="0">
                <a:latin typeface="Times New Roman"/>
                <a:cs typeface="Times New Roman"/>
              </a:rPr>
              <a:t>c</a:t>
            </a:r>
            <a:r>
              <a:rPr sz="1100" spc="-35" dirty="0">
                <a:latin typeface="Times New Roman"/>
                <a:cs typeface="Times New Roman"/>
              </a:rPr>
              <a:t>e</a:t>
            </a:r>
            <a:r>
              <a:rPr sz="1100" dirty="0">
                <a:latin typeface="Times New Roman"/>
                <a:cs typeface="Times New Roman"/>
              </a:rPr>
              <a:t>.</a:t>
            </a:r>
            <a:r>
              <a:rPr sz="1100" spc="120" dirty="0">
                <a:latin typeface="Times New Roman"/>
                <a:cs typeface="Times New Roman"/>
              </a:rPr>
              <a:t> </a:t>
            </a:r>
            <a:r>
              <a:rPr sz="1100" spc="20" dirty="0">
                <a:latin typeface="Times New Roman"/>
                <a:cs typeface="Times New Roman"/>
              </a:rPr>
              <a:t>T</a:t>
            </a:r>
            <a:r>
              <a:rPr sz="1100" spc="-25" dirty="0">
                <a:latin typeface="Times New Roman"/>
                <a:cs typeface="Times New Roman"/>
              </a:rPr>
              <a:t>h</a:t>
            </a:r>
            <a:r>
              <a:rPr sz="1100" dirty="0">
                <a:latin typeface="Times New Roman"/>
                <a:cs typeface="Times New Roman"/>
              </a:rPr>
              <a:t>e</a:t>
            </a:r>
            <a:r>
              <a:rPr sz="1100" spc="75" dirty="0">
                <a:latin typeface="Times New Roman"/>
                <a:cs typeface="Times New Roman"/>
              </a:rPr>
              <a:t> </a:t>
            </a:r>
            <a:r>
              <a:rPr sz="1100" spc="10" dirty="0">
                <a:latin typeface="Times New Roman"/>
                <a:cs typeface="Times New Roman"/>
              </a:rPr>
              <a:t>c</a:t>
            </a:r>
            <a:r>
              <a:rPr sz="1100" dirty="0">
                <a:latin typeface="Times New Roman"/>
                <a:cs typeface="Times New Roman"/>
              </a:rPr>
              <a:t>o</a:t>
            </a:r>
            <a:r>
              <a:rPr sz="1100" spc="-25" dirty="0">
                <a:latin typeface="Times New Roman"/>
                <a:cs typeface="Times New Roman"/>
              </a:rPr>
              <a:t>n</a:t>
            </a:r>
            <a:r>
              <a:rPr sz="1100" spc="10" dirty="0">
                <a:latin typeface="Times New Roman"/>
                <a:cs typeface="Times New Roman"/>
              </a:rPr>
              <a:t>c</a:t>
            </a:r>
            <a:r>
              <a:rPr sz="1100" spc="-20" dirty="0">
                <a:latin typeface="Times New Roman"/>
                <a:cs typeface="Times New Roman"/>
              </a:rPr>
              <a:t>l</a:t>
            </a:r>
            <a:r>
              <a:rPr sz="1100" dirty="0">
                <a:latin typeface="Times New Roman"/>
                <a:cs typeface="Times New Roman"/>
              </a:rPr>
              <a:t>us</a:t>
            </a:r>
            <a:r>
              <a:rPr sz="1100" spc="5" dirty="0">
                <a:latin typeface="Times New Roman"/>
                <a:cs typeface="Times New Roman"/>
              </a:rPr>
              <a:t>i</a:t>
            </a:r>
            <a:r>
              <a:rPr sz="1100" dirty="0">
                <a:latin typeface="Times New Roman"/>
                <a:cs typeface="Times New Roman"/>
              </a:rPr>
              <a:t>o</a:t>
            </a:r>
            <a:r>
              <a:rPr sz="1100" spc="-25" dirty="0">
                <a:latin typeface="Times New Roman"/>
                <a:cs typeface="Times New Roman"/>
              </a:rPr>
              <a:t>n</a:t>
            </a:r>
            <a:r>
              <a:rPr sz="1100" dirty="0">
                <a:latin typeface="Times New Roman"/>
                <a:cs typeface="Times New Roman"/>
              </a:rPr>
              <a:t>,</a:t>
            </a:r>
            <a:r>
              <a:rPr sz="1100" spc="120" dirty="0">
                <a:latin typeface="Times New Roman"/>
                <a:cs typeface="Times New Roman"/>
              </a:rPr>
              <a:t> </a:t>
            </a:r>
            <a:r>
              <a:rPr sz="1100" dirty="0">
                <a:latin typeface="Times New Roman"/>
                <a:cs typeface="Times New Roman"/>
              </a:rPr>
              <a:t>su</a:t>
            </a:r>
            <a:r>
              <a:rPr sz="1100" spc="-20" dirty="0">
                <a:latin typeface="Times New Roman"/>
                <a:cs typeface="Times New Roman"/>
              </a:rPr>
              <a:t>m</a:t>
            </a:r>
            <a:r>
              <a:rPr sz="1100" spc="-45" dirty="0">
                <a:latin typeface="Times New Roman"/>
                <a:cs typeface="Times New Roman"/>
              </a:rPr>
              <a:t>m</a:t>
            </a:r>
            <a:r>
              <a:rPr sz="1100" spc="10" dirty="0">
                <a:latin typeface="Times New Roman"/>
                <a:cs typeface="Times New Roman"/>
              </a:rPr>
              <a:t>a</a:t>
            </a:r>
            <a:r>
              <a:rPr sz="1100" spc="35" dirty="0">
                <a:latin typeface="Times New Roman"/>
                <a:cs typeface="Times New Roman"/>
              </a:rPr>
              <a:t>r</a:t>
            </a:r>
            <a:r>
              <a:rPr sz="1100" spc="-25" dirty="0">
                <a:latin typeface="Times New Roman"/>
                <a:cs typeface="Times New Roman"/>
              </a:rPr>
              <a:t>y</a:t>
            </a:r>
            <a:r>
              <a:rPr sz="1100" dirty="0">
                <a:latin typeface="Times New Roman"/>
                <a:cs typeface="Times New Roman"/>
              </a:rPr>
              <a:t>,</a:t>
            </a:r>
            <a:r>
              <a:rPr sz="1100" spc="120" dirty="0">
                <a:latin typeface="Times New Roman"/>
                <a:cs typeface="Times New Roman"/>
              </a:rPr>
              <a:t> </a:t>
            </a:r>
            <a:r>
              <a:rPr sz="1100" spc="-10" dirty="0">
                <a:latin typeface="Times New Roman"/>
                <a:cs typeface="Times New Roman"/>
              </a:rPr>
              <a:t>f</a:t>
            </a:r>
            <a:r>
              <a:rPr sz="1100" spc="-20" dirty="0">
                <a:latin typeface="Times New Roman"/>
                <a:cs typeface="Times New Roman"/>
              </a:rPr>
              <a:t>i</a:t>
            </a:r>
            <a:r>
              <a:rPr sz="1100" spc="-25" dirty="0">
                <a:latin typeface="Times New Roman"/>
                <a:cs typeface="Times New Roman"/>
              </a:rPr>
              <a:t>n</a:t>
            </a:r>
            <a:r>
              <a:rPr sz="1100" spc="35" dirty="0">
                <a:latin typeface="Times New Roman"/>
                <a:cs typeface="Times New Roman"/>
              </a:rPr>
              <a:t>a</a:t>
            </a:r>
            <a:r>
              <a:rPr sz="1100" dirty="0">
                <a:latin typeface="Times New Roman"/>
                <a:cs typeface="Times New Roman"/>
              </a:rPr>
              <a:t>l</a:t>
            </a:r>
            <a:r>
              <a:rPr sz="1100" spc="90" dirty="0">
                <a:latin typeface="Times New Roman"/>
                <a:cs typeface="Times New Roman"/>
              </a:rPr>
              <a:t> </a:t>
            </a:r>
            <a:r>
              <a:rPr sz="1100" spc="5" dirty="0">
                <a:latin typeface="Times New Roman"/>
                <a:cs typeface="Times New Roman"/>
              </a:rPr>
              <a:t>t</a:t>
            </a:r>
            <a:r>
              <a:rPr sz="1100" dirty="0">
                <a:latin typeface="Times New Roman"/>
                <a:cs typeface="Times New Roman"/>
              </a:rPr>
              <a:t>h</a:t>
            </a:r>
            <a:r>
              <a:rPr sz="1100" spc="-25" dirty="0">
                <a:latin typeface="Times New Roman"/>
                <a:cs typeface="Times New Roman"/>
              </a:rPr>
              <a:t>o</a:t>
            </a:r>
            <a:r>
              <a:rPr sz="1100" dirty="0">
                <a:latin typeface="Times New Roman"/>
                <a:cs typeface="Times New Roman"/>
              </a:rPr>
              <a:t>ug</a:t>
            </a:r>
            <a:r>
              <a:rPr sz="1100" spc="-25" dirty="0">
                <a:latin typeface="Times New Roman"/>
                <a:cs typeface="Times New Roman"/>
              </a:rPr>
              <a:t>h</a:t>
            </a:r>
            <a:r>
              <a:rPr sz="1100" spc="5" dirty="0">
                <a:latin typeface="Times New Roman"/>
                <a:cs typeface="Times New Roman"/>
              </a:rPr>
              <a:t>t</a:t>
            </a:r>
            <a:r>
              <a:rPr sz="1100" dirty="0">
                <a:latin typeface="Times New Roman"/>
                <a:cs typeface="Times New Roman"/>
              </a:rPr>
              <a:t>s,</a:t>
            </a:r>
            <a:r>
              <a:rPr sz="1100" spc="120" dirty="0">
                <a:latin typeface="Times New Roman"/>
                <a:cs typeface="Times New Roman"/>
              </a:rPr>
              <a:t> </a:t>
            </a:r>
            <a:r>
              <a:rPr sz="1100" spc="-25" dirty="0">
                <a:latin typeface="Times New Roman"/>
                <a:cs typeface="Times New Roman"/>
              </a:rPr>
              <a:t>o</a:t>
            </a:r>
            <a:r>
              <a:rPr sz="1100" dirty="0">
                <a:latin typeface="Times New Roman"/>
                <a:cs typeface="Times New Roman"/>
              </a:rPr>
              <a:t>r</a:t>
            </a:r>
            <a:r>
              <a:rPr sz="1100" spc="100" dirty="0">
                <a:latin typeface="Times New Roman"/>
                <a:cs typeface="Times New Roman"/>
              </a:rPr>
              <a:t> </a:t>
            </a:r>
            <a:r>
              <a:rPr sz="1100" spc="5" dirty="0">
                <a:latin typeface="Times New Roman"/>
                <a:cs typeface="Times New Roman"/>
              </a:rPr>
              <a:t>i</a:t>
            </a:r>
            <a:r>
              <a:rPr sz="1100" spc="-45" dirty="0">
                <a:latin typeface="Times New Roman"/>
                <a:cs typeface="Times New Roman"/>
              </a:rPr>
              <a:t>m</a:t>
            </a:r>
            <a:r>
              <a:rPr sz="1100" spc="20" dirty="0">
                <a:latin typeface="Times New Roman"/>
                <a:cs typeface="Times New Roman"/>
              </a:rPr>
              <a:t>p</a:t>
            </a:r>
            <a:r>
              <a:rPr sz="1100" spc="5" dirty="0">
                <a:latin typeface="Times New Roman"/>
                <a:cs typeface="Times New Roman"/>
              </a:rPr>
              <a:t>l</a:t>
            </a:r>
            <a:r>
              <a:rPr sz="1100" spc="-20" dirty="0">
                <a:latin typeface="Times New Roman"/>
                <a:cs typeface="Times New Roman"/>
              </a:rPr>
              <a:t>i</a:t>
            </a:r>
            <a:r>
              <a:rPr sz="1100" spc="-10" dirty="0">
                <a:latin typeface="Times New Roman"/>
                <a:cs typeface="Times New Roman"/>
              </a:rPr>
              <a:t>c</a:t>
            </a:r>
            <a:r>
              <a:rPr sz="1100" spc="10" dirty="0">
                <a:latin typeface="Times New Roman"/>
                <a:cs typeface="Times New Roman"/>
              </a:rPr>
              <a:t>a</a:t>
            </a:r>
            <a:r>
              <a:rPr sz="1100" spc="5" dirty="0">
                <a:latin typeface="Times New Roman"/>
                <a:cs typeface="Times New Roman"/>
              </a:rPr>
              <a:t>ti</a:t>
            </a:r>
            <a:r>
              <a:rPr sz="1100" dirty="0">
                <a:latin typeface="Times New Roman"/>
                <a:cs typeface="Times New Roman"/>
              </a:rPr>
              <a:t>o</a:t>
            </a:r>
            <a:r>
              <a:rPr sz="1100" spc="-25" dirty="0">
                <a:latin typeface="Times New Roman"/>
                <a:cs typeface="Times New Roman"/>
              </a:rPr>
              <a:t>n</a:t>
            </a:r>
            <a:r>
              <a:rPr sz="1100" dirty="0">
                <a:latin typeface="Times New Roman"/>
                <a:cs typeface="Times New Roman"/>
              </a:rPr>
              <a:t>s</a:t>
            </a:r>
            <a:r>
              <a:rPr sz="1100" spc="110" dirty="0">
                <a:latin typeface="Times New Roman"/>
                <a:cs typeface="Times New Roman"/>
              </a:rPr>
              <a:t> </a:t>
            </a:r>
            <a:r>
              <a:rPr sz="1100" dirty="0">
                <a:latin typeface="Times New Roman"/>
                <a:cs typeface="Times New Roman"/>
              </a:rPr>
              <a:t>sh</a:t>
            </a:r>
            <a:r>
              <a:rPr sz="1100" spc="-25" dirty="0">
                <a:latin typeface="Times New Roman"/>
                <a:cs typeface="Times New Roman"/>
              </a:rPr>
              <a:t>o</a:t>
            </a:r>
            <a:r>
              <a:rPr sz="1100" dirty="0">
                <a:latin typeface="Times New Roman"/>
                <a:cs typeface="Times New Roman"/>
              </a:rPr>
              <a:t>u</a:t>
            </a:r>
            <a:r>
              <a:rPr sz="1100" spc="5" dirty="0">
                <a:latin typeface="Times New Roman"/>
                <a:cs typeface="Times New Roman"/>
              </a:rPr>
              <a:t>l</a:t>
            </a:r>
            <a:r>
              <a:rPr sz="1100" dirty="0">
                <a:latin typeface="Times New Roman"/>
                <a:cs typeface="Times New Roman"/>
              </a:rPr>
              <a:t>d</a:t>
            </a:r>
            <a:r>
              <a:rPr sz="1100" spc="85" dirty="0">
                <a:latin typeface="Times New Roman"/>
                <a:cs typeface="Times New Roman"/>
              </a:rPr>
              <a:t> </a:t>
            </a:r>
            <a:r>
              <a:rPr sz="1100" spc="20" dirty="0">
                <a:latin typeface="Times New Roman"/>
                <a:cs typeface="Times New Roman"/>
              </a:rPr>
              <a:t>b</a:t>
            </a:r>
            <a:r>
              <a:rPr sz="1100" dirty="0">
                <a:latin typeface="Times New Roman"/>
                <a:cs typeface="Times New Roman"/>
              </a:rPr>
              <a:t>e</a:t>
            </a:r>
            <a:r>
              <a:rPr sz="1100" spc="75" dirty="0">
                <a:latin typeface="Times New Roman"/>
                <a:cs typeface="Times New Roman"/>
              </a:rPr>
              <a:t> </a:t>
            </a:r>
            <a:r>
              <a:rPr sz="1100" dirty="0">
                <a:latin typeface="Times New Roman"/>
                <a:cs typeface="Times New Roman"/>
              </a:rPr>
              <a:t>supp</a:t>
            </a:r>
            <a:r>
              <a:rPr sz="1100" spc="-25" dirty="0">
                <a:latin typeface="Times New Roman"/>
                <a:cs typeface="Times New Roman"/>
              </a:rPr>
              <a:t>o</a:t>
            </a:r>
            <a:r>
              <a:rPr sz="1100" spc="15" dirty="0">
                <a:latin typeface="Times New Roman"/>
                <a:cs typeface="Times New Roman"/>
              </a:rPr>
              <a:t>r</a:t>
            </a:r>
            <a:r>
              <a:rPr sz="1100" spc="5" dirty="0">
                <a:latin typeface="Times New Roman"/>
                <a:cs typeface="Times New Roman"/>
              </a:rPr>
              <a:t>t</a:t>
            </a:r>
            <a:r>
              <a:rPr sz="1100" spc="-10" dirty="0">
                <a:latin typeface="Times New Roman"/>
                <a:cs typeface="Times New Roman"/>
              </a:rPr>
              <a:t>e</a:t>
            </a:r>
            <a:r>
              <a:rPr sz="1100" dirty="0">
                <a:latin typeface="Times New Roman"/>
                <a:cs typeface="Times New Roman"/>
              </a:rPr>
              <a:t>d</a:t>
            </a:r>
            <a:r>
              <a:rPr sz="1100" spc="85" dirty="0">
                <a:latin typeface="Times New Roman"/>
                <a:cs typeface="Times New Roman"/>
              </a:rPr>
              <a:t> </a:t>
            </a:r>
            <a:r>
              <a:rPr sz="1100" dirty="0">
                <a:latin typeface="Times New Roman"/>
                <a:cs typeface="Times New Roman"/>
              </a:rPr>
              <a:t>by</a:t>
            </a:r>
            <a:r>
              <a:rPr sz="1100" spc="85" dirty="0">
                <a:latin typeface="Times New Roman"/>
                <a:cs typeface="Times New Roman"/>
              </a:rPr>
              <a:t> </a:t>
            </a:r>
            <a:r>
              <a:rPr sz="1100" spc="25" dirty="0">
                <a:latin typeface="Times New Roman"/>
                <a:cs typeface="Times New Roman"/>
              </a:rPr>
              <a:t>t</a:t>
            </a:r>
            <a:r>
              <a:rPr sz="1100" dirty="0">
                <a:latin typeface="Times New Roman"/>
                <a:cs typeface="Times New Roman"/>
              </a:rPr>
              <a:t>he</a:t>
            </a:r>
            <a:r>
              <a:rPr sz="1100" spc="95" dirty="0">
                <a:latin typeface="Times New Roman"/>
                <a:cs typeface="Times New Roman"/>
              </a:rPr>
              <a:t> </a:t>
            </a:r>
            <a:r>
              <a:rPr sz="1100" spc="-10" dirty="0">
                <a:latin typeface="Times New Roman"/>
                <a:cs typeface="Times New Roman"/>
              </a:rPr>
              <a:t>e</a:t>
            </a:r>
            <a:r>
              <a:rPr sz="1100" spc="-25" dirty="0">
                <a:latin typeface="Times New Roman"/>
                <a:cs typeface="Times New Roman"/>
              </a:rPr>
              <a:t>v</a:t>
            </a:r>
            <a:r>
              <a:rPr sz="1100" spc="5" dirty="0">
                <a:latin typeface="Times New Roman"/>
                <a:cs typeface="Times New Roman"/>
              </a:rPr>
              <a:t>i</a:t>
            </a:r>
            <a:r>
              <a:rPr sz="1100" dirty="0">
                <a:latin typeface="Times New Roman"/>
                <a:cs typeface="Times New Roman"/>
              </a:rPr>
              <a:t>d</a:t>
            </a:r>
            <a:r>
              <a:rPr sz="1100" spc="-10" dirty="0">
                <a:latin typeface="Times New Roman"/>
                <a:cs typeface="Times New Roman"/>
              </a:rPr>
              <a:t>e</a:t>
            </a:r>
            <a:r>
              <a:rPr sz="1100" dirty="0">
                <a:latin typeface="Times New Roman"/>
                <a:cs typeface="Times New Roman"/>
              </a:rPr>
              <a:t>n</a:t>
            </a:r>
            <a:r>
              <a:rPr sz="1100" spc="35" dirty="0">
                <a:latin typeface="Times New Roman"/>
                <a:cs typeface="Times New Roman"/>
              </a:rPr>
              <a:t>c</a:t>
            </a:r>
            <a:r>
              <a:rPr sz="1100" dirty="0">
                <a:latin typeface="Times New Roman"/>
                <a:cs typeface="Times New Roman"/>
              </a:rPr>
              <a:t>e p</a:t>
            </a:r>
            <a:r>
              <a:rPr sz="1100" spc="15" dirty="0">
                <a:latin typeface="Times New Roman"/>
                <a:cs typeface="Times New Roman"/>
              </a:rPr>
              <a:t>r</a:t>
            </a:r>
            <a:r>
              <a:rPr sz="1100" spc="-35" dirty="0">
                <a:latin typeface="Times New Roman"/>
                <a:cs typeface="Times New Roman"/>
              </a:rPr>
              <a:t>e</a:t>
            </a:r>
            <a:r>
              <a:rPr sz="1100" spc="25" dirty="0">
                <a:latin typeface="Times New Roman"/>
                <a:cs typeface="Times New Roman"/>
              </a:rPr>
              <a:t>s</a:t>
            </a:r>
            <a:r>
              <a:rPr sz="1100" spc="-10" dirty="0">
                <a:latin typeface="Times New Roman"/>
                <a:cs typeface="Times New Roman"/>
              </a:rPr>
              <a:t>e</a:t>
            </a:r>
            <a:r>
              <a:rPr sz="1100" spc="-25" dirty="0">
                <a:latin typeface="Times New Roman"/>
                <a:cs typeface="Times New Roman"/>
              </a:rPr>
              <a:t>n</a:t>
            </a:r>
            <a:r>
              <a:rPr sz="1100" spc="25" dirty="0">
                <a:latin typeface="Times New Roman"/>
                <a:cs typeface="Times New Roman"/>
              </a:rPr>
              <a:t>t</a:t>
            </a:r>
            <a:r>
              <a:rPr sz="1100" spc="-10" dirty="0">
                <a:latin typeface="Times New Roman"/>
                <a:cs typeface="Times New Roman"/>
              </a:rPr>
              <a:t>e</a:t>
            </a:r>
            <a:r>
              <a:rPr sz="1100" spc="-25" dirty="0">
                <a:latin typeface="Times New Roman"/>
                <a:cs typeface="Times New Roman"/>
              </a:rPr>
              <a:t>d.</a:t>
            </a:r>
            <a:endParaRPr sz="1100">
              <a:latin typeface="Times New Roman"/>
              <a:cs typeface="Times New Roman"/>
            </a:endParaRPr>
          </a:p>
          <a:p>
            <a:pPr>
              <a:lnSpc>
                <a:spcPct val="100000"/>
              </a:lnSpc>
              <a:spcBef>
                <a:spcPts val="15"/>
              </a:spcBef>
            </a:pPr>
            <a:endParaRPr sz="1100">
              <a:latin typeface="Times New Roman"/>
              <a:cs typeface="Times New Roman"/>
            </a:endParaRPr>
          </a:p>
          <a:p>
            <a:pPr marL="12700" marR="762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a:t>
            </a:r>
            <a:r>
              <a:rPr sz="1200" spc="75" dirty="0">
                <a:latin typeface="Times New Roman"/>
                <a:cs typeface="Times New Roman"/>
              </a:rPr>
              <a:t> </a:t>
            </a:r>
            <a:r>
              <a:rPr sz="1200" dirty="0">
                <a:latin typeface="Times New Roman"/>
                <a:cs typeface="Times New Roman"/>
              </a:rPr>
              <a:t>up</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ee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gu</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25" dirty="0">
                <a:latin typeface="Times New Roman"/>
                <a:cs typeface="Times New Roman"/>
              </a:rPr>
              <a:t>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8890" algn="just">
              <a:lnSpc>
                <a:spcPct val="95600"/>
              </a:lnSpc>
            </a:pPr>
            <a:r>
              <a:rPr sz="1200" b="1" spc="-10" dirty="0">
                <a:latin typeface="Times New Roman"/>
                <a:cs typeface="Times New Roman"/>
              </a:rPr>
              <a:t>E</a:t>
            </a:r>
            <a:r>
              <a:rPr sz="1200" b="1" dirty="0">
                <a:latin typeface="Times New Roman"/>
                <a:cs typeface="Times New Roman"/>
              </a:rPr>
              <a:t>du</a:t>
            </a:r>
            <a:r>
              <a:rPr sz="1200" b="1" spc="-5" dirty="0">
                <a:latin typeface="Times New Roman"/>
                <a:cs typeface="Times New Roman"/>
              </a:rPr>
              <a:t>c</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ional</a:t>
            </a:r>
            <a:r>
              <a:rPr sz="1200" b="1" spc="3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wee</a:t>
            </a:r>
            <a:r>
              <a:rPr sz="1200" b="1" spc="5" dirty="0">
                <a:latin typeface="Times New Roman"/>
                <a:cs typeface="Times New Roman"/>
              </a:rPr>
              <a:t>t</a:t>
            </a:r>
            <a:r>
              <a:rPr sz="1200" b="1" dirty="0">
                <a:latin typeface="Times New Roman"/>
                <a:cs typeface="Times New Roman"/>
              </a:rPr>
              <a:t>s</a:t>
            </a:r>
            <a:r>
              <a:rPr sz="1200" b="1" spc="2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b</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d</a:t>
            </a:r>
            <a:r>
              <a:rPr sz="1200" dirty="0">
                <a:latin typeface="Times New Roman"/>
                <a:cs typeface="Times New Roman"/>
              </a:rPr>
              <a:t>b</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op</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spc="25" dirty="0">
                <a:latin typeface="Times New Roman"/>
                <a:cs typeface="Times New Roman"/>
              </a:rPr>
              <a:t>/</a:t>
            </a:r>
            <a:r>
              <a:rPr sz="1200" spc="-25" dirty="0">
                <a:latin typeface="Times New Roman"/>
                <a:cs typeface="Times New Roman"/>
              </a:rPr>
              <a:t>i</a:t>
            </a:r>
            <a:r>
              <a:rPr sz="1200" spc="-15" dirty="0">
                <a:latin typeface="Times New Roman"/>
                <a:cs typeface="Times New Roman"/>
              </a:rPr>
              <a:t>ss</a:t>
            </a:r>
            <a:r>
              <a:rPr sz="1200" spc="2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we</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0" dirty="0">
                <a:latin typeface="Times New Roman"/>
                <a:cs typeface="Times New Roman"/>
              </a:rPr>
              <a:t>T</a:t>
            </a:r>
            <a:r>
              <a:rPr sz="1200" spc="-5" dirty="0">
                <a:latin typeface="Times New Roman"/>
                <a:cs typeface="Times New Roman"/>
              </a:rPr>
              <a:t>wee</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li</a:t>
            </a:r>
            <a:r>
              <a:rPr sz="1200"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dirty="0">
                <a:latin typeface="Times New Roman"/>
                <a:cs typeface="Times New Roman"/>
              </a:rPr>
              <a:t>350</a:t>
            </a:r>
            <a:r>
              <a:rPr sz="1200" spc="8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6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b</a:t>
            </a:r>
            <a:r>
              <a:rPr sz="1200" dirty="0">
                <a:latin typeface="Times New Roman"/>
                <a:cs typeface="Times New Roman"/>
              </a:rPr>
              <a:t>y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bm</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nq</a:t>
            </a:r>
            <a:r>
              <a:rPr sz="1200" spc="20" dirty="0">
                <a:latin typeface="Times New Roman"/>
                <a:cs typeface="Times New Roman"/>
              </a:rPr>
              <a:t>u</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li</a:t>
            </a:r>
            <a:r>
              <a:rPr sz="1200" dirty="0">
                <a:latin typeface="Times New Roman"/>
                <a:cs typeface="Times New Roman"/>
              </a:rPr>
              <a:t>ne</a:t>
            </a:r>
            <a:r>
              <a:rPr sz="1200" spc="5" dirty="0">
                <a:latin typeface="Times New Roman"/>
                <a:cs typeface="Times New Roman"/>
              </a:rPr>
              <a:t> </a:t>
            </a:r>
            <a:r>
              <a:rPr sz="1200" spc="-10" dirty="0">
                <a:latin typeface="Times New Roman"/>
                <a:cs typeface="Times New Roman"/>
              </a:rPr>
              <a:t>"</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wee</a:t>
            </a:r>
            <a:r>
              <a:rPr sz="1200" spc="25" dirty="0">
                <a:latin typeface="Times New Roman"/>
                <a:cs typeface="Times New Roman"/>
              </a:rPr>
              <a:t>t</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5080" algn="just">
              <a:lnSpc>
                <a:spcPct val="95600"/>
              </a:lnSpc>
            </a:pPr>
            <a:r>
              <a:rPr sz="1200" b="1" dirty="0">
                <a:latin typeface="Times New Roman"/>
                <a:cs typeface="Times New Roman"/>
              </a:rPr>
              <a:t>On</a:t>
            </a:r>
            <a:r>
              <a:rPr sz="1200" b="1" spc="-25" dirty="0">
                <a:latin typeface="Times New Roman"/>
                <a:cs typeface="Times New Roman"/>
              </a:rPr>
              <a:t>l</a:t>
            </a:r>
            <a:r>
              <a:rPr sz="1200" b="1" dirty="0">
                <a:latin typeface="Times New Roman"/>
                <a:cs typeface="Times New Roman"/>
              </a:rPr>
              <a:t>ine  </a:t>
            </a:r>
            <a:r>
              <a:rPr sz="1200" b="1" spc="-45"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ou</a:t>
            </a:r>
            <a:r>
              <a:rPr sz="1200" b="1" spc="-5" dirty="0">
                <a:latin typeface="Times New Roman"/>
                <a:cs typeface="Times New Roman"/>
              </a:rPr>
              <a:t>rce</a:t>
            </a:r>
            <a:r>
              <a:rPr sz="1200" b="1" dirty="0">
                <a:latin typeface="Times New Roman"/>
                <a:cs typeface="Times New Roman"/>
              </a:rPr>
              <a:t>s  </a:t>
            </a:r>
            <a:r>
              <a:rPr sz="1200" b="1"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hl</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6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t  </a:t>
            </a:r>
            <a:r>
              <a:rPr sz="1200" spc="-60" dirty="0">
                <a:latin typeface="Times New Roman"/>
                <a:cs typeface="Times New Roman"/>
              </a:rPr>
              <a:t> </a:t>
            </a:r>
            <a:r>
              <a:rPr sz="1200" spc="-30" dirty="0">
                <a:latin typeface="Times New Roman"/>
                <a:cs typeface="Times New Roman"/>
              </a:rPr>
              <a:t>W</a:t>
            </a:r>
            <a:r>
              <a:rPr sz="1200" spc="-5" dirty="0">
                <a:latin typeface="Times New Roman"/>
                <a:cs typeface="Times New Roman"/>
              </a:rPr>
              <a:t>e</a:t>
            </a:r>
            <a:r>
              <a:rPr sz="1200" spc="-25" dirty="0">
                <a:latin typeface="Times New Roman"/>
                <a:cs typeface="Times New Roman"/>
              </a:rPr>
              <a:t>b</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s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6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6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dirty="0">
                <a:latin typeface="Times New Roman"/>
                <a:cs typeface="Times New Roman"/>
              </a:rPr>
              <a:t>P</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5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ces </a:t>
            </a:r>
            <a:r>
              <a:rPr sz="1200" spc="-20" dirty="0">
                <a:latin typeface="Times New Roman"/>
                <a:cs typeface="Times New Roman"/>
              </a:rPr>
              <a:t>f</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by</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150">
              <a:latin typeface="Times New Roman"/>
              <a:cs typeface="Times New Roman"/>
            </a:endParaRPr>
          </a:p>
          <a:p>
            <a:pPr marL="12700" marR="10795" algn="just">
              <a:lnSpc>
                <a:spcPct val="96100"/>
              </a:lnSpc>
            </a:pPr>
            <a:r>
              <a:rPr sz="1200" b="1" spc="-10" dirty="0">
                <a:latin typeface="Times New Roman"/>
                <a:cs typeface="Times New Roman"/>
              </a:rPr>
              <a:t>T</a:t>
            </a:r>
            <a:r>
              <a:rPr sz="1200" b="1" dirty="0">
                <a:latin typeface="Times New Roman"/>
                <a:cs typeface="Times New Roman"/>
              </a:rPr>
              <a:t>he</a:t>
            </a:r>
            <a:r>
              <a:rPr sz="1200" b="1" spc="75" dirty="0">
                <a:latin typeface="Times New Roman"/>
                <a:cs typeface="Times New Roman"/>
              </a:rPr>
              <a:t> </a:t>
            </a:r>
            <a:r>
              <a:rPr sz="1200" b="1" spc="-10" dirty="0">
                <a:latin typeface="Times New Roman"/>
                <a:cs typeface="Times New Roman"/>
              </a:rPr>
              <a:t>E</a:t>
            </a:r>
            <a:r>
              <a:rPr sz="1200" b="1" dirty="0">
                <a:latin typeface="Times New Roman"/>
                <a:cs typeface="Times New Roman"/>
              </a:rPr>
              <a:t>v</a:t>
            </a:r>
            <a:r>
              <a:rPr sz="1200" b="1" spc="-5" dirty="0">
                <a:latin typeface="Times New Roman"/>
                <a:cs typeface="Times New Roman"/>
              </a:rPr>
              <a:t>e</a:t>
            </a:r>
            <a:r>
              <a:rPr sz="1200" b="1" dirty="0">
                <a:latin typeface="Times New Roman"/>
                <a:cs typeface="Times New Roman"/>
              </a:rPr>
              <a:t>nt</a:t>
            </a:r>
            <a:r>
              <a:rPr sz="1200" b="1" spc="90" dirty="0">
                <a:latin typeface="Times New Roman"/>
                <a:cs typeface="Times New Roman"/>
              </a:rPr>
              <a:t> </a:t>
            </a:r>
            <a:r>
              <a:rPr sz="1200" b="1" spc="-35" dirty="0">
                <a:latin typeface="Times New Roman"/>
                <a:cs typeface="Times New Roman"/>
              </a:rPr>
              <a:t>Z</a:t>
            </a:r>
            <a:r>
              <a:rPr sz="1200" b="1" dirty="0">
                <a:latin typeface="Times New Roman"/>
                <a:cs typeface="Times New Roman"/>
              </a:rPr>
              <a:t>one</a:t>
            </a:r>
            <a:r>
              <a:rPr sz="1200" b="1" spc="55" dirty="0">
                <a:latin typeface="Times New Roman"/>
                <a:cs typeface="Times New Roman"/>
              </a:rPr>
              <a:t> </a:t>
            </a:r>
            <a:r>
              <a:rPr sz="1200" spc="-40" dirty="0">
                <a:latin typeface="Times New Roman"/>
                <a:cs typeface="Times New Roman"/>
              </a:rPr>
              <a:t>f</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m</a:t>
            </a:r>
            <a:r>
              <a:rPr sz="1200" spc="-5" dirty="0">
                <a:latin typeface="Times New Roman"/>
                <a:cs typeface="Times New Roman"/>
              </a:rPr>
              <a:t>ee</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m</a:t>
            </a:r>
            <a:r>
              <a:rPr sz="1200" spc="-15" dirty="0">
                <a:latin typeface="Times New Roman"/>
                <a:cs typeface="Times New Roman"/>
              </a:rPr>
              <a:t>s,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20" dirty="0">
                <a:latin typeface="Times New Roman"/>
                <a:cs typeface="Times New Roman"/>
              </a:rPr>
              <a:t>w</a:t>
            </a:r>
            <a:r>
              <a:rPr sz="1200" spc="-5" dirty="0">
                <a:latin typeface="Times New Roman"/>
                <a:cs typeface="Times New Roman"/>
              </a:rPr>
              <a:t>e</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by </a:t>
            </a:r>
            <a:r>
              <a:rPr sz="1200" spc="95" dirty="0">
                <a:latin typeface="Times New Roman"/>
                <a:cs typeface="Times New Roman"/>
              </a:rPr>
              <a:t> </a:t>
            </a:r>
            <a:r>
              <a:rPr sz="1200"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e</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12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35" dirty="0">
                <a:latin typeface="Times New Roman"/>
                <a:cs typeface="Times New Roman"/>
              </a:rPr>
              <a:t> </a:t>
            </a:r>
            <a:r>
              <a:rPr sz="1200" spc="10"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by</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p:txBody>
      </p:sp>
      <p:graphicFrame>
        <p:nvGraphicFramePr>
          <p:cNvPr id="3" name="object 3" descr="The table shows three sets of publication dates - Spring 2014 (March/April) with a manuscript deadline of November 15, 2013; Summer 2014 (July/August) with a manuscript deadline of February 15, 2014; and Fall 2014 (October/November) with a manuscript deadline of May 15, 2014." title="Table showing publication dates"/>
          <p:cNvGraphicFramePr>
            <a:graphicFrameLocks noGrp="1"/>
          </p:cNvGraphicFramePr>
          <p:nvPr>
            <p:extLst>
              <p:ext uri="{D42A27DB-BD31-4B8C-83A1-F6EECF244321}">
                <p14:modId xmlns:p14="http://schemas.microsoft.com/office/powerpoint/2010/main" val="3189068696"/>
              </p:ext>
            </p:extLst>
          </p:nvPr>
        </p:nvGraphicFramePr>
        <p:xfrm>
          <a:off x="910716" y="6830568"/>
          <a:ext cx="6013703" cy="1901951"/>
        </p:xfrm>
        <a:graphic>
          <a:graphicData uri="http://schemas.openxmlformats.org/drawingml/2006/table">
            <a:tbl>
              <a:tblPr firstRow="1" bandRow="1">
                <a:tableStyleId>{2D5ABB26-0587-4C30-8999-92F81FD0307C}</a:tableStyleId>
              </a:tblPr>
              <a:tblGrid>
                <a:gridCol w="1959864"/>
                <a:gridCol w="2026920"/>
                <a:gridCol w="2026919"/>
              </a:tblGrid>
              <a:tr h="487679">
                <a:tc gridSpan="3">
                  <a:txBody>
                    <a:bodyPr/>
                    <a:lstStyle/>
                    <a:p>
                      <a:pPr marR="2540" algn="ctr">
                        <a:lnSpc>
                          <a:spcPct val="100000"/>
                        </a:lnSpc>
                      </a:pPr>
                      <a:r>
                        <a:rPr sz="1400" b="1" spc="10" dirty="0">
                          <a:latin typeface="Times New Roman"/>
                          <a:cs typeface="Times New Roman"/>
                        </a:rPr>
                        <a:t>P</a:t>
                      </a:r>
                      <a:r>
                        <a:rPr sz="1400" b="1" spc="-10" dirty="0">
                          <a:latin typeface="Times New Roman"/>
                          <a:cs typeface="Times New Roman"/>
                        </a:rPr>
                        <a:t>ub</a:t>
                      </a:r>
                      <a:r>
                        <a:rPr sz="1400" b="1" spc="-5" dirty="0">
                          <a:latin typeface="Times New Roman"/>
                          <a:cs typeface="Times New Roman"/>
                        </a:rPr>
                        <a:t>li</a:t>
                      </a:r>
                      <a:r>
                        <a:rPr sz="1400" b="1" spc="5" dirty="0">
                          <a:latin typeface="Times New Roman"/>
                          <a:cs typeface="Times New Roman"/>
                        </a:rPr>
                        <a:t>c</a:t>
                      </a:r>
                      <a:r>
                        <a:rPr sz="1400" b="1" dirty="0">
                          <a:latin typeface="Times New Roman"/>
                          <a:cs typeface="Times New Roman"/>
                        </a:rPr>
                        <a:t>a</a:t>
                      </a:r>
                      <a:r>
                        <a:rPr sz="1400" b="1" spc="15" dirty="0">
                          <a:latin typeface="Times New Roman"/>
                          <a:cs typeface="Times New Roman"/>
                        </a:rPr>
                        <a:t>t</a:t>
                      </a:r>
                      <a:r>
                        <a:rPr sz="1400" b="1" spc="20" dirty="0">
                          <a:latin typeface="Times New Roman"/>
                          <a:cs typeface="Times New Roman"/>
                        </a:rPr>
                        <a:t>i</a:t>
                      </a:r>
                      <a:r>
                        <a:rPr sz="1400" b="1" dirty="0">
                          <a:latin typeface="Times New Roman"/>
                          <a:cs typeface="Times New Roman"/>
                        </a:rPr>
                        <a:t>on</a:t>
                      </a:r>
                      <a:r>
                        <a:rPr sz="1400" b="1" spc="-20" dirty="0">
                          <a:latin typeface="Times New Roman"/>
                          <a:cs typeface="Times New Roman"/>
                        </a:rPr>
                        <a:t> </a:t>
                      </a:r>
                      <a:r>
                        <a:rPr sz="1400" b="1" dirty="0">
                          <a:latin typeface="Times New Roman"/>
                          <a:cs typeface="Times New Roman"/>
                        </a:rPr>
                        <a:t>Da</a:t>
                      </a:r>
                      <a:r>
                        <a:rPr sz="1400" b="1" spc="-10" dirty="0">
                          <a:latin typeface="Times New Roman"/>
                          <a:cs typeface="Times New Roman"/>
                        </a:rPr>
                        <a:t>t</a:t>
                      </a:r>
                      <a:r>
                        <a:rPr sz="1400" b="1" spc="5" dirty="0">
                          <a:latin typeface="Times New Roman"/>
                          <a:cs typeface="Times New Roman"/>
                        </a:rPr>
                        <a:t>e</a:t>
                      </a:r>
                      <a:r>
                        <a:rPr sz="1400" b="1" dirty="0">
                          <a:latin typeface="Times New Roman"/>
                          <a:cs typeface="Times New Roman"/>
                        </a:rPr>
                        <a:t>s</a:t>
                      </a:r>
                      <a:endParaRPr sz="1400">
                        <a:latin typeface="Times New Roman"/>
                        <a:cs typeface="Times New Roman"/>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hMerge="1">
                  <a:txBody>
                    <a:bodyPr/>
                    <a:lstStyle/>
                    <a:p>
                      <a:endParaRPr/>
                    </a:p>
                  </a:txBody>
                  <a:tcPr marL="0" marR="0" marT="0" marB="0"/>
                </a:tc>
                <a:tc hMerge="1">
                  <a:txBody>
                    <a:bodyPr/>
                    <a:lstStyle/>
                    <a:p>
                      <a:endParaRPr/>
                    </a:p>
                  </a:txBody>
                  <a:tcPr marL="0" marR="0" marT="0" marB="0"/>
                </a:tc>
              </a:tr>
              <a:tr h="707136">
                <a:tc>
                  <a:txBody>
                    <a:bodyPr/>
                    <a:lstStyle/>
                    <a:p>
                      <a:pPr marL="508000" marR="507365" indent="73025">
                        <a:lnSpc>
                          <a:spcPts val="1390"/>
                        </a:lnSpc>
                      </a:pPr>
                      <a:r>
                        <a:rPr sz="1200" b="1" dirty="0">
                          <a:latin typeface="Times New Roman"/>
                          <a:cs typeface="Times New Roman"/>
                        </a:rPr>
                        <a:t>Sp</a:t>
                      </a:r>
                      <a:r>
                        <a:rPr sz="1200" b="1" spc="-30" dirty="0">
                          <a:latin typeface="Times New Roman"/>
                          <a:cs typeface="Times New Roman"/>
                        </a:rPr>
                        <a:t>r</a:t>
                      </a:r>
                      <a:r>
                        <a:rPr sz="1200" b="1" dirty="0">
                          <a:latin typeface="Times New Roman"/>
                          <a:cs typeface="Times New Roman"/>
                        </a:rPr>
                        <a:t>ing</a:t>
                      </a:r>
                      <a:r>
                        <a:rPr sz="1200" b="1" spc="10" dirty="0">
                          <a:latin typeface="Times New Roman"/>
                          <a:cs typeface="Times New Roman"/>
                        </a:rPr>
                        <a:t> </a:t>
                      </a:r>
                      <a:r>
                        <a:rPr sz="1200" b="1" dirty="0">
                          <a:latin typeface="Times New Roman"/>
                          <a:cs typeface="Times New Roman"/>
                        </a:rPr>
                        <a:t>2014 </a:t>
                      </a:r>
                      <a:r>
                        <a:rPr sz="1200" b="1" spc="5" dirty="0">
                          <a:latin typeface="Times New Roman"/>
                          <a:cs typeface="Times New Roman"/>
                        </a:rPr>
                        <a:t>(</a:t>
                      </a:r>
                      <a:r>
                        <a:rPr sz="1200" b="1" spc="15" dirty="0">
                          <a:latin typeface="Times New Roman"/>
                          <a:cs typeface="Times New Roman"/>
                        </a:rPr>
                        <a:t>M</a:t>
                      </a:r>
                      <a:r>
                        <a:rPr sz="1200" b="1" dirty="0">
                          <a:latin typeface="Times New Roman"/>
                          <a:cs typeface="Times New Roman"/>
                        </a:rPr>
                        <a:t>a</a:t>
                      </a:r>
                      <a:r>
                        <a:rPr sz="1200" b="1" spc="-30" dirty="0">
                          <a:latin typeface="Times New Roman"/>
                          <a:cs typeface="Times New Roman"/>
                        </a:rPr>
                        <a:t>r</a:t>
                      </a:r>
                      <a:r>
                        <a:rPr sz="1200" b="1" spc="-5" dirty="0">
                          <a:latin typeface="Times New Roman"/>
                          <a:cs typeface="Times New Roman"/>
                        </a:rPr>
                        <a:t>c</a:t>
                      </a:r>
                      <a:r>
                        <a:rPr sz="1200" b="1" dirty="0">
                          <a:latin typeface="Times New Roman"/>
                          <a:cs typeface="Times New Roman"/>
                        </a:rPr>
                        <a:t>h/</a:t>
                      </a:r>
                      <a:r>
                        <a:rPr sz="1200" b="1" spc="-5" dirty="0">
                          <a:latin typeface="Times New Roman"/>
                          <a:cs typeface="Times New Roman"/>
                        </a:rPr>
                        <a:t>A</a:t>
                      </a:r>
                      <a:r>
                        <a:rPr sz="1200" b="1" dirty="0">
                          <a:latin typeface="Times New Roman"/>
                          <a:cs typeface="Times New Roman"/>
                        </a:rPr>
                        <a:t>p</a:t>
                      </a:r>
                      <a:r>
                        <a:rPr sz="1200" b="1" spc="-30" dirty="0">
                          <a:latin typeface="Times New Roman"/>
                          <a:cs typeface="Times New Roman"/>
                        </a:rPr>
                        <a:t>r</a:t>
                      </a:r>
                      <a:r>
                        <a:rPr sz="1200" b="1" spc="25" dirty="0">
                          <a:latin typeface="Times New Roman"/>
                          <a:cs typeface="Times New Roman"/>
                        </a:rPr>
                        <a:t>i</a:t>
                      </a:r>
                      <a:r>
                        <a:rPr sz="1200" b="1" spc="-25" dirty="0">
                          <a:latin typeface="Times New Roman"/>
                          <a:cs typeface="Times New Roman"/>
                        </a:rPr>
                        <a:t>l</a:t>
                      </a:r>
                      <a:r>
                        <a:rPr sz="1200" b="1" dirty="0">
                          <a:latin typeface="Times New Roman"/>
                          <a:cs typeface="Times New Roman"/>
                        </a:rPr>
                        <a:t>)</a:t>
                      </a:r>
                      <a:endParaRPr sz="1200">
                        <a:latin typeface="Times New Roman"/>
                        <a:cs typeface="Times New Roman"/>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c>
                  <a:txBody>
                    <a:bodyPr/>
                    <a:lstStyle/>
                    <a:p>
                      <a:pPr marL="562610" marR="556260" indent="-6350">
                        <a:lnSpc>
                          <a:spcPts val="1390"/>
                        </a:lnSpc>
                      </a:pPr>
                      <a:r>
                        <a:rPr sz="1200" b="1" dirty="0">
                          <a:latin typeface="Times New Roman"/>
                          <a:cs typeface="Times New Roman"/>
                        </a:rPr>
                        <a:t>Su</a:t>
                      </a:r>
                      <a:r>
                        <a:rPr sz="1200" b="1" spc="-20" dirty="0">
                          <a:latin typeface="Times New Roman"/>
                          <a:cs typeface="Times New Roman"/>
                        </a:rPr>
                        <a:t>mm</a:t>
                      </a:r>
                      <a:r>
                        <a:rPr sz="1200" b="1" spc="15" dirty="0">
                          <a:latin typeface="Times New Roman"/>
                          <a:cs typeface="Times New Roman"/>
                        </a:rPr>
                        <a:t>e</a:t>
                      </a:r>
                      <a:r>
                        <a:rPr sz="1200" b="1" dirty="0">
                          <a:latin typeface="Times New Roman"/>
                          <a:cs typeface="Times New Roman"/>
                        </a:rPr>
                        <a:t>r</a:t>
                      </a:r>
                      <a:r>
                        <a:rPr sz="1200" b="1" spc="-20" dirty="0">
                          <a:latin typeface="Times New Roman"/>
                          <a:cs typeface="Times New Roman"/>
                        </a:rPr>
                        <a:t> </a:t>
                      </a:r>
                      <a:r>
                        <a:rPr sz="1200" b="1" dirty="0">
                          <a:latin typeface="Times New Roman"/>
                          <a:cs typeface="Times New Roman"/>
                        </a:rPr>
                        <a:t>2014 </a:t>
                      </a:r>
                      <a:r>
                        <a:rPr sz="1200" b="1" spc="5" dirty="0">
                          <a:latin typeface="Times New Roman"/>
                          <a:cs typeface="Times New Roman"/>
                        </a:rPr>
                        <a:t>(</a:t>
                      </a:r>
                      <a:r>
                        <a:rPr sz="1200" b="1" dirty="0">
                          <a:latin typeface="Times New Roman"/>
                          <a:cs typeface="Times New Roman"/>
                        </a:rPr>
                        <a:t>Ju</a:t>
                      </a:r>
                      <a:r>
                        <a:rPr sz="1200" b="1" spc="-25" dirty="0">
                          <a:latin typeface="Times New Roman"/>
                          <a:cs typeface="Times New Roman"/>
                        </a:rPr>
                        <a:t>l</a:t>
                      </a:r>
                      <a:r>
                        <a:rPr sz="1200" b="1" dirty="0">
                          <a:latin typeface="Times New Roman"/>
                          <a:cs typeface="Times New Roman"/>
                        </a:rPr>
                        <a:t>y/</a:t>
                      </a:r>
                      <a:r>
                        <a:rPr sz="1200" b="1" spc="-5" dirty="0">
                          <a:latin typeface="Times New Roman"/>
                          <a:cs typeface="Times New Roman"/>
                        </a:rPr>
                        <a:t>A</a:t>
                      </a:r>
                      <a:r>
                        <a:rPr sz="1200" b="1" dirty="0">
                          <a:latin typeface="Times New Roman"/>
                          <a:cs typeface="Times New Roman"/>
                        </a:rPr>
                        <a:t>ugu</a:t>
                      </a:r>
                      <a:r>
                        <a:rPr sz="1200" b="1" spc="-15" dirty="0">
                          <a:latin typeface="Times New Roman"/>
                          <a:cs typeface="Times New Roman"/>
                        </a:rPr>
                        <a:t>s</a:t>
                      </a:r>
                      <a:r>
                        <a:rPr sz="1200" b="1" spc="5" dirty="0">
                          <a:latin typeface="Times New Roman"/>
                          <a:cs typeface="Times New Roman"/>
                        </a:rPr>
                        <a:t>t</a:t>
                      </a:r>
                      <a:r>
                        <a:rPr sz="1200" b="1" dirty="0">
                          <a:latin typeface="Times New Roman"/>
                          <a:cs typeface="Times New Roman"/>
                        </a:rPr>
                        <a:t>)</a:t>
                      </a:r>
                      <a:endParaRPr sz="12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5">
                      <a:solidFill>
                        <a:srgbClr val="000000"/>
                      </a:solidFill>
                      <a:prstDash val="solid"/>
                    </a:lnB>
                  </a:tcPr>
                </a:tc>
                <a:tc>
                  <a:txBody>
                    <a:bodyPr/>
                    <a:lstStyle/>
                    <a:p>
                      <a:pPr marL="331470" marR="330835" indent="377825">
                        <a:lnSpc>
                          <a:spcPts val="1390"/>
                        </a:lnSpc>
                      </a:pPr>
                      <a:r>
                        <a:rPr sz="1200" b="1" spc="-15" dirty="0">
                          <a:latin typeface="Times New Roman"/>
                          <a:cs typeface="Times New Roman"/>
                        </a:rPr>
                        <a:t>F</a:t>
                      </a:r>
                      <a:r>
                        <a:rPr sz="1200" b="1" dirty="0">
                          <a:latin typeface="Times New Roman"/>
                          <a:cs typeface="Times New Roman"/>
                        </a:rPr>
                        <a:t>all</a:t>
                      </a:r>
                      <a:r>
                        <a:rPr sz="1200" b="1" spc="-10" dirty="0">
                          <a:latin typeface="Times New Roman"/>
                          <a:cs typeface="Times New Roman"/>
                        </a:rPr>
                        <a:t> </a:t>
                      </a:r>
                      <a:r>
                        <a:rPr sz="1200" b="1" dirty="0">
                          <a:latin typeface="Times New Roman"/>
                          <a:cs typeface="Times New Roman"/>
                        </a:rPr>
                        <a:t>2014 </a:t>
                      </a:r>
                      <a:r>
                        <a:rPr sz="1200" b="1" spc="5" dirty="0">
                          <a:latin typeface="Times New Roman"/>
                          <a:cs typeface="Times New Roman"/>
                        </a:rPr>
                        <a:t>(</a:t>
                      </a:r>
                      <a:r>
                        <a:rPr sz="1200" b="1" dirty="0">
                          <a:latin typeface="Times New Roman"/>
                          <a:cs typeface="Times New Roman"/>
                        </a:rPr>
                        <a:t>O</a:t>
                      </a:r>
                      <a:r>
                        <a:rPr sz="1200" b="1" spc="-5" dirty="0">
                          <a:latin typeface="Times New Roman"/>
                          <a:cs typeface="Times New Roman"/>
                        </a:rPr>
                        <a:t>c</a:t>
                      </a:r>
                      <a:r>
                        <a:rPr sz="1200" b="1" spc="5" dirty="0">
                          <a:latin typeface="Times New Roman"/>
                          <a:cs typeface="Times New Roman"/>
                        </a:rPr>
                        <a:t>t</a:t>
                      </a:r>
                      <a:r>
                        <a:rPr sz="1200" b="1" dirty="0">
                          <a:latin typeface="Times New Roman"/>
                          <a:cs typeface="Times New Roman"/>
                        </a:rPr>
                        <a:t>ob</a:t>
                      </a:r>
                      <a:r>
                        <a:rPr sz="1200" b="1" spc="-5" dirty="0">
                          <a:latin typeface="Times New Roman"/>
                          <a:cs typeface="Times New Roman"/>
                        </a:rPr>
                        <a:t>e</a:t>
                      </a:r>
                      <a:r>
                        <a:rPr sz="1200" b="1" spc="-30" dirty="0">
                          <a:latin typeface="Times New Roman"/>
                          <a:cs typeface="Times New Roman"/>
                        </a:rPr>
                        <a:t>r</a:t>
                      </a:r>
                      <a:r>
                        <a:rPr sz="1200" b="1" dirty="0">
                          <a:latin typeface="Times New Roman"/>
                          <a:cs typeface="Times New Roman"/>
                        </a:rPr>
                        <a:t>/</a:t>
                      </a:r>
                      <a:r>
                        <a:rPr sz="1200" b="1" spc="-5" dirty="0">
                          <a:latin typeface="Times New Roman"/>
                          <a:cs typeface="Times New Roman"/>
                        </a:rPr>
                        <a:t>N</a:t>
                      </a:r>
                      <a:r>
                        <a:rPr sz="1200" b="1" dirty="0">
                          <a:latin typeface="Times New Roman"/>
                          <a:cs typeface="Times New Roman"/>
                        </a:rPr>
                        <a:t>ov</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b</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a:t>
                      </a:r>
                      <a:endParaRPr sz="1200">
                        <a:latin typeface="Times New Roman"/>
                        <a:cs typeface="Times New Roman"/>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5">
                      <a:solidFill>
                        <a:srgbClr val="000000"/>
                      </a:solidFill>
                      <a:prstDash val="solid"/>
                    </a:lnB>
                  </a:tcPr>
                </a:tc>
              </a:tr>
              <a:tr h="707136">
                <a:tc>
                  <a:txBody>
                    <a:bodyPr/>
                    <a:lstStyle/>
                    <a:p>
                      <a:pPr marL="365125" marR="332105" indent="-33655">
                        <a:lnSpc>
                          <a:spcPts val="139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5" dirty="0">
                          <a:latin typeface="Times New Roman"/>
                          <a:cs typeface="Times New Roman"/>
                        </a:rPr>
                        <a:t>Dea</a:t>
                      </a:r>
                      <a:r>
                        <a:rPr sz="1200" spc="20" dirty="0">
                          <a:latin typeface="Times New Roman"/>
                          <a:cs typeface="Times New Roman"/>
                        </a:rPr>
                        <a:t>d</a:t>
                      </a:r>
                      <a:r>
                        <a:rPr sz="1200" spc="-25" dirty="0">
                          <a:latin typeface="Times New Roman"/>
                          <a:cs typeface="Times New Roman"/>
                        </a:rPr>
                        <a:t>li</a:t>
                      </a:r>
                      <a:r>
                        <a:rPr sz="1200" dirty="0">
                          <a:latin typeface="Times New Roman"/>
                          <a:cs typeface="Times New Roman"/>
                        </a:rPr>
                        <a:t>ne </a:t>
                      </a:r>
                      <a:r>
                        <a:rPr sz="1200" spc="-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15,</a:t>
                      </a:r>
                      <a:r>
                        <a:rPr sz="1200" spc="20" dirty="0">
                          <a:latin typeface="Times New Roman"/>
                          <a:cs typeface="Times New Roman"/>
                        </a:rPr>
                        <a:t> </a:t>
                      </a:r>
                      <a:r>
                        <a:rPr sz="1200" dirty="0">
                          <a:latin typeface="Times New Roman"/>
                          <a:cs typeface="Times New Roman"/>
                        </a:rPr>
                        <a:t>2013</a:t>
                      </a:r>
                      <a:endParaRPr sz="1200">
                        <a:latin typeface="Times New Roman"/>
                        <a:cs typeface="Times New Roman"/>
                      </a:endParaRPr>
                    </a:p>
                  </a:txBody>
                  <a:tcPr marL="0" marR="0" marT="0" marB="0">
                    <a:lnL w="7365">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c>
                  <a:txBody>
                    <a:bodyPr/>
                    <a:lstStyle/>
                    <a:p>
                      <a:pPr marL="447040" marR="365760" indent="-82550">
                        <a:lnSpc>
                          <a:spcPts val="139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5" dirty="0">
                          <a:latin typeface="Times New Roman"/>
                          <a:cs typeface="Times New Roman"/>
                        </a:rPr>
                        <a:t>Dea</a:t>
                      </a:r>
                      <a:r>
                        <a:rPr sz="1200" spc="20" dirty="0">
                          <a:latin typeface="Times New Roman"/>
                          <a:cs typeface="Times New Roman"/>
                        </a:rPr>
                        <a:t>d</a:t>
                      </a:r>
                      <a:r>
                        <a:rPr sz="1200" spc="-25" dirty="0">
                          <a:latin typeface="Times New Roman"/>
                          <a:cs typeface="Times New Roman"/>
                        </a:rPr>
                        <a:t>li</a:t>
                      </a:r>
                      <a:r>
                        <a:rPr sz="1200" dirty="0">
                          <a:latin typeface="Times New Roman"/>
                          <a:cs typeface="Times New Roman"/>
                        </a:rPr>
                        <a:t>ne </a:t>
                      </a:r>
                      <a:r>
                        <a:rPr sz="1200" spc="-20" dirty="0">
                          <a:latin typeface="Times New Roman"/>
                          <a:cs typeface="Times New Roman"/>
                        </a:rPr>
                        <a:t>F</a:t>
                      </a:r>
                      <a:r>
                        <a:rPr sz="1200" spc="15" dirty="0">
                          <a:latin typeface="Times New Roman"/>
                          <a:cs typeface="Times New Roman"/>
                        </a:rPr>
                        <a:t>e</a:t>
                      </a:r>
                      <a:r>
                        <a:rPr sz="1200" spc="-25" dirty="0">
                          <a:latin typeface="Times New Roman"/>
                          <a:cs typeface="Times New Roman"/>
                        </a:rPr>
                        <a:t>b</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15,</a:t>
                      </a:r>
                      <a:r>
                        <a:rPr sz="1200" spc="20" dirty="0">
                          <a:latin typeface="Times New Roman"/>
                          <a:cs typeface="Times New Roman"/>
                        </a:rPr>
                        <a:t> </a:t>
                      </a:r>
                      <a:r>
                        <a:rPr sz="1200" dirty="0">
                          <a:latin typeface="Times New Roman"/>
                          <a:cs typeface="Times New Roman"/>
                        </a:rPr>
                        <a:t>2014</a:t>
                      </a:r>
                      <a:endParaRPr sz="12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581025" marR="365760" indent="-216535">
                        <a:lnSpc>
                          <a:spcPts val="139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5" dirty="0">
                          <a:latin typeface="Times New Roman"/>
                          <a:cs typeface="Times New Roman"/>
                        </a:rPr>
                        <a:t>Dea</a:t>
                      </a:r>
                      <a:r>
                        <a:rPr sz="1200" spc="20" dirty="0">
                          <a:latin typeface="Times New Roman"/>
                          <a:cs typeface="Times New Roman"/>
                        </a:rPr>
                        <a:t>d</a:t>
                      </a:r>
                      <a:r>
                        <a:rPr sz="1200" spc="-25" dirty="0">
                          <a:latin typeface="Times New Roman"/>
                          <a:cs typeface="Times New Roman"/>
                        </a:rPr>
                        <a:t>li</a:t>
                      </a:r>
                      <a:r>
                        <a:rPr sz="1200" dirty="0">
                          <a:latin typeface="Times New Roman"/>
                          <a:cs typeface="Times New Roman"/>
                        </a:rPr>
                        <a:t>ne </a:t>
                      </a:r>
                      <a:r>
                        <a:rPr sz="1200" spc="-1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15,</a:t>
                      </a:r>
                      <a:r>
                        <a:rPr sz="1200" spc="20" dirty="0">
                          <a:latin typeface="Times New Roman"/>
                          <a:cs typeface="Times New Roman"/>
                        </a:rPr>
                        <a:t> </a:t>
                      </a:r>
                      <a:r>
                        <a:rPr sz="1200" dirty="0">
                          <a:latin typeface="Times New Roman"/>
                          <a:cs typeface="Times New Roman"/>
                        </a:rPr>
                        <a:t>2014</a:t>
                      </a: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object 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object 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830997"/>
          </a:xfrm>
        </p:spPr>
        <p:txBody>
          <a:bodyPr/>
          <a:lstStyle/>
          <a:p>
            <a:r>
              <a:rPr lang="en-US" dirty="0"/>
              <a:t>Article “Culturally Responsive Collegiate Mathematics Education” Page </a:t>
            </a:r>
            <a:r>
              <a:rPr lang="en-US" dirty="0" smtClean="0"/>
              <a:t>5 – Figure 1 Tenets of Culturally Responsive Teaching and Africana Mathematics</a:t>
            </a:r>
            <a:endParaRPr lang="en-US" dirty="0"/>
          </a:p>
        </p:txBody>
      </p:sp>
      <p:sp>
        <p:nvSpPr>
          <p:cNvPr id="8" name="object 8"/>
          <p:cNvSpPr txBox="1"/>
          <p:nvPr/>
        </p:nvSpPr>
        <p:spPr>
          <a:xfrm>
            <a:off x="2520188" y="1093011"/>
            <a:ext cx="5187315" cy="177800"/>
          </a:xfrm>
          <a:prstGeom prst="rect">
            <a:avLst/>
          </a:prstGeom>
        </p:spPr>
        <p:txBody>
          <a:bodyPr vert="horz" wrap="square" lIns="0" tIns="0" rIns="0" bIns="0" rtlCol="0">
            <a:spAutoFit/>
          </a:bodyPr>
          <a:lstStyle/>
          <a:p>
            <a:pPr marL="12700">
              <a:lnSpc>
                <a:spcPct val="100000"/>
              </a:lnSpc>
            </a:pPr>
            <a:r>
              <a:rPr sz="1200" b="1" spc="-15" dirty="0">
                <a:latin typeface="Times New Roman"/>
                <a:cs typeface="Times New Roman"/>
              </a:rPr>
              <a:t>F</a:t>
            </a:r>
            <a:r>
              <a:rPr sz="1200" b="1" dirty="0">
                <a:latin typeface="Times New Roman"/>
                <a:cs typeface="Times New Roman"/>
              </a:rPr>
              <a:t>igu</a:t>
            </a:r>
            <a:r>
              <a:rPr sz="1200" b="1" spc="-5" dirty="0">
                <a:latin typeface="Times New Roman"/>
                <a:cs typeface="Times New Roman"/>
              </a:rPr>
              <a:t>r</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1. </a:t>
            </a:r>
            <a:r>
              <a:rPr sz="1200" b="1" spc="3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e</a:t>
            </a:r>
            <a:r>
              <a:rPr sz="1200" b="1" spc="5" dirty="0">
                <a:latin typeface="Times New Roman"/>
                <a:cs typeface="Times New Roman"/>
              </a:rPr>
              <a:t>t</a:t>
            </a:r>
            <a:r>
              <a:rPr sz="1200" b="1" dirty="0">
                <a:latin typeface="Times New Roman"/>
                <a:cs typeface="Times New Roman"/>
              </a:rPr>
              <a:t>s of</a:t>
            </a:r>
            <a:r>
              <a:rPr sz="1200" b="1" spc="-5" dirty="0">
                <a:latin typeface="Times New Roman"/>
                <a:cs typeface="Times New Roman"/>
              </a:rPr>
              <a:t> 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dirty="0">
                <a:latin typeface="Times New Roman"/>
                <a:cs typeface="Times New Roman"/>
              </a:rPr>
              <a:t>al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spc="-10" dirty="0">
                <a:latin typeface="Times New Roman"/>
                <a:cs typeface="Times New Roman"/>
              </a:rPr>
              <a:t>T</a:t>
            </a:r>
            <a:r>
              <a:rPr sz="1200" b="1" spc="-5" dirty="0">
                <a:latin typeface="Times New Roman"/>
                <a:cs typeface="Times New Roman"/>
              </a:rPr>
              <a:t>e</a:t>
            </a:r>
            <a:r>
              <a:rPr sz="1200" b="1" spc="20" dirty="0">
                <a:latin typeface="Times New Roman"/>
                <a:cs typeface="Times New Roman"/>
              </a:rPr>
              <a:t>a</a:t>
            </a:r>
            <a:r>
              <a:rPr sz="1200" b="1" spc="15" dirty="0">
                <a:latin typeface="Times New Roman"/>
                <a:cs typeface="Times New Roman"/>
              </a:rPr>
              <a:t>c</a:t>
            </a:r>
            <a:r>
              <a:rPr sz="1200" b="1" dirty="0">
                <a:latin typeface="Times New Roman"/>
                <a:cs typeface="Times New Roman"/>
              </a:rPr>
              <a:t>hing</a:t>
            </a:r>
            <a:r>
              <a:rPr sz="1200" b="1" spc="10" dirty="0">
                <a:latin typeface="Times New Roman"/>
                <a:cs typeface="Times New Roman"/>
              </a:rPr>
              <a:t> </a:t>
            </a:r>
            <a:r>
              <a:rPr sz="1200" b="1" dirty="0">
                <a:latin typeface="Times New Roman"/>
                <a:cs typeface="Times New Roman"/>
              </a:rPr>
              <a:t>and</a:t>
            </a:r>
            <a:r>
              <a:rPr sz="1200" b="1" spc="-10" dirty="0">
                <a:latin typeface="Times New Roman"/>
                <a:cs typeface="Times New Roman"/>
              </a:rPr>
              <a:t> </a:t>
            </a:r>
            <a:r>
              <a:rPr sz="1200" b="1" spc="-5" dirty="0">
                <a:latin typeface="Times New Roman"/>
                <a:cs typeface="Times New Roman"/>
              </a:rPr>
              <a:t>A</a:t>
            </a:r>
            <a:r>
              <a:rPr sz="1200" b="1" spc="-20" dirty="0">
                <a:latin typeface="Times New Roman"/>
                <a:cs typeface="Times New Roman"/>
              </a:rPr>
              <a:t>f</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ana</a:t>
            </a:r>
            <a:r>
              <a:rPr sz="1200" b="1" spc="10" dirty="0">
                <a:latin typeface="Times New Roman"/>
                <a:cs typeface="Times New Roman"/>
              </a:rPr>
              <a:t> </a:t>
            </a:r>
            <a:r>
              <a:rPr sz="1200" b="1" spc="15"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s</a:t>
            </a:r>
            <a:endParaRPr sz="1200">
              <a:latin typeface="Times New Roman"/>
              <a:cs typeface="Times New Roman"/>
            </a:endParaRPr>
          </a:p>
        </p:txBody>
      </p:sp>
      <p:graphicFrame>
        <p:nvGraphicFramePr>
          <p:cNvPr id="9" name="object 9" title="Figure 1 showing Tenets of Culturally Responsive Teaching and Africana Mathematics"/>
          <p:cNvGraphicFramePr>
            <a:graphicFrameLocks noGrp="1"/>
          </p:cNvGraphicFramePr>
          <p:nvPr>
            <p:extLst>
              <p:ext uri="{D42A27DB-BD31-4B8C-83A1-F6EECF244321}">
                <p14:modId xmlns:p14="http://schemas.microsoft.com/office/powerpoint/2010/main" val="3877368555"/>
              </p:ext>
            </p:extLst>
          </p:nvPr>
        </p:nvGraphicFramePr>
        <p:xfrm>
          <a:off x="1328292" y="1615439"/>
          <a:ext cx="7784592" cy="5044439"/>
        </p:xfrm>
        <a:graphic>
          <a:graphicData uri="http://schemas.openxmlformats.org/drawingml/2006/table">
            <a:tbl>
              <a:tblPr firstRow="1" bandRow="1">
                <a:tableStyleId>{2D5ABB26-0587-4C30-8999-92F81FD0307C}</a:tableStyleId>
              </a:tblPr>
              <a:tblGrid>
                <a:gridCol w="2148840"/>
                <a:gridCol w="2953512"/>
                <a:gridCol w="2682240"/>
              </a:tblGrid>
              <a:tr h="502920">
                <a:tc>
                  <a:txBody>
                    <a:bodyPr/>
                    <a:lstStyle/>
                    <a:p>
                      <a:pPr algn="ctr">
                        <a:lnSpc>
                          <a:spcPts val="1165"/>
                        </a:lnSpc>
                      </a:pPr>
                      <a:r>
                        <a:rPr sz="1000" b="1" spc="-10" dirty="0">
                          <a:latin typeface="Times New Roman"/>
                          <a:cs typeface="Times New Roman"/>
                        </a:rPr>
                        <a:t>C</a:t>
                      </a:r>
                      <a:r>
                        <a:rPr sz="1000" b="1" spc="-35" dirty="0">
                          <a:latin typeface="Times New Roman"/>
                          <a:cs typeface="Times New Roman"/>
                        </a:rPr>
                        <a:t>u</a:t>
                      </a:r>
                      <a:r>
                        <a:rPr sz="1000" b="1" spc="5" dirty="0">
                          <a:latin typeface="Times New Roman"/>
                          <a:cs typeface="Times New Roman"/>
                        </a:rPr>
                        <a:t>l</a:t>
                      </a:r>
                      <a:r>
                        <a:rPr sz="1000" b="1" spc="20" dirty="0">
                          <a:latin typeface="Times New Roman"/>
                          <a:cs typeface="Times New Roman"/>
                        </a:rPr>
                        <a:t>t</a:t>
                      </a:r>
                      <a:r>
                        <a:rPr sz="1000" b="1" spc="-35" dirty="0">
                          <a:latin typeface="Times New Roman"/>
                          <a:cs typeface="Times New Roman"/>
                        </a:rPr>
                        <a:t>u</a:t>
                      </a:r>
                      <a:r>
                        <a:rPr sz="1000" b="1" spc="5" dirty="0">
                          <a:latin typeface="Times New Roman"/>
                          <a:cs typeface="Times New Roman"/>
                        </a:rPr>
                        <a:t>r</a:t>
                      </a:r>
                      <a:r>
                        <a:rPr sz="1000" b="1" dirty="0">
                          <a:latin typeface="Times New Roman"/>
                          <a:cs typeface="Times New Roman"/>
                        </a:rPr>
                        <a:t>a</a:t>
                      </a:r>
                      <a:r>
                        <a:rPr sz="1000" b="1" spc="5" dirty="0">
                          <a:latin typeface="Times New Roman"/>
                          <a:cs typeface="Times New Roman"/>
                        </a:rPr>
                        <a:t>ll</a:t>
                      </a:r>
                      <a:r>
                        <a:rPr sz="1000" b="1" dirty="0">
                          <a:latin typeface="Times New Roman"/>
                          <a:cs typeface="Times New Roman"/>
                        </a:rPr>
                        <a:t>y</a:t>
                      </a:r>
                      <a:r>
                        <a:rPr sz="1000" b="1" spc="10" dirty="0">
                          <a:latin typeface="Times New Roman"/>
                          <a:cs typeface="Times New Roman"/>
                        </a:rPr>
                        <a:t> </a:t>
                      </a:r>
                      <a:r>
                        <a:rPr sz="1000" b="1" spc="-35" dirty="0">
                          <a:latin typeface="Times New Roman"/>
                          <a:cs typeface="Times New Roman"/>
                        </a:rPr>
                        <a:t>R</a:t>
                      </a:r>
                      <a:r>
                        <a:rPr sz="1000" b="1" spc="5" dirty="0">
                          <a:latin typeface="Times New Roman"/>
                          <a:cs typeface="Times New Roman"/>
                        </a:rPr>
                        <a:t>e</a:t>
                      </a:r>
                      <a:r>
                        <a:rPr sz="1000" b="1" spc="-10" dirty="0">
                          <a:latin typeface="Times New Roman"/>
                          <a:cs typeface="Times New Roman"/>
                        </a:rPr>
                        <a:t>sp</a:t>
                      </a:r>
                      <a:r>
                        <a:rPr sz="1000" b="1" spc="-25" dirty="0">
                          <a:latin typeface="Times New Roman"/>
                          <a:cs typeface="Times New Roman"/>
                        </a:rPr>
                        <a:t>o</a:t>
                      </a:r>
                      <a:r>
                        <a:rPr sz="1000" b="1" spc="-10" dirty="0">
                          <a:latin typeface="Times New Roman"/>
                          <a:cs typeface="Times New Roman"/>
                        </a:rPr>
                        <a:t>ns</a:t>
                      </a:r>
                      <a:r>
                        <a:rPr sz="1000" b="1" spc="5" dirty="0">
                          <a:latin typeface="Times New Roman"/>
                          <a:cs typeface="Times New Roman"/>
                        </a:rPr>
                        <a:t>i</a:t>
                      </a:r>
                      <a:r>
                        <a:rPr sz="1000" b="1" spc="-25" dirty="0">
                          <a:latin typeface="Times New Roman"/>
                          <a:cs typeface="Times New Roman"/>
                        </a:rPr>
                        <a:t>v</a:t>
                      </a:r>
                      <a:r>
                        <a:rPr sz="1000" b="1" dirty="0">
                          <a:latin typeface="Times New Roman"/>
                          <a:cs typeface="Times New Roman"/>
                        </a:rPr>
                        <a:t>e</a:t>
                      </a:r>
                      <a:r>
                        <a:rPr sz="1000" b="1" spc="20" dirty="0">
                          <a:latin typeface="Times New Roman"/>
                          <a:cs typeface="Times New Roman"/>
                        </a:rPr>
                        <a:t> </a:t>
                      </a:r>
                      <a:r>
                        <a:rPr sz="1000" b="1" dirty="0">
                          <a:latin typeface="Times New Roman"/>
                          <a:cs typeface="Times New Roman"/>
                        </a:rPr>
                        <a:t>T</a:t>
                      </a:r>
                      <a:r>
                        <a:rPr sz="1000" b="1" spc="5" dirty="0">
                          <a:latin typeface="Times New Roman"/>
                          <a:cs typeface="Times New Roman"/>
                        </a:rPr>
                        <a:t>e</a:t>
                      </a:r>
                      <a:r>
                        <a:rPr sz="1000" b="1" dirty="0">
                          <a:latin typeface="Times New Roman"/>
                          <a:cs typeface="Times New Roman"/>
                        </a:rPr>
                        <a:t>a</a:t>
                      </a:r>
                      <a:r>
                        <a:rPr sz="1000" b="1" spc="5" dirty="0">
                          <a:latin typeface="Times New Roman"/>
                          <a:cs typeface="Times New Roman"/>
                        </a:rPr>
                        <a:t>c</a:t>
                      </a:r>
                      <a:r>
                        <a:rPr sz="1000" b="1" spc="-35" dirty="0">
                          <a:latin typeface="Times New Roman"/>
                          <a:cs typeface="Times New Roman"/>
                        </a:rPr>
                        <a:t>h</a:t>
                      </a:r>
                      <a:r>
                        <a:rPr sz="1000" b="1" spc="5" dirty="0">
                          <a:latin typeface="Times New Roman"/>
                          <a:cs typeface="Times New Roman"/>
                        </a:rPr>
                        <a:t>i</a:t>
                      </a:r>
                      <a:r>
                        <a:rPr sz="1000" b="1" spc="-10" dirty="0">
                          <a:latin typeface="Times New Roman"/>
                          <a:cs typeface="Times New Roman"/>
                        </a:rPr>
                        <a:t>ng</a:t>
                      </a:r>
                      <a:endParaRPr sz="1000">
                        <a:latin typeface="Times New Roman"/>
                        <a:cs typeface="Times New Roman"/>
                      </a:endParaRPr>
                    </a:p>
                    <a:p>
                      <a:pPr marL="2540" algn="ctr">
                        <a:lnSpc>
                          <a:spcPts val="1165"/>
                        </a:lnSpc>
                      </a:pPr>
                      <a:r>
                        <a:rPr sz="1000" dirty="0">
                          <a:latin typeface="Times New Roman"/>
                          <a:cs typeface="Times New Roman"/>
                        </a:rPr>
                        <a:t>(</a:t>
                      </a:r>
                      <a:r>
                        <a:rPr sz="1000" spc="-10" dirty="0">
                          <a:latin typeface="Times New Roman"/>
                          <a:cs typeface="Times New Roman"/>
                        </a:rPr>
                        <a:t>G</a:t>
                      </a:r>
                      <a:r>
                        <a:rPr sz="1000" spc="5" dirty="0">
                          <a:latin typeface="Times New Roman"/>
                          <a:cs typeface="Times New Roman"/>
                        </a:rPr>
                        <a:t>a</a:t>
                      </a:r>
                      <a:r>
                        <a:rPr sz="1000" spc="-50" dirty="0">
                          <a:latin typeface="Times New Roman"/>
                          <a:cs typeface="Times New Roman"/>
                        </a:rPr>
                        <a:t>y</a:t>
                      </a:r>
                      <a:r>
                        <a:rPr sz="1000" dirty="0">
                          <a:latin typeface="Times New Roman"/>
                          <a:cs typeface="Times New Roman"/>
                        </a:rPr>
                        <a:t>,</a:t>
                      </a:r>
                      <a:r>
                        <a:rPr sz="1000" spc="25" dirty="0">
                          <a:latin typeface="Times New Roman"/>
                          <a:cs typeface="Times New Roman"/>
                        </a:rPr>
                        <a:t> </a:t>
                      </a:r>
                      <a:r>
                        <a:rPr sz="1000" dirty="0">
                          <a:latin typeface="Times New Roman"/>
                          <a:cs typeface="Times New Roman"/>
                        </a:rPr>
                        <a:t>2010)</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algn="ctr">
                        <a:lnSpc>
                          <a:spcPct val="100000"/>
                        </a:lnSpc>
                      </a:pPr>
                      <a:r>
                        <a:rPr sz="1000" b="1" dirty="0">
                          <a:latin typeface="Times New Roman"/>
                          <a:cs typeface="Times New Roman"/>
                        </a:rPr>
                        <a:t>E</a:t>
                      </a:r>
                      <a:r>
                        <a:rPr sz="1000" b="1" spc="-25" dirty="0">
                          <a:latin typeface="Times New Roman"/>
                          <a:cs typeface="Times New Roman"/>
                        </a:rPr>
                        <a:t>x</a:t>
                      </a:r>
                      <a:r>
                        <a:rPr sz="1000" b="1" spc="-10" dirty="0">
                          <a:latin typeface="Times New Roman"/>
                          <a:cs typeface="Times New Roman"/>
                        </a:rPr>
                        <a:t>p</a:t>
                      </a:r>
                      <a:r>
                        <a:rPr sz="1000" b="1" spc="5" dirty="0">
                          <a:latin typeface="Times New Roman"/>
                          <a:cs typeface="Times New Roman"/>
                        </a:rPr>
                        <a:t>l</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at</a:t>
                      </a:r>
                      <a:r>
                        <a:rPr sz="1000" b="1" spc="5" dirty="0">
                          <a:latin typeface="Times New Roman"/>
                          <a:cs typeface="Times New Roman"/>
                        </a:rPr>
                        <a:t>i</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35" algn="ctr">
                        <a:lnSpc>
                          <a:spcPts val="1165"/>
                        </a:lnSpc>
                      </a:pPr>
                      <a:r>
                        <a:rPr sz="1000" b="1" dirty="0">
                          <a:latin typeface="Times New Roman"/>
                          <a:cs typeface="Times New Roman"/>
                        </a:rPr>
                        <a:t>T</a:t>
                      </a:r>
                      <a:r>
                        <a:rPr sz="1000" b="1" spc="5" dirty="0">
                          <a:latin typeface="Times New Roman"/>
                          <a:cs typeface="Times New Roman"/>
                        </a:rPr>
                        <a:t>r</a:t>
                      </a:r>
                      <a:r>
                        <a:rPr sz="1000" b="1" dirty="0">
                          <a:latin typeface="Times New Roman"/>
                          <a:cs typeface="Times New Roman"/>
                        </a:rPr>
                        <a:t>a</a:t>
                      </a:r>
                      <a:r>
                        <a:rPr sz="1000" b="1" spc="-10" dirty="0">
                          <a:latin typeface="Times New Roman"/>
                          <a:cs typeface="Times New Roman"/>
                        </a:rPr>
                        <a:t>ns</a:t>
                      </a:r>
                      <a:r>
                        <a:rPr sz="1000" b="1" spc="5" dirty="0">
                          <a:latin typeface="Times New Roman"/>
                          <a:cs typeface="Times New Roman"/>
                        </a:rPr>
                        <a:t>l</a:t>
                      </a:r>
                      <a:r>
                        <a:rPr sz="1000" b="1" dirty="0">
                          <a:latin typeface="Times New Roman"/>
                          <a:cs typeface="Times New Roman"/>
                        </a:rPr>
                        <a:t>a</a:t>
                      </a:r>
                      <a:r>
                        <a:rPr sz="1000" b="1" spc="-25" dirty="0">
                          <a:latin typeface="Times New Roman"/>
                          <a:cs typeface="Times New Roman"/>
                        </a:rPr>
                        <a:t>t</a:t>
                      </a:r>
                      <a:r>
                        <a:rPr sz="1000" b="1" spc="5" dirty="0">
                          <a:latin typeface="Times New Roman"/>
                          <a:cs typeface="Times New Roman"/>
                        </a:rPr>
                        <a:t>i</a:t>
                      </a:r>
                      <a:r>
                        <a:rPr sz="1000" b="1" spc="-25" dirty="0">
                          <a:latin typeface="Times New Roman"/>
                          <a:cs typeface="Times New Roman"/>
                        </a:rPr>
                        <a:t>o</a:t>
                      </a:r>
                      <a:r>
                        <a:rPr sz="1000" b="1" dirty="0">
                          <a:latin typeface="Times New Roman"/>
                          <a:cs typeface="Times New Roman"/>
                        </a:rPr>
                        <a:t>n</a:t>
                      </a:r>
                      <a:r>
                        <a:rPr sz="1000" b="1" spc="5" dirty="0">
                          <a:latin typeface="Times New Roman"/>
                          <a:cs typeface="Times New Roman"/>
                        </a:rPr>
                        <a:t> </a:t>
                      </a:r>
                      <a:r>
                        <a:rPr sz="1000" b="1" dirty="0">
                          <a:latin typeface="Times New Roman"/>
                          <a:cs typeface="Times New Roman"/>
                        </a:rPr>
                        <a:t>to</a:t>
                      </a:r>
                      <a:r>
                        <a:rPr sz="1000" b="1" spc="-15" dirty="0">
                          <a:latin typeface="Times New Roman"/>
                          <a:cs typeface="Times New Roman"/>
                        </a:rPr>
                        <a:t> </a:t>
                      </a:r>
                      <a:r>
                        <a:rPr sz="1000" b="1" spc="-10" dirty="0">
                          <a:latin typeface="Times New Roman"/>
                          <a:cs typeface="Times New Roman"/>
                        </a:rPr>
                        <a:t>A</a:t>
                      </a:r>
                      <a:r>
                        <a:rPr sz="1000" b="1" dirty="0">
                          <a:latin typeface="Times New Roman"/>
                          <a:cs typeface="Times New Roman"/>
                        </a:rPr>
                        <a:t>f</a:t>
                      </a:r>
                      <a:r>
                        <a:rPr sz="1000" b="1" spc="5" dirty="0">
                          <a:latin typeface="Times New Roman"/>
                          <a:cs typeface="Times New Roman"/>
                        </a:rPr>
                        <a:t>r</a:t>
                      </a:r>
                      <a:r>
                        <a:rPr sz="1000" b="1" spc="-20" dirty="0">
                          <a:latin typeface="Times New Roman"/>
                          <a:cs typeface="Times New Roman"/>
                        </a:rPr>
                        <a:t>i</a:t>
                      </a:r>
                      <a:r>
                        <a:rPr sz="1000" b="1" spc="5" dirty="0">
                          <a:latin typeface="Times New Roman"/>
                          <a:cs typeface="Times New Roman"/>
                        </a:rPr>
                        <a:t>c</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a:t>
                      </a:r>
                      <a:r>
                        <a:rPr sz="1000" b="1" spc="-10" dirty="0">
                          <a:latin typeface="Times New Roman"/>
                          <a:cs typeface="Times New Roman"/>
                        </a:rPr>
                        <a:t> </a:t>
                      </a:r>
                      <a:r>
                        <a:rPr sz="1000" b="1" spc="5" dirty="0">
                          <a:latin typeface="Times New Roman"/>
                          <a:cs typeface="Times New Roman"/>
                        </a:rPr>
                        <a:t>M</a:t>
                      </a:r>
                      <a:r>
                        <a:rPr sz="1000" b="1" dirty="0">
                          <a:latin typeface="Times New Roman"/>
                          <a:cs typeface="Times New Roman"/>
                        </a:rPr>
                        <a:t>at</a:t>
                      </a:r>
                      <a:r>
                        <a:rPr sz="1000" b="1" spc="-35" dirty="0">
                          <a:latin typeface="Times New Roman"/>
                          <a:cs typeface="Times New Roman"/>
                        </a:rPr>
                        <a:t>h</a:t>
                      </a:r>
                      <a:r>
                        <a:rPr sz="1000" b="1" spc="5" dirty="0">
                          <a:latin typeface="Times New Roman"/>
                          <a:cs typeface="Times New Roman"/>
                        </a:rPr>
                        <a:t>e</a:t>
                      </a:r>
                      <a:r>
                        <a:rPr sz="1000" b="1" spc="-25" dirty="0">
                          <a:latin typeface="Times New Roman"/>
                          <a:cs typeface="Times New Roman"/>
                        </a:rPr>
                        <a:t>m</a:t>
                      </a:r>
                      <a:r>
                        <a:rPr sz="1000" b="1" dirty="0">
                          <a:latin typeface="Times New Roman"/>
                          <a:cs typeface="Times New Roman"/>
                        </a:rPr>
                        <a:t>at</a:t>
                      </a:r>
                      <a:r>
                        <a:rPr sz="1000" b="1" spc="5" dirty="0">
                          <a:latin typeface="Times New Roman"/>
                          <a:cs typeface="Times New Roman"/>
                        </a:rPr>
                        <a:t>ic</a:t>
                      </a:r>
                      <a:r>
                        <a:rPr sz="1000" b="1" dirty="0">
                          <a:latin typeface="Times New Roman"/>
                          <a:cs typeface="Times New Roman"/>
                        </a:rPr>
                        <a:t>s</a:t>
                      </a:r>
                      <a:endParaRPr sz="1000">
                        <a:latin typeface="Times New Roman"/>
                        <a:cs typeface="Times New Roman"/>
                      </a:endParaRPr>
                    </a:p>
                    <a:p>
                      <a:pPr marL="2540" algn="ctr">
                        <a:lnSpc>
                          <a:spcPts val="1165"/>
                        </a:lnSpc>
                      </a:pPr>
                      <a:r>
                        <a:rPr sz="1000" dirty="0">
                          <a:latin typeface="Times New Roman"/>
                          <a:cs typeface="Times New Roman"/>
                        </a:rPr>
                        <a:t>(</a:t>
                      </a:r>
                      <a:r>
                        <a:rPr sz="1000" spc="-10" dirty="0">
                          <a:latin typeface="Times New Roman"/>
                          <a:cs typeface="Times New Roman"/>
                        </a:rPr>
                        <a:t>J</a:t>
                      </a:r>
                      <a:r>
                        <a:rPr sz="1000" spc="-20" dirty="0">
                          <a:latin typeface="Times New Roman"/>
                          <a:cs typeface="Times New Roman"/>
                        </a:rPr>
                        <a:t>e</a:t>
                      </a:r>
                      <a:r>
                        <a:rPr sz="1000" spc="5" dirty="0">
                          <a:latin typeface="Times New Roman"/>
                          <a:cs typeface="Times New Roman"/>
                        </a:rPr>
                        <a:t>tt</a:t>
                      </a:r>
                      <a:r>
                        <a:rPr sz="1000" dirty="0">
                          <a:latin typeface="Times New Roman"/>
                          <a:cs typeface="Times New Roman"/>
                        </a:rPr>
                        <a:t>, 2013)</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676400">
                <a:tc>
                  <a:txBody>
                    <a:bodyPr/>
                    <a:lstStyle/>
                    <a:p>
                      <a:pPr marL="294640" marR="53340" indent="-228600" algn="just">
                        <a:lnSpc>
                          <a:spcPct val="95500"/>
                        </a:lnSpc>
                      </a:pPr>
                      <a:r>
                        <a:rPr sz="1000" dirty="0">
                          <a:latin typeface="Times New Roman"/>
                          <a:cs typeface="Times New Roman"/>
                        </a:rPr>
                        <a:t>1.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25" dirty="0">
                          <a:latin typeface="Times New Roman"/>
                          <a:cs typeface="Times New Roman"/>
                        </a:rPr>
                        <a:t> </a:t>
                      </a:r>
                      <a:r>
                        <a:rPr sz="1000" spc="5" dirty="0">
                          <a:latin typeface="Times New Roman"/>
                          <a:cs typeface="Times New Roman"/>
                        </a:rPr>
                        <a:t>is </a:t>
                      </a:r>
                      <a:r>
                        <a:rPr sz="1000" spc="-25" dirty="0">
                          <a:latin typeface="Times New Roman"/>
                          <a:cs typeface="Times New Roman"/>
                        </a:rPr>
                        <a:t>v</a:t>
                      </a:r>
                      <a:r>
                        <a:rPr sz="1000" spc="5" dirty="0">
                          <a:latin typeface="Times New Roman"/>
                          <a:cs typeface="Times New Roman"/>
                        </a:rPr>
                        <a:t>ali</a:t>
                      </a:r>
                      <a:r>
                        <a:rPr sz="1000" dirty="0">
                          <a:latin typeface="Times New Roman"/>
                          <a:cs typeface="Times New Roman"/>
                        </a:rPr>
                        <a:t>d</a:t>
                      </a:r>
                      <a:r>
                        <a:rPr sz="1000" spc="-20" dirty="0">
                          <a:latin typeface="Times New Roman"/>
                          <a:cs typeface="Times New Roman"/>
                        </a:rPr>
                        <a:t>a</a:t>
                      </a:r>
                      <a:r>
                        <a:rPr sz="1000" spc="5" dirty="0">
                          <a:latin typeface="Times New Roman"/>
                          <a:cs typeface="Times New Roman"/>
                        </a:rPr>
                        <a:t>t</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g</a:t>
                      </a:r>
                      <a:r>
                        <a:rPr sz="1000" dirty="0">
                          <a:latin typeface="Times New Roman"/>
                          <a:cs typeface="Times New Roman"/>
                        </a:rPr>
                        <a:t>.   </a:t>
                      </a:r>
                      <a:r>
                        <a:rPr sz="1000" spc="20" dirty="0">
                          <a:latin typeface="Times New Roman"/>
                          <a:cs typeface="Times New Roman"/>
                        </a:rPr>
                        <a:t> </a:t>
                      </a:r>
                      <a:r>
                        <a:rPr sz="1000" spc="-25" dirty="0">
                          <a:latin typeface="Times New Roman"/>
                          <a:cs typeface="Times New Roman"/>
                        </a:rPr>
                        <a:t>I</a:t>
                      </a:r>
                      <a:r>
                        <a:rPr sz="1000" dirty="0">
                          <a:latin typeface="Times New Roman"/>
                          <a:cs typeface="Times New Roman"/>
                        </a:rPr>
                        <a:t>t   </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s    </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 a</a:t>
                      </a:r>
                      <a:r>
                        <a:rPr sz="1000" dirty="0">
                          <a:latin typeface="Times New Roman"/>
                          <a:cs typeface="Times New Roman"/>
                        </a:rPr>
                        <a:t>nd </a:t>
                      </a:r>
                      <a:r>
                        <a:rPr sz="1000" spc="-20" dirty="0">
                          <a:latin typeface="Times New Roman"/>
                          <a:cs typeface="Times New Roman"/>
                        </a:rPr>
                        <a:t>t</a:t>
                      </a:r>
                      <a:r>
                        <a:rPr sz="1000" dirty="0">
                          <a:latin typeface="Times New Roman"/>
                          <a:cs typeface="Times New Roman"/>
                        </a:rPr>
                        <a:t>h</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ugh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15" dirty="0">
                          <a:latin typeface="Times New Roman"/>
                          <a:cs typeface="Times New Roman"/>
                        </a:rPr>
                        <a:t> </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ng</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s </a:t>
                      </a:r>
                      <a:r>
                        <a:rPr sz="1000" spc="-3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2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 dirty="0">
                          <a:latin typeface="Times New Roman"/>
                          <a:cs typeface="Times New Roman"/>
                        </a:rPr>
                        <a:t>t</a:t>
                      </a:r>
                      <a:r>
                        <a:rPr sz="1000" dirty="0">
                          <a:latin typeface="Times New Roman"/>
                          <a:cs typeface="Times New Roman"/>
                        </a:rPr>
                        <a:t>o  </a:t>
                      </a:r>
                      <a:r>
                        <a:rPr sz="1000" spc="-35" dirty="0">
                          <a:latin typeface="Times New Roman"/>
                          <a:cs typeface="Times New Roman"/>
                        </a:rPr>
                        <a:t> </a:t>
                      </a:r>
                      <a:r>
                        <a:rPr sz="1000" spc="5" dirty="0">
                          <a:latin typeface="Times New Roman"/>
                          <a:cs typeface="Times New Roman"/>
                        </a:rPr>
                        <a:t>a</a:t>
                      </a:r>
                      <a:r>
                        <a:rPr sz="1000" spc="-25" dirty="0">
                          <a:latin typeface="Times New Roman"/>
                          <a:cs typeface="Times New Roman"/>
                        </a:rPr>
                        <a:t>ff</a:t>
                      </a:r>
                      <a:r>
                        <a:rPr sz="1000" spc="5" dirty="0">
                          <a:latin typeface="Times New Roman"/>
                          <a:cs typeface="Times New Roman"/>
                        </a:rPr>
                        <a:t>i</a:t>
                      </a:r>
                      <a:r>
                        <a:rPr sz="1000" spc="20" dirty="0">
                          <a:latin typeface="Times New Roman"/>
                          <a:cs typeface="Times New Roman"/>
                        </a:rPr>
                        <a:t>r</a:t>
                      </a:r>
                      <a:r>
                        <a:rPr sz="1000" dirty="0">
                          <a:latin typeface="Times New Roman"/>
                          <a:cs typeface="Times New Roman"/>
                        </a:rPr>
                        <a:t>m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10" dirty="0">
                          <a:latin typeface="Times New Roman"/>
                          <a:cs typeface="Times New Roman"/>
                        </a:rPr>
                        <a:t> </a:t>
                      </a:r>
                      <a:r>
                        <a:rPr sz="1000" spc="-25" dirty="0">
                          <a:latin typeface="Times New Roman"/>
                          <a:cs typeface="Times New Roman"/>
                        </a:rPr>
                        <a:t>o</a:t>
                      </a:r>
                      <a:r>
                        <a:rPr sz="1000" spc="-35" dirty="0">
                          <a:latin typeface="Times New Roman"/>
                          <a:cs typeface="Times New Roman"/>
                        </a:rPr>
                        <a:t>w</a:t>
                      </a:r>
                      <a:r>
                        <a:rPr sz="1000" dirty="0">
                          <a:latin typeface="Times New Roman"/>
                          <a:cs typeface="Times New Roman"/>
                        </a:rPr>
                        <a:t>n  </a:t>
                      </a:r>
                      <a:r>
                        <a:rPr sz="1000" spc="1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10"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a:t>
                      </a:r>
                      <a:r>
                        <a:rPr sz="1000" spc="1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a:t>
                      </a:r>
                      <a:r>
                        <a:rPr sz="1000" spc="-30" dirty="0">
                          <a:latin typeface="Times New Roman"/>
                          <a:cs typeface="Times New Roman"/>
                        </a:rPr>
                        <a:t> </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t</a:t>
                      </a:r>
                      <a:r>
                        <a:rPr sz="1000" spc="5" dirty="0">
                          <a:latin typeface="Times New Roman"/>
                          <a:cs typeface="Times New Roman"/>
                        </a:rPr>
                        <a:t>a</a:t>
                      </a:r>
                      <a:r>
                        <a:rPr sz="1000" dirty="0">
                          <a:latin typeface="Times New Roman"/>
                          <a:cs typeface="Times New Roman"/>
                        </a:rPr>
                        <a:t>g</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5244" algn="just">
                        <a:lnSpc>
                          <a:spcPct val="9580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25" dirty="0">
                          <a:latin typeface="Times New Roman"/>
                          <a:cs typeface="Times New Roman"/>
                        </a:rPr>
                        <a:t> </a:t>
                      </a:r>
                      <a:r>
                        <a:rPr sz="1000" i="1" spc="-35"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pon</a:t>
                      </a:r>
                      <a:r>
                        <a:rPr sz="1000" i="1" spc="-10" dirty="0">
                          <a:latin typeface="Times New Roman"/>
                          <a:cs typeface="Times New Roman"/>
                        </a:rPr>
                        <a:t>s</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20" dirty="0">
                          <a:latin typeface="Times New Roman"/>
                          <a:cs typeface="Times New Roman"/>
                        </a:rPr>
                        <a:t>e</a:t>
                      </a:r>
                      <a:r>
                        <a:rPr sz="1000" i="1" dirty="0">
                          <a:latin typeface="Times New Roman"/>
                          <a:cs typeface="Times New Roman"/>
                        </a:rPr>
                        <a:t>du</a:t>
                      </a:r>
                      <a:r>
                        <a:rPr sz="1000" i="1" spc="5" dirty="0">
                          <a:latin typeface="Times New Roman"/>
                          <a:cs typeface="Times New Roman"/>
                        </a:rPr>
                        <a:t>c</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s  </a:t>
                      </a:r>
                      <a:r>
                        <a:rPr sz="1000" i="1" spc="-15" dirty="0">
                          <a:latin typeface="Times New Roman"/>
                          <a:cs typeface="Times New Roman"/>
                        </a:rPr>
                        <a:t> </a:t>
                      </a:r>
                      <a:r>
                        <a:rPr sz="1000" i="1" spc="5" dirty="0">
                          <a:latin typeface="Times New Roman"/>
                          <a:cs typeface="Times New Roman"/>
                        </a:rPr>
                        <a:t>v</a:t>
                      </a:r>
                      <a:r>
                        <a:rPr sz="1000" i="1" dirty="0">
                          <a:latin typeface="Times New Roman"/>
                          <a:cs typeface="Times New Roman"/>
                        </a:rPr>
                        <a:t>a</a:t>
                      </a:r>
                      <a:r>
                        <a:rPr sz="1000" i="1" spc="-20" dirty="0">
                          <a:latin typeface="Times New Roman"/>
                          <a:cs typeface="Times New Roman"/>
                        </a:rPr>
                        <a:t>l</a:t>
                      </a:r>
                      <a:r>
                        <a:rPr sz="1000" i="1" spc="5" dirty="0">
                          <a:latin typeface="Times New Roman"/>
                          <a:cs typeface="Times New Roman"/>
                        </a:rPr>
                        <a:t>i</a:t>
                      </a:r>
                      <a:r>
                        <a:rPr sz="1000" i="1" dirty="0">
                          <a:latin typeface="Times New Roman"/>
                          <a:cs typeface="Times New Roman"/>
                        </a:rPr>
                        <a:t>da</a:t>
                      </a:r>
                      <a:r>
                        <a:rPr sz="1000" i="1" spc="-20" dirty="0">
                          <a:latin typeface="Times New Roman"/>
                          <a:cs typeface="Times New Roman"/>
                        </a:rPr>
                        <a:t>t</a:t>
                      </a:r>
                      <a:r>
                        <a:rPr sz="1000" i="1" dirty="0">
                          <a:latin typeface="Times New Roman"/>
                          <a:cs typeface="Times New Roman"/>
                        </a:rPr>
                        <a:t>e   </a:t>
                      </a:r>
                      <a:r>
                        <a:rPr sz="1000" i="1" spc="-10" dirty="0">
                          <a:latin typeface="Times New Roman"/>
                          <a:cs typeface="Times New Roman"/>
                        </a:rPr>
                        <a:t>s</a:t>
                      </a:r>
                      <a:r>
                        <a:rPr sz="1000" i="1" spc="5" dirty="0">
                          <a:latin typeface="Times New Roman"/>
                          <a:cs typeface="Times New Roman"/>
                        </a:rPr>
                        <a:t>t</a:t>
                      </a:r>
                      <a:r>
                        <a:rPr sz="1000" i="1" dirty="0">
                          <a:latin typeface="Times New Roman"/>
                          <a:cs typeface="Times New Roman"/>
                        </a:rPr>
                        <a:t>u</a:t>
                      </a:r>
                      <a:r>
                        <a:rPr sz="1000" i="1" spc="-25" dirty="0">
                          <a:latin typeface="Times New Roman"/>
                          <a:cs typeface="Times New Roman"/>
                        </a:rPr>
                        <a:t>d</a:t>
                      </a:r>
                      <a:r>
                        <a:rPr sz="1000" i="1" spc="5" dirty="0">
                          <a:latin typeface="Times New Roman"/>
                          <a:cs typeface="Times New Roman"/>
                        </a:rPr>
                        <a:t>e</a:t>
                      </a:r>
                      <a:r>
                        <a:rPr sz="1000" i="1"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s’ </a:t>
                      </a:r>
                      <a:r>
                        <a:rPr sz="1000" i="1" spc="5" dirty="0">
                          <a:latin typeface="Times New Roman"/>
                          <a:cs typeface="Times New Roman"/>
                        </a:rPr>
                        <a:t>c</a:t>
                      </a:r>
                      <a:r>
                        <a:rPr sz="1000" i="1" dirty="0">
                          <a:latin typeface="Times New Roman"/>
                          <a:cs typeface="Times New Roman"/>
                        </a:rPr>
                        <a:t>u</a:t>
                      </a:r>
                      <a:r>
                        <a:rPr sz="1000" i="1" spc="-20" dirty="0">
                          <a:latin typeface="Times New Roman"/>
                          <a:cs typeface="Times New Roman"/>
                        </a:rPr>
                        <a:t>l</a:t>
                      </a:r>
                      <a:r>
                        <a:rPr sz="1000" i="1" spc="5" dirty="0">
                          <a:latin typeface="Times New Roman"/>
                          <a:cs typeface="Times New Roman"/>
                        </a:rPr>
                        <a:t>t</a:t>
                      </a:r>
                      <a:r>
                        <a:rPr sz="1000" i="1" dirty="0">
                          <a:latin typeface="Times New Roman"/>
                          <a:cs typeface="Times New Roman"/>
                        </a:rPr>
                        <a:t>u</a:t>
                      </a:r>
                      <a:r>
                        <a:rPr sz="1000" i="1" spc="-1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 </a:t>
                      </a:r>
                      <a:r>
                        <a:rPr sz="1000" i="1" spc="40" dirty="0">
                          <a:latin typeface="Times New Roman"/>
                          <a:cs typeface="Times New Roman"/>
                        </a:rPr>
                        <a:t> </a:t>
                      </a:r>
                      <a:r>
                        <a:rPr sz="1000" i="1" spc="5" dirty="0">
                          <a:latin typeface="Times New Roman"/>
                          <a:cs typeface="Times New Roman"/>
                        </a:rPr>
                        <a:t>k</a:t>
                      </a:r>
                      <a:r>
                        <a:rPr sz="1000" i="1" dirty="0">
                          <a:latin typeface="Times New Roman"/>
                          <a:cs typeface="Times New Roman"/>
                        </a:rPr>
                        <a:t>no</a:t>
                      </a:r>
                      <a:r>
                        <a:rPr sz="1000" i="1" spc="-50" dirty="0">
                          <a:latin typeface="Times New Roman"/>
                          <a:cs typeface="Times New Roman"/>
                        </a:rPr>
                        <a:t>w</a:t>
                      </a:r>
                      <a:r>
                        <a:rPr sz="1000" i="1" spc="5" dirty="0">
                          <a:latin typeface="Times New Roman"/>
                          <a:cs typeface="Times New Roman"/>
                        </a:rPr>
                        <a:t>le</a:t>
                      </a:r>
                      <a:r>
                        <a:rPr sz="1000" i="1" dirty="0">
                          <a:latin typeface="Times New Roman"/>
                          <a:cs typeface="Times New Roman"/>
                        </a:rPr>
                        <a:t>dge </a:t>
                      </a:r>
                      <a:r>
                        <a:rPr sz="1000" i="1" spc="60"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y</a:t>
                      </a:r>
                      <a:r>
                        <a:rPr sz="1000" i="1" spc="-10" dirty="0">
                          <a:latin typeface="Times New Roman"/>
                          <a:cs typeface="Times New Roman"/>
                        </a:rPr>
                        <a:t>s</a:t>
                      </a:r>
                      <a:r>
                        <a:rPr sz="1000" i="1" spc="-20" dirty="0">
                          <a:latin typeface="Times New Roman"/>
                          <a:cs typeface="Times New Roman"/>
                        </a:rPr>
                        <a:t>t</a:t>
                      </a:r>
                      <a:r>
                        <a:rPr sz="1000" i="1" spc="5" dirty="0">
                          <a:latin typeface="Times New Roman"/>
                          <a:cs typeface="Times New Roman"/>
                        </a:rPr>
                        <a:t>e</a:t>
                      </a:r>
                      <a:r>
                        <a:rPr sz="1000" i="1" spc="-10" dirty="0">
                          <a:latin typeface="Times New Roman"/>
                          <a:cs typeface="Times New Roman"/>
                        </a:rPr>
                        <a:t>ms</a:t>
                      </a:r>
                      <a:r>
                        <a:rPr sz="1000" i="1" dirty="0">
                          <a:latin typeface="Times New Roman"/>
                          <a:cs typeface="Times New Roman"/>
                        </a:rPr>
                        <a:t>, </a:t>
                      </a:r>
                      <a:r>
                        <a:rPr sz="1000" i="1" spc="60" dirty="0">
                          <a:latin typeface="Times New Roman"/>
                          <a:cs typeface="Times New Roman"/>
                        </a:rPr>
                        <a:t> </a:t>
                      </a:r>
                      <a:r>
                        <a:rPr sz="1000" i="1" dirty="0">
                          <a:latin typeface="Times New Roman"/>
                          <a:cs typeface="Times New Roman"/>
                        </a:rPr>
                        <a:t>and </a:t>
                      </a:r>
                      <a:r>
                        <a:rPr sz="1000" i="1" spc="50" dirty="0">
                          <a:latin typeface="Times New Roman"/>
                          <a:cs typeface="Times New Roman"/>
                        </a:rPr>
                        <a:t> </a:t>
                      </a:r>
                      <a:r>
                        <a:rPr sz="1000" i="1" spc="-20" dirty="0">
                          <a:latin typeface="Times New Roman"/>
                          <a:cs typeface="Times New Roman"/>
                        </a:rPr>
                        <a:t>e</a:t>
                      </a:r>
                      <a:r>
                        <a:rPr sz="1000" i="1" spc="5" dirty="0">
                          <a:latin typeface="Times New Roman"/>
                          <a:cs typeface="Times New Roman"/>
                        </a:rPr>
                        <a:t>x</a:t>
                      </a:r>
                      <a:r>
                        <a:rPr sz="1000" i="1" spc="-25" dirty="0">
                          <a:latin typeface="Times New Roman"/>
                          <a:cs typeface="Times New Roman"/>
                        </a:rPr>
                        <a:t>p</a:t>
                      </a:r>
                      <a:r>
                        <a:rPr sz="1000" i="1" spc="5" dirty="0">
                          <a:latin typeface="Times New Roman"/>
                          <a:cs typeface="Times New Roman"/>
                        </a:rPr>
                        <a:t>e</a:t>
                      </a:r>
                      <a:r>
                        <a:rPr sz="1000" i="1" spc="-10" dirty="0">
                          <a:latin typeface="Times New Roman"/>
                          <a:cs typeface="Times New Roman"/>
                        </a:rPr>
                        <a:t>r</a:t>
                      </a:r>
                      <a:r>
                        <a:rPr sz="1000" i="1" spc="5" dirty="0">
                          <a:latin typeface="Times New Roman"/>
                          <a:cs typeface="Times New Roman"/>
                        </a:rPr>
                        <a:t>i</a:t>
                      </a:r>
                      <a:r>
                        <a:rPr sz="1000" i="1" spc="-20" dirty="0">
                          <a:latin typeface="Times New Roman"/>
                          <a:cs typeface="Times New Roman"/>
                        </a:rPr>
                        <a:t>e</a:t>
                      </a:r>
                      <a:r>
                        <a:rPr sz="1000" i="1" dirty="0">
                          <a:latin typeface="Times New Roman"/>
                          <a:cs typeface="Times New Roman"/>
                        </a:rPr>
                        <a:t>n</a:t>
                      </a:r>
                      <a:r>
                        <a:rPr sz="1000" i="1" spc="-20" dirty="0">
                          <a:latin typeface="Times New Roman"/>
                          <a:cs typeface="Times New Roman"/>
                        </a:rPr>
                        <a:t>c</a:t>
                      </a:r>
                      <a:r>
                        <a:rPr sz="1000" i="1" spc="5" dirty="0">
                          <a:latin typeface="Times New Roman"/>
                          <a:cs typeface="Times New Roman"/>
                        </a:rPr>
                        <a:t>e</a:t>
                      </a:r>
                      <a:r>
                        <a:rPr sz="1000" i="1" dirty="0">
                          <a:latin typeface="Times New Roman"/>
                          <a:cs typeface="Times New Roman"/>
                        </a:rPr>
                        <a:t>s </a:t>
                      </a:r>
                      <a:r>
                        <a:rPr sz="1000" i="1" spc="65" dirty="0">
                          <a:latin typeface="Times New Roman"/>
                          <a:cs typeface="Times New Roman"/>
                        </a:rPr>
                        <a:t> </a:t>
                      </a:r>
                      <a:r>
                        <a:rPr sz="1000" i="1" spc="-50" dirty="0">
                          <a:latin typeface="Times New Roman"/>
                          <a:cs typeface="Times New Roman"/>
                        </a:rPr>
                        <a:t>w</a:t>
                      </a:r>
                      <a:r>
                        <a:rPr sz="1000" i="1" dirty="0">
                          <a:latin typeface="Times New Roman"/>
                          <a:cs typeface="Times New Roman"/>
                        </a:rPr>
                        <a:t>h</a:t>
                      </a:r>
                      <a:r>
                        <a:rPr sz="1000" i="1" spc="5" dirty="0">
                          <a:latin typeface="Times New Roman"/>
                          <a:cs typeface="Times New Roman"/>
                        </a:rPr>
                        <a:t>e</a:t>
                      </a:r>
                      <a:r>
                        <a:rPr sz="1000" i="1" dirty="0">
                          <a:latin typeface="Times New Roman"/>
                          <a:cs typeface="Times New Roman"/>
                        </a:rPr>
                        <a:t>n </a:t>
                      </a:r>
                      <a:r>
                        <a:rPr sz="1000" i="1" spc="5" dirty="0">
                          <a:latin typeface="Times New Roman"/>
                          <a:cs typeface="Times New Roman"/>
                        </a:rPr>
                        <a:t>e</a:t>
                      </a:r>
                      <a:r>
                        <a:rPr sz="1000" i="1" dirty="0">
                          <a:latin typeface="Times New Roman"/>
                          <a:cs typeface="Times New Roman"/>
                        </a:rPr>
                        <a:t>nga</a:t>
                      </a:r>
                      <a:r>
                        <a:rPr sz="1000" i="1" spc="-25" dirty="0">
                          <a:latin typeface="Times New Roman"/>
                          <a:cs typeface="Times New Roman"/>
                        </a:rPr>
                        <a:t>g</a:t>
                      </a:r>
                      <a:r>
                        <a:rPr sz="1000" i="1" spc="5" dirty="0">
                          <a:latin typeface="Times New Roman"/>
                          <a:cs typeface="Times New Roman"/>
                        </a:rPr>
                        <a:t>i</a:t>
                      </a:r>
                      <a:r>
                        <a:rPr sz="1000" i="1" dirty="0">
                          <a:latin typeface="Times New Roman"/>
                          <a:cs typeface="Times New Roman"/>
                        </a:rPr>
                        <a:t>ng  </a:t>
                      </a:r>
                      <a:r>
                        <a:rPr sz="1000" i="1" spc="5" dirty="0">
                          <a:latin typeface="Times New Roman"/>
                          <a:cs typeface="Times New Roman"/>
                        </a:rPr>
                        <a:t>i</a:t>
                      </a:r>
                      <a:r>
                        <a:rPr sz="1000" i="1" dirty="0">
                          <a:latin typeface="Times New Roman"/>
                          <a:cs typeface="Times New Roman"/>
                        </a:rPr>
                        <a:t>n  </a:t>
                      </a:r>
                      <a:r>
                        <a:rPr sz="1000" i="1" spc="-20" dirty="0">
                          <a:latin typeface="Times New Roman"/>
                          <a:cs typeface="Times New Roman"/>
                        </a:rPr>
                        <a:t>t</a:t>
                      </a:r>
                      <a:r>
                        <a:rPr sz="1000" i="1" dirty="0">
                          <a:latin typeface="Times New Roman"/>
                          <a:cs typeface="Times New Roman"/>
                        </a:rPr>
                        <a:t>he </a:t>
                      </a:r>
                      <a:r>
                        <a:rPr sz="1000" i="1" spc="10" dirty="0">
                          <a:latin typeface="Times New Roman"/>
                          <a:cs typeface="Times New Roman"/>
                        </a:rPr>
                        <a:t> </a:t>
                      </a:r>
                      <a:r>
                        <a:rPr sz="1000" i="1" spc="-10" dirty="0">
                          <a:latin typeface="Times New Roman"/>
                          <a:cs typeface="Times New Roman"/>
                        </a:rPr>
                        <a:t>m</a:t>
                      </a:r>
                      <a:r>
                        <a:rPr sz="1000" i="1" dirty="0">
                          <a:latin typeface="Times New Roman"/>
                          <a:cs typeface="Times New Roman"/>
                        </a:rPr>
                        <a:t>a</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ic</a:t>
                      </a:r>
                      <a:r>
                        <a:rPr sz="1000" i="1" dirty="0">
                          <a:latin typeface="Times New Roman"/>
                          <a:cs typeface="Times New Roman"/>
                        </a:rPr>
                        <a:t>s </a:t>
                      </a:r>
                      <a:r>
                        <a:rPr sz="1000" i="1" spc="-5" dirty="0">
                          <a:latin typeface="Times New Roman"/>
                          <a:cs typeface="Times New Roman"/>
                        </a:rPr>
                        <a:t> </a:t>
                      </a:r>
                      <a:r>
                        <a:rPr sz="1000" i="1" spc="-20" dirty="0">
                          <a:latin typeface="Times New Roman"/>
                          <a:cs typeface="Times New Roman"/>
                        </a:rPr>
                        <a:t>t</a:t>
                      </a:r>
                      <a:r>
                        <a:rPr sz="1000" i="1" spc="5" dirty="0">
                          <a:latin typeface="Times New Roman"/>
                          <a:cs typeface="Times New Roman"/>
                        </a:rPr>
                        <a:t>e</a:t>
                      </a:r>
                      <a:r>
                        <a:rPr sz="1000" i="1" spc="-25" dirty="0">
                          <a:latin typeface="Times New Roman"/>
                          <a:cs typeface="Times New Roman"/>
                        </a:rPr>
                        <a:t>a</a:t>
                      </a:r>
                      <a:r>
                        <a:rPr sz="1000" i="1" spc="5" dirty="0">
                          <a:latin typeface="Times New Roman"/>
                          <a:cs typeface="Times New Roman"/>
                        </a:rPr>
                        <a:t>c</a:t>
                      </a:r>
                      <a:r>
                        <a:rPr sz="1000" i="1" dirty="0">
                          <a:latin typeface="Times New Roman"/>
                          <a:cs typeface="Times New Roman"/>
                        </a:rPr>
                        <a:t>h</a:t>
                      </a:r>
                      <a:r>
                        <a:rPr sz="1000" i="1" spc="5" dirty="0">
                          <a:latin typeface="Times New Roman"/>
                          <a:cs typeface="Times New Roman"/>
                        </a:rPr>
                        <a:t>i</a:t>
                      </a:r>
                      <a:r>
                        <a:rPr sz="1000" i="1" dirty="0">
                          <a:latin typeface="Times New Roman"/>
                          <a:cs typeface="Times New Roman"/>
                        </a:rPr>
                        <a:t>ng  a</a:t>
                      </a:r>
                      <a:r>
                        <a:rPr sz="1000" i="1" spc="-25" dirty="0">
                          <a:latin typeface="Times New Roman"/>
                          <a:cs typeface="Times New Roman"/>
                        </a:rPr>
                        <a:t>n</a:t>
                      </a:r>
                      <a:r>
                        <a:rPr sz="1000" i="1" dirty="0">
                          <a:latin typeface="Times New Roman"/>
                          <a:cs typeface="Times New Roman"/>
                        </a:rPr>
                        <a:t>d  </a:t>
                      </a:r>
                      <a:r>
                        <a:rPr sz="1000" i="1" spc="5" dirty="0">
                          <a:latin typeface="Times New Roman"/>
                          <a:cs typeface="Times New Roman"/>
                        </a:rPr>
                        <a:t>le</a:t>
                      </a:r>
                      <a:r>
                        <a:rPr sz="1000" i="1" dirty="0">
                          <a:latin typeface="Times New Roman"/>
                          <a:cs typeface="Times New Roman"/>
                        </a:rPr>
                        <a:t>a</a:t>
                      </a:r>
                      <a:r>
                        <a:rPr sz="1000" i="1" spc="-10" dirty="0">
                          <a:latin typeface="Times New Roman"/>
                          <a:cs typeface="Times New Roman"/>
                        </a:rPr>
                        <a:t>r</a:t>
                      </a:r>
                      <a:r>
                        <a:rPr sz="1000" i="1" spc="-25" dirty="0">
                          <a:latin typeface="Times New Roman"/>
                          <a:cs typeface="Times New Roman"/>
                        </a:rPr>
                        <a:t>n</a:t>
                      </a:r>
                      <a:r>
                        <a:rPr sz="1000" i="1" spc="5" dirty="0">
                          <a:latin typeface="Times New Roman"/>
                          <a:cs typeface="Times New Roman"/>
                        </a:rPr>
                        <a:t>i</a:t>
                      </a:r>
                      <a:r>
                        <a:rPr sz="1000" i="1" dirty="0">
                          <a:latin typeface="Times New Roman"/>
                          <a:cs typeface="Times New Roman"/>
                        </a:rPr>
                        <a:t>ng d</a:t>
                      </a:r>
                      <a:r>
                        <a:rPr sz="1000" i="1" spc="5" dirty="0">
                          <a:latin typeface="Times New Roman"/>
                          <a:cs typeface="Times New Roman"/>
                        </a:rPr>
                        <a:t>y</a:t>
                      </a:r>
                      <a:r>
                        <a:rPr sz="1000" i="1" dirty="0">
                          <a:latin typeface="Times New Roman"/>
                          <a:cs typeface="Times New Roman"/>
                        </a:rPr>
                        <a:t>na</a:t>
                      </a:r>
                      <a:r>
                        <a:rPr sz="1000" i="1" spc="-10" dirty="0">
                          <a:latin typeface="Times New Roman"/>
                          <a:cs typeface="Times New Roman"/>
                        </a:rPr>
                        <a:t>m</a:t>
                      </a:r>
                      <a:r>
                        <a:rPr sz="1000" i="1" spc="-20" dirty="0">
                          <a:latin typeface="Times New Roman"/>
                          <a:cs typeface="Times New Roman"/>
                        </a:rPr>
                        <a:t>i</a:t>
                      </a:r>
                      <a:r>
                        <a:rPr sz="1000" i="1" spc="5" dirty="0">
                          <a:latin typeface="Times New Roman"/>
                          <a:cs typeface="Times New Roman"/>
                        </a:rPr>
                        <a:t>c</a:t>
                      </a:r>
                      <a:r>
                        <a:rPr sz="1000" i="1" dirty="0">
                          <a:latin typeface="Times New Roman"/>
                          <a:cs typeface="Times New Roman"/>
                        </a:rPr>
                        <a:t>.    </a:t>
                      </a:r>
                      <a:r>
                        <a:rPr sz="1000" i="1" spc="-40" dirty="0">
                          <a:latin typeface="Times New Roman"/>
                          <a:cs typeface="Times New Roman"/>
                        </a:rPr>
                        <a:t> </a:t>
                      </a:r>
                      <a:r>
                        <a:rPr sz="1000" spc="5" dirty="0">
                          <a:latin typeface="Times New Roman"/>
                          <a:cs typeface="Times New Roman"/>
                        </a:rPr>
                        <a:t>E</a:t>
                      </a:r>
                      <a:r>
                        <a:rPr sz="1000" spc="-25" dirty="0">
                          <a:latin typeface="Times New Roman"/>
                          <a:cs typeface="Times New Roman"/>
                        </a:rPr>
                        <a:t>x</a:t>
                      </a:r>
                      <a:r>
                        <a:rPr sz="1000" spc="5" dirty="0">
                          <a:latin typeface="Times New Roman"/>
                          <a:cs typeface="Times New Roman"/>
                        </a:rPr>
                        <a:t>a</a:t>
                      </a:r>
                      <a:r>
                        <a:rPr sz="1000" spc="-20" dirty="0">
                          <a:latin typeface="Times New Roman"/>
                          <a:cs typeface="Times New Roman"/>
                        </a:rPr>
                        <a:t>m</a:t>
                      </a:r>
                      <a:r>
                        <a:rPr sz="1000" dirty="0">
                          <a:latin typeface="Times New Roman"/>
                          <a:cs typeface="Times New Roman"/>
                        </a:rPr>
                        <a:t>p</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s    </a:t>
                      </a:r>
                      <a:r>
                        <a:rPr sz="1000" spc="-3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l</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    </a:t>
                      </a:r>
                      <a:r>
                        <a:rPr sz="1000" spc="-45" dirty="0">
                          <a:latin typeface="Times New Roman"/>
                          <a:cs typeface="Times New Roman"/>
                        </a:rPr>
                        <a:t> </a:t>
                      </a:r>
                      <a:r>
                        <a:rPr sz="1000" spc="-20" dirty="0">
                          <a:latin typeface="Times New Roman"/>
                          <a:cs typeface="Times New Roman"/>
                        </a:rPr>
                        <a:t>c</a:t>
                      </a:r>
                      <a:r>
                        <a:rPr sz="1000" spc="20" dirty="0">
                          <a:latin typeface="Times New Roman"/>
                          <a:cs typeface="Times New Roman"/>
                        </a:rPr>
                        <a:t>r</a:t>
                      </a:r>
                      <a:r>
                        <a:rPr sz="1000" spc="-20" dirty="0">
                          <a:latin typeface="Times New Roman"/>
                          <a:cs typeface="Times New Roman"/>
                        </a:rPr>
                        <a:t>ea</a:t>
                      </a:r>
                      <a:r>
                        <a:rPr sz="1000" spc="5" dirty="0">
                          <a:latin typeface="Times New Roman"/>
                          <a:cs typeface="Times New Roman"/>
                        </a:rPr>
                        <a:t>t</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5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20" dirty="0">
                          <a:latin typeface="Times New Roman"/>
                          <a:cs typeface="Times New Roman"/>
                        </a:rPr>
                        <a:t>e</a:t>
                      </a:r>
                      <a:r>
                        <a:rPr sz="1000" spc="20" dirty="0">
                          <a:latin typeface="Times New Roman"/>
                          <a:cs typeface="Times New Roman"/>
                        </a:rPr>
                        <a:t>n</a:t>
                      </a:r>
                      <a:r>
                        <a:rPr sz="1000" spc="-25" dirty="0">
                          <a:latin typeface="Times New Roman"/>
                          <a:cs typeface="Times New Roman"/>
                        </a:rPr>
                        <a:t>v</a:t>
                      </a:r>
                      <a:r>
                        <a:rPr sz="1000" spc="5" dirty="0">
                          <a:latin typeface="Times New Roman"/>
                          <a:cs typeface="Times New Roman"/>
                        </a:rPr>
                        <a:t>i</a:t>
                      </a:r>
                      <a:r>
                        <a:rPr sz="1000" spc="20" dirty="0">
                          <a:latin typeface="Times New Roman"/>
                          <a:cs typeface="Times New Roman"/>
                        </a:rPr>
                        <a:t>r</a:t>
                      </a:r>
                      <a:r>
                        <a:rPr sz="1000" spc="-50" dirty="0">
                          <a:latin typeface="Times New Roman"/>
                          <a:cs typeface="Times New Roman"/>
                        </a:rPr>
                        <a:t>o</a:t>
                      </a:r>
                      <a:r>
                        <a:rPr sz="1000" spc="20" dirty="0">
                          <a:latin typeface="Times New Roman"/>
                          <a:cs typeface="Times New Roman"/>
                        </a:rPr>
                        <a:t>n</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11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80" dirty="0">
                          <a:latin typeface="Times New Roman"/>
                          <a:cs typeface="Times New Roman"/>
                        </a:rPr>
                        <a:t> </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p</a:t>
                      </a:r>
                      <a:r>
                        <a:rPr sz="1000" spc="-20" dirty="0">
                          <a:latin typeface="Times New Roman"/>
                          <a:cs typeface="Times New Roman"/>
                        </a:rPr>
                        <a:t>i</a:t>
                      </a:r>
                      <a:r>
                        <a:rPr sz="1000" spc="5" dirty="0">
                          <a:latin typeface="Times New Roman"/>
                          <a:cs typeface="Times New Roman"/>
                        </a:rPr>
                        <a:t>t</a:t>
                      </a:r>
                      <a:r>
                        <a:rPr sz="1000" spc="-20" dirty="0">
                          <a:latin typeface="Times New Roman"/>
                          <a:cs typeface="Times New Roman"/>
                        </a:rPr>
                        <a:t>a</a:t>
                      </a:r>
                      <a:r>
                        <a:rPr sz="1000" spc="5" dirty="0">
                          <a:latin typeface="Times New Roman"/>
                          <a:cs typeface="Times New Roman"/>
                        </a:rPr>
                        <a:t>liz</a:t>
                      </a:r>
                      <a:r>
                        <a:rPr sz="1000" dirty="0">
                          <a:latin typeface="Times New Roman"/>
                          <a:cs typeface="Times New Roman"/>
                        </a:rPr>
                        <a:t>e  </a:t>
                      </a:r>
                      <a:r>
                        <a:rPr sz="1000" spc="-95"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5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  </a:t>
                      </a:r>
                      <a:r>
                        <a:rPr sz="1000" spc="-75"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25" dirty="0">
                          <a:latin typeface="Times New Roman"/>
                          <a:cs typeface="Times New Roman"/>
                        </a:rPr>
                        <a:t>ff</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spc="-10" dirty="0">
                          <a:latin typeface="Times New Roman"/>
                          <a:cs typeface="Times New Roman"/>
                        </a:rPr>
                        <a:t>s</a:t>
                      </a:r>
                      <a:r>
                        <a:rPr sz="1000" dirty="0">
                          <a:latin typeface="Times New Roman"/>
                          <a:cs typeface="Times New Roman"/>
                        </a:rPr>
                        <a:t>, d</a:t>
                      </a:r>
                      <a:r>
                        <a:rPr sz="1000" spc="5" dirty="0">
                          <a:latin typeface="Times New Roman"/>
                          <a:cs typeface="Times New Roman"/>
                        </a:rPr>
                        <a:t>i</a:t>
                      </a:r>
                      <a:r>
                        <a:rPr sz="1000" spc="-35" dirty="0">
                          <a:latin typeface="Times New Roman"/>
                          <a:cs typeface="Times New Roman"/>
                        </a:rPr>
                        <a:t>s</a:t>
                      </a:r>
                      <a:r>
                        <a:rPr sz="1000" spc="20" dirty="0">
                          <a:latin typeface="Times New Roman"/>
                          <a:cs typeface="Times New Roman"/>
                        </a:rPr>
                        <a:t>r</a:t>
                      </a:r>
                      <a:r>
                        <a:rPr sz="1000" dirty="0">
                          <a:latin typeface="Times New Roman"/>
                          <a:cs typeface="Times New Roman"/>
                        </a:rPr>
                        <a:t>up</a:t>
                      </a:r>
                      <a:r>
                        <a:rPr sz="1000" spc="-20" dirty="0">
                          <a:latin typeface="Times New Roman"/>
                          <a:cs typeface="Times New Roman"/>
                        </a:rPr>
                        <a:t>ti</a:t>
                      </a:r>
                      <a:r>
                        <a:rPr sz="1000" spc="20" dirty="0">
                          <a:latin typeface="Times New Roman"/>
                          <a:cs typeface="Times New Roman"/>
                        </a:rPr>
                        <a:t>n</a:t>
                      </a:r>
                      <a:r>
                        <a:rPr sz="1000" dirty="0">
                          <a:latin typeface="Times New Roman"/>
                          <a:cs typeface="Times New Roman"/>
                        </a:rPr>
                        <a:t>g</a:t>
                      </a:r>
                      <a:r>
                        <a:rPr sz="1000" spc="3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2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a:t>
                      </a:r>
                      <a:r>
                        <a:rPr sz="1000" spc="50" dirty="0">
                          <a:latin typeface="Times New Roman"/>
                          <a:cs typeface="Times New Roman"/>
                        </a:rPr>
                        <a:t> </a:t>
                      </a:r>
                      <a:r>
                        <a:rPr sz="1000" spc="5" dirty="0">
                          <a:latin typeface="Times New Roman"/>
                          <a:cs typeface="Times New Roman"/>
                        </a:rPr>
                        <a:t>t</a:t>
                      </a:r>
                      <a:r>
                        <a:rPr sz="1000" spc="-40" dirty="0">
                          <a:latin typeface="Times New Roman"/>
                          <a:cs typeface="Times New Roman"/>
                        </a:rPr>
                        <a:t>e</a:t>
                      </a:r>
                      <a:r>
                        <a:rPr sz="1000" dirty="0">
                          <a:latin typeface="Times New Roman"/>
                          <a:cs typeface="Times New Roman"/>
                        </a:rPr>
                        <a:t>r</a:t>
                      </a:r>
                      <a:r>
                        <a:rPr sz="1000" spc="20" dirty="0">
                          <a:latin typeface="Times New Roman"/>
                          <a:cs typeface="Times New Roman"/>
                        </a:rPr>
                        <a:t>r</a:t>
                      </a:r>
                      <a:r>
                        <a:rPr sz="1000" spc="-20" dirty="0">
                          <a:latin typeface="Times New Roman"/>
                          <a:cs typeface="Times New Roman"/>
                        </a:rPr>
                        <a:t>ai</a:t>
                      </a:r>
                      <a:r>
                        <a:rPr sz="1000" dirty="0">
                          <a:latin typeface="Times New Roman"/>
                          <a:cs typeface="Times New Roman"/>
                        </a:rPr>
                        <a:t>n</a:t>
                      </a:r>
                      <a:r>
                        <a:rPr sz="1000" spc="60"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30" dirty="0">
                          <a:latin typeface="Times New Roman"/>
                          <a:cs typeface="Times New Roman"/>
                        </a:rPr>
                        <a:t> </a:t>
                      </a:r>
                      <a:r>
                        <a:rPr sz="1000" dirty="0">
                          <a:latin typeface="Times New Roman"/>
                          <a:cs typeface="Times New Roman"/>
                        </a:rPr>
                        <a:t>a</a:t>
                      </a:r>
                      <a:r>
                        <a:rPr sz="1000" spc="45" dirty="0">
                          <a:latin typeface="Times New Roman"/>
                          <a:cs typeface="Times New Roman"/>
                        </a:rPr>
                        <a:t> </a:t>
                      </a:r>
                      <a:r>
                        <a:rPr sz="1000" spc="-10" dirty="0">
                          <a:latin typeface="Times New Roman"/>
                          <a:cs typeface="Times New Roman"/>
                        </a:rPr>
                        <a:t>s</a:t>
                      </a:r>
                      <a:r>
                        <a:rPr sz="1000" dirty="0">
                          <a:latin typeface="Times New Roman"/>
                          <a:cs typeface="Times New Roman"/>
                        </a:rPr>
                        <a:t>p</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e</a:t>
                      </a:r>
                      <a:r>
                        <a:rPr sz="1000" spc="20" dirty="0">
                          <a:latin typeface="Times New Roman"/>
                          <a:cs typeface="Times New Roman"/>
                        </a:rPr>
                        <a:t> 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g</a:t>
                      </a:r>
                      <a:r>
                        <a:rPr sz="1000" spc="-20" dirty="0">
                          <a:latin typeface="Times New Roman"/>
                          <a:cs typeface="Times New Roman"/>
                        </a:rPr>
                        <a:t>a</a:t>
                      </a:r>
                      <a:r>
                        <a:rPr sz="1000" spc="5" dirty="0">
                          <a:latin typeface="Times New Roman"/>
                          <a:cs typeface="Times New Roman"/>
                        </a:rPr>
                        <a:t>t</a:t>
                      </a:r>
                      <a:r>
                        <a:rPr sz="1000" spc="-20" dirty="0">
                          <a:latin typeface="Times New Roman"/>
                          <a:cs typeface="Times New Roman"/>
                        </a:rPr>
                        <a:t>ed a</a:t>
                      </a:r>
                      <a:r>
                        <a:rPr sz="1000" spc="20" dirty="0">
                          <a:latin typeface="Times New Roman"/>
                          <a:cs typeface="Times New Roman"/>
                        </a:rPr>
                        <a:t>n</a:t>
                      </a:r>
                      <a:r>
                        <a:rPr sz="1000" dirty="0">
                          <a:latin typeface="Times New Roman"/>
                          <a:cs typeface="Times New Roman"/>
                        </a:rPr>
                        <a:t>d</a:t>
                      </a:r>
                      <a:r>
                        <a:rPr sz="1000" spc="6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d</a:t>
                      </a:r>
                      <a:r>
                        <a:rPr sz="1000" spc="60" dirty="0">
                          <a:latin typeface="Times New Roman"/>
                          <a:cs typeface="Times New Roman"/>
                        </a:rPr>
                        <a:t> </a:t>
                      </a:r>
                      <a:r>
                        <a:rPr sz="1000" dirty="0">
                          <a:latin typeface="Times New Roman"/>
                          <a:cs typeface="Times New Roman"/>
                        </a:rPr>
                        <a:t>by</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45" dirty="0">
                          <a:latin typeface="Times New Roman"/>
                          <a:cs typeface="Times New Roman"/>
                        </a:rPr>
                        <a:t> </a:t>
                      </a:r>
                      <a:r>
                        <a:rPr sz="1000" dirty="0">
                          <a:latin typeface="Times New Roman"/>
                          <a:cs typeface="Times New Roman"/>
                        </a:rPr>
                        <a:t>d</a:t>
                      </a:r>
                      <a:r>
                        <a:rPr sz="1000" spc="-25" dirty="0">
                          <a:latin typeface="Times New Roman"/>
                          <a:cs typeface="Times New Roman"/>
                        </a:rPr>
                        <a:t>o</a:t>
                      </a:r>
                      <a:r>
                        <a:rPr sz="1000" spc="5" dirty="0">
                          <a:latin typeface="Times New Roman"/>
                          <a:cs typeface="Times New Roman"/>
                        </a:rPr>
                        <a:t>m</a:t>
                      </a:r>
                      <a:r>
                        <a:rPr sz="1000" spc="-20" dirty="0">
                          <a:latin typeface="Times New Roman"/>
                          <a:cs typeface="Times New Roman"/>
                        </a:rPr>
                        <a:t>i</a:t>
                      </a:r>
                      <a:r>
                        <a:rPr sz="1000" dirty="0">
                          <a:latin typeface="Times New Roman"/>
                          <a:cs typeface="Times New Roman"/>
                        </a:rPr>
                        <a:t>n</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t</a:t>
                      </a:r>
                      <a:r>
                        <a:rPr sz="1000" spc="65" dirty="0">
                          <a:latin typeface="Times New Roman"/>
                          <a:cs typeface="Times New Roman"/>
                        </a:rPr>
                        <a:t> </a:t>
                      </a:r>
                      <a:r>
                        <a:rPr sz="1000" spc="-20" dirty="0">
                          <a:latin typeface="Times New Roman"/>
                          <a:cs typeface="Times New Roman"/>
                        </a:rPr>
                        <a:t>c</a:t>
                      </a:r>
                      <a:r>
                        <a:rPr sz="1000" spc="-25"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a:t>
                      </a:r>
                      <a:r>
                        <a:rPr sz="1000" spc="4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35" dirty="0">
                          <a:latin typeface="Times New Roman"/>
                          <a:cs typeface="Times New Roman"/>
                        </a:rPr>
                        <a:t> </a:t>
                      </a:r>
                      <a:r>
                        <a:rPr sz="1000" spc="-20" dirty="0">
                          <a:latin typeface="Times New Roman"/>
                          <a:cs typeface="Times New Roman"/>
                        </a:rPr>
                        <a:t>c</a:t>
                      </a:r>
                      <a:r>
                        <a:rPr sz="1000" dirty="0">
                          <a:latin typeface="Times New Roman"/>
                          <a:cs typeface="Times New Roman"/>
                        </a:rPr>
                        <a:t>h</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e</a:t>
                      </a:r>
                      <a:r>
                        <a:rPr sz="1000" spc="20" dirty="0">
                          <a:latin typeface="Times New Roman"/>
                          <a:cs typeface="Times New Roman"/>
                        </a:rPr>
                        <a:t>n</a:t>
                      </a:r>
                      <a:r>
                        <a:rPr sz="1000" spc="-25" dirty="0">
                          <a:latin typeface="Times New Roman"/>
                          <a:cs typeface="Times New Roman"/>
                        </a:rPr>
                        <a:t>g</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10" dirty="0">
                          <a:latin typeface="Times New Roman"/>
                          <a:cs typeface="Times New Roman"/>
                        </a:rPr>
                        <a:t>s</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e</a:t>
                      </a:r>
                      <a:r>
                        <a:rPr sz="1000" spc="-25" dirty="0">
                          <a:latin typeface="Times New Roman"/>
                          <a:cs typeface="Times New Roman"/>
                        </a:rPr>
                        <a:t>o</a:t>
                      </a:r>
                      <a:r>
                        <a:rPr sz="1000" spc="30" dirty="0">
                          <a:latin typeface="Times New Roman"/>
                          <a:cs typeface="Times New Roman"/>
                        </a:rPr>
                        <a:t>t</a:t>
                      </a:r>
                      <a:r>
                        <a:rPr sz="1000" spc="-50" dirty="0">
                          <a:latin typeface="Times New Roman"/>
                          <a:cs typeface="Times New Roman"/>
                        </a:rPr>
                        <a:t>y</a:t>
                      </a:r>
                      <a:r>
                        <a:rPr sz="1000" dirty="0">
                          <a:latin typeface="Times New Roman"/>
                          <a:cs typeface="Times New Roman"/>
                        </a:rPr>
                        <a:t>p</a:t>
                      </a:r>
                      <a:r>
                        <a:rPr sz="1000" spc="-20" dirty="0">
                          <a:latin typeface="Times New Roman"/>
                          <a:cs typeface="Times New Roman"/>
                        </a:rPr>
                        <a:t>e</a:t>
                      </a:r>
                      <a:r>
                        <a:rPr sz="1000" dirty="0">
                          <a:latin typeface="Times New Roman"/>
                          <a:cs typeface="Times New Roman"/>
                        </a:rPr>
                        <a:t>s </a:t>
                      </a:r>
                      <a:r>
                        <a:rPr sz="1000" spc="-80" dirty="0">
                          <a:latin typeface="Times New Roman"/>
                          <a:cs typeface="Times New Roman"/>
                        </a:rPr>
                        <a:t> </a:t>
                      </a:r>
                      <a:r>
                        <a:rPr sz="1000" spc="5"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ce</a:t>
                      </a:r>
                      <a:r>
                        <a:rPr sz="1000" spc="20" dirty="0">
                          <a:latin typeface="Times New Roman"/>
                          <a:cs typeface="Times New Roman"/>
                        </a:rPr>
                        <a:t>r</a:t>
                      </a:r>
                      <a:r>
                        <a:rPr sz="1000" dirty="0">
                          <a:latin typeface="Times New Roman"/>
                          <a:cs typeface="Times New Roman"/>
                        </a:rPr>
                        <a:t>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95"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dirty="0">
                          <a:latin typeface="Times New Roman"/>
                          <a:cs typeface="Times New Roman"/>
                        </a:rPr>
                        <a:t>o </a:t>
                      </a:r>
                      <a:r>
                        <a:rPr sz="1000" spc="-95" dirty="0">
                          <a:latin typeface="Times New Roman"/>
                          <a:cs typeface="Times New Roman"/>
                        </a:rPr>
                        <a:t> </a:t>
                      </a:r>
                      <a:r>
                        <a:rPr sz="1000" spc="-20" dirty="0">
                          <a:latin typeface="Times New Roman"/>
                          <a:cs typeface="Times New Roman"/>
                        </a:rPr>
                        <a:t>ca</a:t>
                      </a:r>
                      <a:r>
                        <a:rPr sz="1000" dirty="0">
                          <a:latin typeface="Times New Roman"/>
                          <a:cs typeface="Times New Roman"/>
                        </a:rPr>
                        <a:t>n </a:t>
                      </a:r>
                      <a:r>
                        <a:rPr sz="1000" spc="-45" dirty="0">
                          <a:latin typeface="Times New Roman"/>
                          <a:cs typeface="Times New Roman"/>
                        </a:rPr>
                        <a:t> </a:t>
                      </a:r>
                      <a:r>
                        <a:rPr sz="1000" spc="-25" dirty="0">
                          <a:latin typeface="Times New Roman"/>
                          <a:cs typeface="Times New Roman"/>
                        </a:rPr>
                        <a:t>b</a:t>
                      </a:r>
                      <a:r>
                        <a:rPr sz="1000" dirty="0">
                          <a:latin typeface="Times New Roman"/>
                          <a:cs typeface="Times New Roman"/>
                        </a:rPr>
                        <a:t>e </a:t>
                      </a:r>
                      <a:r>
                        <a:rPr sz="1000" spc="-85" dirty="0">
                          <a:latin typeface="Times New Roman"/>
                          <a:cs typeface="Times New Roman"/>
                        </a:rPr>
                        <a:t> </a:t>
                      </a:r>
                      <a:r>
                        <a:rPr sz="1000" dirty="0">
                          <a:latin typeface="Times New Roman"/>
                          <a:cs typeface="Times New Roman"/>
                        </a:rPr>
                        <a:t>h</a:t>
                      </a:r>
                      <a:r>
                        <a:rPr sz="1000" spc="5" dirty="0">
                          <a:latin typeface="Times New Roman"/>
                          <a:cs typeface="Times New Roman"/>
                        </a:rPr>
                        <a:t>i</a:t>
                      </a:r>
                      <a:r>
                        <a:rPr sz="1000" spc="-25" dirty="0">
                          <a:latin typeface="Times New Roman"/>
                          <a:cs typeface="Times New Roman"/>
                        </a:rPr>
                        <a:t>g</a:t>
                      </a:r>
                      <a:r>
                        <a:rPr sz="1000" spc="20" dirty="0">
                          <a:latin typeface="Times New Roman"/>
                          <a:cs typeface="Times New Roman"/>
                        </a:rPr>
                        <a:t>h</a:t>
                      </a:r>
                      <a:r>
                        <a:rPr sz="1000" spc="-25" dirty="0">
                          <a:latin typeface="Times New Roman"/>
                          <a:cs typeface="Times New Roman"/>
                        </a:rPr>
                        <a:t>-</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5" dirty="0">
                          <a:latin typeface="Times New Roman"/>
                          <a:cs typeface="Times New Roman"/>
                        </a:rPr>
                        <a:t>i</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80" dirty="0">
                          <a:latin typeface="Times New Roman"/>
                          <a:cs typeface="Times New Roman"/>
                        </a:rPr>
                        <a:t> </a:t>
                      </a:r>
                      <a:r>
                        <a:rPr sz="1000" spc="-20" dirty="0">
                          <a:latin typeface="Times New Roman"/>
                          <a:cs typeface="Times New Roman"/>
                        </a:rPr>
                        <a:t>i</a:t>
                      </a:r>
                      <a:r>
                        <a:rPr sz="1000" dirty="0">
                          <a:latin typeface="Times New Roman"/>
                          <a:cs typeface="Times New Roman"/>
                        </a:rPr>
                        <a:t>n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5244" algn="just">
                        <a:lnSpc>
                          <a:spcPct val="953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5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55" dirty="0">
                          <a:latin typeface="Times New Roman"/>
                          <a:cs typeface="Times New Roman"/>
                        </a:rPr>
                        <a:t> </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p</a:t>
                      </a:r>
                      <a:r>
                        <a:rPr sz="1000" spc="-20" dirty="0">
                          <a:latin typeface="Times New Roman"/>
                          <a:cs typeface="Times New Roman"/>
                        </a:rPr>
                        <a:t>i</a:t>
                      </a:r>
                      <a:r>
                        <a:rPr sz="1000" spc="5" dirty="0">
                          <a:latin typeface="Times New Roman"/>
                          <a:cs typeface="Times New Roman"/>
                        </a:rPr>
                        <a:t>ta</a:t>
                      </a:r>
                      <a:r>
                        <a:rPr sz="1000" spc="-20" dirty="0">
                          <a:latin typeface="Times New Roman"/>
                          <a:cs typeface="Times New Roman"/>
                        </a:rPr>
                        <a:t>l</a:t>
                      </a:r>
                      <a:r>
                        <a:rPr sz="1000" spc="5" dirty="0">
                          <a:latin typeface="Times New Roman"/>
                          <a:cs typeface="Times New Roman"/>
                        </a:rPr>
                        <a:t>iz</a:t>
                      </a:r>
                      <a:r>
                        <a:rPr sz="1000" spc="-20" dirty="0">
                          <a:latin typeface="Times New Roman"/>
                          <a:cs typeface="Times New Roman"/>
                        </a:rPr>
                        <a:t>e</a:t>
                      </a:r>
                      <a:r>
                        <a:rPr sz="1000" dirty="0">
                          <a:latin typeface="Times New Roman"/>
                          <a:cs typeface="Times New Roman"/>
                        </a:rPr>
                        <a:t>s  </a:t>
                      </a:r>
                      <a:r>
                        <a:rPr sz="1000" spc="55"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65"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9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 </a:t>
                      </a:r>
                      <a:r>
                        <a:rPr sz="1000" spc="-11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20" dirty="0">
                          <a:latin typeface="Times New Roman"/>
                          <a:cs typeface="Times New Roman"/>
                        </a:rPr>
                        <a:t> </a:t>
                      </a:r>
                      <a:r>
                        <a:rPr sz="1000" spc="5" dirty="0">
                          <a:latin typeface="Times New Roman"/>
                          <a:cs typeface="Times New Roman"/>
                        </a:rPr>
                        <a:t>i</a:t>
                      </a:r>
                      <a:r>
                        <a:rPr sz="1000" spc="20" dirty="0">
                          <a:latin typeface="Times New Roman"/>
                          <a:cs typeface="Times New Roman"/>
                        </a:rPr>
                        <a:t>n</a:t>
                      </a:r>
                      <a:r>
                        <a:rPr sz="1000" spc="-25" dirty="0">
                          <a:latin typeface="Times New Roman"/>
                          <a:cs typeface="Times New Roman"/>
                        </a:rPr>
                        <a:t>fo</a:t>
                      </a:r>
                      <a:r>
                        <a:rPr sz="1000" spc="20" dirty="0">
                          <a:latin typeface="Times New Roman"/>
                          <a:cs typeface="Times New Roman"/>
                        </a:rPr>
                        <a:t>r</a:t>
                      </a:r>
                      <a:r>
                        <a:rPr sz="1000" dirty="0">
                          <a:latin typeface="Times New Roman"/>
                          <a:cs typeface="Times New Roman"/>
                        </a:rPr>
                        <a:t>m</a:t>
                      </a:r>
                      <a:r>
                        <a:rPr sz="1000" spc="114"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114"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cs c</a:t>
                      </a:r>
                      <a:r>
                        <a:rPr sz="1000" dirty="0">
                          <a:latin typeface="Times New Roman"/>
                          <a:cs typeface="Times New Roman"/>
                        </a:rPr>
                        <a:t>ur</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dirty="0">
                          <a:latin typeface="Times New Roman"/>
                          <a:cs typeface="Times New Roman"/>
                        </a:rPr>
                        <a:t>um   </a:t>
                      </a:r>
                      <a:r>
                        <a:rPr sz="1000" spc="-20" dirty="0">
                          <a:latin typeface="Times New Roman"/>
                          <a:cs typeface="Times New Roman"/>
                        </a:rPr>
                        <a:t>a</a:t>
                      </a:r>
                      <a:r>
                        <a:rPr sz="1000" dirty="0">
                          <a:latin typeface="Times New Roman"/>
                          <a:cs typeface="Times New Roman"/>
                        </a:rPr>
                        <a:t>nd  </a:t>
                      </a:r>
                      <a:r>
                        <a:rPr sz="1000" spc="15" dirty="0">
                          <a:latin typeface="Times New Roman"/>
                          <a:cs typeface="Times New Roman"/>
                        </a:rPr>
                        <a:t> </a:t>
                      </a:r>
                      <a:r>
                        <a:rPr sz="1000" spc="-20" dirty="0">
                          <a:latin typeface="Times New Roman"/>
                          <a:cs typeface="Times New Roman"/>
                        </a:rPr>
                        <a:t>i</a:t>
                      </a:r>
                      <a:r>
                        <a:rPr sz="1000" dirty="0">
                          <a:latin typeface="Times New Roman"/>
                          <a:cs typeface="Times New Roman"/>
                        </a:rPr>
                        <a:t>t   </a:t>
                      </a:r>
                      <a:r>
                        <a:rPr sz="1000" spc="5" dirty="0">
                          <a:latin typeface="Times New Roman"/>
                          <a:cs typeface="Times New Roman"/>
                        </a:rPr>
                        <a:t>a</a:t>
                      </a:r>
                      <a:r>
                        <a:rPr sz="1000" spc="-25" dirty="0">
                          <a:latin typeface="Times New Roman"/>
                          <a:cs typeface="Times New Roman"/>
                        </a:rPr>
                        <a:t>ff</a:t>
                      </a:r>
                      <a:r>
                        <a:rPr sz="1000" spc="5" dirty="0">
                          <a:latin typeface="Times New Roman"/>
                          <a:cs typeface="Times New Roman"/>
                        </a:rPr>
                        <a:t>i</a:t>
                      </a:r>
                      <a:r>
                        <a:rPr sz="1000" spc="20" dirty="0">
                          <a:latin typeface="Times New Roman"/>
                          <a:cs typeface="Times New Roman"/>
                        </a:rPr>
                        <a:t>r</a:t>
                      </a:r>
                      <a:r>
                        <a:rPr sz="1000" spc="5" dirty="0">
                          <a:latin typeface="Times New Roman"/>
                          <a:cs typeface="Times New Roman"/>
                        </a:rPr>
                        <a:t>m</a:t>
                      </a:r>
                      <a:r>
                        <a:rPr sz="1000" dirty="0">
                          <a:latin typeface="Times New Roman"/>
                          <a:cs typeface="Times New Roman"/>
                        </a:rPr>
                        <a:t>s  </a:t>
                      </a:r>
                      <a:r>
                        <a:rPr sz="1000" spc="10" dirty="0">
                          <a:latin typeface="Times New Roman"/>
                          <a:cs typeface="Times New Roman"/>
                        </a:rPr>
                        <a:t> </a:t>
                      </a:r>
                      <a:r>
                        <a:rPr sz="1000" spc="-10" dirty="0">
                          <a:latin typeface="Times New Roman"/>
                          <a:cs typeface="Times New Roman"/>
                        </a:rPr>
                        <a:t>A</a:t>
                      </a:r>
                      <a:r>
                        <a:rPr sz="1000" spc="-50"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15"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20"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5"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20" dirty="0">
                          <a:latin typeface="Times New Roman"/>
                          <a:cs typeface="Times New Roman"/>
                        </a:rPr>
                        <a:t>e</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a:t>
                      </a:r>
                      <a:r>
                        <a:rPr sz="1000" spc="-3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dirty="0">
                          <a:latin typeface="Times New Roman"/>
                          <a:cs typeface="Times New Roman"/>
                        </a:rPr>
                        <a:t>l</a:t>
                      </a:r>
                      <a:r>
                        <a:rPr sz="1000" spc="-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nk</a:t>
                      </a:r>
                      <a:r>
                        <a:rPr sz="1000" spc="-20" dirty="0">
                          <a:latin typeface="Times New Roman"/>
                          <a:cs typeface="Times New Roman"/>
                        </a:rPr>
                        <a:t>e</a:t>
                      </a:r>
                      <a:r>
                        <a:rPr sz="1000" spc="20" dirty="0">
                          <a:latin typeface="Times New Roman"/>
                          <a:cs typeface="Times New Roman"/>
                        </a:rPr>
                        <a:t>r</a:t>
                      </a:r>
                      <a:r>
                        <a:rPr sz="1000" spc="-35"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429511">
                <a:tc>
                  <a:txBody>
                    <a:bodyPr/>
                    <a:lstStyle/>
                    <a:p>
                      <a:pPr marL="294640" marR="53340" indent="-228600" algn="just">
                        <a:lnSpc>
                          <a:spcPts val="1150"/>
                        </a:lnSpc>
                      </a:pPr>
                      <a:r>
                        <a:rPr sz="1000" dirty="0">
                          <a:latin typeface="Times New Roman"/>
                          <a:cs typeface="Times New Roman"/>
                        </a:rPr>
                        <a:t>2.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25" dirty="0">
                          <a:latin typeface="Times New Roman"/>
                          <a:cs typeface="Times New Roman"/>
                        </a:rPr>
                        <a:t> </a:t>
                      </a:r>
                      <a:r>
                        <a:rPr sz="1000" spc="5" dirty="0">
                          <a:latin typeface="Times New Roman"/>
                          <a:cs typeface="Times New Roman"/>
                        </a:rPr>
                        <a:t>is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20" dirty="0">
                          <a:latin typeface="Times New Roman"/>
                          <a:cs typeface="Times New Roman"/>
                        </a:rPr>
                        <a:t>r</a:t>
                      </a:r>
                      <a:r>
                        <a:rPr sz="1000" spc="-20" dirty="0">
                          <a:latin typeface="Times New Roman"/>
                          <a:cs typeface="Times New Roman"/>
                        </a:rPr>
                        <a:t>e</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   </a:t>
                      </a:r>
                      <a:r>
                        <a:rPr sz="1000" spc="-5" dirty="0">
                          <a:latin typeface="Times New Roman"/>
                          <a:cs typeface="Times New Roman"/>
                        </a:rPr>
                        <a:t> </a:t>
                      </a:r>
                      <a:r>
                        <a:rPr sz="1000" dirty="0">
                          <a:latin typeface="Times New Roman"/>
                          <a:cs typeface="Times New Roman"/>
                        </a:rPr>
                        <a:t>It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s   </a:t>
                      </a:r>
                      <a:r>
                        <a:rPr sz="1000" spc="-2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35" dirty="0">
                          <a:latin typeface="Times New Roman"/>
                          <a:cs typeface="Times New Roman"/>
                        </a:rPr>
                        <a:t>w</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e </a:t>
                      </a:r>
                      <a:r>
                        <a:rPr sz="1000" spc="-6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6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70" dirty="0">
                          <a:latin typeface="Times New Roman"/>
                          <a:cs typeface="Times New Roman"/>
                        </a:rPr>
                        <a:t> </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ds </a:t>
                      </a:r>
                      <a:r>
                        <a:rPr sz="1000" spc="-55" dirty="0">
                          <a:latin typeface="Times New Roman"/>
                          <a:cs typeface="Times New Roman"/>
                        </a:rPr>
                        <a:t> </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 dirty="0">
                          <a:latin typeface="Times New Roman"/>
                          <a:cs typeface="Times New Roman"/>
                        </a:rPr>
                        <a:t>a</a:t>
                      </a:r>
                      <a:r>
                        <a:rPr sz="1000" spc="-20" dirty="0">
                          <a:latin typeface="Times New Roman"/>
                          <a:cs typeface="Times New Roman"/>
                        </a:rPr>
                        <a:t>cc</a:t>
                      </a:r>
                      <a:r>
                        <a:rPr sz="1000" spc="-25" dirty="0">
                          <a:latin typeface="Times New Roman"/>
                          <a:cs typeface="Times New Roman"/>
                        </a:rPr>
                        <a:t>o</a:t>
                      </a:r>
                      <a:r>
                        <a:rPr sz="1000" dirty="0">
                          <a:latin typeface="Times New Roman"/>
                          <a:cs typeface="Times New Roman"/>
                        </a:rPr>
                        <a:t>u</a:t>
                      </a:r>
                      <a:r>
                        <a:rPr sz="1000" spc="20" dirty="0">
                          <a:latin typeface="Times New Roman"/>
                          <a:cs typeface="Times New Roman"/>
                        </a:rPr>
                        <a:t>n</a:t>
                      </a:r>
                      <a:r>
                        <a:rPr sz="1000" spc="5" dirty="0">
                          <a:latin typeface="Times New Roman"/>
                          <a:cs typeface="Times New Roman"/>
                        </a:rPr>
                        <a:t>ta</a:t>
                      </a:r>
                      <a:r>
                        <a:rPr sz="1000" spc="-25" dirty="0">
                          <a:latin typeface="Times New Roman"/>
                          <a:cs typeface="Times New Roman"/>
                        </a:rPr>
                        <a:t>b</a:t>
                      </a:r>
                      <a:r>
                        <a:rPr sz="1000" spc="5" dirty="0">
                          <a:latin typeface="Times New Roman"/>
                          <a:cs typeface="Times New Roman"/>
                        </a:rPr>
                        <a:t>l</a:t>
                      </a:r>
                      <a:r>
                        <a:rPr sz="1000" dirty="0">
                          <a:latin typeface="Times New Roman"/>
                          <a:cs typeface="Times New Roman"/>
                        </a:rPr>
                        <a:t>e</a:t>
                      </a:r>
                      <a:r>
                        <a:rPr sz="1000" spc="70" dirty="0">
                          <a:latin typeface="Times New Roman"/>
                          <a:cs typeface="Times New Roman"/>
                        </a:rPr>
                        <a:t> </a:t>
                      </a:r>
                      <a:r>
                        <a:rPr sz="1000" spc="-25" dirty="0">
                          <a:latin typeface="Times New Roman"/>
                          <a:cs typeface="Times New Roman"/>
                        </a:rPr>
                        <a:t>fo</a:t>
                      </a:r>
                      <a:r>
                        <a:rPr sz="1000" dirty="0">
                          <a:latin typeface="Times New Roman"/>
                          <a:cs typeface="Times New Roman"/>
                        </a:rPr>
                        <a:t>r</a:t>
                      </a:r>
                      <a:r>
                        <a:rPr sz="1000" spc="8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a:t>
                      </a:r>
                      <a:r>
                        <a:rPr sz="1000" spc="85" dirty="0">
                          <a:latin typeface="Times New Roman"/>
                          <a:cs typeface="Times New Roman"/>
                        </a:rPr>
                        <a:t> </a:t>
                      </a:r>
                      <a:r>
                        <a:rPr sz="1000" spc="-25" dirty="0">
                          <a:latin typeface="Times New Roman"/>
                          <a:cs typeface="Times New Roman"/>
                        </a:rPr>
                        <a:t>o</a:t>
                      </a:r>
                      <a:r>
                        <a:rPr sz="1000" spc="-35" dirty="0">
                          <a:latin typeface="Times New Roman"/>
                          <a:cs typeface="Times New Roman"/>
                        </a:rPr>
                        <a:t>w</a:t>
                      </a:r>
                      <a:r>
                        <a:rPr sz="1000" dirty="0">
                          <a:latin typeface="Times New Roman"/>
                          <a:cs typeface="Times New Roman"/>
                        </a:rPr>
                        <a:t>n</a:t>
                      </a:r>
                      <a:r>
                        <a:rPr sz="1000" spc="8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 </a:t>
                      </a:r>
                      <a:r>
                        <a:rPr sz="1000" spc="5" dirty="0">
                          <a:latin typeface="Times New Roman"/>
                          <a:cs typeface="Times New Roman"/>
                        </a:rPr>
                        <a:t>a</a:t>
                      </a:r>
                      <a:r>
                        <a:rPr sz="1000" dirty="0">
                          <a:latin typeface="Times New Roman"/>
                          <a:cs typeface="Times New Roman"/>
                        </a:rPr>
                        <a:t>s</a:t>
                      </a:r>
                      <a:r>
                        <a:rPr sz="1000" spc="5" dirty="0">
                          <a:latin typeface="Times New Roman"/>
                          <a:cs typeface="Times New Roman"/>
                        </a:rPr>
                        <a:t> </a:t>
                      </a:r>
                      <a:r>
                        <a:rPr sz="1000" spc="-35" dirty="0">
                          <a:latin typeface="Times New Roman"/>
                          <a:cs typeface="Times New Roman"/>
                        </a:rPr>
                        <a:t>w</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l</a:t>
                      </a:r>
                      <a:r>
                        <a:rPr sz="1000" spc="20"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20" dirty="0">
                          <a:latin typeface="Times New Roman"/>
                          <a:cs typeface="Times New Roman"/>
                        </a:rPr>
                        <a:t> </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e</a:t>
                      </a:r>
                      <a:r>
                        <a:rPr sz="1000" spc="-3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a:t>
                      </a:r>
                      <a:r>
                        <a:rPr sz="1000" spc="-20"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g</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2865" marR="52705" algn="just">
                        <a:lnSpc>
                          <a:spcPts val="115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100" dirty="0">
                          <a:latin typeface="Times New Roman"/>
                          <a:cs typeface="Times New Roman"/>
                        </a:rPr>
                        <a:t> </a:t>
                      </a:r>
                      <a:r>
                        <a:rPr sz="1000" i="1" spc="-1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a:t>
                      </a:r>
                      <a:r>
                        <a:rPr sz="1000" i="1" spc="-25" dirty="0">
                          <a:latin typeface="Times New Roman"/>
                          <a:cs typeface="Times New Roman"/>
                        </a:rPr>
                        <a:t>o</a:t>
                      </a:r>
                      <a:r>
                        <a:rPr sz="1000" i="1" dirty="0">
                          <a:latin typeface="Times New Roman"/>
                          <a:cs typeface="Times New Roman"/>
                        </a:rPr>
                        <a:t>n</a:t>
                      </a:r>
                      <a:r>
                        <a:rPr sz="1000" i="1" spc="-10" dirty="0">
                          <a:latin typeface="Times New Roman"/>
                          <a:cs typeface="Times New Roman"/>
                        </a:rPr>
                        <a:t>s</a:t>
                      </a:r>
                      <a:r>
                        <a:rPr sz="1000" i="1" spc="5" dirty="0">
                          <a:latin typeface="Times New Roman"/>
                          <a:cs typeface="Times New Roman"/>
                        </a:rPr>
                        <a:t>i</a:t>
                      </a:r>
                      <a:r>
                        <a:rPr sz="1000" i="1" spc="-20" dirty="0">
                          <a:latin typeface="Times New Roman"/>
                          <a:cs typeface="Times New Roman"/>
                        </a:rPr>
                        <a:t>v</a:t>
                      </a:r>
                      <a:r>
                        <a:rPr sz="1000" i="1" dirty="0">
                          <a:latin typeface="Times New Roman"/>
                          <a:cs typeface="Times New Roman"/>
                        </a:rPr>
                        <a:t>e    </a:t>
                      </a:r>
                      <a:r>
                        <a:rPr sz="1000" i="1" spc="100" dirty="0">
                          <a:latin typeface="Times New Roman"/>
                          <a:cs typeface="Times New Roman"/>
                        </a:rPr>
                        <a:t> </a:t>
                      </a:r>
                      <a:r>
                        <a:rPr sz="1000" i="1" spc="-25" dirty="0">
                          <a:latin typeface="Times New Roman"/>
                          <a:cs typeface="Times New Roman"/>
                        </a:rPr>
                        <a:t>p</a:t>
                      </a:r>
                      <a:r>
                        <a:rPr sz="1000" i="1" spc="5" dirty="0">
                          <a:latin typeface="Times New Roman"/>
                          <a:cs typeface="Times New Roman"/>
                        </a:rPr>
                        <a:t>e</a:t>
                      </a:r>
                      <a:r>
                        <a:rPr sz="1000" i="1" dirty="0">
                          <a:latin typeface="Times New Roman"/>
                          <a:cs typeface="Times New Roman"/>
                        </a:rPr>
                        <a:t>da</a:t>
                      </a:r>
                      <a:r>
                        <a:rPr sz="1000" i="1" spc="-25" dirty="0">
                          <a:latin typeface="Times New Roman"/>
                          <a:cs typeface="Times New Roman"/>
                        </a:rPr>
                        <a:t>g</a:t>
                      </a:r>
                      <a:r>
                        <a:rPr sz="1000" i="1" dirty="0">
                          <a:latin typeface="Times New Roman"/>
                          <a:cs typeface="Times New Roman"/>
                        </a:rPr>
                        <a:t>ogu</a:t>
                      </a:r>
                      <a:r>
                        <a:rPr sz="1000" i="1" spc="5" dirty="0">
                          <a:latin typeface="Times New Roman"/>
                          <a:cs typeface="Times New Roman"/>
                        </a:rPr>
                        <a:t>e</a:t>
                      </a:r>
                      <a:r>
                        <a:rPr sz="1000" i="1" dirty="0">
                          <a:latin typeface="Times New Roman"/>
                          <a:cs typeface="Times New Roman"/>
                        </a:rPr>
                        <a:t>s    </a:t>
                      </a:r>
                      <a:r>
                        <a:rPr sz="1000" i="1" spc="60" dirty="0">
                          <a:latin typeface="Times New Roman"/>
                          <a:cs typeface="Times New Roman"/>
                        </a:rPr>
                        <a:t> </a:t>
                      </a:r>
                      <a:r>
                        <a:rPr sz="1000" i="1" spc="5" dirty="0">
                          <a:latin typeface="Times New Roman"/>
                          <a:cs typeface="Times New Roman"/>
                        </a:rPr>
                        <a:t>e</a:t>
                      </a:r>
                      <a:r>
                        <a:rPr sz="1000" i="1" dirty="0">
                          <a:latin typeface="Times New Roman"/>
                          <a:cs typeface="Times New Roman"/>
                        </a:rPr>
                        <a:t>n</a:t>
                      </a:r>
                      <a:r>
                        <a:rPr sz="1000" i="1" spc="-25" dirty="0">
                          <a:latin typeface="Times New Roman"/>
                          <a:cs typeface="Times New Roman"/>
                        </a:rPr>
                        <a:t>g</a:t>
                      </a:r>
                      <a:r>
                        <a:rPr sz="1000" i="1" dirty="0">
                          <a:latin typeface="Times New Roman"/>
                          <a:cs typeface="Times New Roman"/>
                        </a:rPr>
                        <a:t>age    </a:t>
                      </a:r>
                      <a:r>
                        <a:rPr sz="1000" i="1" spc="75" dirty="0">
                          <a:latin typeface="Times New Roman"/>
                          <a:cs typeface="Times New Roman"/>
                        </a:rPr>
                        <a:t> </a:t>
                      </a:r>
                      <a:r>
                        <a:rPr sz="1000" i="1" spc="5" dirty="0">
                          <a:latin typeface="Times New Roman"/>
                          <a:cs typeface="Times New Roman"/>
                        </a:rPr>
                        <a:t>i</a:t>
                      </a:r>
                      <a:r>
                        <a:rPr sz="1000" i="1" dirty="0">
                          <a:latin typeface="Times New Roman"/>
                          <a:cs typeface="Times New Roman"/>
                        </a:rPr>
                        <a:t>n </a:t>
                      </a:r>
                      <a:r>
                        <a:rPr sz="1000" i="1" spc="5" dirty="0">
                          <a:latin typeface="Times New Roman"/>
                          <a:cs typeface="Times New Roman"/>
                        </a:rPr>
                        <a:t>c</a:t>
                      </a:r>
                      <a:r>
                        <a:rPr sz="1000" i="1" dirty="0">
                          <a:latin typeface="Times New Roman"/>
                          <a:cs typeface="Times New Roman"/>
                        </a:rPr>
                        <a:t>o</a:t>
                      </a:r>
                      <a:r>
                        <a:rPr sz="1000" i="1" spc="-10" dirty="0">
                          <a:latin typeface="Times New Roman"/>
                          <a:cs typeface="Times New Roman"/>
                        </a:rPr>
                        <a:t>m</a:t>
                      </a:r>
                      <a:r>
                        <a:rPr sz="1000" i="1" dirty="0">
                          <a:latin typeface="Times New Roman"/>
                          <a:cs typeface="Times New Roman"/>
                        </a:rPr>
                        <a:t>p</a:t>
                      </a:r>
                      <a:r>
                        <a:rPr sz="1000" i="1" spc="-10" dirty="0">
                          <a:latin typeface="Times New Roman"/>
                          <a:cs typeface="Times New Roman"/>
                        </a:rPr>
                        <a:t>r</a:t>
                      </a:r>
                      <a:r>
                        <a:rPr sz="1000" i="1" spc="5" dirty="0">
                          <a:latin typeface="Times New Roman"/>
                          <a:cs typeface="Times New Roman"/>
                        </a:rPr>
                        <a:t>e</a:t>
                      </a:r>
                      <a:r>
                        <a:rPr sz="1000" i="1" spc="-25" dirty="0">
                          <a:latin typeface="Times New Roman"/>
                          <a:cs typeface="Times New Roman"/>
                        </a:rPr>
                        <a:t>h</a:t>
                      </a:r>
                      <a:r>
                        <a:rPr sz="1000" i="1" spc="5" dirty="0">
                          <a:latin typeface="Times New Roman"/>
                          <a:cs typeface="Times New Roman"/>
                        </a:rPr>
                        <a:t>e</a:t>
                      </a:r>
                      <a:r>
                        <a:rPr sz="1000" i="1" dirty="0">
                          <a:latin typeface="Times New Roman"/>
                          <a:cs typeface="Times New Roman"/>
                        </a:rPr>
                        <a:t>n</a:t>
                      </a:r>
                      <a:r>
                        <a:rPr sz="1000" i="1" spc="-10" dirty="0">
                          <a:latin typeface="Times New Roman"/>
                          <a:cs typeface="Times New Roman"/>
                        </a:rPr>
                        <a:t>s</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10" dirty="0">
                          <a:latin typeface="Times New Roman"/>
                          <a:cs typeface="Times New Roman"/>
                        </a:rPr>
                        <a:t> </a:t>
                      </a:r>
                      <a:r>
                        <a:rPr sz="1000" i="1" spc="5" dirty="0">
                          <a:latin typeface="Times New Roman"/>
                          <a:cs typeface="Times New Roman"/>
                        </a:rPr>
                        <a:t>te</a:t>
                      </a:r>
                      <a:r>
                        <a:rPr sz="1000" i="1" spc="-25" dirty="0">
                          <a:latin typeface="Times New Roman"/>
                          <a:cs typeface="Times New Roman"/>
                        </a:rPr>
                        <a:t>a</a:t>
                      </a:r>
                      <a:r>
                        <a:rPr sz="1000" i="1" spc="5" dirty="0">
                          <a:latin typeface="Times New Roman"/>
                          <a:cs typeface="Times New Roman"/>
                        </a:rPr>
                        <a:t>c</a:t>
                      </a:r>
                      <a:r>
                        <a:rPr sz="1000" i="1" dirty="0">
                          <a:latin typeface="Times New Roman"/>
                          <a:cs typeface="Times New Roman"/>
                        </a:rPr>
                        <a:t>h</a:t>
                      </a:r>
                      <a:r>
                        <a:rPr sz="1000" i="1" spc="-20" dirty="0">
                          <a:latin typeface="Times New Roman"/>
                          <a:cs typeface="Times New Roman"/>
                        </a:rPr>
                        <a:t>i</a:t>
                      </a:r>
                      <a:r>
                        <a:rPr sz="1000" i="1" dirty="0">
                          <a:latin typeface="Times New Roman"/>
                          <a:cs typeface="Times New Roman"/>
                        </a:rPr>
                        <a:t>ng. </a:t>
                      </a:r>
                      <a:r>
                        <a:rPr sz="1000" i="1" spc="40" dirty="0">
                          <a:latin typeface="Times New Roman"/>
                          <a:cs typeface="Times New Roman"/>
                        </a:rPr>
                        <a:t> </a:t>
                      </a:r>
                      <a:r>
                        <a:rPr sz="1000" spc="-25" dirty="0">
                          <a:latin typeface="Times New Roman"/>
                          <a:cs typeface="Times New Roman"/>
                        </a:rPr>
                        <a:t>B</a:t>
                      </a:r>
                      <a:r>
                        <a:rPr sz="1000" dirty="0">
                          <a:latin typeface="Times New Roman"/>
                          <a:cs typeface="Times New Roman"/>
                        </a:rPr>
                        <a:t>y </a:t>
                      </a:r>
                      <a:r>
                        <a:rPr sz="1000" spc="-25" dirty="0">
                          <a:latin typeface="Times New Roman"/>
                          <a:cs typeface="Times New Roman"/>
                        </a:rPr>
                        <a:t> </a:t>
                      </a:r>
                      <a:r>
                        <a:rPr sz="1000" spc="15" dirty="0">
                          <a:latin typeface="Times New Roman"/>
                          <a:cs typeface="Times New Roman"/>
                        </a:rPr>
                        <a:t>s</a:t>
                      </a:r>
                      <a:r>
                        <a:rPr sz="1000" dirty="0">
                          <a:latin typeface="Times New Roman"/>
                          <a:cs typeface="Times New Roman"/>
                        </a:rPr>
                        <a:t>o  </a:t>
                      </a:r>
                      <a:r>
                        <a:rPr sz="1000" spc="20" dirty="0">
                          <a:latin typeface="Times New Roman"/>
                          <a:cs typeface="Times New Roman"/>
                        </a:rPr>
                        <a:t>d</a:t>
                      </a:r>
                      <a:r>
                        <a:rPr sz="1000" spc="-25" dirty="0">
                          <a:latin typeface="Times New Roman"/>
                          <a:cs typeface="Times New Roman"/>
                        </a:rPr>
                        <a:t>o</a:t>
                      </a:r>
                      <a:r>
                        <a:rPr sz="1000" spc="5" dirty="0">
                          <a:latin typeface="Times New Roman"/>
                          <a:cs typeface="Times New Roman"/>
                        </a:rPr>
                        <a:t>i</a:t>
                      </a:r>
                      <a:r>
                        <a:rPr sz="1000" spc="20" dirty="0">
                          <a:latin typeface="Times New Roman"/>
                          <a:cs typeface="Times New Roman"/>
                        </a:rPr>
                        <a:t>n</a:t>
                      </a:r>
                      <a:r>
                        <a:rPr sz="1000" spc="-25" dirty="0">
                          <a:latin typeface="Times New Roman"/>
                          <a:cs typeface="Times New Roman"/>
                        </a:rPr>
                        <a:t>g</a:t>
                      </a:r>
                      <a:r>
                        <a:rPr sz="1000" dirty="0">
                          <a:latin typeface="Times New Roman"/>
                          <a:cs typeface="Times New Roman"/>
                        </a:rPr>
                        <a:t>, </a:t>
                      </a:r>
                      <a:r>
                        <a:rPr sz="1000" spc="4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y </a:t>
                      </a:r>
                      <a:r>
                        <a:rPr sz="1000" spc="-25" dirty="0">
                          <a:latin typeface="Times New Roman"/>
                          <a:cs typeface="Times New Roman"/>
                        </a:rPr>
                        <a:t> </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p </a:t>
                      </a:r>
                      <a:r>
                        <a:rPr sz="1000" spc="2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0" dirty="0">
                          <a:latin typeface="Times New Roman"/>
                          <a:cs typeface="Times New Roman"/>
                        </a:rPr>
                        <a:t>s</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ta</a:t>
                      </a:r>
                      <a:r>
                        <a:rPr sz="1000" spc="-20" dirty="0">
                          <a:latin typeface="Times New Roman"/>
                          <a:cs typeface="Times New Roman"/>
                        </a:rPr>
                        <a:t>i</a:t>
                      </a:r>
                      <a:r>
                        <a:rPr sz="1000" dirty="0">
                          <a:latin typeface="Times New Roman"/>
                          <a:cs typeface="Times New Roman"/>
                        </a:rPr>
                        <a:t>n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1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25"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25" dirty="0">
                          <a:latin typeface="Times New Roman"/>
                          <a:cs typeface="Times New Roman"/>
                        </a:rPr>
                        <a:t> </a:t>
                      </a:r>
                      <a:r>
                        <a:rPr sz="1000" spc="-20" dirty="0">
                          <a:latin typeface="Times New Roman"/>
                          <a:cs typeface="Times New Roman"/>
                        </a:rPr>
                        <a:t>c</a:t>
                      </a:r>
                      <a:r>
                        <a:rPr sz="1000" spc="-25"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dirty="0">
                          <a:latin typeface="Times New Roman"/>
                          <a:cs typeface="Times New Roman"/>
                        </a:rPr>
                        <a:t>l </a:t>
                      </a:r>
                      <a:r>
                        <a:rPr sz="1000" spc="10" dirty="0">
                          <a:latin typeface="Times New Roman"/>
                          <a:cs typeface="Times New Roman"/>
                        </a:rPr>
                        <a:t> </a:t>
                      </a:r>
                      <a:r>
                        <a:rPr sz="1000" spc="-20" dirty="0">
                          <a:latin typeface="Times New Roman"/>
                          <a:cs typeface="Times New Roman"/>
                        </a:rPr>
                        <a:t>i</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20" dirty="0">
                          <a:latin typeface="Times New Roman"/>
                          <a:cs typeface="Times New Roman"/>
                        </a:rPr>
                        <a:t>i</a:t>
                      </a:r>
                      <a:r>
                        <a:rPr sz="1000" spc="5" dirty="0">
                          <a:latin typeface="Times New Roman"/>
                          <a:cs typeface="Times New Roman"/>
                        </a:rPr>
                        <a:t>t</a:t>
                      </a:r>
                      <a:r>
                        <a:rPr sz="1000" spc="-50" dirty="0">
                          <a:latin typeface="Times New Roman"/>
                          <a:cs typeface="Times New Roman"/>
                        </a:rPr>
                        <a:t>y</a:t>
                      </a:r>
                      <a:r>
                        <a:rPr sz="1000" dirty="0">
                          <a:latin typeface="Times New Roman"/>
                          <a:cs typeface="Times New Roman"/>
                        </a:rPr>
                        <a:t>. </a:t>
                      </a:r>
                      <a:r>
                        <a:rPr sz="1000" spc="4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is </a:t>
                      </a:r>
                      <a:r>
                        <a:rPr sz="1000" dirty="0">
                          <a:latin typeface="Times New Roman"/>
                          <a:cs typeface="Times New Roman"/>
                        </a:rPr>
                        <a:t>p</a:t>
                      </a:r>
                      <a:r>
                        <a:rPr sz="1000" spc="20" dirty="0">
                          <a:latin typeface="Times New Roman"/>
                          <a:cs typeface="Times New Roman"/>
                        </a:rPr>
                        <a:t>r</a:t>
                      </a:r>
                      <a:r>
                        <a:rPr sz="1000" spc="-20" dirty="0">
                          <a:latin typeface="Times New Roman"/>
                          <a:cs typeface="Times New Roman"/>
                        </a:rPr>
                        <a:t>ece</a:t>
                      </a:r>
                      <a:r>
                        <a:rPr sz="1000" dirty="0">
                          <a:latin typeface="Times New Roman"/>
                          <a:cs typeface="Times New Roman"/>
                        </a:rPr>
                        <a:t>pt  </a:t>
                      </a:r>
                      <a:r>
                        <a:rPr sz="1000" spc="25" dirty="0">
                          <a:latin typeface="Times New Roman"/>
                          <a:cs typeface="Times New Roman"/>
                        </a:rPr>
                        <a:t> </a:t>
                      </a:r>
                      <a:r>
                        <a:rPr sz="1000" spc="5" dirty="0">
                          <a:latin typeface="Times New Roman"/>
                          <a:cs typeface="Times New Roman"/>
                        </a:rPr>
                        <a:t>i</a:t>
                      </a:r>
                      <a:r>
                        <a:rPr sz="1000" dirty="0">
                          <a:latin typeface="Times New Roman"/>
                          <a:cs typeface="Times New Roman"/>
                        </a:rPr>
                        <a:t>s  </a:t>
                      </a:r>
                      <a:r>
                        <a:rPr sz="1000" spc="10" dirty="0">
                          <a:latin typeface="Times New Roman"/>
                          <a:cs typeface="Times New Roman"/>
                        </a:rPr>
                        <a:t> </a:t>
                      </a:r>
                      <a:r>
                        <a:rPr sz="1000" spc="-40" dirty="0">
                          <a:latin typeface="Times New Roman"/>
                          <a:cs typeface="Times New Roman"/>
                        </a:rPr>
                        <a:t>e</a:t>
                      </a:r>
                      <a:r>
                        <a:rPr sz="1000" dirty="0">
                          <a:latin typeface="Times New Roman"/>
                          <a:cs typeface="Times New Roman"/>
                        </a:rPr>
                        <a:t>n</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d  </a:t>
                      </a:r>
                      <a:r>
                        <a:rPr sz="1000" spc="15"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  </a:t>
                      </a:r>
                      <a:r>
                        <a:rPr sz="1000" spc="40" dirty="0">
                          <a:latin typeface="Times New Roman"/>
                          <a:cs typeface="Times New Roman"/>
                        </a:rPr>
                        <a:t> </a:t>
                      </a:r>
                      <a:r>
                        <a:rPr sz="1000" spc="-20" dirty="0">
                          <a:latin typeface="Times New Roman"/>
                          <a:cs typeface="Times New Roman"/>
                        </a:rPr>
                        <a:t>a</a:t>
                      </a:r>
                      <a:r>
                        <a:rPr sz="1000" dirty="0">
                          <a:latin typeface="Times New Roman"/>
                          <a:cs typeface="Times New Roman"/>
                        </a:rPr>
                        <a:t>n  </a:t>
                      </a:r>
                      <a:r>
                        <a:rPr sz="1000" spc="15" dirty="0">
                          <a:latin typeface="Times New Roman"/>
                          <a:cs typeface="Times New Roman"/>
                        </a:rPr>
                        <a:t> </a:t>
                      </a:r>
                      <a:r>
                        <a:rPr sz="1000" spc="-20" dirty="0">
                          <a:latin typeface="Times New Roman"/>
                          <a:cs typeface="Times New Roman"/>
                        </a:rPr>
                        <a:t>et</a:t>
                      </a:r>
                      <a:r>
                        <a:rPr sz="1000" spc="20" dirty="0">
                          <a:latin typeface="Times New Roman"/>
                          <a:cs typeface="Times New Roman"/>
                        </a:rPr>
                        <a:t>h</a:t>
                      </a:r>
                      <a:r>
                        <a:rPr sz="1000" spc="-25" dirty="0">
                          <a:latin typeface="Times New Roman"/>
                          <a:cs typeface="Times New Roman"/>
                        </a:rPr>
                        <a:t>o</a:t>
                      </a:r>
                      <a:r>
                        <a:rPr sz="1000" dirty="0">
                          <a:latin typeface="Times New Roman"/>
                          <a:cs typeface="Times New Roman"/>
                        </a:rPr>
                        <a:t>s  </a:t>
                      </a:r>
                      <a:r>
                        <a:rPr sz="1000" spc="1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10" dirty="0">
                          <a:latin typeface="Times New Roman"/>
                          <a:cs typeface="Times New Roman"/>
                        </a:rPr>
                        <a:t> s</a:t>
                      </a:r>
                      <a:r>
                        <a:rPr sz="1000" dirty="0">
                          <a:latin typeface="Times New Roman"/>
                          <a:cs typeface="Times New Roman"/>
                        </a:rPr>
                        <a:t>u</a:t>
                      </a:r>
                      <a:r>
                        <a:rPr sz="1000" spc="5" dirty="0">
                          <a:latin typeface="Times New Roman"/>
                          <a:cs typeface="Times New Roman"/>
                        </a:rPr>
                        <a:t>c</a:t>
                      </a:r>
                      <a:r>
                        <a:rPr sz="1000" spc="-20" dirty="0">
                          <a:latin typeface="Times New Roman"/>
                          <a:cs typeface="Times New Roman"/>
                        </a:rPr>
                        <a:t>c</a:t>
                      </a:r>
                      <a:r>
                        <a:rPr sz="1000" spc="5" dirty="0">
                          <a:latin typeface="Times New Roman"/>
                          <a:cs typeface="Times New Roman"/>
                        </a:rPr>
                        <a:t>e</a:t>
                      </a:r>
                      <a:r>
                        <a:rPr sz="1000" spc="-10" dirty="0">
                          <a:latin typeface="Times New Roman"/>
                          <a:cs typeface="Times New Roman"/>
                        </a:rPr>
                        <a:t>s</a:t>
                      </a:r>
                      <a:r>
                        <a:rPr sz="1000" dirty="0">
                          <a:latin typeface="Times New Roman"/>
                          <a:cs typeface="Times New Roman"/>
                        </a:rPr>
                        <a:t>s  </a:t>
                      </a:r>
                      <a:r>
                        <a:rPr sz="1000" spc="10" dirty="0">
                          <a:latin typeface="Times New Roman"/>
                          <a:cs typeface="Times New Roman"/>
                        </a:rPr>
                        <a:t> </a:t>
                      </a:r>
                      <a:r>
                        <a:rPr sz="1000" spc="5" dirty="0">
                          <a:latin typeface="Times New Roman"/>
                          <a:cs typeface="Times New Roman"/>
                        </a:rPr>
                        <a:t>i</a:t>
                      </a:r>
                      <a:r>
                        <a:rPr sz="1000" dirty="0">
                          <a:latin typeface="Times New Roman"/>
                          <a:cs typeface="Times New Roman"/>
                        </a:rPr>
                        <a:t>n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0" dirty="0">
                          <a:latin typeface="Times New Roman"/>
                          <a:cs typeface="Times New Roman"/>
                        </a:rPr>
                        <a:t> </a:t>
                      </a:r>
                      <a:r>
                        <a:rPr sz="1000" spc="-10" dirty="0">
                          <a:latin typeface="Times New Roman"/>
                          <a:cs typeface="Times New Roman"/>
                        </a:rPr>
                        <a:t>s</a:t>
                      </a:r>
                      <a:r>
                        <a:rPr sz="1000" spc="-25" dirty="0">
                          <a:latin typeface="Times New Roman"/>
                          <a:cs typeface="Times New Roman"/>
                        </a:rPr>
                        <a:t>p</a:t>
                      </a:r>
                      <a:r>
                        <a:rPr sz="1000" spc="5" dirty="0">
                          <a:latin typeface="Times New Roman"/>
                          <a:cs typeface="Times New Roman"/>
                        </a:rPr>
                        <a:t>a</a:t>
                      </a:r>
                      <a:r>
                        <a:rPr sz="1000" spc="-20" dirty="0">
                          <a:latin typeface="Times New Roman"/>
                          <a:cs typeface="Times New Roman"/>
                        </a:rPr>
                        <a:t>ce</a:t>
                      </a:r>
                      <a:r>
                        <a:rPr sz="1000" dirty="0">
                          <a:latin typeface="Times New Roman"/>
                          <a:cs typeface="Times New Roman"/>
                        </a:rPr>
                        <a:t>s  </a:t>
                      </a:r>
                      <a:r>
                        <a:rPr sz="1000" spc="1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10" dirty="0">
                          <a:latin typeface="Times New Roman"/>
                          <a:cs typeface="Times New Roman"/>
                        </a:rPr>
                        <a:t> </a:t>
                      </a:r>
                      <a:r>
                        <a:rPr sz="1000" spc="5" dirty="0">
                          <a:latin typeface="Times New Roman"/>
                          <a:cs typeface="Times New Roman"/>
                        </a:rPr>
                        <a:t>i</a:t>
                      </a:r>
                      <a:r>
                        <a:rPr sz="1000" dirty="0">
                          <a:latin typeface="Times New Roman"/>
                          <a:cs typeface="Times New Roman"/>
                        </a:rPr>
                        <a:t>t   </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vo</a:t>
                      </a:r>
                      <a:r>
                        <a:rPr sz="1000" spc="5" dirty="0">
                          <a:latin typeface="Times New Roman"/>
                          <a:cs typeface="Times New Roman"/>
                        </a:rPr>
                        <a:t>l</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s  </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3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5" dirty="0">
                          <a:latin typeface="Times New Roman"/>
                          <a:cs typeface="Times New Roman"/>
                        </a:rPr>
                        <a:t>“</a:t>
                      </a:r>
                      <a:r>
                        <a:rPr sz="1000" spc="-35" dirty="0">
                          <a:latin typeface="Times New Roman"/>
                          <a:cs typeface="Times New Roman"/>
                        </a:rPr>
                        <a:t>w</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a:t>
                      </a:r>
                      <a:r>
                        <a:rPr sz="1000" spc="2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t</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2865" marR="52705" algn="just">
                        <a:lnSpc>
                          <a:spcPts val="115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9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90" dirty="0">
                          <a:latin typeface="Times New Roman"/>
                          <a:cs typeface="Times New Roman"/>
                        </a:rPr>
                        <a:t> </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ta</a:t>
                      </a:r>
                      <a:r>
                        <a:rPr sz="1000" spc="-25" dirty="0">
                          <a:latin typeface="Times New Roman"/>
                          <a:cs typeface="Times New Roman"/>
                        </a:rPr>
                        <a:t>b</a:t>
                      </a:r>
                      <a:r>
                        <a:rPr sz="1000" spc="5" dirty="0">
                          <a:latin typeface="Times New Roman"/>
                          <a:cs typeface="Times New Roman"/>
                        </a:rPr>
                        <a:t>li</a:t>
                      </a:r>
                      <a:r>
                        <a:rPr sz="1000" spc="-10" dirty="0">
                          <a:latin typeface="Times New Roman"/>
                          <a:cs typeface="Times New Roman"/>
                        </a:rPr>
                        <a:t>s</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s  </a:t>
                      </a:r>
                      <a:r>
                        <a:rPr sz="1000" spc="-9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9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dirty="0">
                          <a:latin typeface="Times New Roman"/>
                          <a:cs typeface="Times New Roman"/>
                        </a:rPr>
                        <a:t>ng </a:t>
                      </a:r>
                      <a:r>
                        <a:rPr sz="1000" spc="-20" dirty="0">
                          <a:latin typeface="Times New Roman"/>
                          <a:cs typeface="Times New Roman"/>
                        </a:rPr>
                        <a:t>e</a:t>
                      </a:r>
                      <a:r>
                        <a:rPr sz="1000" spc="20" dirty="0">
                          <a:latin typeface="Times New Roman"/>
                          <a:cs typeface="Times New Roman"/>
                        </a:rPr>
                        <a:t>n</a:t>
                      </a:r>
                      <a:r>
                        <a:rPr sz="1000" spc="-25" dirty="0">
                          <a:latin typeface="Times New Roman"/>
                          <a:cs typeface="Times New Roman"/>
                        </a:rPr>
                        <a:t>v</a:t>
                      </a:r>
                      <a:r>
                        <a:rPr sz="1000" spc="5" dirty="0">
                          <a:latin typeface="Times New Roman"/>
                          <a:cs typeface="Times New Roman"/>
                        </a:rPr>
                        <a:t>i</a:t>
                      </a:r>
                      <a:r>
                        <a:rPr sz="1000" spc="20" dirty="0">
                          <a:latin typeface="Times New Roman"/>
                          <a:cs typeface="Times New Roman"/>
                        </a:rPr>
                        <a:t>r</a:t>
                      </a:r>
                      <a:r>
                        <a:rPr sz="1000" spc="-50" dirty="0">
                          <a:latin typeface="Times New Roman"/>
                          <a:cs typeface="Times New Roman"/>
                        </a:rPr>
                        <a:t>o</a:t>
                      </a:r>
                      <a:r>
                        <a:rPr sz="1000" spc="20" dirty="0">
                          <a:latin typeface="Times New Roman"/>
                          <a:cs typeface="Times New Roman"/>
                        </a:rPr>
                        <a:t>n</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105"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114" dirty="0">
                          <a:latin typeface="Times New Roman"/>
                          <a:cs typeface="Times New Roman"/>
                        </a:rPr>
                        <a:t> </a:t>
                      </a:r>
                      <a:r>
                        <a:rPr sz="1000" dirty="0">
                          <a:latin typeface="Times New Roman"/>
                          <a:cs typeface="Times New Roman"/>
                        </a:rPr>
                        <a:t>a </a:t>
                      </a:r>
                      <a:r>
                        <a:rPr sz="1000" spc="105"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mm</a:t>
                      </a:r>
                      <a:r>
                        <a:rPr sz="1000" spc="-25" dirty="0">
                          <a:latin typeface="Times New Roman"/>
                          <a:cs typeface="Times New Roman"/>
                        </a:rPr>
                        <a:t>u</a:t>
                      </a:r>
                      <a:r>
                        <a:rPr sz="1000" spc="20" dirty="0">
                          <a:latin typeface="Times New Roman"/>
                          <a:cs typeface="Times New Roman"/>
                        </a:rPr>
                        <a:t>n</a:t>
                      </a:r>
                      <a:r>
                        <a:rPr sz="1000" spc="-20" dirty="0">
                          <a:latin typeface="Times New Roman"/>
                          <a:cs typeface="Times New Roman"/>
                        </a:rPr>
                        <a:t>i</a:t>
                      </a:r>
                      <a:r>
                        <a:rPr sz="1000" spc="5" dirty="0">
                          <a:latin typeface="Times New Roman"/>
                          <a:cs typeface="Times New Roman"/>
                        </a:rPr>
                        <a:t>t</a:t>
                      </a:r>
                      <a:r>
                        <a:rPr sz="1000" dirty="0">
                          <a:latin typeface="Times New Roman"/>
                          <a:cs typeface="Times New Roman"/>
                        </a:rPr>
                        <a:t>y </a:t>
                      </a:r>
                      <a:r>
                        <a:rPr sz="1000" spc="95" dirty="0">
                          <a:latin typeface="Times New Roman"/>
                          <a:cs typeface="Times New Roman"/>
                        </a:rPr>
                        <a:t> </a:t>
                      </a:r>
                      <a:r>
                        <a:rPr sz="1000" dirty="0">
                          <a:latin typeface="Times New Roman"/>
                          <a:cs typeface="Times New Roman"/>
                        </a:rPr>
                        <a:t>of </a:t>
                      </a:r>
                      <a:r>
                        <a:rPr sz="1000" spc="100" dirty="0">
                          <a:latin typeface="Times New Roman"/>
                          <a:cs typeface="Times New Roman"/>
                        </a:rPr>
                        <a:t> </a:t>
                      </a:r>
                      <a:r>
                        <a:rPr sz="1000" spc="5" dirty="0">
                          <a:latin typeface="Times New Roman"/>
                          <a:cs typeface="Times New Roman"/>
                        </a:rPr>
                        <a:t>l</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r</a:t>
                      </a:r>
                      <a:r>
                        <a:rPr sz="1000" spc="20" dirty="0">
                          <a:latin typeface="Times New Roman"/>
                          <a:cs typeface="Times New Roman"/>
                        </a:rPr>
                        <a:t>n</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14" dirty="0">
                          <a:latin typeface="Times New Roman"/>
                          <a:cs typeface="Times New Roman"/>
                        </a:rPr>
                        <a:t> </a:t>
                      </a:r>
                      <a:r>
                        <a:rPr sz="1000" spc="-20" dirty="0">
                          <a:latin typeface="Times New Roman"/>
                          <a:cs typeface="Times New Roman"/>
                        </a:rPr>
                        <a:t>a</a:t>
                      </a:r>
                      <a:r>
                        <a:rPr sz="1000" dirty="0">
                          <a:latin typeface="Times New Roman"/>
                          <a:cs typeface="Times New Roman"/>
                        </a:rPr>
                        <a:t>nd u</a:t>
                      </a:r>
                      <a:r>
                        <a:rPr sz="1000" spc="5" dirty="0">
                          <a:latin typeface="Times New Roman"/>
                          <a:cs typeface="Times New Roman"/>
                        </a:rPr>
                        <a:t>ti</a:t>
                      </a:r>
                      <a:r>
                        <a:rPr sz="1000" spc="-20" dirty="0">
                          <a:latin typeface="Times New Roman"/>
                          <a:cs typeface="Times New Roman"/>
                        </a:rPr>
                        <a:t>l</a:t>
                      </a:r>
                      <a:r>
                        <a:rPr sz="1000" spc="5" dirty="0">
                          <a:latin typeface="Times New Roman"/>
                          <a:cs typeface="Times New Roman"/>
                        </a:rPr>
                        <a:t>iz</a:t>
                      </a:r>
                      <a:r>
                        <a:rPr sz="1000" spc="-20" dirty="0">
                          <a:latin typeface="Times New Roman"/>
                          <a:cs typeface="Times New Roman"/>
                        </a:rPr>
                        <a:t>e</a:t>
                      </a:r>
                      <a:r>
                        <a:rPr sz="1000" dirty="0">
                          <a:latin typeface="Times New Roman"/>
                          <a:cs typeface="Times New Roman"/>
                        </a:rPr>
                        <a:t>s </a:t>
                      </a:r>
                      <a:r>
                        <a:rPr sz="1000" spc="114"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114" dirty="0">
                          <a:latin typeface="Times New Roman"/>
                          <a:cs typeface="Times New Roman"/>
                        </a:rPr>
                        <a:t> </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p</a:t>
                      </a:r>
                      <a:r>
                        <a:rPr sz="1000" spc="-20" dirty="0">
                          <a:latin typeface="Times New Roman"/>
                          <a:cs typeface="Times New Roman"/>
                        </a:rPr>
                        <a:t>ec</a:t>
                      </a:r>
                      <a:r>
                        <a:rPr sz="1000" dirty="0">
                          <a:latin typeface="Times New Roman"/>
                          <a:cs typeface="Times New Roman"/>
                        </a:rPr>
                        <a:t>t  </a:t>
                      </a:r>
                      <a:r>
                        <a:rPr sz="1000" spc="-9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20" dirty="0">
                          <a:latin typeface="Times New Roman"/>
                          <a:cs typeface="Times New Roman"/>
                        </a:rPr>
                        <a:t> </a:t>
                      </a:r>
                      <a:r>
                        <a:rPr sz="1000" spc="-40" dirty="0">
                          <a:latin typeface="Times New Roman"/>
                          <a:cs typeface="Times New Roman"/>
                        </a:rPr>
                        <a:t>c</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at</a:t>
                      </a:r>
                      <a:r>
                        <a:rPr sz="1000" dirty="0">
                          <a:latin typeface="Times New Roman"/>
                          <a:cs typeface="Times New Roman"/>
                        </a:rPr>
                        <a:t>e </a:t>
                      </a:r>
                      <a:r>
                        <a:rPr sz="1000" spc="105" dirty="0">
                          <a:latin typeface="Times New Roman"/>
                          <a:cs typeface="Times New Roman"/>
                        </a:rPr>
                        <a:t> </a:t>
                      </a:r>
                      <a:r>
                        <a:rPr sz="1000" dirty="0">
                          <a:latin typeface="Times New Roman"/>
                          <a:cs typeface="Times New Roman"/>
                        </a:rPr>
                        <a:t>a  </a:t>
                      </a:r>
                      <a:r>
                        <a:rPr sz="1000" spc="-12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dirty="0">
                          <a:latin typeface="Times New Roman"/>
                          <a:cs typeface="Times New Roman"/>
                        </a:rPr>
                        <a:t>e  </a:t>
                      </a:r>
                      <a:r>
                        <a:rPr sz="1000" spc="-120"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e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a:t>
                      </a:r>
                      <a:r>
                        <a:rPr sz="1000" spc="-20" dirty="0">
                          <a:latin typeface="Times New Roman"/>
                          <a:cs typeface="Times New Roman"/>
                        </a:rPr>
                        <a:t> 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c</a:t>
                      </a:r>
                      <a:r>
                        <a:rPr sz="1000" spc="-25"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spc="5" dirty="0">
                          <a:latin typeface="Times New Roman"/>
                          <a:cs typeface="Times New Roman"/>
                        </a:rPr>
                        <a:t>i</a:t>
                      </a:r>
                      <a:r>
                        <a:rPr sz="1000" dirty="0">
                          <a:latin typeface="Times New Roman"/>
                          <a:cs typeface="Times New Roman"/>
                        </a:rPr>
                        <a:t>d</a:t>
                      </a:r>
                      <a:r>
                        <a:rPr sz="1000" spc="-40" dirty="0">
                          <a:latin typeface="Times New Roman"/>
                          <a:cs typeface="Times New Roman"/>
                        </a:rPr>
                        <a:t>e</a:t>
                      </a:r>
                      <a:r>
                        <a:rPr sz="1000" dirty="0">
                          <a:latin typeface="Times New Roman"/>
                          <a:cs typeface="Times New Roman"/>
                        </a:rPr>
                        <a:t>n</a:t>
                      </a:r>
                      <a:r>
                        <a:rPr sz="1000" spc="5" dirty="0">
                          <a:latin typeface="Times New Roman"/>
                          <a:cs typeface="Times New Roman"/>
                        </a:rPr>
                        <a:t>ti</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e</a:t>
                      </a:r>
                      <a:r>
                        <a:rPr sz="1000" dirty="0">
                          <a:latin typeface="Times New Roman"/>
                          <a:cs typeface="Times New Roman"/>
                        </a:rPr>
                        <a:t>s</a:t>
                      </a:r>
                      <a:r>
                        <a:rPr sz="1000" spc="5" dirty="0">
                          <a:latin typeface="Times New Roman"/>
                          <a:cs typeface="Times New Roman"/>
                        </a:rPr>
                        <a:t> </a:t>
                      </a:r>
                      <a:r>
                        <a:rPr sz="1000" spc="-20" dirty="0">
                          <a:latin typeface="Times New Roman"/>
                          <a:cs typeface="Times New Roman"/>
                        </a:rPr>
                        <a:t>t</a:t>
                      </a:r>
                      <a:r>
                        <a:rPr sz="1000" dirty="0">
                          <a:latin typeface="Times New Roman"/>
                          <a:cs typeface="Times New Roman"/>
                        </a:rPr>
                        <a:t>hr</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1435608">
                <a:tc>
                  <a:txBody>
                    <a:bodyPr/>
                    <a:lstStyle/>
                    <a:p>
                      <a:pPr marL="294640" marR="53340" indent="-228600" algn="just">
                        <a:lnSpc>
                          <a:spcPct val="95600"/>
                        </a:lnSpc>
                      </a:pPr>
                      <a:r>
                        <a:rPr sz="1000" dirty="0">
                          <a:latin typeface="Times New Roman"/>
                          <a:cs typeface="Times New Roman"/>
                        </a:rPr>
                        <a:t>3.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25" dirty="0">
                          <a:latin typeface="Times New Roman"/>
                          <a:cs typeface="Times New Roman"/>
                        </a:rPr>
                        <a:t> </a:t>
                      </a:r>
                      <a:r>
                        <a:rPr sz="1000" spc="5" dirty="0">
                          <a:latin typeface="Times New Roman"/>
                          <a:cs typeface="Times New Roman"/>
                        </a:rPr>
                        <a:t>is m</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ti</a:t>
                      </a:r>
                      <a:r>
                        <a:rPr sz="1000" spc="-25" dirty="0">
                          <a:latin typeface="Times New Roman"/>
                          <a:cs typeface="Times New Roman"/>
                        </a:rPr>
                        <a:t>d</a:t>
                      </a:r>
                      <a:r>
                        <a:rPr sz="1000" spc="5" dirty="0">
                          <a:latin typeface="Times New Roman"/>
                          <a:cs typeface="Times New Roman"/>
                        </a:rPr>
                        <a:t>im</a:t>
                      </a:r>
                      <a:r>
                        <a:rPr sz="1000" spc="-4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a:t>
                      </a:r>
                      <a:r>
                        <a:rPr sz="1000" spc="5" dirty="0">
                          <a:latin typeface="Times New Roman"/>
                          <a:cs typeface="Times New Roman"/>
                        </a:rPr>
                        <a:t>a</a:t>
                      </a:r>
                      <a:r>
                        <a:rPr sz="1000" spc="-20" dirty="0">
                          <a:latin typeface="Times New Roman"/>
                          <a:cs typeface="Times New Roman"/>
                        </a:rPr>
                        <a:t>l</a:t>
                      </a:r>
                      <a:r>
                        <a:rPr sz="1000" dirty="0">
                          <a:latin typeface="Times New Roman"/>
                          <a:cs typeface="Times New Roman"/>
                        </a:rPr>
                        <a:t>.   </a:t>
                      </a:r>
                      <a:r>
                        <a:rPr sz="1000" spc="20" dirty="0">
                          <a:latin typeface="Times New Roman"/>
                          <a:cs typeface="Times New Roman"/>
                        </a:rPr>
                        <a:t> </a:t>
                      </a:r>
                      <a:r>
                        <a:rPr sz="1000" spc="-25" dirty="0">
                          <a:latin typeface="Times New Roman"/>
                          <a:cs typeface="Times New Roman"/>
                        </a:rPr>
                        <a:t>I</a:t>
                      </a:r>
                      <a:r>
                        <a:rPr sz="1000" dirty="0">
                          <a:latin typeface="Times New Roman"/>
                          <a:cs typeface="Times New Roman"/>
                        </a:rPr>
                        <a:t>t   </a:t>
                      </a:r>
                      <a:r>
                        <a:rPr sz="1000" spc="-10" dirty="0">
                          <a:latin typeface="Times New Roman"/>
                          <a:cs typeface="Times New Roman"/>
                        </a:rPr>
                        <a:t> </a:t>
                      </a:r>
                      <a:r>
                        <a:rPr sz="1000" spc="5" dirty="0">
                          <a:latin typeface="Times New Roman"/>
                          <a:cs typeface="Times New Roman"/>
                        </a:rPr>
                        <a:t>ta</a:t>
                      </a:r>
                      <a:r>
                        <a:rPr sz="1000" dirty="0">
                          <a:latin typeface="Times New Roman"/>
                          <a:cs typeface="Times New Roman"/>
                        </a:rPr>
                        <a:t>ps   </a:t>
                      </a:r>
                      <a:r>
                        <a:rPr sz="1000" spc="-2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5" dirty="0">
                          <a:latin typeface="Times New Roman"/>
                          <a:cs typeface="Times New Roman"/>
                        </a:rPr>
                        <a:t>to m</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ti</a:t>
                      </a:r>
                      <a:r>
                        <a:rPr sz="1000" spc="-25" dirty="0">
                          <a:latin typeface="Times New Roman"/>
                          <a:cs typeface="Times New Roman"/>
                        </a:rPr>
                        <a:t>p</a:t>
                      </a:r>
                      <a:r>
                        <a:rPr sz="1000" spc="5" dirty="0">
                          <a:latin typeface="Times New Roman"/>
                          <a:cs typeface="Times New Roman"/>
                        </a:rPr>
                        <a:t>l</a:t>
                      </a:r>
                      <a:r>
                        <a:rPr sz="1000" dirty="0">
                          <a:latin typeface="Times New Roman"/>
                          <a:cs typeface="Times New Roman"/>
                        </a:rPr>
                        <a:t>e   </a:t>
                      </a:r>
                      <a:r>
                        <a:rPr sz="1000" spc="15" dirty="0">
                          <a:latin typeface="Times New Roman"/>
                          <a:cs typeface="Times New Roman"/>
                        </a:rPr>
                        <a:t> </a:t>
                      </a:r>
                      <a:r>
                        <a:rPr sz="1000" dirty="0">
                          <a:latin typeface="Times New Roman"/>
                          <a:cs typeface="Times New Roman"/>
                        </a:rPr>
                        <a:t>p</a:t>
                      </a:r>
                      <a:r>
                        <a:rPr sz="1000" spc="-4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dirty="0">
                          <a:latin typeface="Times New Roman"/>
                          <a:cs typeface="Times New Roman"/>
                        </a:rPr>
                        <a:t>p</a:t>
                      </a:r>
                      <a:r>
                        <a:rPr sz="1000" spc="-20" dirty="0">
                          <a:latin typeface="Times New Roman"/>
                          <a:cs typeface="Times New Roman"/>
                        </a:rPr>
                        <a:t>ec</a:t>
                      </a:r>
                      <a:r>
                        <a:rPr sz="1000" spc="5" dirty="0">
                          <a:latin typeface="Times New Roman"/>
                          <a:cs typeface="Times New Roman"/>
                        </a:rPr>
                        <a:t>ti</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5" dirty="0">
                          <a:latin typeface="Times New Roman"/>
                          <a:cs typeface="Times New Roman"/>
                        </a:rPr>
                        <a:t> </a:t>
                      </a:r>
                      <a:r>
                        <a:rPr sz="1000" spc="-20" dirty="0">
                          <a:latin typeface="Times New Roman"/>
                          <a:cs typeface="Times New Roman"/>
                        </a:rPr>
                        <a:t>e</a:t>
                      </a:r>
                      <a:r>
                        <a:rPr sz="1000" spc="-5" dirty="0">
                          <a:latin typeface="Times New Roman"/>
                          <a:cs typeface="Times New Roman"/>
                        </a:rPr>
                        <a:t>x</a:t>
                      </a:r>
                      <a:r>
                        <a:rPr sz="1000" dirty="0">
                          <a:latin typeface="Times New Roman"/>
                          <a:cs typeface="Times New Roman"/>
                        </a:rPr>
                        <a:t>- p</a:t>
                      </a:r>
                      <a:r>
                        <a:rPr sz="1000" spc="-2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dirty="0">
                          <a:latin typeface="Times New Roman"/>
                          <a:cs typeface="Times New Roman"/>
                        </a:rPr>
                        <a:t>s   </a:t>
                      </a:r>
                      <a:r>
                        <a:rPr sz="1000" spc="2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 </a:t>
                      </a:r>
                      <a:r>
                        <a:rPr sz="1000" spc="5" dirty="0">
                          <a:latin typeface="Times New Roman"/>
                          <a:cs typeface="Times New Roman"/>
                        </a:rPr>
                        <a:t>ma</a:t>
                      </a:r>
                      <a:r>
                        <a:rPr sz="1000" dirty="0">
                          <a:latin typeface="Times New Roman"/>
                          <a:cs typeface="Times New Roman"/>
                        </a:rPr>
                        <a:t>ke   </a:t>
                      </a:r>
                      <a:r>
                        <a:rPr sz="1000" spc="-1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ti</a:t>
                      </a:r>
                      <a:r>
                        <a:rPr sz="1000" spc="-50" dirty="0">
                          <a:latin typeface="Times New Roman"/>
                          <a:cs typeface="Times New Roman"/>
                        </a:rPr>
                        <a:t>o</a:t>
                      </a:r>
                      <a:r>
                        <a:rPr sz="1000" dirty="0">
                          <a:latin typeface="Times New Roman"/>
                          <a:cs typeface="Times New Roman"/>
                        </a:rPr>
                        <a:t>n </a:t>
                      </a:r>
                      <a:r>
                        <a:rPr sz="1000" spc="5" dirty="0">
                          <a:latin typeface="Times New Roman"/>
                          <a:cs typeface="Times New Roman"/>
                        </a:rPr>
                        <a:t>m</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e     </a:t>
                      </a:r>
                      <a:r>
                        <a:rPr sz="1000" spc="-30"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     </a:t>
                      </a:r>
                      <a:r>
                        <a:rPr sz="1000" spc="-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40" dirty="0">
                          <a:latin typeface="Times New Roman"/>
                          <a:cs typeface="Times New Roman"/>
                        </a:rPr>
                        <a:t> </a:t>
                      </a:r>
                      <a:r>
                        <a:rPr sz="1000" spc="-20" dirty="0">
                          <a:latin typeface="Times New Roman"/>
                          <a:cs typeface="Times New Roman"/>
                        </a:rPr>
                        <a:t>et</a:t>
                      </a:r>
                      <a:r>
                        <a:rPr sz="1000" dirty="0">
                          <a:latin typeface="Times New Roman"/>
                          <a:cs typeface="Times New Roman"/>
                        </a:rPr>
                        <a:t>h</a:t>
                      </a:r>
                      <a:r>
                        <a:rPr sz="1000" spc="20" dirty="0">
                          <a:latin typeface="Times New Roman"/>
                          <a:cs typeface="Times New Roman"/>
                        </a:rPr>
                        <a:t>n</a:t>
                      </a:r>
                      <a:r>
                        <a:rPr sz="1000" spc="5" dirty="0">
                          <a:latin typeface="Times New Roman"/>
                          <a:cs typeface="Times New Roman"/>
                        </a:rPr>
                        <a:t>i</a:t>
                      </a:r>
                      <a:r>
                        <a:rPr sz="1000" dirty="0">
                          <a:latin typeface="Times New Roman"/>
                          <a:cs typeface="Times New Roman"/>
                        </a:rPr>
                        <a:t>c d</a:t>
                      </a:r>
                      <a:r>
                        <a:rPr sz="1000" spc="5" dirty="0">
                          <a:latin typeface="Times New Roman"/>
                          <a:cs typeface="Times New Roman"/>
                        </a:rPr>
                        <a:t>i</a:t>
                      </a:r>
                      <a:r>
                        <a:rPr sz="1000" spc="-25" dirty="0">
                          <a:latin typeface="Times New Roman"/>
                          <a:cs typeface="Times New Roman"/>
                        </a:rPr>
                        <a:t>v</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5" dirty="0">
                          <a:latin typeface="Times New Roman"/>
                          <a:cs typeface="Times New Roman"/>
                        </a:rPr>
                        <a:t>it</a:t>
                      </a:r>
                      <a:r>
                        <a:rPr sz="1000" spc="-50" dirty="0">
                          <a:latin typeface="Times New Roman"/>
                          <a:cs typeface="Times New Roman"/>
                        </a:rPr>
                        <a:t>y</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2865" marR="55244" algn="just">
                        <a:lnSpc>
                          <a:spcPct val="9560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95" dirty="0">
                          <a:latin typeface="Times New Roman"/>
                          <a:cs typeface="Times New Roman"/>
                        </a:rPr>
                        <a:t> </a:t>
                      </a:r>
                      <a:r>
                        <a:rPr sz="1000" i="1" spc="-35"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pon</a:t>
                      </a:r>
                      <a:r>
                        <a:rPr sz="1000" i="1" spc="-10" dirty="0">
                          <a:latin typeface="Times New Roman"/>
                          <a:cs typeface="Times New Roman"/>
                        </a:rPr>
                        <a:t>s</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120" dirty="0">
                          <a:latin typeface="Times New Roman"/>
                          <a:cs typeface="Times New Roman"/>
                        </a:rPr>
                        <a:t> </a:t>
                      </a:r>
                      <a:r>
                        <a:rPr sz="1000" i="1" spc="-20" dirty="0">
                          <a:latin typeface="Times New Roman"/>
                          <a:cs typeface="Times New Roman"/>
                        </a:rPr>
                        <a:t>t</a:t>
                      </a:r>
                      <a:r>
                        <a:rPr sz="1000" i="1" spc="5" dirty="0">
                          <a:latin typeface="Times New Roman"/>
                          <a:cs typeface="Times New Roman"/>
                        </a:rPr>
                        <a:t>e</a:t>
                      </a:r>
                      <a:r>
                        <a:rPr sz="1000" i="1" dirty="0">
                          <a:latin typeface="Times New Roman"/>
                          <a:cs typeface="Times New Roman"/>
                        </a:rPr>
                        <a:t>a</a:t>
                      </a:r>
                      <a:r>
                        <a:rPr sz="1000" i="1" spc="5"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s  </a:t>
                      </a:r>
                      <a:r>
                        <a:rPr sz="1000" i="1" spc="-110" dirty="0">
                          <a:latin typeface="Times New Roman"/>
                          <a:cs typeface="Times New Roman"/>
                        </a:rPr>
                        <a:t> </a:t>
                      </a:r>
                      <a:r>
                        <a:rPr sz="1000" i="1" dirty="0">
                          <a:latin typeface="Times New Roman"/>
                          <a:cs typeface="Times New Roman"/>
                        </a:rPr>
                        <a:t>d</a:t>
                      </a:r>
                      <a:r>
                        <a:rPr sz="1000" i="1" spc="-10" dirty="0">
                          <a:latin typeface="Times New Roman"/>
                          <a:cs typeface="Times New Roman"/>
                        </a:rPr>
                        <a:t>r</a:t>
                      </a:r>
                      <a:r>
                        <a:rPr sz="1000" i="1" dirty="0">
                          <a:latin typeface="Times New Roman"/>
                          <a:cs typeface="Times New Roman"/>
                        </a:rPr>
                        <a:t>aw </a:t>
                      </a:r>
                      <a:r>
                        <a:rPr sz="1000" i="1" spc="95" dirty="0">
                          <a:latin typeface="Times New Roman"/>
                          <a:cs typeface="Times New Roman"/>
                        </a:rPr>
                        <a:t> </a:t>
                      </a:r>
                      <a:r>
                        <a:rPr sz="1000" i="1" spc="5" dirty="0">
                          <a:latin typeface="Times New Roman"/>
                          <a:cs typeface="Times New Roman"/>
                        </a:rPr>
                        <a:t>f</a:t>
                      </a:r>
                      <a:r>
                        <a:rPr sz="1000" i="1" spc="-10" dirty="0">
                          <a:latin typeface="Times New Roman"/>
                          <a:cs typeface="Times New Roman"/>
                        </a:rPr>
                        <a:t>r</a:t>
                      </a:r>
                      <a:r>
                        <a:rPr sz="1000" i="1" dirty="0">
                          <a:latin typeface="Times New Roman"/>
                          <a:cs typeface="Times New Roman"/>
                        </a:rPr>
                        <a:t>om  </a:t>
                      </a:r>
                      <a:r>
                        <a:rPr sz="1000" i="1" spc="-110" dirty="0">
                          <a:latin typeface="Times New Roman"/>
                          <a:cs typeface="Times New Roman"/>
                        </a:rPr>
                        <a:t> </a:t>
                      </a:r>
                      <a:r>
                        <a:rPr sz="1000" i="1" spc="-10" dirty="0">
                          <a:latin typeface="Times New Roman"/>
                          <a:cs typeface="Times New Roman"/>
                        </a:rPr>
                        <a:t>m</a:t>
                      </a:r>
                      <a:r>
                        <a:rPr sz="1000" i="1" dirty="0">
                          <a:latin typeface="Times New Roman"/>
                          <a:cs typeface="Times New Roman"/>
                        </a:rPr>
                        <a:t>u</a:t>
                      </a:r>
                      <a:r>
                        <a:rPr sz="1000" i="1" spc="-20" dirty="0">
                          <a:latin typeface="Times New Roman"/>
                          <a:cs typeface="Times New Roman"/>
                        </a:rPr>
                        <a:t>l</a:t>
                      </a:r>
                      <a:r>
                        <a:rPr sz="1000" i="1" spc="5" dirty="0">
                          <a:latin typeface="Times New Roman"/>
                          <a:cs typeface="Times New Roman"/>
                        </a:rPr>
                        <a:t>ti</a:t>
                      </a:r>
                      <a:r>
                        <a:rPr sz="1000" i="1" spc="-25" dirty="0">
                          <a:latin typeface="Times New Roman"/>
                          <a:cs typeface="Times New Roman"/>
                        </a:rPr>
                        <a:t>p</a:t>
                      </a:r>
                      <a:r>
                        <a:rPr sz="1000" i="1" spc="5" dirty="0">
                          <a:latin typeface="Times New Roman"/>
                          <a:cs typeface="Times New Roman"/>
                        </a:rPr>
                        <a:t>l</a:t>
                      </a:r>
                      <a:r>
                        <a:rPr sz="1000" i="1" dirty="0">
                          <a:latin typeface="Times New Roman"/>
                          <a:cs typeface="Times New Roman"/>
                        </a:rPr>
                        <a:t>e d</a:t>
                      </a:r>
                      <a:r>
                        <a:rPr sz="1000" i="1" spc="5" dirty="0">
                          <a:latin typeface="Times New Roman"/>
                          <a:cs typeface="Times New Roman"/>
                        </a:rPr>
                        <a:t>i</a:t>
                      </a:r>
                      <a:r>
                        <a:rPr sz="1000" i="1" spc="-10" dirty="0">
                          <a:latin typeface="Times New Roman"/>
                          <a:cs typeface="Times New Roman"/>
                        </a:rPr>
                        <a:t>m</a:t>
                      </a:r>
                      <a:r>
                        <a:rPr sz="1000" i="1" spc="5" dirty="0">
                          <a:latin typeface="Times New Roman"/>
                          <a:cs typeface="Times New Roman"/>
                        </a:rPr>
                        <a:t>e</a:t>
                      </a:r>
                      <a:r>
                        <a:rPr sz="1000" i="1" dirty="0">
                          <a:latin typeface="Times New Roman"/>
                          <a:cs typeface="Times New Roman"/>
                        </a:rPr>
                        <a:t>n</a:t>
                      </a:r>
                      <a:r>
                        <a:rPr sz="1000" i="1" spc="-10" dirty="0">
                          <a:latin typeface="Times New Roman"/>
                          <a:cs typeface="Times New Roman"/>
                        </a:rPr>
                        <a:t>s</a:t>
                      </a:r>
                      <a:r>
                        <a:rPr sz="1000" i="1" spc="-20" dirty="0">
                          <a:latin typeface="Times New Roman"/>
                          <a:cs typeface="Times New Roman"/>
                        </a:rPr>
                        <a:t>i</a:t>
                      </a:r>
                      <a:r>
                        <a:rPr sz="1000" i="1" dirty="0">
                          <a:latin typeface="Times New Roman"/>
                          <a:cs typeface="Times New Roman"/>
                        </a:rPr>
                        <a:t>on</a:t>
                      </a:r>
                      <a:r>
                        <a:rPr sz="1000" i="1" spc="-10" dirty="0">
                          <a:latin typeface="Times New Roman"/>
                          <a:cs typeface="Times New Roman"/>
                        </a:rPr>
                        <a:t>s</a:t>
                      </a:r>
                      <a:r>
                        <a:rPr sz="1000" i="1" dirty="0">
                          <a:latin typeface="Times New Roman"/>
                          <a:cs typeface="Times New Roman"/>
                        </a:rPr>
                        <a:t>.</a:t>
                      </a:r>
                      <a:r>
                        <a:rPr sz="1000" i="1"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e</a:t>
                      </a:r>
                      <a:r>
                        <a:rPr sz="1000" spc="90" dirty="0">
                          <a:latin typeface="Times New Roman"/>
                          <a:cs typeface="Times New Roman"/>
                        </a:rPr>
                        <a:t> </a:t>
                      </a:r>
                      <a:r>
                        <a:rPr sz="1000" spc="-25" dirty="0">
                          <a:latin typeface="Times New Roman"/>
                          <a:cs typeface="Times New Roman"/>
                        </a:rPr>
                        <a:t>d</a:t>
                      </a:r>
                      <a:r>
                        <a:rPr sz="1000" spc="5" dirty="0">
                          <a:latin typeface="Times New Roman"/>
                          <a:cs typeface="Times New Roman"/>
                        </a:rPr>
                        <a:t>im</a:t>
                      </a:r>
                      <a:r>
                        <a:rPr sz="1000" spc="-4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50" dirty="0">
                          <a:latin typeface="Times New Roman"/>
                          <a:cs typeface="Times New Roman"/>
                        </a:rPr>
                        <a:t>o</a:t>
                      </a:r>
                      <a:r>
                        <a:rPr sz="1000" spc="20" dirty="0">
                          <a:latin typeface="Times New Roman"/>
                          <a:cs typeface="Times New Roman"/>
                        </a:rPr>
                        <a:t>n</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l</a:t>
                      </a:r>
                      <a:r>
                        <a:rPr sz="1000" dirty="0">
                          <a:latin typeface="Times New Roman"/>
                          <a:cs typeface="Times New Roman"/>
                        </a:rPr>
                        <a:t>ude</a:t>
                      </a:r>
                      <a:r>
                        <a:rPr sz="1000" spc="90"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a:t>
                      </a:r>
                      <a:r>
                        <a:rPr sz="1000" spc="105" dirty="0">
                          <a:latin typeface="Times New Roman"/>
                          <a:cs typeface="Times New Roman"/>
                        </a:rPr>
                        <a:t> </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d</a:t>
                      </a:r>
                      <a:r>
                        <a:rPr sz="1000" spc="-20" dirty="0">
                          <a:latin typeface="Times New Roman"/>
                          <a:cs typeface="Times New Roman"/>
                        </a:rPr>
                        <a:t>em</a:t>
                      </a:r>
                      <a:r>
                        <a:rPr sz="1000" spc="5" dirty="0">
                          <a:latin typeface="Times New Roman"/>
                          <a:cs typeface="Times New Roman"/>
                        </a:rPr>
                        <a:t>i</a:t>
                      </a:r>
                      <a:r>
                        <a:rPr sz="1000" dirty="0">
                          <a:latin typeface="Times New Roman"/>
                          <a:cs typeface="Times New Roman"/>
                        </a:rPr>
                        <a:t>c 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spc="5" dirty="0">
                          <a:latin typeface="Times New Roman"/>
                          <a:cs typeface="Times New Roman"/>
                        </a:rPr>
                        <a:t>i</a:t>
                      </a:r>
                      <a:r>
                        <a:rPr sz="1000" dirty="0">
                          <a:latin typeface="Times New Roman"/>
                          <a:cs typeface="Times New Roman"/>
                        </a:rPr>
                        <a:t>p</a:t>
                      </a:r>
                      <a:r>
                        <a:rPr sz="1000" spc="5" dirty="0">
                          <a:latin typeface="Times New Roman"/>
                          <a:cs typeface="Times New Roman"/>
                        </a:rPr>
                        <a:t>l</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s  </a:t>
                      </a:r>
                      <a:r>
                        <a:rPr sz="1000" spc="-110"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a:t>
                      </a:r>
                      <a:r>
                        <a:rPr sz="1000" dirty="0">
                          <a:latin typeface="Times New Roman"/>
                          <a:cs typeface="Times New Roman"/>
                        </a:rPr>
                        <a:t>h  </a:t>
                      </a:r>
                      <a:r>
                        <a:rPr sz="1000" spc="-105"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110" dirty="0">
                          <a:latin typeface="Times New Roman"/>
                          <a:cs typeface="Times New Roman"/>
                        </a:rPr>
                        <a:t> </a:t>
                      </a:r>
                      <a:r>
                        <a:rPr sz="1000" spc="-20" dirty="0">
                          <a:latin typeface="Times New Roman"/>
                          <a:cs typeface="Times New Roman"/>
                        </a:rPr>
                        <a:t>la</a:t>
                      </a:r>
                      <a:r>
                        <a:rPr sz="1000" spc="20" dirty="0">
                          <a:latin typeface="Times New Roman"/>
                          <a:cs typeface="Times New Roman"/>
                        </a:rPr>
                        <a:t>n</a:t>
                      </a:r>
                      <a:r>
                        <a:rPr sz="1000" dirty="0">
                          <a:latin typeface="Times New Roman"/>
                          <a:cs typeface="Times New Roman"/>
                        </a:rPr>
                        <a:t>g</a:t>
                      </a:r>
                      <a:r>
                        <a:rPr sz="1000" spc="-25" dirty="0">
                          <a:latin typeface="Times New Roman"/>
                          <a:cs typeface="Times New Roman"/>
                        </a:rPr>
                        <a:t>u</a:t>
                      </a:r>
                      <a:r>
                        <a:rPr sz="1000" spc="5" dirty="0">
                          <a:latin typeface="Times New Roman"/>
                          <a:cs typeface="Times New Roman"/>
                        </a:rPr>
                        <a:t>a</a:t>
                      </a:r>
                      <a:r>
                        <a:rPr sz="1000" dirty="0">
                          <a:latin typeface="Times New Roman"/>
                          <a:cs typeface="Times New Roman"/>
                        </a:rPr>
                        <a:t>ge  </a:t>
                      </a:r>
                      <a:r>
                        <a:rPr sz="1000" spc="-120"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spc="5" dirty="0">
                          <a:latin typeface="Times New Roman"/>
                          <a:cs typeface="Times New Roman"/>
                        </a:rPr>
                        <a:t>t</a:t>
                      </a:r>
                      <a:r>
                        <a:rPr sz="1000" spc="-35" dirty="0">
                          <a:latin typeface="Times New Roman"/>
                          <a:cs typeface="Times New Roman"/>
                        </a:rPr>
                        <a:t>s</a:t>
                      </a:r>
                      <a:r>
                        <a:rPr sz="1000" dirty="0">
                          <a:latin typeface="Times New Roman"/>
                          <a:cs typeface="Times New Roman"/>
                        </a:rPr>
                        <a:t>,  </a:t>
                      </a:r>
                      <a:r>
                        <a:rPr sz="1000" spc="-90" dirty="0">
                          <a:latin typeface="Times New Roman"/>
                          <a:cs typeface="Times New Roman"/>
                        </a:rPr>
                        <a:t> </a:t>
                      </a:r>
                      <a:r>
                        <a:rPr sz="1000" spc="5" dirty="0">
                          <a:latin typeface="Times New Roman"/>
                          <a:cs typeface="Times New Roman"/>
                        </a:rPr>
                        <a:t>m</a:t>
                      </a:r>
                      <a:r>
                        <a:rPr sz="1000" dirty="0">
                          <a:latin typeface="Times New Roman"/>
                          <a:cs typeface="Times New Roman"/>
                        </a:rPr>
                        <a:t>u</a:t>
                      </a:r>
                      <a:r>
                        <a:rPr sz="1000" spc="-35" dirty="0">
                          <a:latin typeface="Times New Roman"/>
                          <a:cs typeface="Times New Roman"/>
                        </a:rPr>
                        <a:t>s</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  </a:t>
                      </a:r>
                      <a:r>
                        <a:rPr sz="1000" spc="-90" dirty="0">
                          <a:latin typeface="Times New Roman"/>
                          <a:cs typeface="Times New Roman"/>
                        </a:rPr>
                        <a:t> </a:t>
                      </a:r>
                      <a:r>
                        <a:rPr sz="1000" spc="-20" dirty="0">
                          <a:latin typeface="Times New Roman"/>
                          <a:cs typeface="Times New Roman"/>
                        </a:rPr>
                        <a:t>a</a:t>
                      </a:r>
                      <a:r>
                        <a:rPr sz="1000" dirty="0">
                          <a:latin typeface="Times New Roman"/>
                          <a:cs typeface="Times New Roman"/>
                        </a:rPr>
                        <a:t>r</a:t>
                      </a:r>
                      <a:r>
                        <a:rPr sz="1000" spc="5" dirty="0">
                          <a:latin typeface="Times New Roman"/>
                          <a:cs typeface="Times New Roman"/>
                        </a:rPr>
                        <a:t>t</a:t>
                      </a:r>
                      <a:r>
                        <a:rPr sz="1000" dirty="0">
                          <a:latin typeface="Times New Roman"/>
                          <a:cs typeface="Times New Roman"/>
                        </a:rPr>
                        <a:t>,  </a:t>
                      </a:r>
                      <a:r>
                        <a:rPr sz="1000" spc="-114"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h</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o</a:t>
                      </a:r>
                      <a:r>
                        <a:rPr sz="1000" spc="20" dirty="0">
                          <a:latin typeface="Times New Roman"/>
                          <a:cs typeface="Times New Roman"/>
                        </a:rPr>
                        <a:t>r</a:t>
                      </a:r>
                      <a:r>
                        <a:rPr sz="1000" spc="-50" dirty="0">
                          <a:latin typeface="Times New Roman"/>
                          <a:cs typeface="Times New Roman"/>
                        </a:rPr>
                        <a:t>y</a:t>
                      </a:r>
                      <a:r>
                        <a:rPr sz="1000" dirty="0">
                          <a:latin typeface="Times New Roman"/>
                          <a:cs typeface="Times New Roman"/>
                        </a:rPr>
                        <a:t>, </a:t>
                      </a:r>
                      <a:r>
                        <a:rPr sz="1000" spc="-3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dirty="0">
                          <a:latin typeface="Times New Roman"/>
                          <a:cs typeface="Times New Roman"/>
                        </a:rPr>
                        <a:t>n</a:t>
                      </a:r>
                      <a:r>
                        <a:rPr sz="1000" spc="5" dirty="0">
                          <a:latin typeface="Times New Roman"/>
                          <a:cs typeface="Times New Roman"/>
                        </a:rPr>
                        <a:t>am</a:t>
                      </a:r>
                      <a:r>
                        <a:rPr sz="1000" dirty="0">
                          <a:latin typeface="Times New Roman"/>
                          <a:cs typeface="Times New Roman"/>
                        </a:rPr>
                        <a:t>e </a:t>
                      </a:r>
                      <a:r>
                        <a:rPr sz="1000" spc="-85" dirty="0">
                          <a:latin typeface="Times New Roman"/>
                          <a:cs typeface="Times New Roman"/>
                        </a:rPr>
                        <a:t> </a:t>
                      </a:r>
                      <a:r>
                        <a:rPr sz="1000" dirty="0">
                          <a:latin typeface="Times New Roman"/>
                          <a:cs typeface="Times New Roman"/>
                        </a:rPr>
                        <a:t>a </a:t>
                      </a:r>
                      <a:r>
                        <a:rPr sz="1000" spc="-65" dirty="0">
                          <a:latin typeface="Times New Roman"/>
                          <a:cs typeface="Times New Roman"/>
                        </a:rPr>
                        <a:t> </a:t>
                      </a:r>
                      <a:r>
                        <a:rPr sz="1000" spc="-25" dirty="0">
                          <a:latin typeface="Times New Roman"/>
                          <a:cs typeface="Times New Roman"/>
                        </a:rPr>
                        <a:t>f</a:t>
                      </a:r>
                      <a:r>
                        <a:rPr sz="1000" spc="5" dirty="0">
                          <a:latin typeface="Times New Roman"/>
                          <a:cs typeface="Times New Roman"/>
                        </a:rPr>
                        <a:t>e</a:t>
                      </a:r>
                      <a:r>
                        <a:rPr sz="1000" spc="-35" dirty="0">
                          <a:latin typeface="Times New Roman"/>
                          <a:cs typeface="Times New Roman"/>
                        </a:rPr>
                        <a:t>w</a:t>
                      </a:r>
                      <a:r>
                        <a:rPr sz="1000" dirty="0">
                          <a:latin typeface="Times New Roman"/>
                          <a:cs typeface="Times New Roman"/>
                        </a:rPr>
                        <a:t>, </a:t>
                      </a:r>
                      <a:r>
                        <a:rPr sz="1000" spc="-3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70" dirty="0">
                          <a:latin typeface="Times New Roman"/>
                          <a:cs typeface="Times New Roman"/>
                        </a:rPr>
                        <a:t> </a:t>
                      </a:r>
                      <a:r>
                        <a:rPr sz="1000" spc="5" dirty="0">
                          <a:latin typeface="Times New Roman"/>
                          <a:cs typeface="Times New Roman"/>
                        </a:rPr>
                        <a:t>a</a:t>
                      </a:r>
                      <a:r>
                        <a:rPr sz="1000" spc="-25" dirty="0">
                          <a:latin typeface="Times New Roman"/>
                          <a:cs typeface="Times New Roman"/>
                        </a:rPr>
                        <a:t>u</a:t>
                      </a:r>
                      <a:r>
                        <a:rPr sz="1000" dirty="0">
                          <a:latin typeface="Times New Roman"/>
                          <a:cs typeface="Times New Roman"/>
                        </a:rPr>
                        <a:t>g</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6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8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 </a:t>
                      </a:r>
                      <a:r>
                        <a:rPr sz="1000" spc="-95"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a:t>
                      </a:r>
                      <a:r>
                        <a:rPr sz="1000" spc="-20" dirty="0">
                          <a:latin typeface="Times New Roman"/>
                          <a:cs typeface="Times New Roman"/>
                        </a:rPr>
                        <a:t>ce</a:t>
                      </a:r>
                      <a:r>
                        <a:rPr sz="1000" spc="-10" dirty="0">
                          <a:latin typeface="Times New Roman"/>
                          <a:cs typeface="Times New Roman"/>
                        </a:rPr>
                        <a:t>ss</a:t>
                      </a:r>
                      <a:r>
                        <a:rPr sz="1000" dirty="0">
                          <a:latin typeface="Times New Roman"/>
                          <a:cs typeface="Times New Roman"/>
                        </a:rPr>
                        <a:t>. </a:t>
                      </a:r>
                      <a:r>
                        <a:rPr sz="1000" spc="-8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25" dirty="0">
                          <a:latin typeface="Times New Roman"/>
                          <a:cs typeface="Times New Roman"/>
                        </a:rPr>
                        <a:t> </a:t>
                      </a:r>
                      <a:r>
                        <a:rPr sz="1000" dirty="0">
                          <a:latin typeface="Times New Roman"/>
                          <a:cs typeface="Times New Roman"/>
                        </a:rPr>
                        <a:t>do </a:t>
                      </a:r>
                      <a:r>
                        <a:rPr sz="1000" spc="-12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100" dirty="0">
                          <a:latin typeface="Times New Roman"/>
                          <a:cs typeface="Times New Roman"/>
                        </a:rPr>
                        <a:t> </a:t>
                      </a:r>
                      <a:r>
                        <a:rPr sz="1000" dirty="0">
                          <a:latin typeface="Times New Roman"/>
                          <a:cs typeface="Times New Roman"/>
                        </a:rPr>
                        <a:t>by</a:t>
                      </a:r>
                      <a:r>
                        <a:rPr sz="1000" spc="105" dirty="0">
                          <a:latin typeface="Times New Roman"/>
                          <a:cs typeface="Times New Roman"/>
                        </a:rPr>
                        <a:t> </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12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a:t>
                      </a:r>
                      <a:r>
                        <a:rPr sz="1000" spc="-5"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10" dirty="0">
                          <a:latin typeface="Times New Roman"/>
                          <a:cs typeface="Times New Roman"/>
                        </a:rPr>
                        <a:t> </a:t>
                      </a:r>
                      <a:r>
                        <a:rPr sz="1000" spc="5" dirty="0">
                          <a:latin typeface="Times New Roman"/>
                          <a:cs typeface="Times New Roman"/>
                        </a:rPr>
                        <a:t>a</a:t>
                      </a:r>
                      <a:r>
                        <a:rPr sz="1000" spc="20" dirty="0">
                          <a:latin typeface="Times New Roman"/>
                          <a:cs typeface="Times New Roman"/>
                        </a:rPr>
                        <a:t>n</a:t>
                      </a:r>
                      <a:r>
                        <a:rPr sz="1000" spc="-40" dirty="0">
                          <a:latin typeface="Times New Roman"/>
                          <a:cs typeface="Times New Roman"/>
                        </a:rPr>
                        <a:t>c</a:t>
                      </a:r>
                      <a:r>
                        <a:rPr sz="1000" spc="20" dirty="0">
                          <a:latin typeface="Times New Roman"/>
                          <a:cs typeface="Times New Roman"/>
                        </a:rPr>
                        <a:t>h</a:t>
                      </a:r>
                      <a:r>
                        <a:rPr sz="1000" spc="-25" dirty="0">
                          <a:latin typeface="Times New Roman"/>
                          <a:cs typeface="Times New Roman"/>
                        </a:rPr>
                        <a:t>o</a:t>
                      </a:r>
                      <a:r>
                        <a:rPr sz="1000" dirty="0">
                          <a:latin typeface="Times New Roman"/>
                          <a:cs typeface="Times New Roman"/>
                        </a:rPr>
                        <a:t>r</a:t>
                      </a:r>
                      <a:r>
                        <a:rPr sz="1000" spc="1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ru</a:t>
                      </a:r>
                      <a:r>
                        <a:rPr sz="1000" spc="-20" dirty="0">
                          <a:latin typeface="Times New Roman"/>
                          <a:cs typeface="Times New Roman"/>
                        </a:rPr>
                        <a:t>c</a:t>
                      </a:r>
                      <a:r>
                        <a:rPr sz="1000" spc="5" dirty="0">
                          <a:latin typeface="Times New Roman"/>
                          <a:cs typeface="Times New Roman"/>
                        </a:rPr>
                        <a:t>ti</a:t>
                      </a:r>
                      <a:r>
                        <a:rPr sz="1000" spc="-25" dirty="0">
                          <a:latin typeface="Times New Roman"/>
                          <a:cs typeface="Times New Roman"/>
                        </a:rPr>
                        <a:t>o</a:t>
                      </a:r>
                      <a:r>
                        <a:rPr sz="1000" dirty="0">
                          <a:latin typeface="Times New Roman"/>
                          <a:cs typeface="Times New Roman"/>
                        </a:rPr>
                        <a:t>n.</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2865" marR="53340" algn="just">
                        <a:lnSpc>
                          <a:spcPct val="953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8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75" dirty="0">
                          <a:latin typeface="Times New Roman"/>
                          <a:cs typeface="Times New Roman"/>
                        </a:rPr>
                        <a:t> </a:t>
                      </a:r>
                      <a:r>
                        <a:rPr sz="1000" dirty="0">
                          <a:latin typeface="Times New Roman"/>
                          <a:cs typeface="Times New Roman"/>
                        </a:rPr>
                        <a:t>dr</a:t>
                      </a:r>
                      <a:r>
                        <a:rPr sz="1000" spc="5" dirty="0">
                          <a:latin typeface="Times New Roman"/>
                          <a:cs typeface="Times New Roman"/>
                        </a:rPr>
                        <a:t>a</a:t>
                      </a:r>
                      <a:r>
                        <a:rPr sz="1000" spc="-35" dirty="0">
                          <a:latin typeface="Times New Roman"/>
                          <a:cs typeface="Times New Roman"/>
                        </a:rPr>
                        <a:t>w</a:t>
                      </a:r>
                      <a:r>
                        <a:rPr sz="1000" dirty="0">
                          <a:latin typeface="Times New Roman"/>
                          <a:cs typeface="Times New Roman"/>
                        </a:rPr>
                        <a:t>s   </a:t>
                      </a:r>
                      <a:r>
                        <a:rPr sz="1000" spc="-75" dirty="0">
                          <a:latin typeface="Times New Roman"/>
                          <a:cs typeface="Times New Roman"/>
                        </a:rPr>
                        <a:t> </a:t>
                      </a:r>
                      <a:r>
                        <a:rPr sz="1000" spc="-25" dirty="0">
                          <a:latin typeface="Times New Roman"/>
                          <a:cs typeface="Times New Roman"/>
                        </a:rPr>
                        <a:t>f</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m   </a:t>
                      </a:r>
                      <a:r>
                        <a:rPr sz="1000" spc="-60"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25" dirty="0">
                          <a:latin typeface="Times New Roman"/>
                          <a:cs typeface="Times New Roman"/>
                        </a:rPr>
                        <a:t>f</a:t>
                      </a:r>
                      <a:r>
                        <a:rPr sz="1000" dirty="0">
                          <a:latin typeface="Times New Roman"/>
                          <a:cs typeface="Times New Roman"/>
                        </a:rPr>
                        <a:t>f</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nt d</a:t>
                      </a:r>
                      <a:r>
                        <a:rPr sz="1000" spc="5" dirty="0">
                          <a:latin typeface="Times New Roman"/>
                          <a:cs typeface="Times New Roman"/>
                        </a:rPr>
                        <a:t>im</a:t>
                      </a:r>
                      <a:r>
                        <a:rPr sz="1000" spc="-4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4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55" dirty="0">
                          <a:latin typeface="Times New Roman"/>
                          <a:cs typeface="Times New Roman"/>
                        </a:rPr>
                        <a:t> </a:t>
                      </a:r>
                      <a:r>
                        <a:rPr sz="1000" spc="-35" dirty="0">
                          <a:latin typeface="Times New Roman"/>
                          <a:cs typeface="Times New Roman"/>
                        </a:rPr>
                        <a:t>s</a:t>
                      </a:r>
                      <a:r>
                        <a:rPr sz="1000" spc="20" dirty="0">
                          <a:latin typeface="Times New Roman"/>
                          <a:cs typeface="Times New Roman"/>
                        </a:rPr>
                        <a:t>h</a:t>
                      </a:r>
                      <a:r>
                        <a:rPr sz="1000" spc="-25" dirty="0">
                          <a:latin typeface="Times New Roman"/>
                          <a:cs typeface="Times New Roman"/>
                        </a:rPr>
                        <a:t>o</a:t>
                      </a:r>
                      <a:r>
                        <a:rPr sz="1000" spc="-10" dirty="0">
                          <a:latin typeface="Times New Roman"/>
                          <a:cs typeface="Times New Roman"/>
                        </a:rPr>
                        <a:t>w</a:t>
                      </a:r>
                      <a:r>
                        <a:rPr sz="1000" spc="-20" dirty="0">
                          <a:latin typeface="Times New Roman"/>
                          <a:cs typeface="Times New Roman"/>
                        </a:rPr>
                        <a:t>c</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e   </a:t>
                      </a:r>
                      <a:r>
                        <a:rPr sz="1000" spc="6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6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dirty="0">
                          <a:latin typeface="Times New Roman"/>
                          <a:cs typeface="Times New Roman"/>
                        </a:rPr>
                        <a:t>l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r</a:t>
                      </a:r>
                      <a:r>
                        <a:rPr sz="1000" spc="5" dirty="0">
                          <a:latin typeface="Times New Roman"/>
                          <a:cs typeface="Times New Roman"/>
                        </a:rPr>
                        <a:t>i</a:t>
                      </a:r>
                      <a:r>
                        <a:rPr sz="1000" spc="-25" dirty="0">
                          <a:latin typeface="Times New Roman"/>
                          <a:cs typeface="Times New Roman"/>
                        </a:rPr>
                        <a:t>b</a:t>
                      </a:r>
                      <a:r>
                        <a:rPr sz="1000" dirty="0">
                          <a:latin typeface="Times New Roman"/>
                          <a:cs typeface="Times New Roman"/>
                        </a:rPr>
                        <a:t>u</a:t>
                      </a:r>
                      <a:r>
                        <a:rPr sz="1000" spc="5" dirty="0">
                          <a:latin typeface="Times New Roman"/>
                          <a:cs typeface="Times New Roman"/>
                        </a:rPr>
                        <a:t>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65"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5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95" dirty="0">
                          <a:latin typeface="Times New Roman"/>
                          <a:cs typeface="Times New Roman"/>
                        </a:rPr>
                        <a:t> </a:t>
                      </a:r>
                      <a:r>
                        <a:rPr sz="1000" spc="-35"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95" dirty="0">
                          <a:latin typeface="Times New Roman"/>
                          <a:cs typeface="Times New Roman"/>
                        </a:rPr>
                        <a:t> </a:t>
                      </a:r>
                      <a:r>
                        <a:rPr sz="1000" spc="-10" dirty="0">
                          <a:latin typeface="Times New Roman"/>
                          <a:cs typeface="Times New Roman"/>
                        </a:rPr>
                        <a:t>s</a:t>
                      </a:r>
                      <a:r>
                        <a:rPr sz="1000" spc="-40" dirty="0">
                          <a:latin typeface="Times New Roman"/>
                          <a:cs typeface="Times New Roman"/>
                        </a:rPr>
                        <a:t>c</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s </a:t>
                      </a:r>
                      <a:r>
                        <a:rPr sz="1000" spc="40" dirty="0">
                          <a:latin typeface="Times New Roman"/>
                          <a:cs typeface="Times New Roman"/>
                        </a:rPr>
                        <a:t> </a:t>
                      </a:r>
                      <a:r>
                        <a:rPr sz="1000" spc="5" dirty="0">
                          <a:latin typeface="Times New Roman"/>
                          <a:cs typeface="Times New Roman"/>
                        </a:rPr>
                        <a:t>as </a:t>
                      </a:r>
                      <a:r>
                        <a:rPr sz="1000" spc="-10" dirty="0">
                          <a:latin typeface="Times New Roman"/>
                          <a:cs typeface="Times New Roman"/>
                        </a:rPr>
                        <a:t>w</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l</a:t>
                      </a:r>
                      <a:r>
                        <a:rPr sz="1000" spc="20"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20"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spc="-20" dirty="0">
                          <a:latin typeface="Times New Roman"/>
                          <a:cs typeface="Times New Roman"/>
                        </a:rPr>
                        <a:t>ma</a:t>
                      </a:r>
                      <a:r>
                        <a:rPr sz="1000" spc="20" dirty="0">
                          <a:latin typeface="Times New Roman"/>
                          <a:cs typeface="Times New Roman"/>
                        </a:rPr>
                        <a:t>r</a:t>
                      </a:r>
                      <a:r>
                        <a:rPr sz="1000" spc="-25" dirty="0">
                          <a:latin typeface="Times New Roman"/>
                          <a:cs typeface="Times New Roman"/>
                        </a:rPr>
                        <a:t>g</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a</a:t>
                      </a:r>
                      <a:r>
                        <a:rPr sz="1000" spc="5" dirty="0">
                          <a:latin typeface="Times New Roman"/>
                          <a:cs typeface="Times New Roman"/>
                        </a:rPr>
                        <a:t>l</a:t>
                      </a:r>
                      <a:r>
                        <a:rPr sz="1000" spc="-20" dirty="0">
                          <a:latin typeface="Times New Roman"/>
                          <a:cs typeface="Times New Roman"/>
                        </a:rPr>
                        <a:t>i</a:t>
                      </a:r>
                      <a:r>
                        <a:rPr sz="1000" spc="5" dirty="0">
                          <a:latin typeface="Times New Roman"/>
                          <a:cs typeface="Times New Roman"/>
                        </a:rPr>
                        <a:t>z</a:t>
                      </a:r>
                      <a:r>
                        <a:rPr sz="1000" spc="-20" dirty="0">
                          <a:latin typeface="Times New Roman"/>
                          <a:cs typeface="Times New Roman"/>
                        </a:rPr>
                        <a:t>e</a:t>
                      </a:r>
                      <a:r>
                        <a:rPr sz="1000" dirty="0">
                          <a:latin typeface="Times New Roman"/>
                          <a:cs typeface="Times New Roman"/>
                        </a:rPr>
                        <a:t>d</a:t>
                      </a:r>
                      <a:r>
                        <a:rPr sz="1000" spc="10" dirty="0">
                          <a:latin typeface="Times New Roman"/>
                          <a:cs typeface="Times New Roman"/>
                        </a:rPr>
                        <a:t> </a:t>
                      </a:r>
                      <a:r>
                        <a:rPr sz="1000" spc="-10" dirty="0">
                          <a:latin typeface="Times New Roman"/>
                          <a:cs typeface="Times New Roman"/>
                        </a:rPr>
                        <a:t>s</a:t>
                      </a:r>
                      <a:r>
                        <a:rPr sz="1000" spc="-20" dirty="0">
                          <a:latin typeface="Times New Roman"/>
                          <a:cs typeface="Times New Roman"/>
                        </a:rPr>
                        <a:t>c</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s</a:t>
                      </a:r>
                      <a:r>
                        <a:rPr sz="1000" spc="-20"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10" dirty="0">
                          <a:latin typeface="Times New Roman"/>
                          <a:cs typeface="Times New Roman"/>
                        </a:rPr>
                        <a:t> </a:t>
                      </a:r>
                      <a:r>
                        <a:rPr sz="1000" spc="5" dirty="0">
                          <a:latin typeface="Times New Roman"/>
                          <a:cs typeface="Times New Roman"/>
                        </a:rPr>
                        <a:t>c</a:t>
                      </a:r>
                      <a:r>
                        <a:rPr sz="1000" spc="-25" dirty="0">
                          <a:latin typeface="Times New Roman"/>
                          <a:cs typeface="Times New Roman"/>
                        </a:rPr>
                        <a:t>o</a:t>
                      </a:r>
                      <a:r>
                        <a:rPr sz="1000" spc="5" dirty="0">
                          <a:latin typeface="Times New Roman"/>
                          <a:cs typeface="Times New Roman"/>
                        </a:rPr>
                        <a:t>l</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a:t>
                      </a: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2" name="object 2" title="Line forming the left border of the page"/>
          <p:cNvSpPr/>
          <p:nvPr/>
        </p:nvSpPr>
        <p:spPr>
          <a:xfrm>
            <a:off x="713231" y="1066800"/>
            <a:ext cx="0" cy="5681980"/>
          </a:xfrm>
          <a:custGeom>
            <a:avLst/>
            <a:gdLst/>
            <a:ahLst/>
            <a:cxnLst/>
            <a:rect l="l" t="t" r="r" b="b"/>
            <a:pathLst>
              <a:path h="5681980">
                <a:moveTo>
                  <a:pt x="0" y="0"/>
                </a:moveTo>
                <a:lnTo>
                  <a:pt x="0" y="5681472"/>
                </a:lnTo>
              </a:path>
            </a:pathLst>
          </a:custGeom>
          <a:ln w="7365">
            <a:solidFill>
              <a:srgbClr val="000000"/>
            </a:solidFill>
          </a:ln>
        </p:spPr>
        <p:txBody>
          <a:bodyPr wrap="square" lIns="0" tIns="0" rIns="0" bIns="0" rtlCol="0"/>
          <a:lstStyle/>
          <a:p>
            <a:endParaRPr/>
          </a:p>
        </p:txBody>
      </p:sp>
      <p:sp>
        <p:nvSpPr>
          <p:cNvPr id="3" name="object 3"/>
          <p:cNvSpPr txBox="1"/>
          <p:nvPr/>
        </p:nvSpPr>
        <p:spPr>
          <a:xfrm>
            <a:off x="538367" y="1054112"/>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538367" y="3964940"/>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e</a:t>
            </a:r>
            <a:r>
              <a:rPr sz="1000" spc="20"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538367" y="4754414"/>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538367" y="5552978"/>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spc="-25" dirty="0">
                <a:latin typeface="Times New Roman"/>
                <a:cs typeface="Times New Roman"/>
              </a:rPr>
              <a:t>u</a:t>
            </a:r>
            <a:r>
              <a:rPr sz="1000" spc="5" dirty="0">
                <a:latin typeface="Times New Roman"/>
                <a:cs typeface="Times New Roman"/>
              </a:rPr>
              <a:t>m</a:t>
            </a:r>
            <a:r>
              <a:rPr sz="1000" spc="-20" dirty="0">
                <a:latin typeface="Times New Roman"/>
                <a:cs typeface="Times New Roman"/>
              </a:rPr>
              <a:t>m</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2013</a:t>
            </a:r>
            <a:endParaRPr sz="1000">
              <a:latin typeface="Times New Roman"/>
              <a:cs typeface="Times New Roman"/>
            </a:endParaRPr>
          </a:p>
        </p:txBody>
      </p:sp>
      <p:sp>
        <p:nvSpPr>
          <p:cNvPr id="7" name="object 7"/>
          <p:cNvSpPr txBox="1"/>
          <p:nvPr/>
        </p:nvSpPr>
        <p:spPr>
          <a:xfrm>
            <a:off x="538367" y="6552783"/>
            <a:ext cx="153670" cy="217804"/>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106</a:t>
            </a:r>
            <a:endParaRPr sz="1000">
              <a:latin typeface="Times New Roman"/>
              <a:cs typeface="Times New Roman"/>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6 </a:t>
            </a:r>
            <a:r>
              <a:rPr lang="en-US" dirty="0"/>
              <a:t>– Figure 1 </a:t>
            </a:r>
            <a:r>
              <a:rPr lang="en-US" dirty="0" smtClean="0"/>
              <a:t>Continued</a:t>
            </a:r>
            <a:endParaRPr lang="en-US" dirty="0"/>
          </a:p>
        </p:txBody>
      </p:sp>
      <p:graphicFrame>
        <p:nvGraphicFramePr>
          <p:cNvPr id="8" name="object 8" title="Continuation of Figure 1"/>
          <p:cNvGraphicFramePr>
            <a:graphicFrameLocks noGrp="1"/>
          </p:cNvGraphicFramePr>
          <p:nvPr>
            <p:extLst>
              <p:ext uri="{D42A27DB-BD31-4B8C-83A1-F6EECF244321}">
                <p14:modId xmlns:p14="http://schemas.microsoft.com/office/powerpoint/2010/main" val="4208454490"/>
              </p:ext>
            </p:extLst>
          </p:nvPr>
        </p:nvGraphicFramePr>
        <p:xfrm>
          <a:off x="1316100" y="1028654"/>
          <a:ext cx="7784591" cy="5708059"/>
        </p:xfrm>
        <a:graphic>
          <a:graphicData uri="http://schemas.openxmlformats.org/drawingml/2006/table">
            <a:tbl>
              <a:tblPr firstRow="1" bandRow="1">
                <a:tableStyleId>{2D5ABB26-0587-4C30-8999-92F81FD0307C}</a:tableStyleId>
              </a:tblPr>
              <a:tblGrid>
                <a:gridCol w="2106167"/>
                <a:gridCol w="2968752"/>
                <a:gridCol w="2709672"/>
              </a:tblGrid>
              <a:tr h="233852">
                <a:tc gridSpan="3">
                  <a:txBody>
                    <a:bodyPr/>
                    <a:lstStyle/>
                    <a:p>
                      <a:pPr marL="69850">
                        <a:lnSpc>
                          <a:spcPct val="100000"/>
                        </a:lnSpc>
                      </a:pPr>
                      <a:r>
                        <a:rPr sz="1100" spc="10" dirty="0">
                          <a:latin typeface="Times New Roman"/>
                          <a:cs typeface="Times New Roman"/>
                        </a:rPr>
                        <a:t>F</a:t>
                      </a:r>
                      <a:r>
                        <a:rPr sz="1100" spc="-20" dirty="0">
                          <a:latin typeface="Times New Roman"/>
                          <a:cs typeface="Times New Roman"/>
                        </a:rPr>
                        <a:t>i</a:t>
                      </a:r>
                      <a:r>
                        <a:rPr sz="1100" spc="-25" dirty="0">
                          <a:latin typeface="Times New Roman"/>
                          <a:cs typeface="Times New Roman"/>
                        </a:rPr>
                        <a:t>g</a:t>
                      </a:r>
                      <a:r>
                        <a:rPr sz="1100" dirty="0">
                          <a:latin typeface="Times New Roman"/>
                          <a:cs typeface="Times New Roman"/>
                        </a:rPr>
                        <a:t>u</a:t>
                      </a:r>
                      <a:r>
                        <a:rPr sz="1100" spc="35" dirty="0">
                          <a:latin typeface="Times New Roman"/>
                          <a:cs typeface="Times New Roman"/>
                        </a:rPr>
                        <a:t>r</a:t>
                      </a:r>
                      <a:r>
                        <a:rPr sz="1100" dirty="0">
                          <a:latin typeface="Times New Roman"/>
                          <a:cs typeface="Times New Roman"/>
                        </a:rPr>
                        <a:t>e</a:t>
                      </a:r>
                      <a:r>
                        <a:rPr sz="1100" spc="-25" dirty="0">
                          <a:latin typeface="Times New Roman"/>
                          <a:cs typeface="Times New Roman"/>
                        </a:rPr>
                        <a:t> </a:t>
                      </a:r>
                      <a:r>
                        <a:rPr sz="1100" dirty="0">
                          <a:latin typeface="Times New Roman"/>
                          <a:cs typeface="Times New Roman"/>
                        </a:rPr>
                        <a:t>1</a:t>
                      </a:r>
                      <a:r>
                        <a:rPr sz="1100" spc="10" dirty="0">
                          <a:latin typeface="Times New Roman"/>
                          <a:cs typeface="Times New Roman"/>
                        </a:rPr>
                        <a:t> </a:t>
                      </a:r>
                      <a:r>
                        <a:rPr sz="1100" spc="-10" dirty="0">
                          <a:latin typeface="Times New Roman"/>
                          <a:cs typeface="Times New Roman"/>
                        </a:rPr>
                        <a:t>(</a:t>
                      </a:r>
                      <a:r>
                        <a:rPr sz="1100" spc="5" dirty="0">
                          <a:latin typeface="Times New Roman"/>
                          <a:cs typeface="Times New Roman"/>
                        </a:rPr>
                        <a:t>C</a:t>
                      </a:r>
                      <a:r>
                        <a:rPr sz="1100" spc="-25" dirty="0">
                          <a:latin typeface="Times New Roman"/>
                          <a:cs typeface="Times New Roman"/>
                        </a:rPr>
                        <a:t>on</a:t>
                      </a:r>
                      <a:r>
                        <a:rPr sz="1100" spc="25" dirty="0">
                          <a:latin typeface="Times New Roman"/>
                          <a:cs typeface="Times New Roman"/>
                        </a:rPr>
                        <a:t>t</a:t>
                      </a:r>
                      <a:r>
                        <a:rPr sz="1100" spc="5" dirty="0">
                          <a:latin typeface="Times New Roman"/>
                          <a:cs typeface="Times New Roman"/>
                        </a:rPr>
                        <a:t>i</a:t>
                      </a:r>
                      <a:r>
                        <a:rPr sz="1100" spc="-25" dirty="0">
                          <a:latin typeface="Times New Roman"/>
                          <a:cs typeface="Times New Roman"/>
                        </a:rPr>
                        <a:t>n</a:t>
                      </a:r>
                      <a:r>
                        <a:rPr sz="1100" spc="20" dirty="0">
                          <a:latin typeface="Times New Roman"/>
                          <a:cs typeface="Times New Roman"/>
                        </a:rPr>
                        <a:t>u</a:t>
                      </a:r>
                      <a:r>
                        <a:rPr sz="1100" spc="-10" dirty="0">
                          <a:latin typeface="Times New Roman"/>
                          <a:cs typeface="Times New Roman"/>
                        </a:rPr>
                        <a:t>e</a:t>
                      </a:r>
                      <a:r>
                        <a:rPr sz="1100" spc="-25" dirty="0">
                          <a:latin typeface="Times New Roman"/>
                          <a:cs typeface="Times New Roman"/>
                        </a:rPr>
                        <a:t>d)</a:t>
                      </a:r>
                      <a:endParaRPr sz="1100">
                        <a:latin typeface="Times New Roman"/>
                        <a:cs typeface="Times New Roman"/>
                      </a:endParaRPr>
                    </a:p>
                  </a:txBody>
                  <a:tcPr marL="0" marR="0" marT="0" marB="0">
                    <a:lnB w="7365">
                      <a:solidFill>
                        <a:srgbClr val="000000"/>
                      </a:solidFill>
                      <a:prstDash val="solid"/>
                    </a:lnB>
                  </a:tcPr>
                </a:tc>
                <a:tc hMerge="1">
                  <a:txBody>
                    <a:bodyPr/>
                    <a:lstStyle/>
                    <a:p>
                      <a:endParaRPr/>
                    </a:p>
                  </a:txBody>
                  <a:tcPr marL="0" marR="0" marT="0" marB="0"/>
                </a:tc>
                <a:tc hMerge="1">
                  <a:txBody>
                    <a:bodyPr/>
                    <a:lstStyle/>
                    <a:p>
                      <a:endParaRPr/>
                    </a:p>
                  </a:txBody>
                  <a:tcPr marL="0" marR="0" marT="0" marB="0"/>
                </a:tc>
              </a:tr>
              <a:tr h="451104">
                <a:tc>
                  <a:txBody>
                    <a:bodyPr/>
                    <a:lstStyle/>
                    <a:p>
                      <a:pPr marR="20320" algn="ctr">
                        <a:lnSpc>
                          <a:spcPts val="1165"/>
                        </a:lnSpc>
                      </a:pPr>
                      <a:r>
                        <a:rPr sz="1000" b="1" spc="-10" dirty="0">
                          <a:latin typeface="Times New Roman"/>
                          <a:cs typeface="Times New Roman"/>
                        </a:rPr>
                        <a:t>C</a:t>
                      </a:r>
                      <a:r>
                        <a:rPr sz="1000" b="1" spc="-35" dirty="0">
                          <a:latin typeface="Times New Roman"/>
                          <a:cs typeface="Times New Roman"/>
                        </a:rPr>
                        <a:t>u</a:t>
                      </a:r>
                      <a:r>
                        <a:rPr sz="1000" b="1" spc="5" dirty="0">
                          <a:latin typeface="Times New Roman"/>
                          <a:cs typeface="Times New Roman"/>
                        </a:rPr>
                        <a:t>l</a:t>
                      </a:r>
                      <a:r>
                        <a:rPr sz="1000" b="1" spc="20" dirty="0">
                          <a:latin typeface="Times New Roman"/>
                          <a:cs typeface="Times New Roman"/>
                        </a:rPr>
                        <a:t>t</a:t>
                      </a:r>
                      <a:r>
                        <a:rPr sz="1000" b="1" spc="-35" dirty="0">
                          <a:latin typeface="Times New Roman"/>
                          <a:cs typeface="Times New Roman"/>
                        </a:rPr>
                        <a:t>u</a:t>
                      </a:r>
                      <a:r>
                        <a:rPr sz="1000" b="1" spc="5" dirty="0">
                          <a:latin typeface="Times New Roman"/>
                          <a:cs typeface="Times New Roman"/>
                        </a:rPr>
                        <a:t>r</a:t>
                      </a:r>
                      <a:r>
                        <a:rPr sz="1000" b="1" dirty="0">
                          <a:latin typeface="Times New Roman"/>
                          <a:cs typeface="Times New Roman"/>
                        </a:rPr>
                        <a:t>a</a:t>
                      </a:r>
                      <a:r>
                        <a:rPr sz="1000" b="1" spc="5" dirty="0">
                          <a:latin typeface="Times New Roman"/>
                          <a:cs typeface="Times New Roman"/>
                        </a:rPr>
                        <a:t>ll</a:t>
                      </a:r>
                      <a:r>
                        <a:rPr sz="1000" b="1" dirty="0">
                          <a:latin typeface="Times New Roman"/>
                          <a:cs typeface="Times New Roman"/>
                        </a:rPr>
                        <a:t>y</a:t>
                      </a:r>
                      <a:r>
                        <a:rPr sz="1000" b="1" spc="10" dirty="0">
                          <a:latin typeface="Times New Roman"/>
                          <a:cs typeface="Times New Roman"/>
                        </a:rPr>
                        <a:t> </a:t>
                      </a:r>
                      <a:r>
                        <a:rPr sz="1000" b="1" spc="-35" dirty="0">
                          <a:latin typeface="Times New Roman"/>
                          <a:cs typeface="Times New Roman"/>
                        </a:rPr>
                        <a:t>R</a:t>
                      </a:r>
                      <a:r>
                        <a:rPr sz="1000" b="1" spc="5" dirty="0">
                          <a:latin typeface="Times New Roman"/>
                          <a:cs typeface="Times New Roman"/>
                        </a:rPr>
                        <a:t>e</a:t>
                      </a:r>
                      <a:r>
                        <a:rPr sz="1000" b="1" spc="-10" dirty="0">
                          <a:latin typeface="Times New Roman"/>
                          <a:cs typeface="Times New Roman"/>
                        </a:rPr>
                        <a:t>sp</a:t>
                      </a:r>
                      <a:r>
                        <a:rPr sz="1000" b="1" spc="-25" dirty="0">
                          <a:latin typeface="Times New Roman"/>
                          <a:cs typeface="Times New Roman"/>
                        </a:rPr>
                        <a:t>o</a:t>
                      </a:r>
                      <a:r>
                        <a:rPr sz="1000" b="1" spc="-10" dirty="0">
                          <a:latin typeface="Times New Roman"/>
                          <a:cs typeface="Times New Roman"/>
                        </a:rPr>
                        <a:t>ns</a:t>
                      </a:r>
                      <a:r>
                        <a:rPr sz="1000" b="1" spc="5" dirty="0">
                          <a:latin typeface="Times New Roman"/>
                          <a:cs typeface="Times New Roman"/>
                        </a:rPr>
                        <a:t>i</a:t>
                      </a:r>
                      <a:r>
                        <a:rPr sz="1000" b="1" spc="-25" dirty="0">
                          <a:latin typeface="Times New Roman"/>
                          <a:cs typeface="Times New Roman"/>
                        </a:rPr>
                        <a:t>v</a:t>
                      </a:r>
                      <a:r>
                        <a:rPr sz="1000" b="1" dirty="0">
                          <a:latin typeface="Times New Roman"/>
                          <a:cs typeface="Times New Roman"/>
                        </a:rPr>
                        <a:t>e</a:t>
                      </a:r>
                      <a:r>
                        <a:rPr sz="1000" b="1" spc="20" dirty="0">
                          <a:latin typeface="Times New Roman"/>
                          <a:cs typeface="Times New Roman"/>
                        </a:rPr>
                        <a:t> </a:t>
                      </a:r>
                      <a:r>
                        <a:rPr sz="1000" b="1" dirty="0">
                          <a:latin typeface="Times New Roman"/>
                          <a:cs typeface="Times New Roman"/>
                        </a:rPr>
                        <a:t>T</a:t>
                      </a:r>
                      <a:r>
                        <a:rPr sz="1000" b="1" spc="5" dirty="0">
                          <a:latin typeface="Times New Roman"/>
                          <a:cs typeface="Times New Roman"/>
                        </a:rPr>
                        <a:t>e</a:t>
                      </a:r>
                      <a:r>
                        <a:rPr sz="1000" b="1" dirty="0">
                          <a:latin typeface="Times New Roman"/>
                          <a:cs typeface="Times New Roman"/>
                        </a:rPr>
                        <a:t>a</a:t>
                      </a:r>
                      <a:r>
                        <a:rPr sz="1000" b="1" spc="5" dirty="0">
                          <a:latin typeface="Times New Roman"/>
                          <a:cs typeface="Times New Roman"/>
                        </a:rPr>
                        <a:t>c</a:t>
                      </a:r>
                      <a:r>
                        <a:rPr sz="1000" b="1" spc="-35" dirty="0">
                          <a:latin typeface="Times New Roman"/>
                          <a:cs typeface="Times New Roman"/>
                        </a:rPr>
                        <a:t>h</a:t>
                      </a:r>
                      <a:r>
                        <a:rPr sz="1000" b="1" spc="5" dirty="0">
                          <a:latin typeface="Times New Roman"/>
                          <a:cs typeface="Times New Roman"/>
                        </a:rPr>
                        <a:t>i</a:t>
                      </a:r>
                      <a:r>
                        <a:rPr sz="1000" b="1" spc="-10" dirty="0">
                          <a:latin typeface="Times New Roman"/>
                          <a:cs typeface="Times New Roman"/>
                        </a:rPr>
                        <a:t>ng</a:t>
                      </a:r>
                      <a:endParaRPr sz="1000">
                        <a:latin typeface="Times New Roman"/>
                        <a:cs typeface="Times New Roman"/>
                      </a:endParaRPr>
                    </a:p>
                    <a:p>
                      <a:pPr marR="19685" algn="ctr">
                        <a:lnSpc>
                          <a:spcPts val="1165"/>
                        </a:lnSpc>
                      </a:pPr>
                      <a:r>
                        <a:rPr sz="1000" dirty="0">
                          <a:latin typeface="Times New Roman"/>
                          <a:cs typeface="Times New Roman"/>
                        </a:rPr>
                        <a:t>(</a:t>
                      </a:r>
                      <a:r>
                        <a:rPr sz="1000" spc="-10" dirty="0">
                          <a:latin typeface="Times New Roman"/>
                          <a:cs typeface="Times New Roman"/>
                        </a:rPr>
                        <a:t>G</a:t>
                      </a:r>
                      <a:r>
                        <a:rPr sz="1000" spc="5" dirty="0">
                          <a:latin typeface="Times New Roman"/>
                          <a:cs typeface="Times New Roman"/>
                        </a:rPr>
                        <a:t>a</a:t>
                      </a:r>
                      <a:r>
                        <a:rPr sz="1000" spc="-50" dirty="0">
                          <a:latin typeface="Times New Roman"/>
                          <a:cs typeface="Times New Roman"/>
                        </a:rPr>
                        <a:t>y</a:t>
                      </a:r>
                      <a:r>
                        <a:rPr sz="1000" dirty="0">
                          <a:latin typeface="Times New Roman"/>
                          <a:cs typeface="Times New Roman"/>
                        </a:rPr>
                        <a:t>,</a:t>
                      </a:r>
                      <a:r>
                        <a:rPr sz="1000" spc="25" dirty="0">
                          <a:latin typeface="Times New Roman"/>
                          <a:cs typeface="Times New Roman"/>
                        </a:rPr>
                        <a:t> </a:t>
                      </a:r>
                      <a:r>
                        <a:rPr sz="1000" dirty="0">
                          <a:latin typeface="Times New Roman"/>
                          <a:cs typeface="Times New Roman"/>
                        </a:rPr>
                        <a:t>2010)</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R="24130" algn="ctr">
                        <a:lnSpc>
                          <a:spcPct val="100000"/>
                        </a:lnSpc>
                      </a:pPr>
                      <a:r>
                        <a:rPr sz="1000" b="1" dirty="0">
                          <a:latin typeface="Times New Roman"/>
                          <a:cs typeface="Times New Roman"/>
                        </a:rPr>
                        <a:t>E</a:t>
                      </a:r>
                      <a:r>
                        <a:rPr sz="1000" b="1" spc="-25" dirty="0">
                          <a:latin typeface="Times New Roman"/>
                          <a:cs typeface="Times New Roman"/>
                        </a:rPr>
                        <a:t>x</a:t>
                      </a:r>
                      <a:r>
                        <a:rPr sz="1000" b="1" spc="-10" dirty="0">
                          <a:latin typeface="Times New Roman"/>
                          <a:cs typeface="Times New Roman"/>
                        </a:rPr>
                        <a:t>p</a:t>
                      </a:r>
                      <a:r>
                        <a:rPr sz="1000" b="1" spc="5" dirty="0">
                          <a:latin typeface="Times New Roman"/>
                          <a:cs typeface="Times New Roman"/>
                        </a:rPr>
                        <a:t>l</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at</a:t>
                      </a:r>
                      <a:r>
                        <a:rPr sz="1000" b="1" spc="5" dirty="0">
                          <a:latin typeface="Times New Roman"/>
                          <a:cs typeface="Times New Roman"/>
                        </a:rPr>
                        <a:t>i</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R="19050" algn="ctr">
                        <a:lnSpc>
                          <a:spcPts val="1165"/>
                        </a:lnSpc>
                      </a:pPr>
                      <a:r>
                        <a:rPr sz="1000" b="1" dirty="0">
                          <a:latin typeface="Times New Roman"/>
                          <a:cs typeface="Times New Roman"/>
                        </a:rPr>
                        <a:t>T</a:t>
                      </a:r>
                      <a:r>
                        <a:rPr sz="1000" b="1" spc="5" dirty="0">
                          <a:latin typeface="Times New Roman"/>
                          <a:cs typeface="Times New Roman"/>
                        </a:rPr>
                        <a:t>r</a:t>
                      </a:r>
                      <a:r>
                        <a:rPr sz="1000" b="1" dirty="0">
                          <a:latin typeface="Times New Roman"/>
                          <a:cs typeface="Times New Roman"/>
                        </a:rPr>
                        <a:t>a</a:t>
                      </a:r>
                      <a:r>
                        <a:rPr sz="1000" b="1" spc="-10" dirty="0">
                          <a:latin typeface="Times New Roman"/>
                          <a:cs typeface="Times New Roman"/>
                        </a:rPr>
                        <a:t>ns</a:t>
                      </a:r>
                      <a:r>
                        <a:rPr sz="1000" b="1" spc="5" dirty="0">
                          <a:latin typeface="Times New Roman"/>
                          <a:cs typeface="Times New Roman"/>
                        </a:rPr>
                        <a:t>l</a:t>
                      </a:r>
                      <a:r>
                        <a:rPr sz="1000" b="1" dirty="0">
                          <a:latin typeface="Times New Roman"/>
                          <a:cs typeface="Times New Roman"/>
                        </a:rPr>
                        <a:t>a</a:t>
                      </a:r>
                      <a:r>
                        <a:rPr sz="1000" b="1" spc="-25" dirty="0">
                          <a:latin typeface="Times New Roman"/>
                          <a:cs typeface="Times New Roman"/>
                        </a:rPr>
                        <a:t>t</a:t>
                      </a:r>
                      <a:r>
                        <a:rPr sz="1000" b="1" spc="5" dirty="0">
                          <a:latin typeface="Times New Roman"/>
                          <a:cs typeface="Times New Roman"/>
                        </a:rPr>
                        <a:t>i</a:t>
                      </a:r>
                      <a:r>
                        <a:rPr sz="1000" b="1" spc="-25" dirty="0">
                          <a:latin typeface="Times New Roman"/>
                          <a:cs typeface="Times New Roman"/>
                        </a:rPr>
                        <a:t>o</a:t>
                      </a:r>
                      <a:r>
                        <a:rPr sz="1000" b="1" dirty="0">
                          <a:latin typeface="Times New Roman"/>
                          <a:cs typeface="Times New Roman"/>
                        </a:rPr>
                        <a:t>n</a:t>
                      </a:r>
                      <a:r>
                        <a:rPr sz="1000" b="1" spc="5" dirty="0">
                          <a:latin typeface="Times New Roman"/>
                          <a:cs typeface="Times New Roman"/>
                        </a:rPr>
                        <a:t> </a:t>
                      </a:r>
                      <a:r>
                        <a:rPr sz="1000" b="1" dirty="0">
                          <a:latin typeface="Times New Roman"/>
                          <a:cs typeface="Times New Roman"/>
                        </a:rPr>
                        <a:t>to</a:t>
                      </a:r>
                      <a:r>
                        <a:rPr sz="1000" b="1" spc="-15" dirty="0">
                          <a:latin typeface="Times New Roman"/>
                          <a:cs typeface="Times New Roman"/>
                        </a:rPr>
                        <a:t> </a:t>
                      </a:r>
                      <a:r>
                        <a:rPr sz="1000" b="1" spc="-10" dirty="0">
                          <a:latin typeface="Times New Roman"/>
                          <a:cs typeface="Times New Roman"/>
                        </a:rPr>
                        <a:t>A</a:t>
                      </a:r>
                      <a:r>
                        <a:rPr sz="1000" b="1" dirty="0">
                          <a:latin typeface="Times New Roman"/>
                          <a:cs typeface="Times New Roman"/>
                        </a:rPr>
                        <a:t>f</a:t>
                      </a:r>
                      <a:r>
                        <a:rPr sz="1000" b="1" spc="5" dirty="0">
                          <a:latin typeface="Times New Roman"/>
                          <a:cs typeface="Times New Roman"/>
                        </a:rPr>
                        <a:t>r</a:t>
                      </a:r>
                      <a:r>
                        <a:rPr sz="1000" b="1" spc="-20" dirty="0">
                          <a:latin typeface="Times New Roman"/>
                          <a:cs typeface="Times New Roman"/>
                        </a:rPr>
                        <a:t>i</a:t>
                      </a:r>
                      <a:r>
                        <a:rPr sz="1000" b="1" spc="5" dirty="0">
                          <a:latin typeface="Times New Roman"/>
                          <a:cs typeface="Times New Roman"/>
                        </a:rPr>
                        <a:t>c</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a:t>
                      </a:r>
                      <a:r>
                        <a:rPr sz="1000" b="1" spc="-10" dirty="0">
                          <a:latin typeface="Times New Roman"/>
                          <a:cs typeface="Times New Roman"/>
                        </a:rPr>
                        <a:t> </a:t>
                      </a:r>
                      <a:r>
                        <a:rPr sz="1000" b="1" spc="5" dirty="0">
                          <a:latin typeface="Times New Roman"/>
                          <a:cs typeface="Times New Roman"/>
                        </a:rPr>
                        <a:t>M</a:t>
                      </a:r>
                      <a:r>
                        <a:rPr sz="1000" b="1" dirty="0">
                          <a:latin typeface="Times New Roman"/>
                          <a:cs typeface="Times New Roman"/>
                        </a:rPr>
                        <a:t>at</a:t>
                      </a:r>
                      <a:r>
                        <a:rPr sz="1000" b="1" spc="-35" dirty="0">
                          <a:latin typeface="Times New Roman"/>
                          <a:cs typeface="Times New Roman"/>
                        </a:rPr>
                        <a:t>h</a:t>
                      </a:r>
                      <a:r>
                        <a:rPr sz="1000" b="1" spc="5" dirty="0">
                          <a:latin typeface="Times New Roman"/>
                          <a:cs typeface="Times New Roman"/>
                        </a:rPr>
                        <a:t>e</a:t>
                      </a:r>
                      <a:r>
                        <a:rPr sz="1000" b="1" spc="-25" dirty="0">
                          <a:latin typeface="Times New Roman"/>
                          <a:cs typeface="Times New Roman"/>
                        </a:rPr>
                        <a:t>m</a:t>
                      </a:r>
                      <a:r>
                        <a:rPr sz="1000" b="1" dirty="0">
                          <a:latin typeface="Times New Roman"/>
                          <a:cs typeface="Times New Roman"/>
                        </a:rPr>
                        <a:t>at</a:t>
                      </a:r>
                      <a:r>
                        <a:rPr sz="1000" b="1" spc="5" dirty="0">
                          <a:latin typeface="Times New Roman"/>
                          <a:cs typeface="Times New Roman"/>
                        </a:rPr>
                        <a:t>ic</a:t>
                      </a:r>
                      <a:r>
                        <a:rPr sz="1000" b="1" dirty="0">
                          <a:latin typeface="Times New Roman"/>
                          <a:cs typeface="Times New Roman"/>
                        </a:rPr>
                        <a:t>s</a:t>
                      </a:r>
                      <a:endParaRPr sz="1000">
                        <a:latin typeface="Times New Roman"/>
                        <a:cs typeface="Times New Roman"/>
                      </a:endParaRPr>
                    </a:p>
                    <a:p>
                      <a:pPr marR="22225" algn="ctr">
                        <a:lnSpc>
                          <a:spcPts val="1165"/>
                        </a:lnSpc>
                      </a:pPr>
                      <a:r>
                        <a:rPr sz="1000" dirty="0">
                          <a:latin typeface="Times New Roman"/>
                          <a:cs typeface="Times New Roman"/>
                        </a:rPr>
                        <a:t>(</a:t>
                      </a:r>
                      <a:r>
                        <a:rPr sz="1000" spc="-10" dirty="0">
                          <a:latin typeface="Times New Roman"/>
                          <a:cs typeface="Times New Roman"/>
                        </a:rPr>
                        <a:t>J</a:t>
                      </a:r>
                      <a:r>
                        <a:rPr sz="1000" spc="-20" dirty="0">
                          <a:latin typeface="Times New Roman"/>
                          <a:cs typeface="Times New Roman"/>
                        </a:rPr>
                        <a:t>e</a:t>
                      </a:r>
                      <a:r>
                        <a:rPr sz="1000" spc="5" dirty="0">
                          <a:latin typeface="Times New Roman"/>
                          <a:cs typeface="Times New Roman"/>
                        </a:rPr>
                        <a:t>tt</a:t>
                      </a:r>
                      <a:r>
                        <a:rPr sz="1000" dirty="0">
                          <a:latin typeface="Times New Roman"/>
                          <a:cs typeface="Times New Roman"/>
                        </a:rPr>
                        <a:t>, 2013)</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r h="1834896">
                <a:tc>
                  <a:txBody>
                    <a:bodyPr/>
                    <a:lstStyle/>
                    <a:p>
                      <a:pPr marL="294640" marR="80645" indent="-228600" algn="just">
                        <a:lnSpc>
                          <a:spcPct val="91500"/>
                        </a:lnSpc>
                      </a:pPr>
                      <a:r>
                        <a:rPr sz="1000" dirty="0">
                          <a:latin typeface="Times New Roman"/>
                          <a:cs typeface="Times New Roman"/>
                        </a:rPr>
                        <a:t>4.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8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114"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5" dirty="0">
                          <a:latin typeface="Times New Roman"/>
                          <a:cs typeface="Times New Roman"/>
                        </a:rPr>
                        <a:t> </a:t>
                      </a:r>
                      <a:r>
                        <a:rPr sz="1000" spc="5" dirty="0">
                          <a:latin typeface="Times New Roman"/>
                          <a:cs typeface="Times New Roman"/>
                        </a:rPr>
                        <a:t>is </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po</a:t>
                      </a:r>
                      <a:r>
                        <a:rPr sz="1000" spc="-35"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90" dirty="0">
                          <a:latin typeface="Times New Roman"/>
                          <a:cs typeface="Times New Roman"/>
                        </a:rPr>
                        <a:t> </a:t>
                      </a:r>
                      <a:r>
                        <a:rPr sz="1000" spc="-25" dirty="0">
                          <a:latin typeface="Times New Roman"/>
                          <a:cs typeface="Times New Roman"/>
                        </a:rPr>
                        <a:t>I</a:t>
                      </a:r>
                      <a:r>
                        <a:rPr sz="1000" dirty="0">
                          <a:latin typeface="Times New Roman"/>
                          <a:cs typeface="Times New Roman"/>
                        </a:rPr>
                        <a:t>t    </a:t>
                      </a:r>
                      <a:r>
                        <a:rPr sz="1000" spc="-70" dirty="0">
                          <a:latin typeface="Times New Roman"/>
                          <a:cs typeface="Times New Roman"/>
                        </a:rPr>
                        <a:t> </a:t>
                      </a:r>
                      <a:r>
                        <a:rPr sz="1000" spc="-20" dirty="0">
                          <a:latin typeface="Times New Roman"/>
                          <a:cs typeface="Times New Roman"/>
                        </a:rPr>
                        <a:t>em</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9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85" dirty="0">
                          <a:latin typeface="Times New Roman"/>
                          <a:cs typeface="Times New Roman"/>
                        </a:rPr>
                        <a:t> </a:t>
                      </a:r>
                      <a:r>
                        <a:rPr sz="1000" spc="-25" dirty="0">
                          <a:latin typeface="Times New Roman"/>
                          <a:cs typeface="Times New Roman"/>
                        </a:rPr>
                        <a:t>b</a:t>
                      </a:r>
                      <a:r>
                        <a:rPr sz="1000" spc="-20" dirty="0">
                          <a:latin typeface="Times New Roman"/>
                          <a:cs typeface="Times New Roman"/>
                        </a:rPr>
                        <a:t>e</a:t>
                      </a:r>
                      <a:r>
                        <a:rPr sz="1000" spc="5"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e     </a:t>
                      </a:r>
                      <a:r>
                        <a:rPr sz="1000" spc="-80" dirty="0">
                          <a:latin typeface="Times New Roman"/>
                          <a:cs typeface="Times New Roman"/>
                        </a:rPr>
                        <a:t> </a:t>
                      </a:r>
                      <a:r>
                        <a:rPr sz="1000" spc="5" dirty="0">
                          <a:latin typeface="Times New Roman"/>
                          <a:cs typeface="Times New Roman"/>
                        </a:rPr>
                        <a:t>m</a:t>
                      </a:r>
                      <a:r>
                        <a:rPr sz="1000" spc="-50" dirty="0">
                          <a:latin typeface="Times New Roman"/>
                          <a:cs typeface="Times New Roman"/>
                        </a:rPr>
                        <a:t>o</a:t>
                      </a:r>
                      <a:r>
                        <a:rPr sz="1000" spc="20" dirty="0">
                          <a:latin typeface="Times New Roman"/>
                          <a:cs typeface="Times New Roman"/>
                        </a:rPr>
                        <a:t>r</a:t>
                      </a:r>
                      <a:r>
                        <a:rPr sz="1000" dirty="0">
                          <a:latin typeface="Times New Roman"/>
                          <a:cs typeface="Times New Roman"/>
                        </a:rPr>
                        <a:t>e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c</a:t>
                      </a:r>
                      <a:r>
                        <a:rPr sz="1000" spc="-20" dirty="0">
                          <a:latin typeface="Times New Roman"/>
                          <a:cs typeface="Times New Roman"/>
                        </a:rPr>
                        <a:t>e</a:t>
                      </a:r>
                      <a:r>
                        <a:rPr sz="1000" spc="-10" dirty="0">
                          <a:latin typeface="Times New Roman"/>
                          <a:cs typeface="Times New Roman"/>
                        </a:rPr>
                        <a:t>s</a:t>
                      </a:r>
                      <a:r>
                        <a:rPr sz="1000" spc="15" dirty="0">
                          <a:latin typeface="Times New Roman"/>
                          <a:cs typeface="Times New Roman"/>
                        </a:rPr>
                        <a:t>s</a:t>
                      </a:r>
                      <a:r>
                        <a:rPr sz="1000" spc="-25" dirty="0">
                          <a:latin typeface="Times New Roman"/>
                          <a:cs typeface="Times New Roman"/>
                        </a:rPr>
                        <a:t>f</a:t>
                      </a:r>
                      <a:r>
                        <a:rPr sz="1000" dirty="0">
                          <a:latin typeface="Times New Roman"/>
                          <a:cs typeface="Times New Roman"/>
                        </a:rPr>
                        <a:t>ul  </a:t>
                      </a:r>
                      <a:r>
                        <a:rPr sz="1000" spc="-50"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9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80" dirty="0">
                          <a:latin typeface="Times New Roman"/>
                          <a:cs typeface="Times New Roman"/>
                        </a:rPr>
                        <a:t> </a:t>
                      </a:r>
                      <a:r>
                        <a:rPr sz="1000" dirty="0">
                          <a:latin typeface="Times New Roman"/>
                          <a:cs typeface="Times New Roman"/>
                        </a:rPr>
                        <a:t>hu</a:t>
                      </a:r>
                      <a:r>
                        <a:rPr sz="1000" spc="-20" dirty="0">
                          <a:latin typeface="Times New Roman"/>
                          <a:cs typeface="Times New Roman"/>
                        </a:rPr>
                        <a:t>ma</a:t>
                      </a:r>
                      <a:r>
                        <a:rPr sz="1000" dirty="0">
                          <a:latin typeface="Times New Roman"/>
                          <a:cs typeface="Times New Roman"/>
                        </a:rPr>
                        <a:t>n </a:t>
                      </a:r>
                      <a:r>
                        <a:rPr sz="1000" spc="-25" dirty="0">
                          <a:latin typeface="Times New Roman"/>
                          <a:cs typeface="Times New Roman"/>
                        </a:rPr>
                        <a:t>b</a:t>
                      </a:r>
                      <a:r>
                        <a:rPr sz="1000" spc="-20" dirty="0">
                          <a:latin typeface="Times New Roman"/>
                          <a:cs typeface="Times New Roman"/>
                        </a:rPr>
                        <a:t>e</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gs</a:t>
                      </a:r>
                      <a:r>
                        <a:rPr sz="1000" spc="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10" dirty="0">
                          <a:latin typeface="Times New Roman"/>
                          <a:cs typeface="Times New Roman"/>
                        </a:rPr>
                        <a:t> </a:t>
                      </a:r>
                      <a:r>
                        <a:rPr sz="1000" spc="-10" dirty="0">
                          <a:latin typeface="Times New Roman"/>
                          <a:cs typeface="Times New Roman"/>
                        </a:rPr>
                        <a:t>s</a:t>
                      </a:r>
                      <a:r>
                        <a:rPr sz="1000" spc="-25" dirty="0">
                          <a:latin typeface="Times New Roman"/>
                          <a:cs typeface="Times New Roman"/>
                        </a:rPr>
                        <a:t>o</a:t>
                      </a:r>
                      <a:r>
                        <a:rPr sz="1000" spc="-20" dirty="0">
                          <a:latin typeface="Times New Roman"/>
                          <a:cs typeface="Times New Roman"/>
                        </a:rPr>
                        <a:t>c</a:t>
                      </a:r>
                      <a:r>
                        <a:rPr sz="1000" spc="5" dirty="0">
                          <a:latin typeface="Times New Roman"/>
                          <a:cs typeface="Times New Roman"/>
                        </a:rPr>
                        <a:t>i</a:t>
                      </a:r>
                      <a:r>
                        <a:rPr sz="1000" spc="-20" dirty="0">
                          <a:latin typeface="Times New Roman"/>
                          <a:cs typeface="Times New Roman"/>
                        </a:rPr>
                        <a:t>e</a:t>
                      </a:r>
                      <a:r>
                        <a:rPr sz="1000" spc="30" dirty="0">
                          <a:latin typeface="Times New Roman"/>
                          <a:cs typeface="Times New Roman"/>
                        </a:rPr>
                        <a:t>t</a:t>
                      </a:r>
                      <a:r>
                        <a:rPr sz="1000" spc="-50" dirty="0">
                          <a:latin typeface="Times New Roman"/>
                          <a:cs typeface="Times New Roman"/>
                        </a:rPr>
                        <a:t>y</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81915" algn="just">
                        <a:lnSpc>
                          <a:spcPct val="9130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80" dirty="0">
                          <a:latin typeface="Times New Roman"/>
                          <a:cs typeface="Times New Roman"/>
                        </a:rPr>
                        <a:t> </a:t>
                      </a:r>
                      <a:r>
                        <a:rPr sz="1000" i="1" spc="-1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pon</a:t>
                      </a:r>
                      <a:r>
                        <a:rPr sz="1000" i="1" spc="-10" dirty="0">
                          <a:latin typeface="Times New Roman"/>
                          <a:cs typeface="Times New Roman"/>
                        </a:rPr>
                        <a:t>s</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60" dirty="0">
                          <a:latin typeface="Times New Roman"/>
                          <a:cs typeface="Times New Roman"/>
                        </a:rPr>
                        <a:t> </a:t>
                      </a:r>
                      <a:r>
                        <a:rPr sz="1000" i="1" spc="5" dirty="0">
                          <a:latin typeface="Times New Roman"/>
                          <a:cs typeface="Times New Roman"/>
                        </a:rPr>
                        <a:t>te</a:t>
                      </a:r>
                      <a:r>
                        <a:rPr sz="1000" i="1" spc="-25" dirty="0">
                          <a:latin typeface="Times New Roman"/>
                          <a:cs typeface="Times New Roman"/>
                        </a:rPr>
                        <a:t>a</a:t>
                      </a:r>
                      <a:r>
                        <a:rPr sz="1000" i="1" spc="5" dirty="0">
                          <a:latin typeface="Times New Roman"/>
                          <a:cs typeface="Times New Roman"/>
                        </a:rPr>
                        <a:t>c</a:t>
                      </a:r>
                      <a:r>
                        <a:rPr sz="1000" i="1"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s </a:t>
                      </a:r>
                      <a:r>
                        <a:rPr sz="1000" i="1" spc="65" dirty="0">
                          <a:latin typeface="Times New Roman"/>
                          <a:cs typeface="Times New Roman"/>
                        </a:rPr>
                        <a:t> </a:t>
                      </a:r>
                      <a:r>
                        <a:rPr sz="1000" i="1" spc="5" dirty="0">
                          <a:latin typeface="Times New Roman"/>
                          <a:cs typeface="Times New Roman"/>
                        </a:rPr>
                        <a:t>e</a:t>
                      </a:r>
                      <a:r>
                        <a:rPr sz="1000" i="1" spc="-10" dirty="0">
                          <a:latin typeface="Times New Roman"/>
                          <a:cs typeface="Times New Roman"/>
                        </a:rPr>
                        <a:t>m</a:t>
                      </a:r>
                      <a:r>
                        <a:rPr sz="1000" i="1" spc="-25" dirty="0">
                          <a:latin typeface="Times New Roman"/>
                          <a:cs typeface="Times New Roman"/>
                        </a:rPr>
                        <a:t>p</a:t>
                      </a:r>
                      <a:r>
                        <a:rPr sz="1000" i="1" dirty="0">
                          <a:latin typeface="Times New Roman"/>
                          <a:cs typeface="Times New Roman"/>
                        </a:rPr>
                        <a:t>o</a:t>
                      </a:r>
                      <a:r>
                        <a:rPr sz="1000" i="1" spc="-50" dirty="0">
                          <a:latin typeface="Times New Roman"/>
                          <a:cs typeface="Times New Roman"/>
                        </a:rPr>
                        <a:t>w</a:t>
                      </a:r>
                      <a:r>
                        <a:rPr sz="1000" i="1" spc="5" dirty="0">
                          <a:latin typeface="Times New Roman"/>
                          <a:cs typeface="Times New Roman"/>
                        </a:rPr>
                        <a:t>e</a:t>
                      </a:r>
                      <a:r>
                        <a:rPr sz="1000" i="1" dirty="0">
                          <a:latin typeface="Times New Roman"/>
                          <a:cs typeface="Times New Roman"/>
                        </a:rPr>
                        <a:t>r </a:t>
                      </a:r>
                      <a:r>
                        <a:rPr sz="1000" i="1" spc="90" dirty="0">
                          <a:latin typeface="Times New Roman"/>
                          <a:cs typeface="Times New Roman"/>
                        </a:rPr>
                        <a:t> </a:t>
                      </a:r>
                      <a:r>
                        <a:rPr sz="1000" i="1" spc="5" dirty="0">
                          <a:latin typeface="Times New Roman"/>
                          <a:cs typeface="Times New Roman"/>
                        </a:rPr>
                        <a:t>t</a:t>
                      </a:r>
                      <a:r>
                        <a:rPr sz="1000" i="1"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ms</a:t>
                      </a:r>
                      <a:r>
                        <a:rPr sz="1000" i="1" spc="-20" dirty="0">
                          <a:latin typeface="Times New Roman"/>
                          <a:cs typeface="Times New Roman"/>
                        </a:rPr>
                        <a:t>e</a:t>
                      </a:r>
                      <a:r>
                        <a:rPr sz="1000" i="1" spc="5" dirty="0">
                          <a:latin typeface="Times New Roman"/>
                          <a:cs typeface="Times New Roman"/>
                        </a:rPr>
                        <a:t>l</a:t>
                      </a:r>
                      <a:r>
                        <a:rPr sz="1000" i="1" spc="-20" dirty="0">
                          <a:latin typeface="Times New Roman"/>
                          <a:cs typeface="Times New Roman"/>
                        </a:rPr>
                        <a:t>v</a:t>
                      </a:r>
                      <a:r>
                        <a:rPr sz="1000" i="1" spc="5" dirty="0">
                          <a:latin typeface="Times New Roman"/>
                          <a:cs typeface="Times New Roman"/>
                        </a:rPr>
                        <a:t>e</a:t>
                      </a:r>
                      <a:r>
                        <a:rPr sz="1000" i="1" dirty="0">
                          <a:latin typeface="Times New Roman"/>
                          <a:cs typeface="Times New Roman"/>
                        </a:rPr>
                        <a:t>s and</a:t>
                      </a:r>
                      <a:r>
                        <a:rPr sz="1000" i="1" spc="60" dirty="0">
                          <a:latin typeface="Times New Roman"/>
                          <a:cs typeface="Times New Roman"/>
                        </a:rPr>
                        <a:t> </a:t>
                      </a:r>
                      <a:r>
                        <a:rPr sz="1000" i="1" spc="5" dirty="0">
                          <a:latin typeface="Times New Roman"/>
                          <a:cs typeface="Times New Roman"/>
                        </a:rPr>
                        <a:t>t</a:t>
                      </a:r>
                      <a:r>
                        <a:rPr sz="1000" i="1" dirty="0">
                          <a:latin typeface="Times New Roman"/>
                          <a:cs typeface="Times New Roman"/>
                        </a:rPr>
                        <a:t>hus</a:t>
                      </a:r>
                      <a:r>
                        <a:rPr sz="1000" i="1" spc="50" dirty="0">
                          <a:latin typeface="Times New Roman"/>
                          <a:cs typeface="Times New Roman"/>
                        </a:rPr>
                        <a:t> </a:t>
                      </a:r>
                      <a:r>
                        <a:rPr sz="1000" i="1" spc="-10" dirty="0">
                          <a:latin typeface="Times New Roman"/>
                          <a:cs typeface="Times New Roman"/>
                        </a:rPr>
                        <a:t>s</a:t>
                      </a:r>
                      <a:r>
                        <a:rPr sz="1000" i="1" spc="-20" dirty="0">
                          <a:latin typeface="Times New Roman"/>
                          <a:cs typeface="Times New Roman"/>
                        </a:rPr>
                        <a:t>e</a:t>
                      </a:r>
                      <a:r>
                        <a:rPr sz="1000" i="1" spc="5" dirty="0">
                          <a:latin typeface="Times New Roman"/>
                          <a:cs typeface="Times New Roman"/>
                        </a:rPr>
                        <a:t>e</a:t>
                      </a:r>
                      <a:r>
                        <a:rPr sz="1000" i="1" dirty="0">
                          <a:latin typeface="Times New Roman"/>
                          <a:cs typeface="Times New Roman"/>
                        </a:rPr>
                        <a:t>k</a:t>
                      </a:r>
                      <a:r>
                        <a:rPr sz="1000" i="1" spc="70" dirty="0">
                          <a:latin typeface="Times New Roman"/>
                          <a:cs typeface="Times New Roman"/>
                        </a:rPr>
                        <a:t> </a:t>
                      </a:r>
                      <a:r>
                        <a:rPr sz="1000" i="1" spc="-20" dirty="0">
                          <a:latin typeface="Times New Roman"/>
                          <a:cs typeface="Times New Roman"/>
                        </a:rPr>
                        <a:t>t</a:t>
                      </a:r>
                      <a:r>
                        <a:rPr sz="1000" i="1" dirty="0">
                          <a:latin typeface="Times New Roman"/>
                          <a:cs typeface="Times New Roman"/>
                        </a:rPr>
                        <a:t>o</a:t>
                      </a:r>
                      <a:r>
                        <a:rPr sz="1000" i="1" spc="85" dirty="0">
                          <a:latin typeface="Times New Roman"/>
                          <a:cs typeface="Times New Roman"/>
                        </a:rPr>
                        <a:t> </a:t>
                      </a:r>
                      <a:r>
                        <a:rPr sz="1000" i="1" spc="-10" dirty="0">
                          <a:latin typeface="Times New Roman"/>
                          <a:cs typeface="Times New Roman"/>
                        </a:rPr>
                        <a:t>m</a:t>
                      </a:r>
                      <a:r>
                        <a:rPr sz="1000" i="1" spc="-25" dirty="0">
                          <a:latin typeface="Times New Roman"/>
                          <a:cs typeface="Times New Roman"/>
                        </a:rPr>
                        <a:t>a</a:t>
                      </a:r>
                      <a:r>
                        <a:rPr sz="1000" i="1" dirty="0">
                          <a:latin typeface="Times New Roman"/>
                          <a:cs typeface="Times New Roman"/>
                        </a:rPr>
                        <a:t>n</a:t>
                      </a:r>
                      <a:r>
                        <a:rPr sz="1000" i="1" spc="5" dirty="0">
                          <a:latin typeface="Times New Roman"/>
                          <a:cs typeface="Times New Roman"/>
                        </a:rPr>
                        <a:t>i</a:t>
                      </a:r>
                      <a:r>
                        <a:rPr sz="1000" i="1" spc="-20" dirty="0">
                          <a:latin typeface="Times New Roman"/>
                          <a:cs typeface="Times New Roman"/>
                        </a:rPr>
                        <a:t>f</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t</a:t>
                      </a:r>
                      <a:r>
                        <a:rPr sz="1000" i="1" spc="65" dirty="0">
                          <a:latin typeface="Times New Roman"/>
                          <a:cs typeface="Times New Roman"/>
                        </a:rPr>
                        <a:t> </a:t>
                      </a:r>
                      <a:r>
                        <a:rPr sz="1000" i="1" spc="-20" dirty="0">
                          <a:latin typeface="Times New Roman"/>
                          <a:cs typeface="Times New Roman"/>
                        </a:rPr>
                        <a:t>t</a:t>
                      </a:r>
                      <a:r>
                        <a:rPr sz="1000" i="1" dirty="0">
                          <a:latin typeface="Times New Roman"/>
                          <a:cs typeface="Times New Roman"/>
                        </a:rPr>
                        <a:t>h</a:t>
                      </a:r>
                      <a:r>
                        <a:rPr sz="1000" i="1" spc="5" dirty="0">
                          <a:latin typeface="Times New Roman"/>
                          <a:cs typeface="Times New Roman"/>
                        </a:rPr>
                        <a:t>i</a:t>
                      </a:r>
                      <a:r>
                        <a:rPr sz="1000" i="1" dirty="0">
                          <a:latin typeface="Times New Roman"/>
                          <a:cs typeface="Times New Roman"/>
                        </a:rPr>
                        <a:t>s</a:t>
                      </a:r>
                      <a:r>
                        <a:rPr sz="1000" i="1" spc="50" dirty="0">
                          <a:latin typeface="Times New Roman"/>
                          <a:cs typeface="Times New Roman"/>
                        </a:rPr>
                        <a:t> </a:t>
                      </a:r>
                      <a:r>
                        <a:rPr sz="1000" i="1" spc="-10" dirty="0">
                          <a:latin typeface="Times New Roman"/>
                          <a:cs typeface="Times New Roman"/>
                        </a:rPr>
                        <a:t>s</a:t>
                      </a:r>
                      <a:r>
                        <a:rPr sz="1000" i="1" dirty="0">
                          <a:latin typeface="Times New Roman"/>
                          <a:cs typeface="Times New Roman"/>
                        </a:rPr>
                        <a:t>a</a:t>
                      </a:r>
                      <a:r>
                        <a:rPr sz="1000" i="1" spc="-10" dirty="0">
                          <a:latin typeface="Times New Roman"/>
                          <a:cs typeface="Times New Roman"/>
                        </a:rPr>
                        <a:t>m</a:t>
                      </a:r>
                      <a:r>
                        <a:rPr sz="1000" i="1" dirty="0">
                          <a:latin typeface="Times New Roman"/>
                          <a:cs typeface="Times New Roman"/>
                        </a:rPr>
                        <a:t>e</a:t>
                      </a:r>
                      <a:r>
                        <a:rPr sz="1000" i="1" spc="70" dirty="0">
                          <a:latin typeface="Times New Roman"/>
                          <a:cs typeface="Times New Roman"/>
                        </a:rPr>
                        <a:t> </a:t>
                      </a:r>
                      <a:r>
                        <a:rPr sz="1000" i="1" spc="-10" dirty="0">
                          <a:latin typeface="Times New Roman"/>
                          <a:cs typeface="Times New Roman"/>
                        </a:rPr>
                        <a:t>s</a:t>
                      </a:r>
                      <a:r>
                        <a:rPr sz="1000" i="1" spc="-20" dirty="0">
                          <a:latin typeface="Times New Roman"/>
                          <a:cs typeface="Times New Roman"/>
                        </a:rPr>
                        <a:t>e</a:t>
                      </a:r>
                      <a:r>
                        <a:rPr sz="1000" i="1" spc="5" dirty="0">
                          <a:latin typeface="Times New Roman"/>
                          <a:cs typeface="Times New Roman"/>
                        </a:rPr>
                        <a:t>l</a:t>
                      </a:r>
                      <a:r>
                        <a:rPr sz="1000" i="1" spc="10" dirty="0">
                          <a:latin typeface="Times New Roman"/>
                          <a:cs typeface="Times New Roman"/>
                        </a:rPr>
                        <a:t>f</a:t>
                      </a:r>
                      <a:r>
                        <a:rPr sz="1000" i="1" spc="-25" dirty="0">
                          <a:latin typeface="Times New Roman"/>
                          <a:cs typeface="Times New Roman"/>
                        </a:rPr>
                        <a:t>-</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po</a:t>
                      </a:r>
                      <a:r>
                        <a:rPr sz="1000" i="1" spc="-50" dirty="0">
                          <a:latin typeface="Times New Roman"/>
                          <a:cs typeface="Times New Roman"/>
                        </a:rPr>
                        <a:t>w</a:t>
                      </a:r>
                      <a:r>
                        <a:rPr sz="1000" i="1" spc="5" dirty="0">
                          <a:latin typeface="Times New Roman"/>
                          <a:cs typeface="Times New Roman"/>
                        </a:rPr>
                        <a:t>e</a:t>
                      </a:r>
                      <a:r>
                        <a:rPr sz="1000" i="1" spc="-10" dirty="0">
                          <a:latin typeface="Times New Roman"/>
                          <a:cs typeface="Times New Roman"/>
                        </a:rPr>
                        <a:t>rm</a:t>
                      </a:r>
                      <a:r>
                        <a:rPr sz="1000" i="1" spc="5" dirty="0">
                          <a:latin typeface="Times New Roman"/>
                          <a:cs typeface="Times New Roman"/>
                        </a:rPr>
                        <a:t>e</a:t>
                      </a:r>
                      <a:r>
                        <a:rPr sz="1000" i="1" dirty="0">
                          <a:latin typeface="Times New Roman"/>
                          <a:cs typeface="Times New Roman"/>
                        </a:rPr>
                        <a:t>nt and</a:t>
                      </a:r>
                      <a:r>
                        <a:rPr sz="1000" i="1" spc="105" dirty="0">
                          <a:latin typeface="Times New Roman"/>
                          <a:cs typeface="Times New Roman"/>
                        </a:rPr>
                        <a:t> </a:t>
                      </a:r>
                      <a:r>
                        <a:rPr sz="1000" i="1" spc="-10" dirty="0">
                          <a:latin typeface="Times New Roman"/>
                          <a:cs typeface="Times New Roman"/>
                        </a:rPr>
                        <a:t>s</a:t>
                      </a:r>
                      <a:r>
                        <a:rPr sz="1000" i="1" spc="-20" dirty="0">
                          <a:latin typeface="Times New Roman"/>
                          <a:cs typeface="Times New Roman"/>
                        </a:rPr>
                        <a:t>e</a:t>
                      </a:r>
                      <a:r>
                        <a:rPr sz="1000" i="1" spc="5" dirty="0">
                          <a:latin typeface="Times New Roman"/>
                          <a:cs typeface="Times New Roman"/>
                        </a:rPr>
                        <a:t>lf</a:t>
                      </a:r>
                      <a:r>
                        <a:rPr sz="1000" i="1" spc="-25" dirty="0">
                          <a:latin typeface="Times New Roman"/>
                          <a:cs typeface="Times New Roman"/>
                        </a:rPr>
                        <a:t>-</a:t>
                      </a:r>
                      <a:r>
                        <a:rPr sz="1000" i="1" spc="5" dirty="0">
                          <a:latin typeface="Times New Roman"/>
                          <a:cs typeface="Times New Roman"/>
                        </a:rPr>
                        <a:t>e</a:t>
                      </a:r>
                      <a:r>
                        <a:rPr sz="1000" i="1" spc="-20" dirty="0">
                          <a:latin typeface="Times New Roman"/>
                          <a:cs typeface="Times New Roman"/>
                        </a:rPr>
                        <a:t>f</a:t>
                      </a:r>
                      <a:r>
                        <a:rPr sz="1000" i="1" spc="5" dirty="0">
                          <a:latin typeface="Times New Roman"/>
                          <a:cs typeface="Times New Roman"/>
                        </a:rPr>
                        <a:t>f</a:t>
                      </a:r>
                      <a:r>
                        <a:rPr sz="1000" i="1" spc="-20" dirty="0">
                          <a:latin typeface="Times New Roman"/>
                          <a:cs typeface="Times New Roman"/>
                        </a:rPr>
                        <a:t>i</a:t>
                      </a:r>
                      <a:r>
                        <a:rPr sz="1000" i="1" spc="5" dirty="0">
                          <a:latin typeface="Times New Roman"/>
                          <a:cs typeface="Times New Roman"/>
                        </a:rPr>
                        <a:t>c</a:t>
                      </a:r>
                      <a:r>
                        <a:rPr sz="1000" i="1" dirty="0">
                          <a:latin typeface="Times New Roman"/>
                          <a:cs typeface="Times New Roman"/>
                        </a:rPr>
                        <a:t>a</a:t>
                      </a:r>
                      <a:r>
                        <a:rPr sz="1000" i="1" spc="-20" dirty="0">
                          <a:latin typeface="Times New Roman"/>
                          <a:cs typeface="Times New Roman"/>
                        </a:rPr>
                        <a:t>c</a:t>
                      </a:r>
                      <a:r>
                        <a:rPr sz="1000" i="1" dirty="0">
                          <a:latin typeface="Times New Roman"/>
                          <a:cs typeface="Times New Roman"/>
                        </a:rPr>
                        <a:t>y</a:t>
                      </a:r>
                      <a:r>
                        <a:rPr sz="1000" i="1" spc="90" dirty="0">
                          <a:latin typeface="Times New Roman"/>
                          <a:cs typeface="Times New Roman"/>
                        </a:rPr>
                        <a:t> </a:t>
                      </a:r>
                      <a:r>
                        <a:rPr sz="1000" i="1" spc="5" dirty="0">
                          <a:latin typeface="Times New Roman"/>
                          <a:cs typeface="Times New Roman"/>
                        </a:rPr>
                        <a:t>i</a:t>
                      </a:r>
                      <a:r>
                        <a:rPr sz="1000" i="1" dirty="0">
                          <a:latin typeface="Times New Roman"/>
                          <a:cs typeface="Times New Roman"/>
                        </a:rPr>
                        <a:t>n</a:t>
                      </a:r>
                      <a:r>
                        <a:rPr sz="1000" i="1" spc="85" dirty="0">
                          <a:latin typeface="Times New Roman"/>
                          <a:cs typeface="Times New Roman"/>
                        </a:rPr>
                        <a:t> </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ei</a:t>
                      </a:r>
                      <a:r>
                        <a:rPr sz="1000" i="1" dirty="0">
                          <a:latin typeface="Times New Roman"/>
                          <a:cs typeface="Times New Roman"/>
                        </a:rPr>
                        <a:t>r</a:t>
                      </a:r>
                      <a:r>
                        <a:rPr sz="1000" i="1" spc="75"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t</a:t>
                      </a:r>
                      <a:r>
                        <a:rPr sz="1000" i="1" dirty="0">
                          <a:latin typeface="Times New Roman"/>
                          <a:cs typeface="Times New Roman"/>
                        </a:rPr>
                        <a:t>u</a:t>
                      </a:r>
                      <a:r>
                        <a:rPr sz="1000" i="1" spc="-25" dirty="0">
                          <a:latin typeface="Times New Roman"/>
                          <a:cs typeface="Times New Roman"/>
                        </a:rPr>
                        <a:t>d</a:t>
                      </a:r>
                      <a:r>
                        <a:rPr sz="1000" i="1" spc="5" dirty="0">
                          <a:latin typeface="Times New Roman"/>
                          <a:cs typeface="Times New Roman"/>
                        </a:rPr>
                        <a:t>e</a:t>
                      </a:r>
                      <a:r>
                        <a:rPr sz="1000" i="1" dirty="0">
                          <a:latin typeface="Times New Roman"/>
                          <a:cs typeface="Times New Roman"/>
                        </a:rPr>
                        <a:t>n</a:t>
                      </a:r>
                      <a:r>
                        <a:rPr sz="1000" i="1" spc="5" dirty="0">
                          <a:latin typeface="Times New Roman"/>
                          <a:cs typeface="Times New Roman"/>
                        </a:rPr>
                        <a:t>t</a:t>
                      </a:r>
                      <a:r>
                        <a:rPr sz="1000" i="1" spc="-35" dirty="0">
                          <a:latin typeface="Times New Roman"/>
                          <a:cs typeface="Times New Roman"/>
                        </a:rPr>
                        <a:t>s</a:t>
                      </a:r>
                      <a:r>
                        <a:rPr sz="1000" i="1" dirty="0">
                          <a:latin typeface="Times New Roman"/>
                          <a:cs typeface="Times New Roman"/>
                        </a:rPr>
                        <a:t>.</a:t>
                      </a:r>
                      <a:r>
                        <a:rPr sz="1000" i="1"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p</a:t>
                      </a:r>
                      <a:r>
                        <a:rPr sz="1000" spc="-25" dirty="0">
                          <a:latin typeface="Times New Roman"/>
                          <a:cs typeface="Times New Roman"/>
                        </a:rPr>
                        <a:t>o</a:t>
                      </a:r>
                      <a:r>
                        <a:rPr sz="1000" spc="-35"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nt </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et</a:t>
                      </a:r>
                      <a:r>
                        <a:rPr sz="1000" dirty="0">
                          <a:latin typeface="Times New Roman"/>
                          <a:cs typeface="Times New Roman"/>
                        </a:rPr>
                        <a:t>, </a:t>
                      </a:r>
                      <a:r>
                        <a:rPr sz="1000" spc="5" dirty="0">
                          <a:latin typeface="Times New Roman"/>
                          <a:cs typeface="Times New Roman"/>
                        </a:rPr>
                        <a:t>li</a:t>
                      </a:r>
                      <a:r>
                        <a:rPr sz="1000" dirty="0">
                          <a:latin typeface="Times New Roman"/>
                          <a:cs typeface="Times New Roman"/>
                        </a:rPr>
                        <a:t>ke</a:t>
                      </a:r>
                      <a:r>
                        <a:rPr sz="1000" spc="-5"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spc="-25" dirty="0">
                          <a:latin typeface="Times New Roman"/>
                          <a:cs typeface="Times New Roman"/>
                        </a:rPr>
                        <a:t>p</a:t>
                      </a:r>
                      <a:r>
                        <a:rPr sz="1000" dirty="0">
                          <a:latin typeface="Times New Roman"/>
                          <a:cs typeface="Times New Roman"/>
                        </a:rPr>
                        <a:t>r</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i</a:t>
                      </a:r>
                      <a:r>
                        <a:rPr sz="1000" spc="-25" dirty="0">
                          <a:latin typeface="Times New Roman"/>
                          <a:cs typeface="Times New Roman"/>
                        </a:rPr>
                        <a:t>p</a:t>
                      </a:r>
                      <a:r>
                        <a:rPr sz="1000" spc="5" dirty="0">
                          <a:latin typeface="Times New Roman"/>
                          <a:cs typeface="Times New Roman"/>
                        </a:rPr>
                        <a:t>l</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 </a:t>
                      </a:r>
                      <a:r>
                        <a:rPr sz="1000" spc="5" dirty="0">
                          <a:latin typeface="Times New Roman"/>
                          <a:cs typeface="Times New Roman"/>
                        </a:rPr>
                        <a:t>i</a:t>
                      </a:r>
                      <a:r>
                        <a:rPr sz="1000" dirty="0">
                          <a:latin typeface="Times New Roman"/>
                          <a:cs typeface="Times New Roman"/>
                        </a:rPr>
                        <a:t>s</a:t>
                      </a:r>
                      <a:r>
                        <a:rPr sz="1000" spc="5"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t</a:t>
                      </a:r>
                      <a:r>
                        <a:rPr sz="1000" spc="5" dirty="0">
                          <a:latin typeface="Times New Roman"/>
                          <a:cs typeface="Times New Roman"/>
                        </a:rPr>
                        <a:t>a</a:t>
                      </a:r>
                      <a:r>
                        <a:rPr sz="1000" dirty="0">
                          <a:latin typeface="Times New Roman"/>
                          <a:cs typeface="Times New Roman"/>
                        </a:rPr>
                        <a:t>g</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u</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81915" algn="just">
                        <a:lnSpc>
                          <a:spcPct val="918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7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80"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8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g</a:t>
                      </a:r>
                      <a:r>
                        <a:rPr sz="1000" spc="-20" dirty="0">
                          <a:latin typeface="Times New Roman"/>
                          <a:cs typeface="Times New Roman"/>
                        </a:rPr>
                        <a:t>a</a:t>
                      </a:r>
                      <a:r>
                        <a:rPr sz="1000" dirty="0">
                          <a:latin typeface="Times New Roman"/>
                          <a:cs typeface="Times New Roman"/>
                        </a:rPr>
                        <a:t>ge  </a:t>
                      </a:r>
                      <a:r>
                        <a:rPr sz="1000" spc="-50" dirty="0">
                          <a:latin typeface="Times New Roman"/>
                          <a:cs typeface="Times New Roman"/>
                        </a:rPr>
                        <a:t> </a:t>
                      </a:r>
                      <a:r>
                        <a:rPr sz="1000" spc="-20" dirty="0">
                          <a:latin typeface="Times New Roman"/>
                          <a:cs typeface="Times New Roman"/>
                        </a:rPr>
                        <a:t>i</a:t>
                      </a:r>
                      <a:r>
                        <a:rPr sz="1000" dirty="0">
                          <a:latin typeface="Times New Roman"/>
                          <a:cs typeface="Times New Roman"/>
                        </a:rPr>
                        <a:t>n  </a:t>
                      </a:r>
                      <a:r>
                        <a:rPr sz="1000" spc="-35" dirty="0">
                          <a:latin typeface="Times New Roman"/>
                          <a:cs typeface="Times New Roman"/>
                        </a:rPr>
                        <a:t> </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a</a:t>
                      </a:r>
                      <a:r>
                        <a:rPr sz="1000" spc="5" dirty="0">
                          <a:latin typeface="Times New Roman"/>
                          <a:cs typeface="Times New Roman"/>
                        </a:rPr>
                        <a:t>ll</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g</a:t>
                      </a:r>
                      <a:r>
                        <a:rPr sz="1000" spc="-20" dirty="0">
                          <a:latin typeface="Times New Roman"/>
                          <a:cs typeface="Times New Roman"/>
                        </a:rPr>
                        <a:t>i</a:t>
                      </a:r>
                      <a:r>
                        <a:rPr sz="1000" dirty="0">
                          <a:latin typeface="Times New Roman"/>
                          <a:cs typeface="Times New Roman"/>
                        </a:rPr>
                        <a:t>ng,  </a:t>
                      </a:r>
                      <a:r>
                        <a:rPr sz="1000" spc="-70" dirty="0">
                          <a:latin typeface="Times New Roman"/>
                          <a:cs typeface="Times New Roman"/>
                        </a:rPr>
                        <a:t> </a:t>
                      </a:r>
                      <a:r>
                        <a:rPr sz="1000" dirty="0">
                          <a:latin typeface="Times New Roman"/>
                          <a:cs typeface="Times New Roman"/>
                        </a:rPr>
                        <a:t>r</a:t>
                      </a:r>
                      <a:r>
                        <a:rPr sz="1000" spc="5" dirty="0">
                          <a:latin typeface="Times New Roman"/>
                          <a:cs typeface="Times New Roman"/>
                        </a:rPr>
                        <a:t>i</a:t>
                      </a:r>
                      <a:r>
                        <a:rPr sz="1000" dirty="0">
                          <a:latin typeface="Times New Roman"/>
                          <a:cs typeface="Times New Roman"/>
                        </a:rPr>
                        <a:t>g</a:t>
                      </a:r>
                      <a:r>
                        <a:rPr sz="1000" spc="-25" dirty="0">
                          <a:latin typeface="Times New Roman"/>
                          <a:cs typeface="Times New Roman"/>
                        </a:rPr>
                        <a:t>o</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us  </a:t>
                      </a:r>
                      <a:r>
                        <a:rPr sz="1000" spc="-6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cal </a:t>
                      </a:r>
                      <a:r>
                        <a:rPr sz="1000" dirty="0">
                          <a:latin typeface="Times New Roman"/>
                          <a:cs typeface="Times New Roman"/>
                        </a:rPr>
                        <a:t>pr</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ti</a:t>
                      </a:r>
                      <a:r>
                        <a:rPr sz="1000" spc="-20" dirty="0">
                          <a:latin typeface="Times New Roman"/>
                          <a:cs typeface="Times New Roman"/>
                        </a:rPr>
                        <a:t>ce</a:t>
                      </a:r>
                      <a:r>
                        <a:rPr sz="1000" dirty="0">
                          <a:latin typeface="Times New Roman"/>
                          <a:cs typeface="Times New Roman"/>
                        </a:rPr>
                        <a:t>s </a:t>
                      </a:r>
                      <a:r>
                        <a:rPr sz="1000" spc="-125"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120"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ob</a:t>
                      </a:r>
                      <a:r>
                        <a:rPr sz="1000" spc="5" dirty="0">
                          <a:latin typeface="Times New Roman"/>
                          <a:cs typeface="Times New Roman"/>
                        </a:rPr>
                        <a:t>l</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s </a:t>
                      </a:r>
                      <a:r>
                        <a:rPr sz="1000" spc="-125"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bo</a:t>
                      </a:r>
                      <a:r>
                        <a:rPr sz="1000" spc="20" dirty="0">
                          <a:latin typeface="Times New Roman"/>
                          <a:cs typeface="Times New Roman"/>
                        </a:rPr>
                        <a:t>d</a:t>
                      </a:r>
                      <a:r>
                        <a:rPr sz="1000" spc="-50" dirty="0">
                          <a:latin typeface="Times New Roman"/>
                          <a:cs typeface="Times New Roman"/>
                        </a:rPr>
                        <a:t>y</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114" dirty="0">
                          <a:latin typeface="Times New Roman"/>
                          <a:cs typeface="Times New Roman"/>
                        </a:rPr>
                        <a:t> </a:t>
                      </a:r>
                      <a:r>
                        <a:rPr sz="1000" spc="-25" dirty="0">
                          <a:latin typeface="Times New Roman"/>
                          <a:cs typeface="Times New Roman"/>
                        </a:rPr>
                        <a:t>b</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ia</a:t>
                      </a:r>
                      <a:r>
                        <a:rPr sz="1000" spc="20" dirty="0">
                          <a:latin typeface="Times New Roman"/>
                          <a:cs typeface="Times New Roman"/>
                        </a:rPr>
                        <a:t>n</a:t>
                      </a:r>
                      <a:r>
                        <a:rPr sz="1000" spc="-20" dirty="0">
                          <a:latin typeface="Times New Roman"/>
                          <a:cs typeface="Times New Roman"/>
                        </a:rPr>
                        <a:t>ce </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g</a:t>
                      </a:r>
                      <a:r>
                        <a:rPr sz="1000" spc="5" dirty="0">
                          <a:latin typeface="Times New Roman"/>
                          <a:cs typeface="Times New Roman"/>
                        </a:rPr>
                        <a:t>ac</a:t>
                      </a:r>
                      <a:r>
                        <a:rPr sz="1000" dirty="0">
                          <a:latin typeface="Times New Roman"/>
                          <a:cs typeface="Times New Roman"/>
                        </a:rPr>
                        <a:t>y </a:t>
                      </a:r>
                      <a:r>
                        <a:rPr sz="1000" spc="25" dirty="0">
                          <a:latin typeface="Times New Roman"/>
                          <a:cs typeface="Times New Roman"/>
                        </a:rPr>
                        <a:t> </a:t>
                      </a:r>
                      <a:r>
                        <a:rPr sz="1000" spc="-25" dirty="0">
                          <a:latin typeface="Times New Roman"/>
                          <a:cs typeface="Times New Roman"/>
                        </a:rPr>
                        <a:t>f</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m </a:t>
                      </a:r>
                      <a:r>
                        <a:rPr sz="1000" spc="80"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h </a:t>
                      </a:r>
                      <a:r>
                        <a:rPr sz="1000" spc="7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y </a:t>
                      </a:r>
                      <a:r>
                        <a:rPr sz="1000" spc="25" dirty="0">
                          <a:latin typeface="Times New Roman"/>
                          <a:cs typeface="Times New Roman"/>
                        </a:rPr>
                        <a:t> </a:t>
                      </a:r>
                      <a:r>
                        <a:rPr sz="1000" spc="20" dirty="0">
                          <a:latin typeface="Times New Roman"/>
                          <a:cs typeface="Times New Roman"/>
                        </a:rPr>
                        <a:t>h</a:t>
                      </a:r>
                      <a:r>
                        <a:rPr sz="1000" spc="5" dirty="0">
                          <a:latin typeface="Times New Roman"/>
                          <a:cs typeface="Times New Roman"/>
                        </a:rPr>
                        <a:t>a</a:t>
                      </a:r>
                      <a:r>
                        <a:rPr sz="1000" spc="-25" dirty="0">
                          <a:latin typeface="Times New Roman"/>
                          <a:cs typeface="Times New Roman"/>
                        </a:rPr>
                        <a:t>v</a:t>
                      </a:r>
                      <a:r>
                        <a:rPr sz="1000" dirty="0">
                          <a:latin typeface="Times New Roman"/>
                          <a:cs typeface="Times New Roman"/>
                        </a:rPr>
                        <a:t>e </a:t>
                      </a:r>
                      <a:r>
                        <a:rPr sz="1000" spc="6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    </a:t>
                      </a:r>
                      <a:r>
                        <a:rPr sz="1000" spc="-9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4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70"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     </a:t>
                      </a:r>
                      <a:r>
                        <a:rPr sz="1000" spc="-100" dirty="0">
                          <a:latin typeface="Times New Roman"/>
                          <a:cs typeface="Times New Roman"/>
                        </a:rPr>
                        <a:t> </a:t>
                      </a:r>
                      <a:r>
                        <a:rPr sz="1000" spc="5" dirty="0">
                          <a:latin typeface="Times New Roman"/>
                          <a:cs typeface="Times New Roman"/>
                        </a:rPr>
                        <a:t>ma</a:t>
                      </a:r>
                      <a:r>
                        <a:rPr sz="1000" dirty="0">
                          <a:latin typeface="Times New Roman"/>
                          <a:cs typeface="Times New Roman"/>
                        </a:rPr>
                        <a:t>de     </a:t>
                      </a:r>
                      <a:r>
                        <a:rPr sz="1000" spc="-10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85" dirty="0">
                          <a:latin typeface="Times New Roman"/>
                          <a:cs typeface="Times New Roman"/>
                        </a:rPr>
                        <a:t> </a:t>
                      </a:r>
                      <a:r>
                        <a:rPr sz="1000" spc="-25" dirty="0">
                          <a:latin typeface="Times New Roman"/>
                          <a:cs typeface="Times New Roman"/>
                        </a:rPr>
                        <a:t>f</a:t>
                      </a:r>
                      <a:r>
                        <a:rPr sz="1000" spc="5" dirty="0">
                          <a:latin typeface="Times New Roman"/>
                          <a:cs typeface="Times New Roman"/>
                        </a:rPr>
                        <a:t>e</a:t>
                      </a:r>
                      <a:r>
                        <a:rPr sz="1000" spc="-20" dirty="0">
                          <a:latin typeface="Times New Roman"/>
                          <a:cs typeface="Times New Roman"/>
                        </a:rPr>
                        <a:t>el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spc="5" dirty="0">
                          <a:latin typeface="Times New Roman"/>
                          <a:cs typeface="Times New Roman"/>
                        </a:rPr>
                        <a:t>ll</a:t>
                      </a:r>
                      <a:r>
                        <a:rPr sz="1000" dirty="0">
                          <a:latin typeface="Times New Roman"/>
                          <a:cs typeface="Times New Roman"/>
                        </a:rPr>
                        <a:t>y  </a:t>
                      </a:r>
                      <a:r>
                        <a:rPr sz="1000" spc="85"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spc="-5" dirty="0">
                          <a:latin typeface="Times New Roman"/>
                          <a:cs typeface="Times New Roman"/>
                        </a:rPr>
                        <a:t>p</a:t>
                      </a:r>
                      <a:r>
                        <a:rPr sz="1000" dirty="0">
                          <a:latin typeface="Times New Roman"/>
                          <a:cs typeface="Times New Roman"/>
                        </a:rPr>
                        <a:t>o</a:t>
                      </a:r>
                      <a:r>
                        <a:rPr sz="1000" spc="-35"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d   </a:t>
                      </a:r>
                      <a:r>
                        <a:rPr sz="1000" spc="-114"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1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5" dirty="0">
                          <a:latin typeface="Times New Roman"/>
                          <a:cs typeface="Times New Roman"/>
                        </a:rPr>
                        <a:t>l</a:t>
                      </a:r>
                      <a:r>
                        <a:rPr sz="1000" spc="-20" dirty="0">
                          <a:latin typeface="Times New Roman"/>
                          <a:cs typeface="Times New Roman"/>
                        </a:rPr>
                        <a:t>e</a:t>
                      </a:r>
                      <a:r>
                        <a:rPr sz="1000" spc="5" dirty="0">
                          <a:latin typeface="Times New Roman"/>
                          <a:cs typeface="Times New Roman"/>
                        </a:rPr>
                        <a:t>t</a:t>
                      </a:r>
                      <a:r>
                        <a:rPr sz="1000" dirty="0">
                          <a:latin typeface="Times New Roman"/>
                          <a:cs typeface="Times New Roman"/>
                        </a:rPr>
                        <a:t>e  </a:t>
                      </a:r>
                      <a:r>
                        <a:rPr sz="1000" spc="120"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 </a:t>
                      </a:r>
                      <a:r>
                        <a:rPr sz="1000" spc="5" dirty="0">
                          <a:latin typeface="Times New Roman"/>
                          <a:cs typeface="Times New Roman"/>
                        </a:rPr>
                        <a:t>m</a:t>
                      </a:r>
                      <a:r>
                        <a:rPr sz="1000" spc="-20" dirty="0">
                          <a:latin typeface="Times New Roman"/>
                          <a:cs typeface="Times New Roman"/>
                        </a:rPr>
                        <a:t>a</a:t>
                      </a:r>
                      <a:r>
                        <a:rPr sz="1000" spc="20" dirty="0">
                          <a:latin typeface="Times New Roman"/>
                          <a:cs typeface="Times New Roman"/>
                        </a:rPr>
                        <a:t>n</a:t>
                      </a:r>
                      <a:r>
                        <a:rPr sz="1000" spc="-25" dirty="0">
                          <a:latin typeface="Times New Roman"/>
                          <a:cs typeface="Times New Roman"/>
                        </a:rPr>
                        <a:t>d</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8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a:t>
                      </a:r>
                      <a:r>
                        <a:rPr sz="1000" spc="100" dirty="0">
                          <a:latin typeface="Times New Roman"/>
                          <a:cs typeface="Times New Roman"/>
                        </a:rPr>
                        <a:t> </a:t>
                      </a:r>
                      <a:r>
                        <a:rPr sz="1000" spc="-20" dirty="0">
                          <a:latin typeface="Times New Roman"/>
                          <a:cs typeface="Times New Roman"/>
                        </a:rPr>
                        <a:t>t</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k</a:t>
                      </a:r>
                      <a:r>
                        <a:rPr sz="1000" spc="-10" dirty="0">
                          <a:latin typeface="Times New Roman"/>
                          <a:cs typeface="Times New Roman"/>
                        </a:rPr>
                        <a:t>s</a:t>
                      </a:r>
                      <a:r>
                        <a:rPr sz="1000" dirty="0">
                          <a:latin typeface="Times New Roman"/>
                          <a:cs typeface="Times New Roman"/>
                        </a:rPr>
                        <a:t>,</a:t>
                      </a:r>
                      <a:r>
                        <a:rPr sz="1000" spc="120" dirty="0">
                          <a:latin typeface="Times New Roman"/>
                          <a:cs typeface="Times New Roman"/>
                        </a:rPr>
                        <a:t> </a:t>
                      </a:r>
                      <a:r>
                        <a:rPr sz="1000" spc="-10" dirty="0">
                          <a:latin typeface="Times New Roman"/>
                          <a:cs typeface="Times New Roman"/>
                        </a:rPr>
                        <a:t>s</a:t>
                      </a:r>
                      <a:r>
                        <a:rPr sz="1000" spc="-20" dirty="0">
                          <a:latin typeface="Times New Roman"/>
                          <a:cs typeface="Times New Roman"/>
                        </a:rPr>
                        <a:t>c</a:t>
                      </a:r>
                      <a:r>
                        <a:rPr sz="1000" spc="20" dirty="0">
                          <a:latin typeface="Times New Roman"/>
                          <a:cs typeface="Times New Roman"/>
                        </a:rPr>
                        <a:t>h</a:t>
                      </a:r>
                      <a:r>
                        <a:rPr sz="1000" spc="-25" dirty="0">
                          <a:latin typeface="Times New Roman"/>
                          <a:cs typeface="Times New Roman"/>
                        </a:rPr>
                        <a:t>o</a:t>
                      </a:r>
                      <a:r>
                        <a:rPr sz="1000" spc="5" dirty="0">
                          <a:latin typeface="Times New Roman"/>
                          <a:cs typeface="Times New Roman"/>
                        </a:rPr>
                        <a:t>la</a:t>
                      </a:r>
                      <a:r>
                        <a:rPr sz="1000" spc="-35" dirty="0">
                          <a:latin typeface="Times New Roman"/>
                          <a:cs typeface="Times New Roman"/>
                        </a:rPr>
                        <a:t>s</a:t>
                      </a:r>
                      <a:r>
                        <a:rPr sz="1000" spc="5" dirty="0">
                          <a:latin typeface="Times New Roman"/>
                          <a:cs typeface="Times New Roman"/>
                        </a:rPr>
                        <a:t>ti</a:t>
                      </a:r>
                      <a:r>
                        <a:rPr sz="1000" dirty="0">
                          <a:latin typeface="Times New Roman"/>
                          <a:cs typeface="Times New Roman"/>
                        </a:rPr>
                        <a:t>c</a:t>
                      </a:r>
                      <a:r>
                        <a:rPr sz="1000" spc="90" dirty="0">
                          <a:latin typeface="Times New Roman"/>
                          <a:cs typeface="Times New Roman"/>
                        </a:rPr>
                        <a:t> </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ti</a:t>
                      </a:r>
                      <a:r>
                        <a:rPr sz="1000" spc="-25" dirty="0">
                          <a:latin typeface="Times New Roman"/>
                          <a:cs typeface="Times New Roman"/>
                        </a:rPr>
                        <a:t>v</a:t>
                      </a:r>
                      <a:r>
                        <a:rPr sz="1000" spc="5" dirty="0">
                          <a:latin typeface="Times New Roman"/>
                          <a:cs typeface="Times New Roman"/>
                        </a:rPr>
                        <a:t>i</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4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70"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g</a:t>
                      </a:r>
                      <a:r>
                        <a:rPr sz="1000" spc="20" dirty="0">
                          <a:latin typeface="Times New Roman"/>
                          <a:cs typeface="Times New Roman"/>
                        </a:rPr>
                        <a:t>n</a:t>
                      </a:r>
                      <a:r>
                        <a:rPr sz="1000" spc="-10" dirty="0">
                          <a:latin typeface="Times New Roman"/>
                          <a:cs typeface="Times New Roman"/>
                        </a:rPr>
                        <a:t>s</a:t>
                      </a:r>
                      <a:r>
                        <a:rPr sz="1000" dirty="0">
                          <a:latin typeface="Times New Roman"/>
                          <a:cs typeface="Times New Roman"/>
                        </a:rPr>
                        <a:t>.   </a:t>
                      </a:r>
                      <a:r>
                        <a:rPr sz="1000" spc="-80" dirty="0">
                          <a:latin typeface="Times New Roman"/>
                          <a:cs typeface="Times New Roman"/>
                        </a:rPr>
                        <a:t> </a:t>
                      </a:r>
                      <a:r>
                        <a:rPr sz="1000" spc="-10" dirty="0">
                          <a:latin typeface="Times New Roman"/>
                          <a:cs typeface="Times New Roman"/>
                        </a:rPr>
                        <a:t>F</a:t>
                      </a:r>
                      <a:r>
                        <a:rPr sz="1000" spc="-25" dirty="0">
                          <a:latin typeface="Times New Roman"/>
                          <a:cs typeface="Times New Roman"/>
                        </a:rPr>
                        <a:t>u</a:t>
                      </a:r>
                      <a:r>
                        <a:rPr sz="1000" dirty="0">
                          <a:latin typeface="Times New Roman"/>
                          <a:cs typeface="Times New Roman"/>
                        </a:rPr>
                        <a:t>r</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 </a:t>
                      </a:r>
                      <a:r>
                        <a:rPr sz="1000" spc="-35" dirty="0">
                          <a:latin typeface="Times New Roman"/>
                          <a:cs typeface="Times New Roman"/>
                        </a:rPr>
                        <a:t> 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5" dirty="0">
                          <a:latin typeface="Times New Roman"/>
                          <a:cs typeface="Times New Roman"/>
                        </a:rPr>
                        <a:t> </a:t>
                      </a:r>
                      <a:r>
                        <a:rPr sz="1000" spc="-25" dirty="0">
                          <a:latin typeface="Times New Roman"/>
                          <a:cs typeface="Times New Roman"/>
                        </a:rPr>
                        <a:t>b</a:t>
                      </a:r>
                      <a:r>
                        <a:rPr sz="1000" spc="-20" dirty="0">
                          <a:latin typeface="Times New Roman"/>
                          <a:cs typeface="Times New Roman"/>
                        </a:rPr>
                        <a:t>e</a:t>
                      </a:r>
                      <a:r>
                        <a:rPr sz="1000" spc="5" dirty="0">
                          <a:latin typeface="Times New Roman"/>
                          <a:cs typeface="Times New Roman"/>
                        </a:rPr>
                        <a:t>li</a:t>
                      </a:r>
                      <a:r>
                        <a:rPr sz="1000" spc="-20" dirty="0">
                          <a:latin typeface="Times New Roman"/>
                          <a:cs typeface="Times New Roman"/>
                        </a:rPr>
                        <a:t>e</a:t>
                      </a:r>
                      <a:r>
                        <a:rPr sz="1000" spc="-25" dirty="0">
                          <a:latin typeface="Times New Roman"/>
                          <a:cs typeface="Times New Roman"/>
                        </a:rPr>
                        <a:t>v</a:t>
                      </a:r>
                      <a:r>
                        <a:rPr sz="1000" dirty="0">
                          <a:latin typeface="Times New Roman"/>
                          <a:cs typeface="Times New Roman"/>
                        </a:rPr>
                        <a:t>e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a</a:t>
                      </a:r>
                      <a:r>
                        <a:rPr sz="1000" dirty="0">
                          <a:latin typeface="Times New Roman"/>
                          <a:cs typeface="Times New Roman"/>
                        </a:rPr>
                        <a:t>t     </a:t>
                      </a:r>
                      <a:r>
                        <a:rPr sz="1000" spc="-3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1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l     </a:t>
                      </a:r>
                      <a:r>
                        <a:rPr sz="1000" spc="-3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20" dirty="0">
                          <a:latin typeface="Times New Roman"/>
                          <a:cs typeface="Times New Roman"/>
                        </a:rPr>
                        <a:t>e</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     </a:t>
                      </a:r>
                      <a:r>
                        <a:rPr sz="1000" spc="-30" dirty="0">
                          <a:latin typeface="Times New Roman"/>
                          <a:cs typeface="Times New Roman"/>
                        </a:rPr>
                        <a:t> </a:t>
                      </a:r>
                      <a:r>
                        <a:rPr sz="1000" spc="5" dirty="0">
                          <a:latin typeface="Times New Roman"/>
                          <a:cs typeface="Times New Roman"/>
                        </a:rPr>
                        <a:t>i</a:t>
                      </a:r>
                      <a:r>
                        <a:rPr sz="1000" dirty="0">
                          <a:latin typeface="Times New Roman"/>
                          <a:cs typeface="Times New Roman"/>
                        </a:rPr>
                        <a:t>s </a:t>
                      </a:r>
                      <a:r>
                        <a:rPr sz="1000" spc="-10" dirty="0">
                          <a:latin typeface="Times New Roman"/>
                          <a:cs typeface="Times New Roman"/>
                        </a:rPr>
                        <a:t>s</a:t>
                      </a:r>
                      <a:r>
                        <a:rPr sz="1000" spc="5" dirty="0">
                          <a:latin typeface="Times New Roman"/>
                          <a:cs typeface="Times New Roman"/>
                        </a:rPr>
                        <a:t>t</a:t>
                      </a:r>
                      <a:r>
                        <a:rPr sz="1000" spc="20" dirty="0">
                          <a:latin typeface="Times New Roman"/>
                          <a:cs typeface="Times New Roman"/>
                        </a:rPr>
                        <a:t>r</a:t>
                      </a:r>
                      <a:r>
                        <a:rPr sz="1000" spc="-40" dirty="0">
                          <a:latin typeface="Times New Roman"/>
                          <a:cs typeface="Times New Roman"/>
                        </a:rPr>
                        <a:t>e</a:t>
                      </a:r>
                      <a:r>
                        <a:rPr sz="1000" spc="20" dirty="0">
                          <a:latin typeface="Times New Roman"/>
                          <a:cs typeface="Times New Roman"/>
                        </a:rPr>
                        <a:t>n</a:t>
                      </a:r>
                      <a:r>
                        <a:rPr sz="1000" spc="-25" dirty="0">
                          <a:latin typeface="Times New Roman"/>
                          <a:cs typeface="Times New Roman"/>
                        </a:rPr>
                        <a:t>g</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d   </a:t>
                      </a:r>
                      <a:r>
                        <a:rPr sz="1000" spc="75"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70" dirty="0">
                          <a:latin typeface="Times New Roman"/>
                          <a:cs typeface="Times New Roman"/>
                        </a:rPr>
                        <a:t> </a:t>
                      </a:r>
                      <a:r>
                        <a:rPr sz="1000" dirty="0">
                          <a:latin typeface="Times New Roman"/>
                          <a:cs typeface="Times New Roman"/>
                        </a:rPr>
                        <a:t>a   </a:t>
                      </a:r>
                      <a:r>
                        <a:rPr sz="1000" spc="60"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u</a:t>
                      </a:r>
                      <a:r>
                        <a:rPr sz="1000" spc="5" dirty="0">
                          <a:latin typeface="Times New Roman"/>
                          <a:cs typeface="Times New Roman"/>
                        </a:rPr>
                        <a:t>l</a:t>
                      </a:r>
                      <a:r>
                        <a:rPr sz="1000" dirty="0">
                          <a:latin typeface="Times New Roman"/>
                          <a:cs typeface="Times New Roman"/>
                        </a:rPr>
                        <a:t>t   </a:t>
                      </a:r>
                      <a:r>
                        <a:rPr sz="1000" spc="85"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80"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ci</a:t>
                      </a:r>
                      <a:r>
                        <a:rPr sz="1000" dirty="0">
                          <a:latin typeface="Times New Roman"/>
                          <a:cs typeface="Times New Roman"/>
                        </a:rPr>
                        <a:t>ng </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po</a:t>
                      </a:r>
                      <a:r>
                        <a:rPr sz="1000" spc="-35" dirty="0">
                          <a:latin typeface="Times New Roman"/>
                          <a:cs typeface="Times New Roman"/>
                        </a:rPr>
                        <a:t>w</a:t>
                      </a:r>
                      <a:r>
                        <a:rPr sz="1000" spc="-20" dirty="0">
                          <a:latin typeface="Times New Roman"/>
                          <a:cs typeface="Times New Roman"/>
                        </a:rPr>
                        <a:t>e</a:t>
                      </a:r>
                      <a:r>
                        <a:rPr sz="1000" spc="20" dirty="0">
                          <a:latin typeface="Times New Roman"/>
                          <a:cs typeface="Times New Roman"/>
                        </a:rPr>
                        <a:t>r</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a:t>
                      </a:r>
                      <a:r>
                        <a:rPr sz="1000" spc="5" dirty="0">
                          <a:latin typeface="Times New Roman"/>
                          <a:cs typeface="Times New Roman"/>
                        </a:rPr>
                        <a:t> </a:t>
                      </a:r>
                      <a:r>
                        <a:rPr sz="1000" dirty="0">
                          <a:latin typeface="Times New Roman"/>
                          <a:cs typeface="Times New Roman"/>
                        </a:rPr>
                        <a:t>p</a:t>
                      </a:r>
                      <a:r>
                        <a:rPr sz="1000" spc="-20" dirty="0">
                          <a:latin typeface="Times New Roman"/>
                          <a:cs typeface="Times New Roman"/>
                        </a:rPr>
                        <a:t>e</a:t>
                      </a:r>
                      <a:r>
                        <a:rPr sz="1000" dirty="0">
                          <a:latin typeface="Times New Roman"/>
                          <a:cs typeface="Times New Roman"/>
                        </a:rPr>
                        <a:t>d</a:t>
                      </a:r>
                      <a:r>
                        <a:rPr sz="1000" spc="5" dirty="0">
                          <a:latin typeface="Times New Roman"/>
                          <a:cs typeface="Times New Roman"/>
                        </a:rPr>
                        <a:t>a</a:t>
                      </a:r>
                      <a:r>
                        <a:rPr sz="1000" dirty="0">
                          <a:latin typeface="Times New Roman"/>
                          <a:cs typeface="Times New Roman"/>
                        </a:rPr>
                        <a:t>g</a:t>
                      </a:r>
                      <a:r>
                        <a:rPr sz="1000" spc="-25" dirty="0">
                          <a:latin typeface="Times New Roman"/>
                          <a:cs typeface="Times New Roman"/>
                        </a:rPr>
                        <a:t>o</a:t>
                      </a:r>
                      <a:r>
                        <a:rPr sz="1000" spc="20" dirty="0">
                          <a:latin typeface="Times New Roman"/>
                          <a:cs typeface="Times New Roman"/>
                        </a:rPr>
                        <a:t>g</a:t>
                      </a:r>
                      <a:r>
                        <a:rPr sz="1000" spc="-50" dirty="0">
                          <a:latin typeface="Times New Roman"/>
                          <a:cs typeface="Times New Roman"/>
                        </a:rPr>
                        <a:t>y</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530095">
                <a:tc>
                  <a:txBody>
                    <a:bodyPr/>
                    <a:lstStyle/>
                    <a:p>
                      <a:pPr marL="294640" marR="80645" indent="-228600" algn="just">
                        <a:lnSpc>
                          <a:spcPts val="1100"/>
                        </a:lnSpc>
                      </a:pPr>
                      <a:r>
                        <a:rPr sz="1000" dirty="0">
                          <a:latin typeface="Times New Roman"/>
                          <a:cs typeface="Times New Roman"/>
                        </a:rPr>
                        <a:t>5.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8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114"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5" dirty="0">
                          <a:latin typeface="Times New Roman"/>
                          <a:cs typeface="Times New Roman"/>
                        </a:rPr>
                        <a:t> </a:t>
                      </a:r>
                      <a:r>
                        <a:rPr sz="1000" spc="5" dirty="0">
                          <a:latin typeface="Times New Roman"/>
                          <a:cs typeface="Times New Roman"/>
                        </a:rPr>
                        <a:t>is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fo</a:t>
                      </a:r>
                      <a:r>
                        <a:rPr sz="1000" spc="20" dirty="0">
                          <a:latin typeface="Times New Roman"/>
                          <a:cs typeface="Times New Roman"/>
                        </a:rPr>
                        <a:t>r</a:t>
                      </a:r>
                      <a:r>
                        <a:rPr sz="1000" spc="-20" dirty="0">
                          <a:latin typeface="Times New Roman"/>
                          <a:cs typeface="Times New Roman"/>
                        </a:rPr>
                        <a:t>m</a:t>
                      </a:r>
                      <a:r>
                        <a:rPr sz="1000" spc="5" dirty="0">
                          <a:latin typeface="Times New Roman"/>
                          <a:cs typeface="Times New Roman"/>
                        </a:rPr>
                        <a:t>ati</a:t>
                      </a:r>
                      <a:r>
                        <a:rPr sz="1000" spc="-25" dirty="0">
                          <a:latin typeface="Times New Roman"/>
                          <a:cs typeface="Times New Roman"/>
                        </a:rPr>
                        <a:t>v</a:t>
                      </a:r>
                      <a:r>
                        <a:rPr sz="1000" dirty="0">
                          <a:latin typeface="Times New Roman"/>
                          <a:cs typeface="Times New Roman"/>
                        </a:rPr>
                        <a:t>e       </a:t>
                      </a:r>
                      <a:r>
                        <a:rPr sz="1000" spc="-50" dirty="0">
                          <a:latin typeface="Times New Roman"/>
                          <a:cs typeface="Times New Roman"/>
                        </a:rPr>
                        <a:t> </a:t>
                      </a:r>
                      <a:r>
                        <a:rPr sz="1000" spc="-25" dirty="0">
                          <a:latin typeface="Times New Roman"/>
                          <a:cs typeface="Times New Roman"/>
                        </a:rPr>
                        <a:t>b</a:t>
                      </a:r>
                      <a:r>
                        <a:rPr sz="1000" spc="-20" dirty="0">
                          <a:latin typeface="Times New Roman"/>
                          <a:cs typeface="Times New Roman"/>
                        </a:rPr>
                        <a:t>ec</a:t>
                      </a:r>
                      <a:r>
                        <a:rPr sz="1000" spc="5" dirty="0">
                          <a:latin typeface="Times New Roman"/>
                          <a:cs typeface="Times New Roman"/>
                        </a:rPr>
                        <a:t>a</a:t>
                      </a:r>
                      <a:r>
                        <a:rPr sz="1000" dirty="0">
                          <a:latin typeface="Times New Roman"/>
                          <a:cs typeface="Times New Roman"/>
                        </a:rPr>
                        <a:t>u</a:t>
                      </a:r>
                      <a:r>
                        <a:rPr sz="1000" spc="-10" dirty="0">
                          <a:latin typeface="Times New Roman"/>
                          <a:cs typeface="Times New Roman"/>
                        </a:rPr>
                        <a:t>s</a:t>
                      </a:r>
                      <a:r>
                        <a:rPr sz="1000" dirty="0">
                          <a:latin typeface="Times New Roman"/>
                          <a:cs typeface="Times New Roman"/>
                        </a:rPr>
                        <a:t>e       </a:t>
                      </a:r>
                      <a:r>
                        <a:rPr sz="1000" spc="-50" dirty="0">
                          <a:latin typeface="Times New Roman"/>
                          <a:cs typeface="Times New Roman"/>
                        </a:rPr>
                        <a:t> </a:t>
                      </a:r>
                      <a:r>
                        <a:rPr sz="1000" spc="5" dirty="0">
                          <a:latin typeface="Times New Roman"/>
                          <a:cs typeface="Times New Roman"/>
                        </a:rPr>
                        <a:t>i</a:t>
                      </a:r>
                      <a:r>
                        <a:rPr sz="1000" dirty="0">
                          <a:latin typeface="Times New Roman"/>
                          <a:cs typeface="Times New Roman"/>
                        </a:rPr>
                        <a:t>t </a:t>
                      </a:r>
                      <a:r>
                        <a:rPr sz="1000" spc="-20" dirty="0">
                          <a:latin typeface="Times New Roman"/>
                          <a:cs typeface="Times New Roman"/>
                        </a:rPr>
                        <a:t>c</a:t>
                      </a:r>
                      <a:r>
                        <a:rPr sz="1000" spc="-25" dirty="0">
                          <a:latin typeface="Times New Roman"/>
                          <a:cs typeface="Times New Roman"/>
                        </a:rPr>
                        <a:t>o</a:t>
                      </a:r>
                      <a:r>
                        <a:rPr sz="1000" spc="30" dirty="0">
                          <a:latin typeface="Times New Roman"/>
                          <a:cs typeface="Times New Roman"/>
                        </a:rPr>
                        <a:t>m</a:t>
                      </a:r>
                      <a:r>
                        <a:rPr sz="1000" spc="-25" dirty="0">
                          <a:latin typeface="Times New Roman"/>
                          <a:cs typeface="Times New Roman"/>
                        </a:rPr>
                        <a:t>b</a:t>
                      </a:r>
                      <a:r>
                        <a:rPr sz="1000" spc="5" dirty="0">
                          <a:latin typeface="Times New Roman"/>
                          <a:cs typeface="Times New Roman"/>
                        </a:rPr>
                        <a:t>i</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s</a:t>
                      </a:r>
                      <a:r>
                        <a:rPr sz="1000" spc="100" dirty="0">
                          <a:latin typeface="Times New Roman"/>
                          <a:cs typeface="Times New Roman"/>
                        </a:rPr>
                        <a:t> </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d</a:t>
                      </a:r>
                      <a:r>
                        <a:rPr sz="1000" spc="-20" dirty="0">
                          <a:latin typeface="Times New Roman"/>
                          <a:cs typeface="Times New Roman"/>
                        </a:rPr>
                        <a:t>em</a:t>
                      </a:r>
                      <a:r>
                        <a:rPr sz="1000" spc="5" dirty="0">
                          <a:latin typeface="Times New Roman"/>
                          <a:cs typeface="Times New Roman"/>
                        </a:rPr>
                        <a:t>i</a:t>
                      </a:r>
                      <a:r>
                        <a:rPr sz="1000" dirty="0">
                          <a:latin typeface="Times New Roman"/>
                          <a:cs typeface="Times New Roman"/>
                        </a:rPr>
                        <a:t>c</a:t>
                      </a:r>
                      <a:r>
                        <a:rPr sz="1000" spc="114"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cce</a:t>
                      </a:r>
                      <a:r>
                        <a:rPr sz="1000" spc="-10" dirty="0">
                          <a:latin typeface="Times New Roman"/>
                          <a:cs typeface="Times New Roman"/>
                        </a:rPr>
                        <a:t>s</a:t>
                      </a:r>
                      <a:r>
                        <a:rPr sz="1000" dirty="0">
                          <a:latin typeface="Times New Roman"/>
                          <a:cs typeface="Times New Roman"/>
                        </a:rPr>
                        <a:t>s </a:t>
                      </a:r>
                      <a:r>
                        <a:rPr sz="1000" spc="-125" dirty="0">
                          <a:latin typeface="Times New Roman"/>
                          <a:cs typeface="Times New Roman"/>
                        </a:rPr>
                        <a:t> </a:t>
                      </a:r>
                      <a:r>
                        <a:rPr sz="1000" spc="-35" dirty="0">
                          <a:latin typeface="Times New Roman"/>
                          <a:cs typeface="Times New Roman"/>
                        </a:rPr>
                        <a:t>w</a:t>
                      </a:r>
                      <a:r>
                        <a:rPr sz="1000" spc="5" dirty="0">
                          <a:latin typeface="Times New Roman"/>
                          <a:cs typeface="Times New Roman"/>
                        </a:rPr>
                        <a:t>it</a:t>
                      </a:r>
                      <a:r>
                        <a:rPr sz="1000" dirty="0">
                          <a:latin typeface="Times New Roman"/>
                          <a:cs typeface="Times New Roman"/>
                        </a:rPr>
                        <a:t>h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  </a:t>
                      </a:r>
                      <a:r>
                        <a:rPr sz="1000" spc="-5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20" dirty="0">
                          <a:latin typeface="Times New Roman"/>
                          <a:cs typeface="Times New Roman"/>
                        </a:rPr>
                        <a:t>e</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y  </a:t>
                      </a:r>
                      <a:r>
                        <a:rPr sz="1000" spc="-105" dirty="0">
                          <a:latin typeface="Times New Roman"/>
                          <a:cs typeface="Times New Roman"/>
                        </a:rPr>
                        <a:t> </a:t>
                      </a:r>
                      <a:r>
                        <a:rPr sz="1000" spc="30" dirty="0">
                          <a:latin typeface="Times New Roman"/>
                          <a:cs typeface="Times New Roman"/>
                        </a:rPr>
                        <a:t>t</a:t>
                      </a:r>
                      <a:r>
                        <a:rPr sz="1000" dirty="0">
                          <a:latin typeface="Times New Roman"/>
                          <a:cs typeface="Times New Roman"/>
                        </a:rPr>
                        <a:t>o  </a:t>
                      </a:r>
                      <a:r>
                        <a:rPr sz="1000" spc="-80" dirty="0">
                          <a:latin typeface="Times New Roman"/>
                          <a:cs typeface="Times New Roman"/>
                        </a:rPr>
                        <a:t> </a:t>
                      </a:r>
                      <a:r>
                        <a:rPr sz="1000" dirty="0">
                          <a:latin typeface="Times New Roman"/>
                          <a:cs typeface="Times New Roman"/>
                        </a:rPr>
                        <a:t>b</a:t>
                      </a:r>
                      <a:r>
                        <a:rPr sz="1000" spc="-25" dirty="0">
                          <a:latin typeface="Times New Roman"/>
                          <a:cs typeface="Times New Roman"/>
                        </a:rPr>
                        <a:t>o</a:t>
                      </a:r>
                      <a:r>
                        <a:rPr sz="1000" spc="5" dirty="0">
                          <a:latin typeface="Times New Roman"/>
                          <a:cs typeface="Times New Roman"/>
                        </a:rPr>
                        <a:t>l</a:t>
                      </a:r>
                      <a:r>
                        <a:rPr sz="1000" spc="-10" dirty="0">
                          <a:latin typeface="Times New Roman"/>
                          <a:cs typeface="Times New Roman"/>
                        </a:rPr>
                        <a:t>s</a:t>
                      </a:r>
                      <a:r>
                        <a:rPr sz="1000" spc="5" dirty="0">
                          <a:latin typeface="Times New Roman"/>
                          <a:cs typeface="Times New Roman"/>
                        </a:rPr>
                        <a:t>t</a:t>
                      </a:r>
                      <a:r>
                        <a:rPr sz="1000" spc="-20" dirty="0">
                          <a:latin typeface="Times New Roman"/>
                          <a:cs typeface="Times New Roman"/>
                        </a:rPr>
                        <a:t>er 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fo</a:t>
                      </a:r>
                      <a:r>
                        <a:rPr sz="1000" spc="20" dirty="0">
                          <a:latin typeface="Times New Roman"/>
                          <a:cs typeface="Times New Roman"/>
                        </a:rPr>
                        <a:t>r</a:t>
                      </a:r>
                      <a:r>
                        <a:rPr sz="1000" spc="5" dirty="0">
                          <a:latin typeface="Times New Roman"/>
                          <a:cs typeface="Times New Roman"/>
                        </a:rPr>
                        <a:t>m</a:t>
                      </a:r>
                      <a:r>
                        <a:rPr sz="1000" spc="-25" dirty="0">
                          <a:latin typeface="Times New Roman"/>
                          <a:cs typeface="Times New Roman"/>
                        </a:rPr>
                        <a:t>-</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e</a:t>
                      </a:r>
                      <a:r>
                        <a:rPr sz="1000" dirty="0">
                          <a:latin typeface="Times New Roman"/>
                          <a:cs typeface="Times New Roman"/>
                        </a:rPr>
                        <a:t>du</a:t>
                      </a:r>
                      <a:r>
                        <a:rPr sz="1000" spc="-20" dirty="0">
                          <a:latin typeface="Times New Roman"/>
                          <a:cs typeface="Times New Roman"/>
                        </a:rPr>
                        <a:t>c</a:t>
                      </a:r>
                      <a:r>
                        <a:rPr sz="1000" spc="5" dirty="0">
                          <a:latin typeface="Times New Roman"/>
                          <a:cs typeface="Times New Roman"/>
                        </a:rPr>
                        <a:t>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2865" marR="80010" algn="just">
                        <a:lnSpc>
                          <a:spcPct val="9200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95" dirty="0">
                          <a:latin typeface="Times New Roman"/>
                          <a:cs typeface="Times New Roman"/>
                        </a:rPr>
                        <a:t> </a:t>
                      </a:r>
                      <a:r>
                        <a:rPr sz="1000" i="1" spc="-1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pon</a:t>
                      </a:r>
                      <a:r>
                        <a:rPr sz="1000" i="1" spc="-10" dirty="0">
                          <a:latin typeface="Times New Roman"/>
                          <a:cs typeface="Times New Roman"/>
                        </a:rPr>
                        <a:t>s</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70"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dirty="0">
                          <a:latin typeface="Times New Roman"/>
                          <a:cs typeface="Times New Roman"/>
                        </a:rPr>
                        <a:t>a</a:t>
                      </a:r>
                      <a:r>
                        <a:rPr sz="1000" i="1" spc="5" dirty="0">
                          <a:latin typeface="Times New Roman"/>
                          <a:cs typeface="Times New Roman"/>
                        </a:rPr>
                        <a:t>t</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s  </a:t>
                      </a:r>
                      <a:r>
                        <a:rPr sz="1000" i="1" spc="80" dirty="0">
                          <a:latin typeface="Times New Roman"/>
                          <a:cs typeface="Times New Roman"/>
                        </a:rPr>
                        <a:t> </a:t>
                      </a:r>
                      <a:r>
                        <a:rPr sz="1000" i="1" spc="5" dirty="0">
                          <a:latin typeface="Times New Roman"/>
                          <a:cs typeface="Times New Roman"/>
                        </a:rPr>
                        <a:t>c</a:t>
                      </a:r>
                      <a:r>
                        <a:rPr sz="1000" i="1" spc="-35" dirty="0">
                          <a:latin typeface="Times New Roman"/>
                          <a:cs typeface="Times New Roman"/>
                        </a:rPr>
                        <a:t>r</a:t>
                      </a:r>
                      <a:r>
                        <a:rPr sz="1000" i="1" spc="5" dirty="0">
                          <a:latin typeface="Times New Roman"/>
                          <a:cs typeface="Times New Roman"/>
                        </a:rPr>
                        <a:t>e</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  </a:t>
                      </a:r>
                      <a:r>
                        <a:rPr sz="1000" i="1" spc="95" dirty="0">
                          <a:latin typeface="Times New Roman"/>
                          <a:cs typeface="Times New Roman"/>
                        </a:rPr>
                        <a:t> </a:t>
                      </a:r>
                      <a:r>
                        <a:rPr sz="1000" i="1" spc="5" dirty="0">
                          <a:latin typeface="Times New Roman"/>
                          <a:cs typeface="Times New Roman"/>
                        </a:rPr>
                        <a:t>c</a:t>
                      </a:r>
                      <a:r>
                        <a:rPr sz="1000" i="1" spc="-25" dirty="0">
                          <a:latin typeface="Times New Roman"/>
                          <a:cs typeface="Times New Roman"/>
                        </a:rPr>
                        <a:t>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 </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an</a:t>
                      </a:r>
                      <a:r>
                        <a:rPr sz="1000" i="1" spc="-10" dirty="0">
                          <a:latin typeface="Times New Roman"/>
                          <a:cs typeface="Times New Roman"/>
                        </a:rPr>
                        <a:t>s</a:t>
                      </a:r>
                      <a:r>
                        <a:rPr sz="1000" i="1" spc="5" dirty="0">
                          <a:latin typeface="Times New Roman"/>
                          <a:cs typeface="Times New Roman"/>
                        </a:rPr>
                        <a:t>f</a:t>
                      </a:r>
                      <a:r>
                        <a:rPr sz="1000" i="1" dirty="0">
                          <a:latin typeface="Times New Roman"/>
                          <a:cs typeface="Times New Roman"/>
                        </a:rPr>
                        <a:t>o</a:t>
                      </a:r>
                      <a:r>
                        <a:rPr sz="1000" i="1" spc="-10" dirty="0">
                          <a:latin typeface="Times New Roman"/>
                          <a:cs typeface="Times New Roman"/>
                        </a:rPr>
                        <a:t>rm</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a:t>
                      </a:r>
                      <a:r>
                        <a:rPr sz="1000" i="1" spc="-20" dirty="0">
                          <a:latin typeface="Times New Roman"/>
                          <a:cs typeface="Times New Roman"/>
                        </a:rPr>
                        <a:t>v</a:t>
                      </a:r>
                      <a:r>
                        <a:rPr sz="1000" i="1" dirty="0">
                          <a:latin typeface="Times New Roman"/>
                          <a:cs typeface="Times New Roman"/>
                        </a:rPr>
                        <a:t>e </a:t>
                      </a:r>
                      <a:r>
                        <a:rPr sz="1000" i="1" spc="-40" dirty="0">
                          <a:latin typeface="Times New Roman"/>
                          <a:cs typeface="Times New Roman"/>
                        </a:rPr>
                        <a:t> </a:t>
                      </a:r>
                      <a:r>
                        <a:rPr sz="1000" i="1" spc="-10" dirty="0">
                          <a:latin typeface="Times New Roman"/>
                          <a:cs typeface="Times New Roman"/>
                        </a:rPr>
                        <a:t>m</a:t>
                      </a:r>
                      <a:r>
                        <a:rPr sz="1000" i="1" dirty="0">
                          <a:latin typeface="Times New Roman"/>
                          <a:cs typeface="Times New Roman"/>
                        </a:rPr>
                        <a:t>a</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ic</a:t>
                      </a:r>
                      <a:r>
                        <a:rPr sz="1000" i="1" dirty="0">
                          <a:latin typeface="Times New Roman"/>
                          <a:cs typeface="Times New Roman"/>
                        </a:rPr>
                        <a:t>s </a:t>
                      </a:r>
                      <a:r>
                        <a:rPr sz="1000" i="1" spc="-55" dirty="0">
                          <a:latin typeface="Times New Roman"/>
                          <a:cs typeface="Times New Roman"/>
                        </a:rPr>
                        <a:t> </a:t>
                      </a:r>
                      <a:r>
                        <a:rPr sz="1000" i="1" spc="-20" dirty="0">
                          <a:latin typeface="Times New Roman"/>
                          <a:cs typeface="Times New Roman"/>
                        </a:rPr>
                        <a:t>l</a:t>
                      </a:r>
                      <a:r>
                        <a:rPr sz="1000" i="1" spc="5" dirty="0">
                          <a:latin typeface="Times New Roman"/>
                          <a:cs typeface="Times New Roman"/>
                        </a:rPr>
                        <a:t>e</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n</a:t>
                      </a:r>
                      <a:r>
                        <a:rPr sz="1000" i="1" spc="-20" dirty="0">
                          <a:latin typeface="Times New Roman"/>
                          <a:cs typeface="Times New Roman"/>
                        </a:rPr>
                        <a:t>i</a:t>
                      </a:r>
                      <a:r>
                        <a:rPr sz="1000" i="1" dirty="0">
                          <a:latin typeface="Times New Roman"/>
                          <a:cs typeface="Times New Roman"/>
                        </a:rPr>
                        <a:t>ng </a:t>
                      </a:r>
                      <a:r>
                        <a:rPr sz="1000" i="1" spc="-45"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i</a:t>
                      </a:r>
                      <a:r>
                        <a:rPr sz="1000" i="1" spc="-20" dirty="0">
                          <a:latin typeface="Times New Roman"/>
                          <a:cs typeface="Times New Roman"/>
                        </a:rPr>
                        <a:t>t</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 </a:t>
                      </a:r>
                      <a:r>
                        <a:rPr sz="1000" i="1" spc="-35" dirty="0">
                          <a:latin typeface="Times New Roman"/>
                          <a:cs typeface="Times New Roman"/>
                        </a:rPr>
                        <a:t> </a:t>
                      </a:r>
                      <a:r>
                        <a:rPr sz="1000" spc="-20" dirty="0">
                          <a:latin typeface="Times New Roman"/>
                          <a:cs typeface="Times New Roman"/>
                        </a:rPr>
                        <a:t>Wit</a:t>
                      </a:r>
                      <a:r>
                        <a:rPr sz="1000" dirty="0">
                          <a:latin typeface="Times New Roman"/>
                          <a:cs typeface="Times New Roman"/>
                        </a:rPr>
                        <a:t>h </a:t>
                      </a:r>
                      <a:r>
                        <a:rPr sz="1000" spc="-25"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et</a:t>
                      </a:r>
                      <a:r>
                        <a:rPr sz="1000" dirty="0">
                          <a:latin typeface="Times New Roman"/>
                          <a:cs typeface="Times New Roman"/>
                        </a:rPr>
                        <a:t>,  </a:t>
                      </a:r>
                      <a:r>
                        <a:rPr sz="1000" spc="-70" dirty="0">
                          <a:latin typeface="Times New Roman"/>
                          <a:cs typeface="Times New Roman"/>
                        </a:rPr>
                        <a:t> </a:t>
                      </a:r>
                      <a:r>
                        <a:rPr sz="1000" spc="-35" dirty="0">
                          <a:latin typeface="Times New Roman"/>
                          <a:cs typeface="Times New Roman"/>
                        </a:rPr>
                        <a:t>G</a:t>
                      </a:r>
                      <a:r>
                        <a:rPr sz="1000" spc="5" dirty="0">
                          <a:latin typeface="Times New Roman"/>
                          <a:cs typeface="Times New Roman"/>
                        </a:rPr>
                        <a:t>a</a:t>
                      </a:r>
                      <a:r>
                        <a:rPr sz="1000" dirty="0">
                          <a:latin typeface="Times New Roman"/>
                          <a:cs typeface="Times New Roman"/>
                        </a:rPr>
                        <a:t>y </a:t>
                      </a:r>
                      <a:r>
                        <a:rPr sz="1000" spc="120" dirty="0">
                          <a:latin typeface="Times New Roman"/>
                          <a:cs typeface="Times New Roman"/>
                        </a:rPr>
                        <a:t> </a:t>
                      </a:r>
                      <a:r>
                        <a:rPr sz="1000" dirty="0">
                          <a:latin typeface="Times New Roman"/>
                          <a:cs typeface="Times New Roman"/>
                        </a:rPr>
                        <a:t>(2010)  </a:t>
                      </a:r>
                      <a:r>
                        <a:rPr sz="1000" spc="-80" dirty="0">
                          <a:latin typeface="Times New Roman"/>
                          <a:cs typeface="Times New Roman"/>
                        </a:rPr>
                        <a:t> </a:t>
                      </a:r>
                      <a:r>
                        <a:rPr sz="1000" spc="5" dirty="0">
                          <a:latin typeface="Times New Roman"/>
                          <a:cs typeface="Times New Roman"/>
                        </a:rPr>
                        <a:t>a</a:t>
                      </a:r>
                      <a:r>
                        <a:rPr sz="1000" spc="-10" dirty="0">
                          <a:latin typeface="Times New Roman"/>
                          <a:cs typeface="Times New Roman"/>
                        </a:rPr>
                        <a:t>ss</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70" dirty="0">
                          <a:latin typeface="Times New Roman"/>
                          <a:cs typeface="Times New Roman"/>
                        </a:rPr>
                        <a:t> </a:t>
                      </a:r>
                      <a:r>
                        <a:rPr sz="1000" spc="-20" dirty="0">
                          <a:latin typeface="Times New Roman"/>
                          <a:cs typeface="Times New Roman"/>
                        </a:rPr>
                        <a:t>“</a:t>
                      </a:r>
                      <a:r>
                        <a:rPr sz="1000" spc="5" dirty="0">
                          <a:latin typeface="Times New Roman"/>
                          <a:cs typeface="Times New Roman"/>
                        </a:rPr>
                        <a:t>a</a:t>
                      </a:r>
                      <a:r>
                        <a:rPr sz="1000" spc="-20" dirty="0">
                          <a:latin typeface="Times New Roman"/>
                          <a:cs typeface="Times New Roman"/>
                        </a:rPr>
                        <a:t>ca</a:t>
                      </a:r>
                      <a:r>
                        <a:rPr sz="1000" dirty="0">
                          <a:latin typeface="Times New Roman"/>
                          <a:cs typeface="Times New Roman"/>
                        </a:rPr>
                        <a:t>d</a:t>
                      </a:r>
                      <a:r>
                        <a:rPr sz="1000" spc="-20" dirty="0">
                          <a:latin typeface="Times New Roman"/>
                          <a:cs typeface="Times New Roman"/>
                        </a:rPr>
                        <a:t>e</a:t>
                      </a:r>
                      <a:r>
                        <a:rPr sz="1000" spc="5" dirty="0">
                          <a:latin typeface="Times New Roman"/>
                          <a:cs typeface="Times New Roman"/>
                        </a:rPr>
                        <a:t>mi</a:t>
                      </a:r>
                      <a:r>
                        <a:rPr sz="1000" dirty="0">
                          <a:latin typeface="Times New Roman"/>
                          <a:cs typeface="Times New Roman"/>
                        </a:rPr>
                        <a:t>c  </a:t>
                      </a:r>
                      <a:r>
                        <a:rPr sz="1000" spc="-95"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cce</a:t>
                      </a:r>
                      <a:r>
                        <a:rPr sz="1000" spc="-10" dirty="0">
                          <a:latin typeface="Times New Roman"/>
                          <a:cs typeface="Times New Roman"/>
                        </a:rPr>
                        <a:t>s</a:t>
                      </a:r>
                      <a:r>
                        <a:rPr sz="1000" dirty="0">
                          <a:latin typeface="Times New Roman"/>
                          <a:cs typeface="Times New Roman"/>
                        </a:rPr>
                        <a:t>s  </a:t>
                      </a:r>
                      <a:r>
                        <a:rPr sz="1000" spc="-90" dirty="0">
                          <a:latin typeface="Times New Roman"/>
                          <a:cs typeface="Times New Roman"/>
                        </a:rPr>
                        <a:t> </a:t>
                      </a:r>
                      <a:r>
                        <a:rPr sz="1000" spc="5" dirty="0">
                          <a:latin typeface="Times New Roman"/>
                          <a:cs typeface="Times New Roman"/>
                        </a:rPr>
                        <a:t>a</a:t>
                      </a:r>
                      <a:r>
                        <a:rPr sz="1000" dirty="0">
                          <a:latin typeface="Times New Roman"/>
                          <a:cs typeface="Times New Roman"/>
                        </a:rPr>
                        <a:t>nd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 </a:t>
                      </a:r>
                      <a:r>
                        <a:rPr sz="1000" spc="-11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c</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u</a:t>
                      </a:r>
                      <a:r>
                        <a:rPr sz="1000" spc="-10" dirty="0">
                          <a:latin typeface="Times New Roman"/>
                          <a:cs typeface="Times New Roman"/>
                        </a:rPr>
                        <a:t>s</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 </a:t>
                      </a:r>
                      <a:r>
                        <a:rPr sz="1000" spc="-100"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a:t>
                      </a:r>
                      <a:r>
                        <a:rPr sz="1000" spc="114"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l</a:t>
                      </a:r>
                      <a:r>
                        <a:rPr sz="1000" spc="-25" dirty="0">
                          <a:latin typeface="Times New Roman"/>
                          <a:cs typeface="Times New Roman"/>
                        </a:rPr>
                        <a:t>o</a:t>
                      </a:r>
                      <a:r>
                        <a:rPr sz="1000" spc="20" dirty="0">
                          <a:latin typeface="Times New Roman"/>
                          <a:cs typeface="Times New Roman"/>
                        </a:rPr>
                        <a:t>p</a:t>
                      </a:r>
                      <a:r>
                        <a:rPr sz="1000" spc="-20" dirty="0">
                          <a:latin typeface="Times New Roman"/>
                          <a:cs typeface="Times New Roman"/>
                        </a:rPr>
                        <a:t>e</a:t>
                      </a:r>
                      <a:r>
                        <a:rPr sz="1000" dirty="0">
                          <a:latin typeface="Times New Roman"/>
                          <a:cs typeface="Times New Roman"/>
                        </a:rPr>
                        <a:t>d </a:t>
                      </a:r>
                      <a:r>
                        <a:rPr sz="1000" spc="-95" dirty="0">
                          <a:latin typeface="Times New Roman"/>
                          <a:cs typeface="Times New Roman"/>
                        </a:rPr>
                        <a:t> </a:t>
                      </a:r>
                      <a:r>
                        <a:rPr sz="1000" spc="-10" dirty="0">
                          <a:latin typeface="Times New Roman"/>
                          <a:cs typeface="Times New Roman"/>
                        </a:rPr>
                        <a:t>s</a:t>
                      </a:r>
                      <a:r>
                        <a:rPr sz="1000" spc="5" dirty="0">
                          <a:latin typeface="Times New Roman"/>
                          <a:cs typeface="Times New Roman"/>
                        </a:rPr>
                        <a:t>im</a:t>
                      </a:r>
                      <a:r>
                        <a:rPr sz="1000" spc="-25" dirty="0">
                          <a:latin typeface="Times New Roman"/>
                          <a:cs typeface="Times New Roman"/>
                        </a:rPr>
                        <a:t>u</a:t>
                      </a:r>
                      <a:r>
                        <a:rPr sz="1000" spc="5" dirty="0">
                          <a:latin typeface="Times New Roman"/>
                          <a:cs typeface="Times New Roman"/>
                        </a:rPr>
                        <a:t>l</a:t>
                      </a:r>
                      <a:r>
                        <a:rPr sz="1000" spc="-20" dirty="0">
                          <a:latin typeface="Times New Roman"/>
                          <a:cs typeface="Times New Roman"/>
                        </a:rPr>
                        <a:t>ta</a:t>
                      </a:r>
                      <a:r>
                        <a:rPr sz="1000" spc="20" dirty="0">
                          <a:latin typeface="Times New Roman"/>
                          <a:cs typeface="Times New Roman"/>
                        </a:rPr>
                        <a:t>n</a:t>
                      </a:r>
                      <a:r>
                        <a:rPr sz="1000" spc="-20" dirty="0">
                          <a:latin typeface="Times New Roman"/>
                          <a:cs typeface="Times New Roman"/>
                        </a:rPr>
                        <a:t>e</a:t>
                      </a:r>
                      <a:r>
                        <a:rPr sz="1000" spc="-25" dirty="0">
                          <a:latin typeface="Times New Roman"/>
                          <a:cs typeface="Times New Roman"/>
                        </a:rPr>
                        <a:t>o</a:t>
                      </a:r>
                      <a:r>
                        <a:rPr sz="1000" dirty="0">
                          <a:latin typeface="Times New Roman"/>
                          <a:cs typeface="Times New Roman"/>
                        </a:rPr>
                        <a:t>u</a:t>
                      </a:r>
                      <a:r>
                        <a:rPr sz="1000" spc="-10" dirty="0">
                          <a:latin typeface="Times New Roman"/>
                          <a:cs typeface="Times New Roman"/>
                        </a:rPr>
                        <a:t>s</a:t>
                      </a:r>
                      <a:r>
                        <a:rPr sz="1000" spc="30" dirty="0">
                          <a:latin typeface="Times New Roman"/>
                          <a:cs typeface="Times New Roman"/>
                        </a:rPr>
                        <a:t>l</a:t>
                      </a:r>
                      <a:r>
                        <a:rPr sz="1000" spc="-50" dirty="0">
                          <a:latin typeface="Times New Roman"/>
                          <a:cs typeface="Times New Roman"/>
                        </a:rPr>
                        <a:t>y</a:t>
                      </a:r>
                      <a:r>
                        <a:rPr sz="1000" dirty="0">
                          <a:latin typeface="Times New Roman"/>
                          <a:cs typeface="Times New Roman"/>
                        </a:rPr>
                        <a:t>” (p.</a:t>
                      </a:r>
                      <a:r>
                        <a:rPr sz="1000" spc="70" dirty="0">
                          <a:latin typeface="Times New Roman"/>
                          <a:cs typeface="Times New Roman"/>
                        </a:rPr>
                        <a:t> </a:t>
                      </a:r>
                      <a:r>
                        <a:rPr sz="1000" dirty="0">
                          <a:latin typeface="Times New Roman"/>
                          <a:cs typeface="Times New Roman"/>
                        </a:rPr>
                        <a:t>36).</a:t>
                      </a:r>
                      <a:r>
                        <a:rPr sz="1000" spc="7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45" dirty="0">
                          <a:latin typeface="Times New Roman"/>
                          <a:cs typeface="Times New Roman"/>
                        </a:rPr>
                        <a:t> </a:t>
                      </a:r>
                      <a:r>
                        <a:rPr sz="1000" dirty="0">
                          <a:latin typeface="Times New Roman"/>
                          <a:cs typeface="Times New Roman"/>
                        </a:rPr>
                        <a:t>p</a:t>
                      </a:r>
                      <a:r>
                        <a:rPr sz="1000" spc="-25" dirty="0">
                          <a:latin typeface="Times New Roman"/>
                          <a:cs typeface="Times New Roman"/>
                        </a:rPr>
                        <a:t>u</a:t>
                      </a:r>
                      <a:r>
                        <a:rPr sz="1000" spc="20" dirty="0">
                          <a:latin typeface="Times New Roman"/>
                          <a:cs typeface="Times New Roman"/>
                        </a:rPr>
                        <a:t>r</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s</a:t>
                      </a:r>
                      <a:r>
                        <a:rPr sz="1000" dirty="0">
                          <a:latin typeface="Times New Roman"/>
                          <a:cs typeface="Times New Roman"/>
                        </a:rPr>
                        <a:t>e</a:t>
                      </a:r>
                      <a:r>
                        <a:rPr sz="1000" spc="65" dirty="0">
                          <a:latin typeface="Times New Roman"/>
                          <a:cs typeface="Times New Roman"/>
                        </a:rPr>
                        <a:t> </a:t>
                      </a:r>
                      <a:r>
                        <a:rPr sz="1000" dirty="0">
                          <a:latin typeface="Times New Roman"/>
                          <a:cs typeface="Times New Roman"/>
                        </a:rPr>
                        <a:t>f</a:t>
                      </a:r>
                      <a:r>
                        <a:rPr sz="1000" spc="-25" dirty="0">
                          <a:latin typeface="Times New Roman"/>
                          <a:cs typeface="Times New Roman"/>
                        </a:rPr>
                        <a:t>o</a:t>
                      </a:r>
                      <a:r>
                        <a:rPr sz="1000" dirty="0">
                          <a:latin typeface="Times New Roman"/>
                          <a:cs typeface="Times New Roman"/>
                        </a:rPr>
                        <a:t>r</a:t>
                      </a:r>
                      <a:r>
                        <a:rPr sz="1000" spc="105"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105" dirty="0">
                          <a:latin typeface="Times New Roman"/>
                          <a:cs typeface="Times New Roman"/>
                        </a:rPr>
                        <a:t> </a:t>
                      </a:r>
                      <a:r>
                        <a:rPr sz="1000" spc="-35"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105" dirty="0">
                          <a:latin typeface="Times New Roman"/>
                          <a:cs typeface="Times New Roman"/>
                        </a:rPr>
                        <a:t> </a:t>
                      </a:r>
                      <a:r>
                        <a:rPr sz="1000" spc="-35"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50" dirty="0">
                          <a:latin typeface="Times New Roman"/>
                          <a:cs typeface="Times New Roman"/>
                        </a:rPr>
                        <a:t> </a:t>
                      </a:r>
                      <a:r>
                        <a:rPr sz="1000" spc="5" dirty="0">
                          <a:latin typeface="Times New Roman"/>
                          <a:cs typeface="Times New Roman"/>
                        </a:rPr>
                        <a:t>i</a:t>
                      </a:r>
                      <a:r>
                        <a:rPr sz="1000" dirty="0">
                          <a:latin typeface="Times New Roman"/>
                          <a:cs typeface="Times New Roman"/>
                        </a:rPr>
                        <a:t>s </a:t>
                      </a:r>
                      <a:r>
                        <a:rPr sz="1000" spc="5" dirty="0">
                          <a:latin typeface="Times New Roman"/>
                          <a:cs typeface="Times New Roman"/>
                        </a:rPr>
                        <a:t>t</a:t>
                      </a:r>
                      <a:r>
                        <a:rPr sz="1000" spc="-35" dirty="0">
                          <a:latin typeface="Times New Roman"/>
                          <a:cs typeface="Times New Roman"/>
                        </a:rPr>
                        <a:t>w</a:t>
                      </a:r>
                      <a:r>
                        <a:rPr sz="1000" spc="-25" dirty="0">
                          <a:latin typeface="Times New Roman"/>
                          <a:cs typeface="Times New Roman"/>
                        </a:rPr>
                        <a:t>o</a:t>
                      </a:r>
                      <a:r>
                        <a:rPr sz="1000" spc="20" dirty="0">
                          <a:latin typeface="Times New Roman"/>
                          <a:cs typeface="Times New Roman"/>
                        </a:rPr>
                        <a:t>-</a:t>
                      </a:r>
                      <a:r>
                        <a:rPr sz="1000" dirty="0">
                          <a:latin typeface="Times New Roman"/>
                          <a:cs typeface="Times New Roman"/>
                        </a:rPr>
                        <a:t>f</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d.   </a:t>
                      </a:r>
                      <a:r>
                        <a:rPr sz="1000" spc="-30" dirty="0">
                          <a:latin typeface="Times New Roman"/>
                          <a:cs typeface="Times New Roman"/>
                        </a:rPr>
                        <a:t> </a:t>
                      </a:r>
                      <a:r>
                        <a:rPr sz="1000" spc="-10" dirty="0">
                          <a:latin typeface="Times New Roman"/>
                          <a:cs typeface="Times New Roman"/>
                        </a:rPr>
                        <a:t>F</a:t>
                      </a:r>
                      <a:r>
                        <a:rPr sz="1000" spc="-20" dirty="0">
                          <a:latin typeface="Times New Roman"/>
                          <a:cs typeface="Times New Roman"/>
                        </a:rPr>
                        <a:t>i</a:t>
                      </a:r>
                      <a:r>
                        <a:rPr sz="1000" spc="20" dirty="0">
                          <a:latin typeface="Times New Roman"/>
                          <a:cs typeface="Times New Roman"/>
                        </a:rPr>
                        <a:t>r</a:t>
                      </a:r>
                      <a:r>
                        <a:rPr sz="1000" spc="-35" dirty="0">
                          <a:latin typeface="Times New Roman"/>
                          <a:cs typeface="Times New Roman"/>
                        </a:rPr>
                        <a:t>s</a:t>
                      </a:r>
                      <a:r>
                        <a:rPr sz="1000" spc="5" dirty="0">
                          <a:latin typeface="Times New Roman"/>
                          <a:cs typeface="Times New Roman"/>
                        </a:rPr>
                        <a:t>t</a:t>
                      </a:r>
                      <a:r>
                        <a:rPr sz="1000" dirty="0">
                          <a:latin typeface="Times New Roman"/>
                          <a:cs typeface="Times New Roman"/>
                        </a:rPr>
                        <a:t>, </a:t>
                      </a:r>
                      <a:r>
                        <a:rPr sz="1000" spc="-3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70"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ce</a:t>
                      </a:r>
                      <a:r>
                        <a:rPr sz="1000" dirty="0">
                          <a:latin typeface="Times New Roman"/>
                          <a:cs typeface="Times New Roman"/>
                        </a:rPr>
                        <a:t>nd </a:t>
                      </a:r>
                      <a:r>
                        <a:rPr sz="1000" spc="-2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6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dirty="0">
                          <a:latin typeface="Times New Roman"/>
                          <a:cs typeface="Times New Roman"/>
                        </a:rPr>
                        <a:t>l </a:t>
                      </a:r>
                      <a:r>
                        <a:rPr sz="1000" spc="-65" dirty="0">
                          <a:latin typeface="Times New Roman"/>
                          <a:cs typeface="Times New Roman"/>
                        </a:rPr>
                        <a:t> </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g</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y </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t</a:t>
                      </a:r>
                      <a:r>
                        <a:rPr sz="1000" spc="20" dirty="0">
                          <a:latin typeface="Times New Roman"/>
                          <a:cs typeface="Times New Roman"/>
                        </a:rPr>
                        <a:t>r</a:t>
                      </a:r>
                      <a:r>
                        <a:rPr sz="1000" spc="-40" dirty="0">
                          <a:latin typeface="Times New Roman"/>
                          <a:cs typeface="Times New Roman"/>
                        </a:rPr>
                        <a:t>e</a:t>
                      </a:r>
                      <a:r>
                        <a:rPr sz="1000" spc="20" dirty="0">
                          <a:latin typeface="Times New Roman"/>
                          <a:cs typeface="Times New Roman"/>
                        </a:rPr>
                        <a:t>n</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d </a:t>
                      </a:r>
                      <a:r>
                        <a:rPr sz="1000" spc="-25"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 </a:t>
                      </a:r>
                      <a:r>
                        <a:rPr sz="1000" spc="-2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l </a:t>
                      </a:r>
                      <a:r>
                        <a:rPr sz="1000" spc="-6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x</a:t>
                      </a:r>
                      <a:r>
                        <a:rPr sz="1000" spc="5" dirty="0">
                          <a:latin typeface="Times New Roman"/>
                          <a:cs typeface="Times New Roman"/>
                        </a:rPr>
                        <a:t>t</a:t>
                      </a:r>
                      <a:r>
                        <a:rPr sz="1000" spc="-25" dirty="0">
                          <a:latin typeface="Times New Roman"/>
                          <a:cs typeface="Times New Roman"/>
                        </a:rPr>
                        <a:t>b</a:t>
                      </a:r>
                      <a:r>
                        <a:rPr sz="1000" dirty="0">
                          <a:latin typeface="Times New Roman"/>
                          <a:cs typeface="Times New Roman"/>
                        </a:rPr>
                        <a:t>o</a:t>
                      </a:r>
                      <a:r>
                        <a:rPr sz="1000" spc="-25" dirty="0">
                          <a:latin typeface="Times New Roman"/>
                          <a:cs typeface="Times New Roman"/>
                        </a:rPr>
                        <a:t>o</a:t>
                      </a:r>
                      <a:r>
                        <a:rPr sz="1000" dirty="0">
                          <a:latin typeface="Times New Roman"/>
                          <a:cs typeface="Times New Roman"/>
                        </a:rPr>
                        <a:t>k</a:t>
                      </a:r>
                      <a:r>
                        <a:rPr sz="1000" spc="-10" dirty="0">
                          <a:latin typeface="Times New Roman"/>
                          <a:cs typeface="Times New Roman"/>
                        </a:rPr>
                        <a:t>s</a:t>
                      </a:r>
                      <a:r>
                        <a:rPr sz="1000" dirty="0">
                          <a:latin typeface="Times New Roman"/>
                          <a:cs typeface="Times New Roman"/>
                        </a:rPr>
                        <a:t>, </a:t>
                      </a:r>
                      <a:r>
                        <a:rPr sz="1000" spc="-10" dirty="0">
                          <a:latin typeface="Times New Roman"/>
                          <a:cs typeface="Times New Roman"/>
                        </a:rPr>
                        <a:t> </a:t>
                      </a:r>
                      <a:r>
                        <a:rPr sz="1000" spc="-20" dirty="0">
                          <a:latin typeface="Times New Roman"/>
                          <a:cs typeface="Times New Roman"/>
                        </a:rPr>
                        <a:t>c</a:t>
                      </a:r>
                      <a:r>
                        <a:rPr sz="1000" spc="-25" dirty="0">
                          <a:latin typeface="Times New Roman"/>
                          <a:cs typeface="Times New Roman"/>
                        </a:rPr>
                        <a:t>u</a:t>
                      </a:r>
                      <a:r>
                        <a:rPr sz="1000" dirty="0">
                          <a:latin typeface="Times New Roman"/>
                          <a:cs typeface="Times New Roman"/>
                        </a:rPr>
                        <a:t>r</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a:t>
                      </a:r>
                      <a:r>
                        <a:rPr sz="100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65"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  </a:t>
                      </a:r>
                      <a:r>
                        <a:rPr sz="1000" spc="6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ct</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a:t>
                      </a:r>
                      <a:r>
                        <a:rPr sz="1000" spc="5" dirty="0">
                          <a:latin typeface="Times New Roman"/>
                          <a:cs typeface="Times New Roman"/>
                        </a:rPr>
                        <a:t>a</a:t>
                      </a:r>
                      <a:r>
                        <a:rPr sz="1000" dirty="0">
                          <a:latin typeface="Times New Roman"/>
                          <a:cs typeface="Times New Roman"/>
                        </a:rPr>
                        <a:t>l  </a:t>
                      </a:r>
                      <a:r>
                        <a:rPr sz="1000" spc="2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spc="-25" dirty="0">
                          <a:latin typeface="Times New Roman"/>
                          <a:cs typeface="Times New Roman"/>
                        </a:rPr>
                        <a:t>o</a:t>
                      </a:r>
                      <a:r>
                        <a:rPr sz="1000" dirty="0">
                          <a:latin typeface="Times New Roman"/>
                          <a:cs typeface="Times New Roman"/>
                        </a:rPr>
                        <a:t>u</a:t>
                      </a:r>
                      <a:r>
                        <a:rPr sz="1000" spc="20" dirty="0">
                          <a:latin typeface="Times New Roman"/>
                          <a:cs typeface="Times New Roman"/>
                        </a:rPr>
                        <a:t>r</a:t>
                      </a:r>
                      <a:r>
                        <a:rPr sz="1000" spc="-20" dirty="0">
                          <a:latin typeface="Times New Roman"/>
                          <a:cs typeface="Times New Roman"/>
                        </a:rPr>
                        <a:t>ce</a:t>
                      </a:r>
                      <a:r>
                        <a:rPr sz="1000" spc="-10" dirty="0">
                          <a:latin typeface="Times New Roman"/>
                          <a:cs typeface="Times New Roman"/>
                        </a:rPr>
                        <a:t>s</a:t>
                      </a:r>
                      <a:r>
                        <a:rPr sz="1000" dirty="0">
                          <a:latin typeface="Times New Roman"/>
                          <a:cs typeface="Times New Roman"/>
                        </a:rPr>
                        <a:t>.      </a:t>
                      </a:r>
                      <a:r>
                        <a:rPr sz="1000" spc="-110" dirty="0">
                          <a:latin typeface="Times New Roman"/>
                          <a:cs typeface="Times New Roman"/>
                        </a:rPr>
                        <a:t> </a:t>
                      </a:r>
                      <a:r>
                        <a:rPr sz="1000" spc="-10" dirty="0">
                          <a:latin typeface="Times New Roman"/>
                          <a:cs typeface="Times New Roman"/>
                        </a:rPr>
                        <a:t>S</a:t>
                      </a:r>
                      <a:r>
                        <a:rPr sz="1000" spc="-20" dirty="0">
                          <a:latin typeface="Times New Roman"/>
                          <a:cs typeface="Times New Roman"/>
                        </a:rPr>
                        <a:t>ec</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d</a:t>
                      </a:r>
                      <a:r>
                        <a:rPr sz="1000" spc="5" dirty="0">
                          <a:latin typeface="Times New Roman"/>
                          <a:cs typeface="Times New Roman"/>
                        </a:rPr>
                        <a:t>l</a:t>
                      </a:r>
                      <a:r>
                        <a:rPr sz="1000" spc="-50" dirty="0">
                          <a:latin typeface="Times New Roman"/>
                          <a:cs typeface="Times New Roman"/>
                        </a:rPr>
                        <a:t>y</a:t>
                      </a:r>
                      <a:r>
                        <a:rPr sz="1000" dirty="0">
                          <a:latin typeface="Times New Roman"/>
                          <a:cs typeface="Times New Roman"/>
                        </a:rPr>
                        <a:t>,  </a:t>
                      </a:r>
                      <a:r>
                        <a:rPr sz="1000" spc="7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fo</a:t>
                      </a:r>
                      <a:r>
                        <a:rPr sz="1000" spc="20" dirty="0">
                          <a:latin typeface="Times New Roman"/>
                          <a:cs typeface="Times New Roman"/>
                        </a:rPr>
                        <a:t>r</a:t>
                      </a:r>
                      <a:r>
                        <a:rPr sz="1000" dirty="0">
                          <a:latin typeface="Times New Roman"/>
                          <a:cs typeface="Times New Roman"/>
                        </a:rPr>
                        <a:t>m </a:t>
                      </a:r>
                      <a:r>
                        <a:rPr sz="1000" spc="60" dirty="0">
                          <a:latin typeface="Times New Roman"/>
                          <a:cs typeface="Times New Roman"/>
                        </a:rPr>
                        <a:t> </a:t>
                      </a:r>
                      <a:r>
                        <a:rPr sz="1000" spc="-10" dirty="0">
                          <a:latin typeface="Times New Roman"/>
                          <a:cs typeface="Times New Roman"/>
                        </a:rPr>
                        <a:t>s</a:t>
                      </a:r>
                      <a:r>
                        <a:rPr sz="1000" spc="-25" dirty="0">
                          <a:latin typeface="Times New Roman"/>
                          <a:cs typeface="Times New Roman"/>
                        </a:rPr>
                        <a:t>o</a:t>
                      </a:r>
                      <a:r>
                        <a:rPr sz="1000" spc="-20" dirty="0">
                          <a:latin typeface="Times New Roman"/>
                          <a:cs typeface="Times New Roman"/>
                        </a:rPr>
                        <a:t>c</a:t>
                      </a:r>
                      <a:r>
                        <a:rPr sz="1000" spc="5" dirty="0">
                          <a:latin typeface="Times New Roman"/>
                          <a:cs typeface="Times New Roman"/>
                        </a:rPr>
                        <a:t>i</a:t>
                      </a:r>
                      <a:r>
                        <a:rPr sz="1000" spc="-20" dirty="0">
                          <a:latin typeface="Times New Roman"/>
                          <a:cs typeface="Times New Roman"/>
                        </a:rPr>
                        <a:t>e</a:t>
                      </a:r>
                      <a:r>
                        <a:rPr sz="1000" spc="5" dirty="0">
                          <a:latin typeface="Times New Roman"/>
                          <a:cs typeface="Times New Roman"/>
                        </a:rPr>
                        <a:t>ta</a:t>
                      </a:r>
                      <a:r>
                        <a:rPr sz="1000" dirty="0">
                          <a:latin typeface="Times New Roman"/>
                          <a:cs typeface="Times New Roman"/>
                        </a:rPr>
                        <a:t>l </a:t>
                      </a:r>
                      <a:r>
                        <a:rPr sz="1000" spc="35" dirty="0">
                          <a:latin typeface="Times New Roman"/>
                          <a:cs typeface="Times New Roman"/>
                        </a:rPr>
                        <a:t> </a:t>
                      </a:r>
                      <a:r>
                        <a:rPr sz="1000" spc="5" dirty="0">
                          <a:latin typeface="Times New Roman"/>
                          <a:cs typeface="Times New Roman"/>
                        </a:rPr>
                        <a:t>i</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s </a:t>
                      </a:r>
                      <a:r>
                        <a:rPr sz="1000" spc="4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50" dirty="0">
                          <a:latin typeface="Times New Roman"/>
                          <a:cs typeface="Times New Roman"/>
                        </a:rPr>
                        <a:t> </a:t>
                      </a:r>
                      <a:r>
                        <a:rPr sz="1000" spc="-2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spc="5" dirty="0">
                          <a:latin typeface="Times New Roman"/>
                          <a:cs typeface="Times New Roman"/>
                        </a:rPr>
                        <a:t>li</a:t>
                      </a:r>
                      <a:r>
                        <a:rPr sz="1000" spc="-50" dirty="0">
                          <a:latin typeface="Times New Roman"/>
                          <a:cs typeface="Times New Roman"/>
                        </a:rPr>
                        <a:t>o</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e </a:t>
                      </a:r>
                      <a:r>
                        <a:rPr sz="1000" spc="3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75" dirty="0">
                          <a:latin typeface="Times New Roman"/>
                          <a:cs typeface="Times New Roman"/>
                        </a:rPr>
                        <a:t> </a:t>
                      </a:r>
                      <a:r>
                        <a:rPr sz="1000" spc="-50" dirty="0">
                          <a:latin typeface="Times New Roman"/>
                          <a:cs typeface="Times New Roman"/>
                        </a:rPr>
                        <a:t>b</a:t>
                      </a:r>
                      <a:r>
                        <a:rPr sz="1000" spc="20" dirty="0">
                          <a:latin typeface="Times New Roman"/>
                          <a:cs typeface="Times New Roman"/>
                        </a:rPr>
                        <a:t>r</a:t>
                      </a:r>
                      <a:r>
                        <a:rPr sz="1000" spc="-20" dirty="0">
                          <a:latin typeface="Times New Roman"/>
                          <a:cs typeface="Times New Roman"/>
                        </a:rPr>
                        <a:t>i</a:t>
                      </a:r>
                      <a:r>
                        <a:rPr sz="1000" spc="5" dirty="0">
                          <a:latin typeface="Times New Roman"/>
                          <a:cs typeface="Times New Roman"/>
                        </a:rPr>
                        <a:t>ll</a:t>
                      </a:r>
                      <a:r>
                        <a:rPr sz="1000" spc="-20" dirty="0">
                          <a:latin typeface="Times New Roman"/>
                          <a:cs typeface="Times New Roman"/>
                        </a:rPr>
                        <a:t>ia</a:t>
                      </a:r>
                      <a:r>
                        <a:rPr sz="1000" dirty="0">
                          <a:latin typeface="Times New Roman"/>
                          <a:cs typeface="Times New Roman"/>
                        </a:rPr>
                        <a:t>nt </a:t>
                      </a:r>
                      <a:r>
                        <a:rPr sz="1000" spc="-20" dirty="0">
                          <a:latin typeface="Times New Roman"/>
                          <a:cs typeface="Times New Roman"/>
                        </a:rPr>
                        <a:t>i</a:t>
                      </a:r>
                      <a:r>
                        <a:rPr sz="1000" spc="2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ll</a:t>
                      </a:r>
                      <a:r>
                        <a:rPr sz="1000" spc="-20" dirty="0">
                          <a:latin typeface="Times New Roman"/>
                          <a:cs typeface="Times New Roman"/>
                        </a:rPr>
                        <a:t>ec</a:t>
                      </a:r>
                      <a:r>
                        <a:rPr sz="1000" spc="5" dirty="0">
                          <a:latin typeface="Times New Roman"/>
                          <a:cs typeface="Times New Roman"/>
                        </a:rPr>
                        <a:t>t</a:t>
                      </a:r>
                      <a:r>
                        <a:rPr sz="1000" spc="-25" dirty="0">
                          <a:latin typeface="Times New Roman"/>
                          <a:cs typeface="Times New Roman"/>
                        </a:rPr>
                        <a:t>u</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p</a:t>
                      </a:r>
                      <a:r>
                        <a:rPr sz="1000" spc="-20" dirty="0">
                          <a:latin typeface="Times New Roman"/>
                          <a:cs typeface="Times New Roman"/>
                        </a:rPr>
                        <a:t>a</a:t>
                      </a:r>
                      <a:r>
                        <a:rPr sz="1000" dirty="0">
                          <a:latin typeface="Times New Roman"/>
                          <a:cs typeface="Times New Roman"/>
                        </a:rPr>
                        <a:t>r</a:t>
                      </a:r>
                      <a:r>
                        <a:rPr sz="1000" spc="5" dirty="0">
                          <a:latin typeface="Times New Roman"/>
                          <a:cs typeface="Times New Roman"/>
                        </a:rPr>
                        <a:t>a</a:t>
                      </a:r>
                      <a:r>
                        <a:rPr sz="1000" dirty="0">
                          <a:latin typeface="Times New Roman"/>
                          <a:cs typeface="Times New Roman"/>
                        </a:rPr>
                        <a:t>d</a:t>
                      </a:r>
                      <a:r>
                        <a:rPr sz="1000" spc="-20" dirty="0">
                          <a:latin typeface="Times New Roman"/>
                          <a:cs typeface="Times New Roman"/>
                        </a:rPr>
                        <a:t>i</a:t>
                      </a:r>
                      <a:r>
                        <a:rPr sz="1000" dirty="0">
                          <a:latin typeface="Times New Roman"/>
                          <a:cs typeface="Times New Roman"/>
                        </a:rPr>
                        <a:t>g</a:t>
                      </a:r>
                      <a:r>
                        <a:rPr sz="1000" spc="-20" dirty="0">
                          <a:latin typeface="Times New Roman"/>
                          <a:cs typeface="Times New Roman"/>
                        </a:rPr>
                        <a:t>m.</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2865" marR="82550" algn="just">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1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fo</a:t>
                      </a:r>
                      <a:r>
                        <a:rPr sz="1000" spc="20" dirty="0">
                          <a:latin typeface="Times New Roman"/>
                          <a:cs typeface="Times New Roman"/>
                        </a:rPr>
                        <a:t>r</a:t>
                      </a:r>
                      <a:r>
                        <a:rPr sz="1000" spc="5" dirty="0">
                          <a:latin typeface="Times New Roman"/>
                          <a:cs typeface="Times New Roman"/>
                        </a:rPr>
                        <a:t>m</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t</a:t>
                      </a:r>
                      <a:r>
                        <a:rPr sz="1000" dirty="0">
                          <a:latin typeface="Times New Roman"/>
                          <a:cs typeface="Times New Roman"/>
                        </a:rPr>
                        <a:t>r</a:t>
                      </a:r>
                      <a:r>
                        <a:rPr sz="1000" spc="5" dirty="0">
                          <a:latin typeface="Times New Roman"/>
                          <a:cs typeface="Times New Roman"/>
                        </a:rPr>
                        <a:t>a</a:t>
                      </a:r>
                      <a:r>
                        <a:rPr sz="1000" spc="-25" dirty="0">
                          <a:latin typeface="Times New Roman"/>
                          <a:cs typeface="Times New Roman"/>
                        </a:rPr>
                        <a:t>d</a:t>
                      </a:r>
                      <a:r>
                        <a:rPr sz="1000" spc="5" dirty="0">
                          <a:latin typeface="Times New Roman"/>
                          <a:cs typeface="Times New Roman"/>
                        </a:rPr>
                        <a:t>iti</a:t>
                      </a:r>
                      <a:r>
                        <a:rPr sz="1000" spc="-50" dirty="0">
                          <a:latin typeface="Times New Roman"/>
                          <a:cs typeface="Times New Roman"/>
                        </a:rPr>
                        <a:t>o</a:t>
                      </a:r>
                      <a:r>
                        <a:rPr sz="1000" spc="20" dirty="0">
                          <a:latin typeface="Times New Roman"/>
                          <a:cs typeface="Times New Roman"/>
                        </a:rPr>
                        <a:t>n</a:t>
                      </a:r>
                      <a:r>
                        <a:rPr sz="1000" spc="-20" dirty="0">
                          <a:latin typeface="Times New Roman"/>
                          <a:cs typeface="Times New Roman"/>
                        </a:rPr>
                        <a:t>al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dirty="0">
                          <a:latin typeface="Times New Roman"/>
                          <a:cs typeface="Times New Roman"/>
                        </a:rPr>
                        <a:t>l  </a:t>
                      </a:r>
                      <a:r>
                        <a:rPr sz="1000" spc="120" dirty="0">
                          <a:latin typeface="Times New Roman"/>
                          <a:cs typeface="Times New Roman"/>
                        </a:rPr>
                        <a:t> </a:t>
                      </a:r>
                      <a:r>
                        <a:rPr sz="1000" spc="-25" dirty="0">
                          <a:latin typeface="Times New Roman"/>
                          <a:cs typeface="Times New Roman"/>
                        </a:rPr>
                        <a:t>p</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ti</a:t>
                      </a:r>
                      <a:r>
                        <a:rPr sz="1000" spc="-20" dirty="0">
                          <a:latin typeface="Times New Roman"/>
                          <a:cs typeface="Times New Roman"/>
                        </a:rPr>
                        <a:t>ce</a:t>
                      </a:r>
                      <a:r>
                        <a:rPr sz="1000" dirty="0">
                          <a:latin typeface="Times New Roman"/>
                          <a:cs typeface="Times New Roman"/>
                        </a:rPr>
                        <a:t>s  </a:t>
                      </a:r>
                      <a:r>
                        <a:rPr sz="1000" spc="105" dirty="0">
                          <a:latin typeface="Times New Roman"/>
                          <a:cs typeface="Times New Roman"/>
                        </a:rPr>
                        <a:t> </a:t>
                      </a:r>
                      <a:r>
                        <a:rPr sz="1000" spc="5" dirty="0">
                          <a:latin typeface="Times New Roman"/>
                          <a:cs typeface="Times New Roman"/>
                        </a:rPr>
                        <a:t>i</a:t>
                      </a:r>
                      <a:r>
                        <a:rPr sz="1000" dirty="0">
                          <a:latin typeface="Times New Roman"/>
                          <a:cs typeface="Times New Roman"/>
                        </a:rPr>
                        <a:t>n  </a:t>
                      </a:r>
                      <a:r>
                        <a:rPr sz="1000" spc="11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9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cal </a:t>
                      </a:r>
                      <a:r>
                        <a:rPr sz="1000" spc="-25" dirty="0">
                          <a:latin typeface="Times New Roman"/>
                          <a:cs typeface="Times New Roman"/>
                        </a:rPr>
                        <a:t>b</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ia</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a:t>
                      </a:r>
                      <a:r>
                        <a:rPr sz="1000" spc="90" dirty="0">
                          <a:latin typeface="Times New Roman"/>
                          <a:cs typeface="Times New Roman"/>
                        </a:rPr>
                        <a:t> </a:t>
                      </a:r>
                      <a:r>
                        <a:rPr sz="1000" spc="5" dirty="0">
                          <a:latin typeface="Times New Roman"/>
                          <a:cs typeface="Times New Roman"/>
                        </a:rPr>
                        <a:t>i</a:t>
                      </a:r>
                      <a:r>
                        <a:rPr sz="1000" dirty="0">
                          <a:latin typeface="Times New Roman"/>
                          <a:cs typeface="Times New Roman"/>
                        </a:rPr>
                        <a:t>s</a:t>
                      </a:r>
                      <a:r>
                        <a:rPr sz="1000" spc="10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dirty="0">
                          <a:latin typeface="Times New Roman"/>
                          <a:cs typeface="Times New Roman"/>
                        </a:rPr>
                        <a:t>up</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a:t>
                      </a:r>
                      <a:r>
                        <a:rPr sz="1000" spc="105" dirty="0">
                          <a:latin typeface="Times New Roman"/>
                          <a:cs typeface="Times New Roman"/>
                        </a:rPr>
                        <a:t> </a:t>
                      </a:r>
                      <a:r>
                        <a:rPr sz="1000" spc="-35" dirty="0">
                          <a:latin typeface="Times New Roman"/>
                          <a:cs typeface="Times New Roman"/>
                        </a:rPr>
                        <a:t>w</a:t>
                      </a:r>
                      <a:r>
                        <a:rPr sz="1000" spc="5" dirty="0">
                          <a:latin typeface="Times New Roman"/>
                          <a:cs typeface="Times New Roman"/>
                        </a:rPr>
                        <a:t>it</a:t>
                      </a:r>
                      <a:r>
                        <a:rPr sz="1000" dirty="0">
                          <a:latin typeface="Times New Roman"/>
                          <a:cs typeface="Times New Roman"/>
                        </a:rPr>
                        <a:t>h </a:t>
                      </a:r>
                      <a:r>
                        <a:rPr sz="1000" spc="-12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a:t>
                      </a:r>
                      <a:r>
                        <a:rPr sz="1000" spc="114" dirty="0">
                          <a:latin typeface="Times New Roman"/>
                          <a:cs typeface="Times New Roman"/>
                        </a:rPr>
                        <a:t> </a:t>
                      </a:r>
                      <a:r>
                        <a:rPr sz="1000" spc="-20" dirty="0">
                          <a:latin typeface="Times New Roman"/>
                          <a:cs typeface="Times New Roman"/>
                        </a:rPr>
                        <a:t>e</a:t>
                      </a:r>
                      <a:r>
                        <a:rPr sz="1000" dirty="0">
                          <a:latin typeface="Times New Roman"/>
                          <a:cs typeface="Times New Roman"/>
                        </a:rPr>
                        <a:t>p</a:t>
                      </a:r>
                      <a:r>
                        <a:rPr sz="1000" spc="5" dirty="0">
                          <a:latin typeface="Times New Roman"/>
                          <a:cs typeface="Times New Roman"/>
                        </a:rPr>
                        <a:t>i</a:t>
                      </a:r>
                      <a:r>
                        <a:rPr sz="1000" spc="-35" dirty="0">
                          <a:latin typeface="Times New Roman"/>
                          <a:cs typeface="Times New Roman"/>
                        </a:rPr>
                        <a:t>s</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o</a:t>
                      </a:r>
                      <a:r>
                        <a:rPr sz="1000" spc="5" dirty="0">
                          <a:latin typeface="Times New Roman"/>
                          <a:cs typeface="Times New Roman"/>
                        </a:rPr>
                        <a:t>l</a:t>
                      </a:r>
                      <a:r>
                        <a:rPr sz="1000" spc="-25" dirty="0">
                          <a:latin typeface="Times New Roman"/>
                          <a:cs typeface="Times New Roman"/>
                        </a:rPr>
                        <a:t>o</a:t>
                      </a:r>
                      <a:r>
                        <a:rPr sz="1000" spc="20" dirty="0">
                          <a:latin typeface="Times New Roman"/>
                          <a:cs typeface="Times New Roman"/>
                        </a:rPr>
                        <a:t>g</a:t>
                      </a:r>
                      <a:r>
                        <a:rPr sz="1000" dirty="0">
                          <a:latin typeface="Times New Roman"/>
                          <a:cs typeface="Times New Roman"/>
                        </a:rPr>
                        <a:t>y </a:t>
                      </a:r>
                      <a:r>
                        <a:rPr sz="1000" spc="5" dirty="0">
                          <a:latin typeface="Times New Roman"/>
                          <a:cs typeface="Times New Roman"/>
                        </a:rPr>
                        <a:t>t</a:t>
                      </a:r>
                      <a:r>
                        <a:rPr sz="1000" dirty="0">
                          <a:latin typeface="Times New Roman"/>
                          <a:cs typeface="Times New Roman"/>
                        </a:rPr>
                        <a:t>o</a:t>
                      </a:r>
                      <a:r>
                        <a:rPr sz="1000" spc="-10" dirty="0">
                          <a:latin typeface="Times New Roman"/>
                          <a:cs typeface="Times New Roman"/>
                        </a:rPr>
                        <a:t> </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h</a:t>
                      </a:r>
                      <a:r>
                        <a:rPr sz="1000" spc="5" dirty="0">
                          <a:latin typeface="Times New Roman"/>
                          <a:cs typeface="Times New Roman"/>
                        </a:rPr>
                        <a:t>i</a:t>
                      </a:r>
                      <a:r>
                        <a:rPr sz="1000" spc="-20" dirty="0">
                          <a:latin typeface="Times New Roman"/>
                          <a:cs typeface="Times New Roman"/>
                        </a:rPr>
                        <a:t>e</a:t>
                      </a:r>
                      <a:r>
                        <a:rPr sz="1000" spc="-25" dirty="0">
                          <a:latin typeface="Times New Roman"/>
                          <a:cs typeface="Times New Roman"/>
                        </a:rPr>
                        <a:t>v</a:t>
                      </a:r>
                      <a:r>
                        <a:rPr sz="1000" dirty="0">
                          <a:latin typeface="Times New Roman"/>
                          <a:cs typeface="Times New Roman"/>
                        </a:rPr>
                        <a:t>e</a:t>
                      </a:r>
                      <a:r>
                        <a:rPr sz="1000" spc="-5"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c</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a:t>
                      </a:r>
                      <a:r>
                        <a:rPr sz="1000" spc="30" dirty="0">
                          <a:latin typeface="Times New Roman"/>
                          <a:cs typeface="Times New Roman"/>
                        </a:rPr>
                        <a:t> </a:t>
                      </a:r>
                      <a:r>
                        <a:rPr sz="1000" spc="-25" dirty="0">
                          <a:latin typeface="Times New Roman"/>
                          <a:cs typeface="Times New Roman"/>
                        </a:rPr>
                        <a:t>o</a:t>
                      </a:r>
                      <a:r>
                        <a:rPr sz="1000" dirty="0">
                          <a:latin typeface="Times New Roman"/>
                          <a:cs typeface="Times New Roman"/>
                        </a:rPr>
                        <a:t>n</a:t>
                      </a:r>
                      <a:r>
                        <a:rPr sz="1000" spc="10" dirty="0">
                          <a:latin typeface="Times New Roman"/>
                          <a:cs typeface="Times New Roman"/>
                        </a:rPr>
                        <a:t> </a:t>
                      </a:r>
                      <a:r>
                        <a:rPr sz="1000" spc="5" dirty="0">
                          <a:latin typeface="Times New Roman"/>
                          <a:cs typeface="Times New Roman"/>
                        </a:rPr>
                        <a:t>m</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y</a:t>
                      </a:r>
                      <a:r>
                        <a:rPr sz="1000" spc="-35" dirty="0">
                          <a:latin typeface="Times New Roman"/>
                          <a:cs typeface="Times New Roman"/>
                        </a:rPr>
                        <a:t> </a:t>
                      </a:r>
                      <a:r>
                        <a:rPr sz="1000" spc="-25" dirty="0">
                          <a:latin typeface="Times New Roman"/>
                          <a:cs typeface="Times New Roman"/>
                        </a:rPr>
                        <a:t>f</a:t>
                      </a:r>
                      <a:r>
                        <a:rPr sz="1000" spc="20" dirty="0">
                          <a:latin typeface="Times New Roman"/>
                          <a:cs typeface="Times New Roman"/>
                        </a:rPr>
                        <a:t>r</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t</a:t>
                      </a:r>
                      <a:r>
                        <a:rPr sz="1000" spc="-35"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1658112">
                <a:tc>
                  <a:txBody>
                    <a:bodyPr/>
                    <a:lstStyle/>
                    <a:p>
                      <a:pPr marL="294640" marR="80645" indent="-228600" algn="just">
                        <a:lnSpc>
                          <a:spcPts val="1100"/>
                        </a:lnSpc>
                      </a:pPr>
                      <a:r>
                        <a:rPr sz="1000" dirty="0">
                          <a:latin typeface="Times New Roman"/>
                          <a:cs typeface="Times New Roman"/>
                        </a:rPr>
                        <a:t>6.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8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114"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5" dirty="0">
                          <a:latin typeface="Times New Roman"/>
                          <a:cs typeface="Times New Roman"/>
                        </a:rPr>
                        <a:t> </a:t>
                      </a:r>
                      <a:r>
                        <a:rPr sz="1000" spc="5" dirty="0">
                          <a:latin typeface="Times New Roman"/>
                          <a:cs typeface="Times New Roman"/>
                        </a:rPr>
                        <a:t>is </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i</a:t>
                      </a:r>
                      <a:r>
                        <a:rPr sz="1000" dirty="0">
                          <a:latin typeface="Times New Roman"/>
                          <a:cs typeface="Times New Roman"/>
                        </a:rPr>
                        <a:t>p</a:t>
                      </a:r>
                      <a:r>
                        <a:rPr sz="1000" spc="-20" dirty="0">
                          <a:latin typeface="Times New Roman"/>
                          <a:cs typeface="Times New Roman"/>
                        </a:rPr>
                        <a:t>a</a:t>
                      </a:r>
                      <a:r>
                        <a:rPr sz="1000" spc="5" dirty="0">
                          <a:latin typeface="Times New Roman"/>
                          <a:cs typeface="Times New Roman"/>
                        </a:rPr>
                        <a:t>t</a:t>
                      </a:r>
                      <a:r>
                        <a:rPr sz="1000" spc="-25" dirty="0">
                          <a:latin typeface="Times New Roman"/>
                          <a:cs typeface="Times New Roman"/>
                        </a:rPr>
                        <a:t>o</a:t>
                      </a:r>
                      <a:r>
                        <a:rPr sz="1000" spc="20" dirty="0">
                          <a:latin typeface="Times New Roman"/>
                          <a:cs typeface="Times New Roman"/>
                        </a:rPr>
                        <a:t>r</a:t>
                      </a:r>
                      <a:r>
                        <a:rPr sz="1000" spc="-50" dirty="0">
                          <a:latin typeface="Times New Roman"/>
                          <a:cs typeface="Times New Roman"/>
                        </a:rPr>
                        <a:t>y</a:t>
                      </a:r>
                      <a:r>
                        <a:rPr sz="1000" dirty="0">
                          <a:latin typeface="Times New Roman"/>
                          <a:cs typeface="Times New Roman"/>
                        </a:rPr>
                        <a:t>.        It       </a:t>
                      </a:r>
                      <a:r>
                        <a:rPr sz="1000" spc="-25" dirty="0">
                          <a:latin typeface="Times New Roman"/>
                          <a:cs typeface="Times New Roman"/>
                        </a:rPr>
                        <a:t> g</a:t>
                      </a:r>
                      <a:r>
                        <a:rPr sz="1000" spc="20" dirty="0">
                          <a:latin typeface="Times New Roman"/>
                          <a:cs typeface="Times New Roman"/>
                        </a:rPr>
                        <a:t>r</a:t>
                      </a:r>
                      <a:r>
                        <a:rPr sz="1000" spc="-25" dirty="0">
                          <a:latin typeface="Times New Roman"/>
                          <a:cs typeface="Times New Roman"/>
                        </a:rPr>
                        <a:t>ou</a:t>
                      </a:r>
                      <a:r>
                        <a:rPr sz="1000" spc="20" dirty="0">
                          <a:latin typeface="Times New Roman"/>
                          <a:cs typeface="Times New Roman"/>
                        </a:rPr>
                        <a:t>n</a:t>
                      </a:r>
                      <a:r>
                        <a:rPr sz="1000" dirty="0">
                          <a:latin typeface="Times New Roman"/>
                          <a:cs typeface="Times New Roman"/>
                        </a:rPr>
                        <a:t>ds </a:t>
                      </a:r>
                      <a:r>
                        <a:rPr sz="1000" spc="5" dirty="0">
                          <a:latin typeface="Times New Roman"/>
                          <a:cs typeface="Times New Roman"/>
                        </a:rPr>
                        <a:t>m</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li</a:t>
                      </a:r>
                      <a:r>
                        <a:rPr sz="1000" spc="-35" dirty="0">
                          <a:latin typeface="Times New Roman"/>
                          <a:cs typeface="Times New Roman"/>
                        </a:rPr>
                        <a:t>s</a:t>
                      </a:r>
                      <a:r>
                        <a:rPr sz="1000" dirty="0">
                          <a:latin typeface="Times New Roman"/>
                          <a:cs typeface="Times New Roman"/>
                        </a:rPr>
                        <a:t>m </a:t>
                      </a:r>
                      <a:r>
                        <a:rPr sz="1000" spc="-15" dirty="0">
                          <a:latin typeface="Times New Roman"/>
                          <a:cs typeface="Times New Roman"/>
                        </a:rPr>
                        <a:t> </a:t>
                      </a:r>
                      <a:r>
                        <a:rPr sz="1000" spc="-20" dirty="0">
                          <a:latin typeface="Times New Roman"/>
                          <a:cs typeface="Times New Roman"/>
                        </a:rPr>
                        <a:t>i</a:t>
                      </a:r>
                      <a:r>
                        <a:rPr sz="1000" dirty="0">
                          <a:latin typeface="Times New Roman"/>
                          <a:cs typeface="Times New Roman"/>
                        </a:rPr>
                        <a:t>n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4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3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dirty="0">
                          <a:latin typeface="Times New Roman"/>
                          <a:cs typeface="Times New Roman"/>
                        </a:rPr>
                        <a:t>ng</a:t>
                      </a:r>
                      <a:r>
                        <a:rPr sz="1000" spc="35"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a:t>
                      </a:r>
                      <a:r>
                        <a:rPr sz="1000" spc="-20" dirty="0">
                          <a:latin typeface="Times New Roman"/>
                          <a:cs typeface="Times New Roman"/>
                        </a:rPr>
                        <a:t>ce</a:t>
                      </a:r>
                      <a:r>
                        <a:rPr sz="1000" spc="-10" dirty="0">
                          <a:latin typeface="Times New Roman"/>
                          <a:cs typeface="Times New Roman"/>
                        </a:rPr>
                        <a:t>s</a:t>
                      </a:r>
                      <a:r>
                        <a:rPr sz="1000" dirty="0">
                          <a:latin typeface="Times New Roman"/>
                          <a:cs typeface="Times New Roman"/>
                        </a:rPr>
                        <a:t>s</a:t>
                      </a:r>
                      <a:r>
                        <a:rPr sz="1000" spc="30" dirty="0">
                          <a:latin typeface="Times New Roman"/>
                          <a:cs typeface="Times New Roman"/>
                        </a:rPr>
                        <a:t> t</a:t>
                      </a:r>
                      <a:r>
                        <a:rPr sz="1000" dirty="0">
                          <a:latin typeface="Times New Roman"/>
                          <a:cs typeface="Times New Roman"/>
                        </a:rPr>
                        <a:t>o</a:t>
                      </a:r>
                      <a:r>
                        <a:rPr sz="1000" spc="10" dirty="0">
                          <a:latin typeface="Times New Roman"/>
                          <a:cs typeface="Times New Roman"/>
                        </a:rPr>
                        <a:t> </a:t>
                      </a:r>
                      <a:r>
                        <a:rPr sz="1000" spc="-20" dirty="0">
                          <a:latin typeface="Times New Roman"/>
                          <a:cs typeface="Times New Roman"/>
                        </a:rPr>
                        <a:t>c</a:t>
                      </a:r>
                      <a:r>
                        <a:rPr sz="1000" spc="20" dirty="0">
                          <a:latin typeface="Times New Roman"/>
                          <a:cs typeface="Times New Roman"/>
                        </a:rPr>
                        <a:t>h</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nge </a:t>
                      </a:r>
                      <a:r>
                        <a:rPr sz="1000" spc="5" dirty="0">
                          <a:latin typeface="Times New Roman"/>
                          <a:cs typeface="Times New Roman"/>
                        </a:rPr>
                        <a:t>m</a:t>
                      </a:r>
                      <a:r>
                        <a:rPr sz="1000" spc="-20" dirty="0">
                          <a:latin typeface="Times New Roman"/>
                          <a:cs typeface="Times New Roman"/>
                        </a:rPr>
                        <a:t>ai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ea</a:t>
                      </a:r>
                      <a:r>
                        <a:rPr sz="1000" dirty="0">
                          <a:latin typeface="Times New Roman"/>
                          <a:cs typeface="Times New Roman"/>
                        </a:rPr>
                        <a:t>m         </a:t>
                      </a:r>
                      <a:r>
                        <a:rPr sz="1000" spc="95" dirty="0">
                          <a:latin typeface="Times New Roman"/>
                          <a:cs typeface="Times New Roman"/>
                        </a:rPr>
                        <a:t> </a:t>
                      </a:r>
                      <a:r>
                        <a:rPr sz="1000" spc="-20" dirty="0">
                          <a:latin typeface="Times New Roman"/>
                          <a:cs typeface="Times New Roman"/>
                        </a:rPr>
                        <a:t>ca</a:t>
                      </a:r>
                      <a:r>
                        <a:rPr sz="1000" spc="20" dirty="0">
                          <a:latin typeface="Times New Roman"/>
                          <a:cs typeface="Times New Roman"/>
                        </a:rPr>
                        <a:t>n</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80" dirty="0">
                          <a:latin typeface="Times New Roman"/>
                          <a:cs typeface="Times New Roman"/>
                        </a:rPr>
                        <a:t> </a:t>
                      </a:r>
                      <a:r>
                        <a:rPr sz="1000" spc="-25" dirty="0">
                          <a:latin typeface="Times New Roman"/>
                          <a:cs typeface="Times New Roman"/>
                        </a:rPr>
                        <a:t>o</a:t>
                      </a:r>
                      <a:r>
                        <a:rPr sz="1000" dirty="0">
                          <a:latin typeface="Times New Roman"/>
                          <a:cs typeface="Times New Roman"/>
                        </a:rPr>
                        <a:t>f 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a:t>
                      </a:r>
                      <a:r>
                        <a:rPr sz="1000" spc="-20" dirty="0">
                          <a:latin typeface="Times New Roman"/>
                          <a:cs typeface="Times New Roman"/>
                        </a:rPr>
                        <a:t>e</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2865" marR="80010" algn="just">
                        <a:lnSpc>
                          <a:spcPct val="91800"/>
                        </a:lnSpc>
                      </a:pPr>
                      <a:r>
                        <a:rPr sz="1000" i="1" dirty="0">
                          <a:latin typeface="Times New Roman"/>
                          <a:cs typeface="Times New Roman"/>
                        </a:rPr>
                        <a:t>Cu</a:t>
                      </a:r>
                      <a:r>
                        <a:rPr sz="1000" i="1" spc="5" dirty="0">
                          <a:latin typeface="Times New Roman"/>
                          <a:cs typeface="Times New Roman"/>
                        </a:rPr>
                        <a:t>lt</a:t>
                      </a:r>
                      <a:r>
                        <a:rPr sz="1000" i="1" dirty="0">
                          <a:latin typeface="Times New Roman"/>
                          <a:cs typeface="Times New Roman"/>
                        </a:rPr>
                        <a:t>u</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l</a:t>
                      </a:r>
                      <a:r>
                        <a:rPr sz="1000" i="1" spc="-20" dirty="0">
                          <a:latin typeface="Times New Roman"/>
                          <a:cs typeface="Times New Roman"/>
                        </a:rPr>
                        <a:t>l</a:t>
                      </a:r>
                      <a:r>
                        <a:rPr sz="1000" i="1" dirty="0">
                          <a:latin typeface="Times New Roman"/>
                          <a:cs typeface="Times New Roman"/>
                        </a:rPr>
                        <a:t>y</a:t>
                      </a:r>
                      <a:r>
                        <a:rPr sz="1000" i="1" spc="70" dirty="0">
                          <a:latin typeface="Times New Roman"/>
                          <a:cs typeface="Times New Roman"/>
                        </a:rPr>
                        <a:t> </a:t>
                      </a:r>
                      <a:r>
                        <a:rPr sz="1000" i="1" spc="-1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dirty="0">
                          <a:latin typeface="Times New Roman"/>
                          <a:cs typeface="Times New Roman"/>
                        </a:rPr>
                        <a:t>pon</a:t>
                      </a:r>
                      <a:r>
                        <a:rPr sz="1000" i="1" spc="-35" dirty="0">
                          <a:latin typeface="Times New Roman"/>
                          <a:cs typeface="Times New Roman"/>
                        </a:rPr>
                        <a:t>s</a:t>
                      </a:r>
                      <a:r>
                        <a:rPr sz="1000" i="1" spc="5" dirty="0">
                          <a:latin typeface="Times New Roman"/>
                          <a:cs typeface="Times New Roman"/>
                        </a:rPr>
                        <a:t>i</a:t>
                      </a:r>
                      <a:r>
                        <a:rPr sz="1000" i="1" spc="-20" dirty="0">
                          <a:latin typeface="Times New Roman"/>
                          <a:cs typeface="Times New Roman"/>
                        </a:rPr>
                        <a:t>v</a:t>
                      </a:r>
                      <a:r>
                        <a:rPr sz="1000" i="1" dirty="0">
                          <a:latin typeface="Times New Roman"/>
                          <a:cs typeface="Times New Roman"/>
                        </a:rPr>
                        <a:t>e</a:t>
                      </a:r>
                      <a:r>
                        <a:rPr sz="1000" i="1" spc="65" dirty="0">
                          <a:latin typeface="Times New Roman"/>
                          <a:cs typeface="Times New Roman"/>
                        </a:rPr>
                        <a:t> </a:t>
                      </a:r>
                      <a:r>
                        <a:rPr sz="1000" i="1" spc="-25" dirty="0">
                          <a:latin typeface="Times New Roman"/>
                          <a:cs typeface="Times New Roman"/>
                        </a:rPr>
                        <a:t>p</a:t>
                      </a:r>
                      <a:r>
                        <a:rPr sz="1000" i="1" spc="5" dirty="0">
                          <a:latin typeface="Times New Roman"/>
                          <a:cs typeface="Times New Roman"/>
                        </a:rPr>
                        <a:t>e</a:t>
                      </a:r>
                      <a:r>
                        <a:rPr sz="1000" i="1" dirty="0">
                          <a:latin typeface="Times New Roman"/>
                          <a:cs typeface="Times New Roman"/>
                        </a:rPr>
                        <a:t>dago</a:t>
                      </a:r>
                      <a:r>
                        <a:rPr sz="1000" i="1" spc="-25" dirty="0">
                          <a:latin typeface="Times New Roman"/>
                          <a:cs typeface="Times New Roman"/>
                        </a:rPr>
                        <a:t>g</a:t>
                      </a:r>
                      <a:r>
                        <a:rPr sz="1000" i="1" dirty="0">
                          <a:latin typeface="Times New Roman"/>
                          <a:cs typeface="Times New Roman"/>
                        </a:rPr>
                        <a:t>u</a:t>
                      </a:r>
                      <a:r>
                        <a:rPr sz="1000" i="1" spc="5" dirty="0">
                          <a:latin typeface="Times New Roman"/>
                          <a:cs typeface="Times New Roman"/>
                        </a:rPr>
                        <a:t>e</a:t>
                      </a:r>
                      <a:r>
                        <a:rPr sz="1000" i="1" dirty="0">
                          <a:latin typeface="Times New Roman"/>
                          <a:cs typeface="Times New Roman"/>
                        </a:rPr>
                        <a:t>s</a:t>
                      </a:r>
                      <a:r>
                        <a:rPr sz="1000" i="1" spc="50" dirty="0">
                          <a:latin typeface="Times New Roman"/>
                          <a:cs typeface="Times New Roman"/>
                        </a:rPr>
                        <a:t> </a:t>
                      </a:r>
                      <a:r>
                        <a:rPr sz="1000" i="1" spc="-50" dirty="0">
                          <a:latin typeface="Times New Roman"/>
                          <a:cs typeface="Times New Roman"/>
                        </a:rPr>
                        <a:t>w</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k</a:t>
                      </a:r>
                      <a:r>
                        <a:rPr sz="1000" i="1" spc="65" dirty="0">
                          <a:latin typeface="Times New Roman"/>
                          <a:cs typeface="Times New Roman"/>
                        </a:rPr>
                        <a:t> </a:t>
                      </a:r>
                      <a:r>
                        <a:rPr sz="1000" i="1" spc="5" dirty="0">
                          <a:latin typeface="Times New Roman"/>
                          <a:cs typeface="Times New Roman"/>
                        </a:rPr>
                        <a:t>t</a:t>
                      </a:r>
                      <a:r>
                        <a:rPr sz="1000" i="1" dirty="0">
                          <a:latin typeface="Times New Roman"/>
                          <a:cs typeface="Times New Roman"/>
                        </a:rPr>
                        <a:t>o</a:t>
                      </a:r>
                      <a:r>
                        <a:rPr sz="1000" i="1" spc="60" dirty="0">
                          <a:latin typeface="Times New Roman"/>
                          <a:cs typeface="Times New Roman"/>
                        </a:rPr>
                        <a:t> </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a</a:t>
                      </a:r>
                      <a:r>
                        <a:rPr sz="1000" i="1" spc="-25" dirty="0">
                          <a:latin typeface="Times New Roman"/>
                          <a:cs typeface="Times New Roman"/>
                        </a:rPr>
                        <a:t>n</a:t>
                      </a:r>
                      <a:r>
                        <a:rPr sz="1000" i="1" spc="5" dirty="0">
                          <a:latin typeface="Times New Roman"/>
                          <a:cs typeface="Times New Roman"/>
                        </a:rPr>
                        <a:t>ci</a:t>
                      </a:r>
                      <a:r>
                        <a:rPr sz="1000" i="1" spc="-25" dirty="0">
                          <a:latin typeface="Times New Roman"/>
                          <a:cs typeface="Times New Roman"/>
                        </a:rPr>
                        <a:t>p</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 </a:t>
                      </a:r>
                      <a:r>
                        <a:rPr sz="1000" i="1" spc="5" dirty="0">
                          <a:latin typeface="Times New Roman"/>
                          <a:cs typeface="Times New Roman"/>
                        </a:rPr>
                        <a:t>t</a:t>
                      </a:r>
                      <a:r>
                        <a:rPr sz="1000" i="1" dirty="0">
                          <a:latin typeface="Times New Roman"/>
                          <a:cs typeface="Times New Roman"/>
                        </a:rPr>
                        <a:t>he </a:t>
                      </a:r>
                      <a:r>
                        <a:rPr sz="1000" i="1" spc="35" dirty="0">
                          <a:latin typeface="Times New Roman"/>
                          <a:cs typeface="Times New Roman"/>
                        </a:rPr>
                        <a:t> </a:t>
                      </a:r>
                      <a:r>
                        <a:rPr sz="1000" i="1" spc="-20" dirty="0">
                          <a:latin typeface="Times New Roman"/>
                          <a:cs typeface="Times New Roman"/>
                        </a:rPr>
                        <a:t>l</a:t>
                      </a:r>
                      <a:r>
                        <a:rPr sz="1000" i="1" spc="5" dirty="0">
                          <a:latin typeface="Times New Roman"/>
                          <a:cs typeface="Times New Roman"/>
                        </a:rPr>
                        <a:t>e</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n</a:t>
                      </a:r>
                      <a:r>
                        <a:rPr sz="1000" i="1" spc="5" dirty="0">
                          <a:latin typeface="Times New Roman"/>
                          <a:cs typeface="Times New Roman"/>
                        </a:rPr>
                        <a:t>i</a:t>
                      </a:r>
                      <a:r>
                        <a:rPr sz="1000" i="1" spc="-25" dirty="0">
                          <a:latin typeface="Times New Roman"/>
                          <a:cs typeface="Times New Roman"/>
                        </a:rPr>
                        <a:t>n</a:t>
                      </a:r>
                      <a:r>
                        <a:rPr sz="1000" i="1" dirty="0">
                          <a:latin typeface="Times New Roman"/>
                          <a:cs typeface="Times New Roman"/>
                        </a:rPr>
                        <a:t>g </a:t>
                      </a:r>
                      <a:r>
                        <a:rPr sz="1000" i="1" spc="50" dirty="0">
                          <a:latin typeface="Times New Roman"/>
                          <a:cs typeface="Times New Roman"/>
                        </a:rPr>
                        <a:t> </a:t>
                      </a:r>
                      <a:r>
                        <a:rPr sz="1000" i="1" dirty="0">
                          <a:latin typeface="Times New Roman"/>
                          <a:cs typeface="Times New Roman"/>
                        </a:rPr>
                        <a:t>p</a:t>
                      </a:r>
                      <a:r>
                        <a:rPr sz="1000" i="1" spc="-10" dirty="0">
                          <a:latin typeface="Times New Roman"/>
                          <a:cs typeface="Times New Roman"/>
                        </a:rPr>
                        <a:t>r</a:t>
                      </a:r>
                      <a:r>
                        <a:rPr sz="1000" i="1" spc="-25" dirty="0">
                          <a:latin typeface="Times New Roman"/>
                          <a:cs typeface="Times New Roman"/>
                        </a:rPr>
                        <a:t>o</a:t>
                      </a:r>
                      <a:r>
                        <a:rPr sz="1000" i="1" spc="5" dirty="0">
                          <a:latin typeface="Times New Roman"/>
                          <a:cs typeface="Times New Roman"/>
                        </a:rPr>
                        <a:t>ce</a:t>
                      </a:r>
                      <a:r>
                        <a:rPr sz="1000" i="1" spc="-10" dirty="0">
                          <a:latin typeface="Times New Roman"/>
                          <a:cs typeface="Times New Roman"/>
                        </a:rPr>
                        <a:t>s</a:t>
                      </a:r>
                      <a:r>
                        <a:rPr sz="1000" i="1" dirty="0">
                          <a:latin typeface="Times New Roman"/>
                          <a:cs typeface="Times New Roman"/>
                        </a:rPr>
                        <a:t>s </a:t>
                      </a:r>
                      <a:r>
                        <a:rPr sz="1000" i="1" spc="20" dirty="0">
                          <a:latin typeface="Times New Roman"/>
                          <a:cs typeface="Times New Roman"/>
                        </a:rPr>
                        <a:t> </a:t>
                      </a:r>
                      <a:r>
                        <a:rPr sz="1000" i="1" dirty="0">
                          <a:latin typeface="Times New Roman"/>
                          <a:cs typeface="Times New Roman"/>
                        </a:rPr>
                        <a:t>by </a:t>
                      </a:r>
                      <a:r>
                        <a:rPr sz="1000" i="1" spc="35" dirty="0">
                          <a:latin typeface="Times New Roman"/>
                          <a:cs typeface="Times New Roman"/>
                        </a:rPr>
                        <a:t> </a:t>
                      </a:r>
                      <a:r>
                        <a:rPr sz="1000" i="1" spc="-20" dirty="0">
                          <a:latin typeface="Times New Roman"/>
                          <a:cs typeface="Times New Roman"/>
                        </a:rPr>
                        <a:t>e</a:t>
                      </a:r>
                      <a:r>
                        <a:rPr sz="1000" i="1" spc="5" dirty="0">
                          <a:latin typeface="Times New Roman"/>
                          <a:cs typeface="Times New Roman"/>
                        </a:rPr>
                        <a:t>x</a:t>
                      </a:r>
                      <a:r>
                        <a:rPr sz="1000" i="1" dirty="0">
                          <a:latin typeface="Times New Roman"/>
                          <a:cs typeface="Times New Roman"/>
                        </a:rPr>
                        <a:t>po</a:t>
                      </a:r>
                      <a:r>
                        <a:rPr sz="1000" i="1" spc="-10" dirty="0">
                          <a:latin typeface="Times New Roman"/>
                          <a:cs typeface="Times New Roman"/>
                        </a:rPr>
                        <a:t>s</a:t>
                      </a:r>
                      <a:r>
                        <a:rPr sz="1000" i="1" spc="5" dirty="0">
                          <a:latin typeface="Times New Roman"/>
                          <a:cs typeface="Times New Roman"/>
                        </a:rPr>
                        <a:t>i</a:t>
                      </a:r>
                      <a:r>
                        <a:rPr sz="1000" i="1" spc="-25" dirty="0">
                          <a:latin typeface="Times New Roman"/>
                          <a:cs typeface="Times New Roman"/>
                        </a:rPr>
                        <a:t>n</a:t>
                      </a:r>
                      <a:r>
                        <a:rPr sz="1000" i="1" dirty="0">
                          <a:latin typeface="Times New Roman"/>
                          <a:cs typeface="Times New Roman"/>
                        </a:rPr>
                        <a:t>g </a:t>
                      </a:r>
                      <a:r>
                        <a:rPr sz="1000" i="1" spc="50" dirty="0">
                          <a:latin typeface="Times New Roman"/>
                          <a:cs typeface="Times New Roman"/>
                        </a:rPr>
                        <a:t> </a:t>
                      </a:r>
                      <a:r>
                        <a:rPr sz="1000" i="1" spc="-10" dirty="0">
                          <a:latin typeface="Times New Roman"/>
                          <a:cs typeface="Times New Roman"/>
                        </a:rPr>
                        <a:t>s</a:t>
                      </a:r>
                      <a:r>
                        <a:rPr sz="1000" i="1" spc="-20" dirty="0">
                          <a:latin typeface="Times New Roman"/>
                          <a:cs typeface="Times New Roman"/>
                        </a:rPr>
                        <a:t>t</a:t>
                      </a:r>
                      <a:r>
                        <a:rPr sz="1000" i="1" dirty="0">
                          <a:latin typeface="Times New Roman"/>
                          <a:cs typeface="Times New Roman"/>
                        </a:rPr>
                        <a:t>ud</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dirty="0">
                          <a:latin typeface="Times New Roman"/>
                          <a:cs typeface="Times New Roman"/>
                        </a:rPr>
                        <a:t>s </a:t>
                      </a:r>
                      <a:r>
                        <a:rPr sz="1000" i="1" spc="20" dirty="0">
                          <a:latin typeface="Times New Roman"/>
                          <a:cs typeface="Times New Roman"/>
                        </a:rPr>
                        <a:t> </a:t>
                      </a:r>
                      <a:r>
                        <a:rPr sz="1000" i="1" spc="5" dirty="0">
                          <a:latin typeface="Times New Roman"/>
                          <a:cs typeface="Times New Roman"/>
                        </a:rPr>
                        <a:t>t</a:t>
                      </a:r>
                      <a:r>
                        <a:rPr sz="1000" i="1" dirty="0">
                          <a:latin typeface="Times New Roman"/>
                          <a:cs typeface="Times New Roman"/>
                        </a:rPr>
                        <a:t>o </a:t>
                      </a:r>
                      <a:r>
                        <a:rPr sz="1000" i="1" spc="25" dirty="0">
                          <a:latin typeface="Times New Roman"/>
                          <a:cs typeface="Times New Roman"/>
                        </a:rPr>
                        <a:t> </a:t>
                      </a:r>
                      <a:r>
                        <a:rPr sz="1000" i="1" dirty="0">
                          <a:latin typeface="Times New Roman"/>
                          <a:cs typeface="Times New Roman"/>
                        </a:rPr>
                        <a:t>o</a:t>
                      </a:r>
                      <a:r>
                        <a:rPr sz="1000" i="1" spc="5" dirty="0">
                          <a:latin typeface="Times New Roman"/>
                          <a:cs typeface="Times New Roman"/>
                        </a:rPr>
                        <a:t>t</a:t>
                      </a:r>
                      <a:r>
                        <a:rPr sz="1000" i="1" spc="-25" dirty="0">
                          <a:latin typeface="Times New Roman"/>
                          <a:cs typeface="Times New Roman"/>
                        </a:rPr>
                        <a:t>h</a:t>
                      </a:r>
                      <a:r>
                        <a:rPr sz="1000" i="1" spc="5" dirty="0">
                          <a:latin typeface="Times New Roman"/>
                          <a:cs typeface="Times New Roman"/>
                        </a:rPr>
                        <a:t>e</a:t>
                      </a:r>
                      <a:r>
                        <a:rPr sz="1000" i="1" dirty="0">
                          <a:latin typeface="Times New Roman"/>
                          <a:cs typeface="Times New Roman"/>
                        </a:rPr>
                        <a:t>r p</a:t>
                      </a:r>
                      <a:r>
                        <a:rPr sz="1000" i="1" spc="5" dirty="0">
                          <a:latin typeface="Times New Roman"/>
                          <a:cs typeface="Times New Roman"/>
                        </a:rPr>
                        <a:t>e</a:t>
                      </a:r>
                      <a:r>
                        <a:rPr sz="1000" i="1" dirty="0">
                          <a:latin typeface="Times New Roman"/>
                          <a:cs typeface="Times New Roman"/>
                        </a:rPr>
                        <a:t>op</a:t>
                      </a:r>
                      <a:r>
                        <a:rPr sz="1000" i="1" spc="-20" dirty="0">
                          <a:latin typeface="Times New Roman"/>
                          <a:cs typeface="Times New Roman"/>
                        </a:rPr>
                        <a:t>l</a:t>
                      </a:r>
                      <a:r>
                        <a:rPr sz="1000" i="1" spc="5" dirty="0">
                          <a:latin typeface="Times New Roman"/>
                          <a:cs typeface="Times New Roman"/>
                        </a:rPr>
                        <a:t>e</a:t>
                      </a:r>
                      <a:r>
                        <a:rPr sz="1000" i="1" dirty="0">
                          <a:latin typeface="Times New Roman"/>
                          <a:cs typeface="Times New Roman"/>
                        </a:rPr>
                        <a:t>’</a:t>
                      </a:r>
                      <a:r>
                        <a:rPr sz="1000" i="1" spc="-10" dirty="0">
                          <a:latin typeface="Times New Roman"/>
                          <a:cs typeface="Times New Roman"/>
                        </a:rPr>
                        <a:t>s</a:t>
                      </a:r>
                      <a:r>
                        <a:rPr sz="1000" i="1" spc="5" dirty="0">
                          <a:latin typeface="Times New Roman"/>
                          <a:cs typeface="Times New Roman"/>
                        </a:rPr>
                        <a:t>/</a:t>
                      </a:r>
                      <a:r>
                        <a:rPr sz="1000" i="1" spc="-10" dirty="0">
                          <a:latin typeface="Times New Roman"/>
                          <a:cs typeface="Times New Roman"/>
                        </a:rPr>
                        <a:t>m</a:t>
                      </a:r>
                      <a:r>
                        <a:rPr sz="1000" i="1" spc="-25" dirty="0">
                          <a:latin typeface="Times New Roman"/>
                          <a:cs typeface="Times New Roman"/>
                        </a:rPr>
                        <a:t>u</a:t>
                      </a:r>
                      <a:r>
                        <a:rPr sz="1000" i="1" spc="5" dirty="0">
                          <a:latin typeface="Times New Roman"/>
                          <a:cs typeface="Times New Roman"/>
                        </a:rPr>
                        <a:t>l</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p</a:t>
                      </a:r>
                      <a:r>
                        <a:rPr sz="1000" i="1" spc="-20" dirty="0">
                          <a:latin typeface="Times New Roman"/>
                          <a:cs typeface="Times New Roman"/>
                        </a:rPr>
                        <a:t>l</a:t>
                      </a:r>
                      <a:r>
                        <a:rPr sz="1000" i="1" dirty="0">
                          <a:latin typeface="Times New Roman"/>
                          <a:cs typeface="Times New Roman"/>
                        </a:rPr>
                        <a:t>e  </a:t>
                      </a:r>
                      <a:r>
                        <a:rPr sz="1000" i="1" spc="50" dirty="0">
                          <a:latin typeface="Times New Roman"/>
                          <a:cs typeface="Times New Roman"/>
                        </a:rPr>
                        <a:t> </a:t>
                      </a:r>
                      <a:r>
                        <a:rPr sz="1000" i="1" spc="-10" dirty="0">
                          <a:latin typeface="Times New Roman"/>
                          <a:cs typeface="Times New Roman"/>
                        </a:rPr>
                        <a:t>“</a:t>
                      </a:r>
                      <a:r>
                        <a:rPr sz="1000" i="1" spc="5" dirty="0">
                          <a:latin typeface="Times New Roman"/>
                          <a:cs typeface="Times New Roman"/>
                        </a:rPr>
                        <a:t>t</a:t>
                      </a:r>
                      <a:r>
                        <a:rPr sz="1000" i="1" spc="-10" dirty="0">
                          <a:latin typeface="Times New Roman"/>
                          <a:cs typeface="Times New Roman"/>
                        </a:rPr>
                        <a:t>r</a:t>
                      </a:r>
                      <a:r>
                        <a:rPr sz="1000" i="1" spc="-25" dirty="0">
                          <a:latin typeface="Times New Roman"/>
                          <a:cs typeface="Times New Roman"/>
                        </a:rPr>
                        <a:t>u</a:t>
                      </a:r>
                      <a:r>
                        <a:rPr sz="1000" i="1" spc="5" dirty="0">
                          <a:latin typeface="Times New Roman"/>
                          <a:cs typeface="Times New Roman"/>
                        </a:rPr>
                        <a:t>t</a:t>
                      </a:r>
                      <a:r>
                        <a:rPr sz="1000" i="1" dirty="0">
                          <a:latin typeface="Times New Roman"/>
                          <a:cs typeface="Times New Roman"/>
                        </a:rPr>
                        <a:t>h</a:t>
                      </a:r>
                      <a:r>
                        <a:rPr sz="1000" i="1" spc="-10" dirty="0">
                          <a:latin typeface="Times New Roman"/>
                          <a:cs typeface="Times New Roman"/>
                        </a:rPr>
                        <a:t>s</a:t>
                      </a:r>
                      <a:r>
                        <a:rPr sz="1000" i="1" spc="10" dirty="0">
                          <a:latin typeface="Times New Roman"/>
                          <a:cs typeface="Times New Roman"/>
                        </a:rPr>
                        <a:t>.</a:t>
                      </a:r>
                      <a:r>
                        <a:rPr sz="1000" i="1" dirty="0">
                          <a:latin typeface="Times New Roman"/>
                          <a:cs typeface="Times New Roman"/>
                        </a:rPr>
                        <a:t>”  </a:t>
                      </a:r>
                      <a:r>
                        <a:rPr sz="1000" i="1" spc="5" dirty="0">
                          <a:latin typeface="Times New Roman"/>
                          <a:cs typeface="Times New Roman"/>
                        </a:rPr>
                        <a:t> </a:t>
                      </a:r>
                      <a:r>
                        <a:rPr sz="1000" spc="-35"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15"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30" dirty="0">
                          <a:latin typeface="Times New Roman"/>
                          <a:cs typeface="Times New Roman"/>
                        </a:rPr>
                        <a:t> </a:t>
                      </a:r>
                      <a:r>
                        <a:rPr sz="1000" spc="-25" dirty="0">
                          <a:latin typeface="Times New Roman"/>
                          <a:cs typeface="Times New Roman"/>
                        </a:rPr>
                        <a:t>o</a:t>
                      </a:r>
                      <a:r>
                        <a:rPr sz="1000" dirty="0">
                          <a:latin typeface="Times New Roman"/>
                          <a:cs typeface="Times New Roman"/>
                        </a:rPr>
                        <a:t>n</a:t>
                      </a:r>
                      <a:r>
                        <a:rPr sz="1000" spc="5" dirty="0">
                          <a:latin typeface="Times New Roman"/>
                          <a:cs typeface="Times New Roman"/>
                        </a:rPr>
                        <a:t>t</a:t>
                      </a:r>
                      <a:r>
                        <a:rPr sz="1000" spc="-25" dirty="0">
                          <a:latin typeface="Times New Roman"/>
                          <a:cs typeface="Times New Roman"/>
                        </a:rPr>
                        <a:t>o</a:t>
                      </a:r>
                      <a:r>
                        <a:rPr sz="1000" spc="5" dirty="0">
                          <a:latin typeface="Times New Roman"/>
                          <a:cs typeface="Times New Roman"/>
                        </a:rPr>
                        <a:t>l</a:t>
                      </a:r>
                      <a:r>
                        <a:rPr sz="1000" spc="-25" dirty="0">
                          <a:latin typeface="Times New Roman"/>
                          <a:cs typeface="Times New Roman"/>
                        </a:rPr>
                        <a:t>o</a:t>
                      </a:r>
                      <a:r>
                        <a:rPr sz="1000" dirty="0">
                          <a:latin typeface="Times New Roman"/>
                          <a:cs typeface="Times New Roman"/>
                        </a:rPr>
                        <a:t>g</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al </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s</a:t>
                      </a:r>
                      <a:r>
                        <a:rPr sz="1000" spc="5" dirty="0">
                          <a:latin typeface="Times New Roman"/>
                          <a:cs typeface="Times New Roman"/>
                        </a:rPr>
                        <a:t>iti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a:t>
                      </a:r>
                      <a:r>
                        <a:rPr sz="1000"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y</a:t>
                      </a:r>
                      <a:r>
                        <a:rPr sz="1000" spc="60" dirty="0">
                          <a:latin typeface="Times New Roman"/>
                          <a:cs typeface="Times New Roman"/>
                        </a:rPr>
                        <a:t> </a:t>
                      </a:r>
                      <a:r>
                        <a:rPr sz="1000" spc="-20" dirty="0">
                          <a:latin typeface="Times New Roman"/>
                          <a:cs typeface="Times New Roman"/>
                        </a:rPr>
                        <a:t>c</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at</a:t>
                      </a:r>
                      <a:r>
                        <a:rPr sz="1000" dirty="0">
                          <a:latin typeface="Times New Roman"/>
                          <a:cs typeface="Times New Roman"/>
                        </a:rPr>
                        <a:t>e</a:t>
                      </a:r>
                      <a:r>
                        <a:rPr sz="1000" spc="90" dirty="0">
                          <a:latin typeface="Times New Roman"/>
                          <a:cs typeface="Times New Roman"/>
                        </a:rPr>
                        <a:t> </a:t>
                      </a:r>
                      <a:r>
                        <a:rPr sz="1000" spc="-25" dirty="0">
                          <a:latin typeface="Times New Roman"/>
                          <a:cs typeface="Times New Roman"/>
                        </a:rPr>
                        <a:t>o</a:t>
                      </a:r>
                      <a:r>
                        <a:rPr sz="1000" dirty="0">
                          <a:latin typeface="Times New Roman"/>
                          <a:cs typeface="Times New Roman"/>
                        </a:rPr>
                        <a:t>pp</a:t>
                      </a:r>
                      <a:r>
                        <a:rPr sz="1000" spc="-25" dirty="0">
                          <a:latin typeface="Times New Roman"/>
                          <a:cs typeface="Times New Roman"/>
                        </a:rPr>
                        <a:t>o</a:t>
                      </a:r>
                      <a:r>
                        <a:rPr sz="1000" spc="20" dirty="0">
                          <a:latin typeface="Times New Roman"/>
                          <a:cs typeface="Times New Roman"/>
                        </a:rPr>
                        <a:t>r</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n</a:t>
                      </a:r>
                      <a:r>
                        <a:rPr sz="1000" spc="-20" dirty="0">
                          <a:latin typeface="Times New Roman"/>
                          <a:cs typeface="Times New Roman"/>
                        </a:rPr>
                        <a:t>i</a:t>
                      </a:r>
                      <a:r>
                        <a:rPr sz="1000" spc="5" dirty="0">
                          <a:latin typeface="Times New Roman"/>
                          <a:cs typeface="Times New Roman"/>
                        </a:rPr>
                        <a:t>ti</a:t>
                      </a:r>
                      <a:r>
                        <a:rPr sz="1000" spc="-20" dirty="0">
                          <a:latin typeface="Times New Roman"/>
                          <a:cs typeface="Times New Roman"/>
                        </a:rPr>
                        <a:t>e</a:t>
                      </a:r>
                      <a:r>
                        <a:rPr sz="1000" dirty="0">
                          <a:latin typeface="Times New Roman"/>
                          <a:cs typeface="Times New Roman"/>
                        </a:rPr>
                        <a:t>s</a:t>
                      </a:r>
                      <a:r>
                        <a:rPr sz="1000" spc="100" dirty="0">
                          <a:latin typeface="Times New Roman"/>
                          <a:cs typeface="Times New Roman"/>
                        </a:rPr>
                        <a:t> </a:t>
                      </a:r>
                      <a:r>
                        <a:rPr sz="1000" spc="-25" dirty="0">
                          <a:latin typeface="Times New Roman"/>
                          <a:cs typeface="Times New Roman"/>
                        </a:rPr>
                        <a:t>fo</a:t>
                      </a:r>
                      <a:r>
                        <a:rPr sz="1000" dirty="0">
                          <a:latin typeface="Times New Roman"/>
                          <a:cs typeface="Times New Roman"/>
                        </a:rPr>
                        <a:t>r </a:t>
                      </a:r>
                      <a:r>
                        <a:rPr sz="1000" spc="-12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75"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85" dirty="0">
                          <a:latin typeface="Times New Roman"/>
                          <a:cs typeface="Times New Roman"/>
                        </a:rPr>
                        <a:t> </a:t>
                      </a:r>
                      <a:r>
                        <a:rPr sz="1000" spc="-25" dirty="0">
                          <a:latin typeface="Times New Roman"/>
                          <a:cs typeface="Times New Roman"/>
                        </a:rPr>
                        <a:t>f</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e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40" dirty="0">
                          <a:latin typeface="Times New Roman"/>
                          <a:cs typeface="Times New Roman"/>
                        </a:rPr>
                        <a:t> </a:t>
                      </a:r>
                      <a:r>
                        <a:rPr sz="1000" spc="5" dirty="0">
                          <a:latin typeface="Times New Roman"/>
                          <a:cs typeface="Times New Roman"/>
                        </a:rPr>
                        <a:t>m</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ds  </a:t>
                      </a:r>
                      <a:r>
                        <a:rPr sz="1000" spc="1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40" dirty="0">
                          <a:latin typeface="Times New Roman"/>
                          <a:cs typeface="Times New Roman"/>
                        </a:rPr>
                        <a:t> </a:t>
                      </a:r>
                      <a:r>
                        <a:rPr sz="1000" spc="-25" dirty="0">
                          <a:latin typeface="Times New Roman"/>
                          <a:cs typeface="Times New Roman"/>
                        </a:rPr>
                        <a:t>b</a:t>
                      </a:r>
                      <a:r>
                        <a:rPr sz="1000" dirty="0">
                          <a:latin typeface="Times New Roman"/>
                          <a:cs typeface="Times New Roman"/>
                        </a:rPr>
                        <a:t>e  </a:t>
                      </a:r>
                      <a:r>
                        <a:rPr sz="1000" spc="25"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i</a:t>
                      </a:r>
                      <a:r>
                        <a:rPr sz="1000" spc="-25" dirty="0">
                          <a:latin typeface="Times New Roman"/>
                          <a:cs typeface="Times New Roman"/>
                        </a:rPr>
                        <a:t>p</a:t>
                      </a:r>
                      <a:r>
                        <a:rPr sz="1000" spc="5" dirty="0">
                          <a:latin typeface="Times New Roman"/>
                          <a:cs typeface="Times New Roman"/>
                        </a:rPr>
                        <a:t>at</a:t>
                      </a:r>
                      <a:r>
                        <a:rPr sz="1000" spc="-20" dirty="0">
                          <a:latin typeface="Times New Roman"/>
                          <a:cs typeface="Times New Roman"/>
                        </a:rPr>
                        <a:t>e</a:t>
                      </a:r>
                      <a:r>
                        <a:rPr sz="1000" dirty="0">
                          <a:latin typeface="Times New Roman"/>
                          <a:cs typeface="Times New Roman"/>
                        </a:rPr>
                        <a:t>d.  </a:t>
                      </a:r>
                      <a:r>
                        <a:rPr sz="1000" spc="30" dirty="0">
                          <a:latin typeface="Times New Roman"/>
                          <a:cs typeface="Times New Roman"/>
                        </a:rPr>
                        <a:t> </a:t>
                      </a:r>
                      <a:r>
                        <a:rPr sz="1000" spc="-35" dirty="0">
                          <a:latin typeface="Times New Roman"/>
                          <a:cs typeface="Times New Roman"/>
                        </a:rPr>
                        <a:t>D</a:t>
                      </a:r>
                      <a:r>
                        <a:rPr sz="1000" spc="20" dirty="0">
                          <a:latin typeface="Times New Roman"/>
                          <a:cs typeface="Times New Roman"/>
                        </a:rPr>
                        <a:t>r</a:t>
                      </a:r>
                      <a:r>
                        <a:rPr sz="1000" spc="5" dirty="0">
                          <a:latin typeface="Times New Roman"/>
                          <a:cs typeface="Times New Roman"/>
                        </a:rPr>
                        <a:t>a</a:t>
                      </a:r>
                      <a:r>
                        <a:rPr sz="1000" spc="-35" dirty="0">
                          <a:latin typeface="Times New Roman"/>
                          <a:cs typeface="Times New Roman"/>
                        </a:rPr>
                        <a:t>w</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40" dirty="0">
                          <a:latin typeface="Times New Roman"/>
                          <a:cs typeface="Times New Roman"/>
                        </a:rPr>
                        <a:t> </a:t>
                      </a:r>
                      <a:r>
                        <a:rPr sz="1000" spc="-50" dirty="0">
                          <a:latin typeface="Times New Roman"/>
                          <a:cs typeface="Times New Roman"/>
                        </a:rPr>
                        <a:t>f</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m </a:t>
                      </a:r>
                      <a:r>
                        <a:rPr sz="1000" spc="-10" dirty="0">
                          <a:latin typeface="Times New Roman"/>
                          <a:cs typeface="Times New Roman"/>
                        </a:rPr>
                        <a:t>M</a:t>
                      </a:r>
                      <a:r>
                        <a:rPr sz="1000" spc="-20" dirty="0">
                          <a:latin typeface="Times New Roman"/>
                          <a:cs typeface="Times New Roman"/>
                        </a:rPr>
                        <a:t>a</a:t>
                      </a:r>
                      <a:r>
                        <a:rPr sz="1000" spc="20" dirty="0">
                          <a:latin typeface="Times New Roman"/>
                          <a:cs typeface="Times New Roman"/>
                        </a:rPr>
                        <a:t>r</a:t>
                      </a:r>
                      <a:r>
                        <a:rPr sz="1000" spc="5" dirty="0">
                          <a:latin typeface="Times New Roman"/>
                          <a:cs typeface="Times New Roman"/>
                        </a:rPr>
                        <a:t>t</a:t>
                      </a:r>
                      <a:r>
                        <a:rPr sz="1000" spc="-20" dirty="0">
                          <a:latin typeface="Times New Roman"/>
                          <a:cs typeface="Times New Roman"/>
                        </a:rPr>
                        <a:t>i</a:t>
                      </a:r>
                      <a:r>
                        <a:rPr sz="1000" dirty="0">
                          <a:latin typeface="Times New Roman"/>
                          <a:cs typeface="Times New Roman"/>
                        </a:rPr>
                        <a:t>n’s</a:t>
                      </a:r>
                      <a:r>
                        <a:rPr sz="1000" spc="25" dirty="0">
                          <a:latin typeface="Times New Roman"/>
                          <a:cs typeface="Times New Roman"/>
                        </a:rPr>
                        <a:t> </a:t>
                      </a:r>
                      <a:r>
                        <a:rPr sz="1000" dirty="0">
                          <a:latin typeface="Times New Roman"/>
                          <a:cs typeface="Times New Roman"/>
                        </a:rPr>
                        <a:t>(2009</a:t>
                      </a:r>
                      <a:r>
                        <a:rPr sz="1000" spc="-25" dirty="0">
                          <a:latin typeface="Times New Roman"/>
                          <a:cs typeface="Times New Roman"/>
                        </a:rPr>
                        <a:t>b</a:t>
                      </a:r>
                      <a:r>
                        <a:rPr sz="1000" dirty="0">
                          <a:latin typeface="Times New Roman"/>
                          <a:cs typeface="Times New Roman"/>
                        </a:rPr>
                        <a:t>)</a:t>
                      </a:r>
                      <a:r>
                        <a:rPr sz="1000" spc="35" dirty="0">
                          <a:latin typeface="Times New Roman"/>
                          <a:cs typeface="Times New Roman"/>
                        </a:rPr>
                        <a:t> </a:t>
                      </a:r>
                      <a:r>
                        <a:rPr sz="1000" spc="-35" dirty="0">
                          <a:latin typeface="Times New Roman"/>
                          <a:cs typeface="Times New Roman"/>
                        </a:rPr>
                        <a:t>w</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k,</a:t>
                      </a:r>
                      <a:r>
                        <a:rPr sz="1000" spc="45" dirty="0">
                          <a:latin typeface="Times New Roman"/>
                          <a:cs typeface="Times New Roman"/>
                        </a:rPr>
                        <a:t> </a:t>
                      </a:r>
                      <a:r>
                        <a:rPr sz="1000" dirty="0">
                          <a:latin typeface="Times New Roman"/>
                          <a:cs typeface="Times New Roman"/>
                        </a:rPr>
                        <a:t>I</a:t>
                      </a:r>
                      <a:r>
                        <a:rPr sz="1000" spc="10" dirty="0">
                          <a:latin typeface="Times New Roman"/>
                          <a:cs typeface="Times New Roman"/>
                        </a:rPr>
                        <a:t> </a:t>
                      </a:r>
                      <a:r>
                        <a:rPr sz="1000" spc="20" dirty="0">
                          <a:latin typeface="Times New Roman"/>
                          <a:cs typeface="Times New Roman"/>
                        </a:rPr>
                        <a:t>h</a:t>
                      </a:r>
                      <a:r>
                        <a:rPr sz="1000" spc="5" dirty="0">
                          <a:latin typeface="Times New Roman"/>
                          <a:cs typeface="Times New Roman"/>
                        </a:rPr>
                        <a:t>a</a:t>
                      </a:r>
                      <a:r>
                        <a:rPr sz="1000" spc="-25" dirty="0">
                          <a:latin typeface="Times New Roman"/>
                          <a:cs typeface="Times New Roman"/>
                        </a:rPr>
                        <a:t>v</a:t>
                      </a:r>
                      <a:r>
                        <a:rPr sz="1000" dirty="0">
                          <a:latin typeface="Times New Roman"/>
                          <a:cs typeface="Times New Roman"/>
                        </a:rPr>
                        <a:t>e</a:t>
                      </a:r>
                      <a:r>
                        <a:rPr sz="1000" spc="45" dirty="0">
                          <a:latin typeface="Times New Roman"/>
                          <a:cs typeface="Times New Roman"/>
                        </a:rPr>
                        <a:t> </a:t>
                      </a:r>
                      <a:r>
                        <a:rPr sz="1000" spc="-35" dirty="0">
                          <a:latin typeface="Times New Roman"/>
                          <a:cs typeface="Times New Roman"/>
                        </a:rPr>
                        <a:t>w</a:t>
                      </a:r>
                      <a:r>
                        <a:rPr sz="1000" dirty="0">
                          <a:latin typeface="Times New Roman"/>
                          <a:cs typeface="Times New Roman"/>
                        </a:rPr>
                        <a:t>r</a:t>
                      </a:r>
                      <a:r>
                        <a:rPr sz="1000" spc="5" dirty="0">
                          <a:latin typeface="Times New Roman"/>
                          <a:cs typeface="Times New Roman"/>
                        </a:rPr>
                        <a:t>itt</a:t>
                      </a:r>
                      <a:r>
                        <a:rPr sz="1000" spc="-40" dirty="0">
                          <a:latin typeface="Times New Roman"/>
                          <a:cs typeface="Times New Roman"/>
                        </a:rPr>
                        <a:t>e</a:t>
                      </a:r>
                      <a:r>
                        <a:rPr sz="1000" dirty="0">
                          <a:latin typeface="Times New Roman"/>
                          <a:cs typeface="Times New Roman"/>
                        </a:rPr>
                        <a:t>n</a:t>
                      </a:r>
                      <a:r>
                        <a:rPr sz="1000" spc="35" dirty="0">
                          <a:latin typeface="Times New Roman"/>
                          <a:cs typeface="Times New Roman"/>
                        </a:rPr>
                        <a:t> </a:t>
                      </a:r>
                      <a:r>
                        <a:rPr sz="1000" spc="5" dirty="0">
                          <a:latin typeface="Times New Roman"/>
                          <a:cs typeface="Times New Roman"/>
                        </a:rPr>
                        <a:t>a</a:t>
                      </a:r>
                      <a:r>
                        <a:rPr sz="1000" spc="-25" dirty="0">
                          <a:latin typeface="Times New Roman"/>
                          <a:cs typeface="Times New Roman"/>
                        </a:rPr>
                        <a:t>bo</a:t>
                      </a:r>
                      <a:r>
                        <a:rPr sz="1000" dirty="0">
                          <a:latin typeface="Times New Roman"/>
                          <a:cs typeface="Times New Roman"/>
                        </a:rPr>
                        <a:t>ut</a:t>
                      </a:r>
                      <a:r>
                        <a:rPr sz="1000" spc="65" dirty="0">
                          <a:latin typeface="Times New Roman"/>
                          <a:cs typeface="Times New Roman"/>
                        </a:rPr>
                        <a:t> </a:t>
                      </a:r>
                      <a:r>
                        <a:rPr sz="1000" spc="5" dirty="0">
                          <a:latin typeface="Times New Roman"/>
                          <a:cs typeface="Times New Roman"/>
                        </a:rPr>
                        <a:t>li</a:t>
                      </a:r>
                      <a:r>
                        <a:rPr sz="1000" spc="-25"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at</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y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ct</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n</a:t>
                      </a:r>
                      <a:r>
                        <a:rPr sz="1000" spc="10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105"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a:t>
                      </a:r>
                      <a:r>
                        <a:rPr sz="1000" spc="105" dirty="0">
                          <a:latin typeface="Times New Roman"/>
                          <a:cs typeface="Times New Roman"/>
                        </a:rPr>
                        <a:t> </a:t>
                      </a:r>
                      <a:r>
                        <a:rPr sz="1000" spc="-10" dirty="0">
                          <a:latin typeface="Times New Roman"/>
                          <a:cs typeface="Times New Roman"/>
                        </a:rPr>
                        <a:t>s</a:t>
                      </a:r>
                      <a:r>
                        <a:rPr sz="1000" dirty="0">
                          <a:latin typeface="Times New Roman"/>
                          <a:cs typeface="Times New Roman"/>
                        </a:rPr>
                        <a:t>p</a:t>
                      </a:r>
                      <a:r>
                        <a:rPr sz="1000" spc="5" dirty="0">
                          <a:latin typeface="Times New Roman"/>
                          <a:cs typeface="Times New Roman"/>
                        </a:rPr>
                        <a:t>a</a:t>
                      </a:r>
                      <a:r>
                        <a:rPr sz="1000" spc="-20" dirty="0">
                          <a:latin typeface="Times New Roman"/>
                          <a:cs typeface="Times New Roman"/>
                        </a:rPr>
                        <a:t>ce</a:t>
                      </a:r>
                      <a:r>
                        <a:rPr sz="1000" dirty="0">
                          <a:latin typeface="Times New Roman"/>
                          <a:cs typeface="Times New Roman"/>
                        </a:rPr>
                        <a:t>s</a:t>
                      </a:r>
                      <a:r>
                        <a:rPr sz="1000" spc="100" dirty="0">
                          <a:latin typeface="Times New Roman"/>
                          <a:cs typeface="Times New Roman"/>
                        </a:rPr>
                        <a:t> </a:t>
                      </a:r>
                      <a:r>
                        <a:rPr sz="1000" dirty="0">
                          <a:latin typeface="Times New Roman"/>
                          <a:cs typeface="Times New Roman"/>
                        </a:rPr>
                        <a:t>(</a:t>
                      </a:r>
                      <a:r>
                        <a:rPr sz="1000" spc="-10" dirty="0">
                          <a:latin typeface="Times New Roman"/>
                          <a:cs typeface="Times New Roman"/>
                        </a:rPr>
                        <a:t>s</a:t>
                      </a:r>
                      <a:r>
                        <a:rPr sz="1000" spc="-20" dirty="0">
                          <a:latin typeface="Times New Roman"/>
                          <a:cs typeface="Times New Roman"/>
                        </a:rPr>
                        <a:t>e</a:t>
                      </a:r>
                      <a:r>
                        <a:rPr sz="1000" dirty="0">
                          <a:latin typeface="Times New Roman"/>
                          <a:cs typeface="Times New Roman"/>
                        </a:rPr>
                        <a:t>e</a:t>
                      </a:r>
                      <a:r>
                        <a:rPr sz="1000" spc="90" dirty="0">
                          <a:latin typeface="Times New Roman"/>
                          <a:cs typeface="Times New Roman"/>
                        </a:rPr>
                        <a:t> </a:t>
                      </a:r>
                      <a:r>
                        <a:rPr sz="1000" spc="-20" dirty="0">
                          <a:latin typeface="Times New Roman"/>
                          <a:cs typeface="Times New Roman"/>
                        </a:rPr>
                        <a:t>e</a:t>
                      </a:r>
                      <a:r>
                        <a:rPr sz="1000" spc="10" dirty="0">
                          <a:latin typeface="Times New Roman"/>
                          <a:cs typeface="Times New Roman"/>
                        </a:rPr>
                        <a:t>.</a:t>
                      </a:r>
                      <a:r>
                        <a:rPr sz="1000" dirty="0">
                          <a:latin typeface="Times New Roman"/>
                          <a:cs typeface="Times New Roman"/>
                        </a:rPr>
                        <a:t>g</a:t>
                      </a:r>
                      <a:r>
                        <a:rPr sz="1000" spc="-15" dirty="0">
                          <a:latin typeface="Times New Roman"/>
                          <a:cs typeface="Times New Roman"/>
                        </a:rPr>
                        <a:t>.</a:t>
                      </a:r>
                      <a:r>
                        <a:rPr sz="1000" dirty="0">
                          <a:latin typeface="Times New Roman"/>
                          <a:cs typeface="Times New Roman"/>
                        </a:rPr>
                        <a:t>,</a:t>
                      </a:r>
                      <a:r>
                        <a:rPr sz="1000" spc="95" dirty="0">
                          <a:latin typeface="Times New Roman"/>
                          <a:cs typeface="Times New Roman"/>
                        </a:rPr>
                        <a:t> </a:t>
                      </a:r>
                      <a:r>
                        <a:rPr sz="1000" spc="-10" dirty="0">
                          <a:latin typeface="Times New Roman"/>
                          <a:cs typeface="Times New Roman"/>
                        </a:rPr>
                        <a:t>J</a:t>
                      </a:r>
                      <a:r>
                        <a:rPr sz="1000" spc="-20" dirty="0">
                          <a:latin typeface="Times New Roman"/>
                          <a:cs typeface="Times New Roman"/>
                        </a:rPr>
                        <a:t>e</a:t>
                      </a:r>
                      <a:r>
                        <a:rPr sz="1000" spc="5" dirty="0">
                          <a:latin typeface="Times New Roman"/>
                          <a:cs typeface="Times New Roman"/>
                        </a:rPr>
                        <a:t>t</a:t>
                      </a:r>
                      <a:r>
                        <a:rPr sz="1000" spc="-20" dirty="0">
                          <a:latin typeface="Times New Roman"/>
                          <a:cs typeface="Times New Roman"/>
                        </a:rPr>
                        <a:t>t</a:t>
                      </a:r>
                      <a:r>
                        <a:rPr sz="1000" dirty="0">
                          <a:latin typeface="Times New Roman"/>
                          <a:cs typeface="Times New Roman"/>
                        </a:rPr>
                        <a:t>, 2009; </a:t>
                      </a:r>
                      <a:r>
                        <a:rPr sz="1000" spc="105" dirty="0">
                          <a:latin typeface="Times New Roman"/>
                          <a:cs typeface="Times New Roman"/>
                        </a:rPr>
                        <a:t> </a:t>
                      </a:r>
                      <a:r>
                        <a:rPr sz="1000" spc="5" dirty="0">
                          <a:latin typeface="Times New Roman"/>
                          <a:cs typeface="Times New Roman"/>
                        </a:rPr>
                        <a:t>al</a:t>
                      </a:r>
                      <a:r>
                        <a:rPr sz="1000" spc="-10" dirty="0">
                          <a:latin typeface="Times New Roman"/>
                          <a:cs typeface="Times New Roman"/>
                        </a:rPr>
                        <a:t>s</a:t>
                      </a:r>
                      <a:r>
                        <a:rPr sz="1000" dirty="0">
                          <a:latin typeface="Times New Roman"/>
                          <a:cs typeface="Times New Roman"/>
                        </a:rPr>
                        <a:t>o </a:t>
                      </a:r>
                      <a:r>
                        <a:rPr sz="1000" spc="95" dirty="0">
                          <a:latin typeface="Times New Roman"/>
                          <a:cs typeface="Times New Roman"/>
                        </a:rPr>
                        <a:t> </a:t>
                      </a:r>
                      <a:r>
                        <a:rPr sz="1000" spc="-10" dirty="0">
                          <a:latin typeface="Times New Roman"/>
                          <a:cs typeface="Times New Roman"/>
                        </a:rPr>
                        <a:t>s</a:t>
                      </a:r>
                      <a:r>
                        <a:rPr sz="1000" spc="-20" dirty="0">
                          <a:latin typeface="Times New Roman"/>
                          <a:cs typeface="Times New Roman"/>
                        </a:rPr>
                        <a:t>e</a:t>
                      </a:r>
                      <a:r>
                        <a:rPr sz="1000" dirty="0">
                          <a:latin typeface="Times New Roman"/>
                          <a:cs typeface="Times New Roman"/>
                        </a:rPr>
                        <a:t>e </a:t>
                      </a:r>
                      <a:r>
                        <a:rPr sz="1000" spc="105" dirty="0">
                          <a:latin typeface="Times New Roman"/>
                          <a:cs typeface="Times New Roman"/>
                        </a:rPr>
                        <a:t> </a:t>
                      </a:r>
                      <a:r>
                        <a:rPr sz="1000" spc="20" dirty="0">
                          <a:latin typeface="Times New Roman"/>
                          <a:cs typeface="Times New Roman"/>
                        </a:rPr>
                        <a:t>h</a:t>
                      </a:r>
                      <a:r>
                        <a:rPr sz="1000" spc="-25" dirty="0">
                          <a:latin typeface="Times New Roman"/>
                          <a:cs typeface="Times New Roman"/>
                        </a:rPr>
                        <a:t>oo</a:t>
                      </a:r>
                      <a:r>
                        <a:rPr sz="1000" dirty="0">
                          <a:latin typeface="Times New Roman"/>
                          <a:cs typeface="Times New Roman"/>
                        </a:rPr>
                        <a:t>k</a:t>
                      </a:r>
                      <a:r>
                        <a:rPr sz="1000" spc="-10" dirty="0">
                          <a:latin typeface="Times New Roman"/>
                          <a:cs typeface="Times New Roman"/>
                        </a:rPr>
                        <a:t>s</a:t>
                      </a:r>
                      <a:r>
                        <a:rPr sz="1000" dirty="0">
                          <a:latin typeface="Times New Roman"/>
                          <a:cs typeface="Times New Roman"/>
                        </a:rPr>
                        <a:t>,  </a:t>
                      </a:r>
                      <a:r>
                        <a:rPr sz="1000" spc="-114" dirty="0">
                          <a:latin typeface="Times New Roman"/>
                          <a:cs typeface="Times New Roman"/>
                        </a:rPr>
                        <a:t> </a:t>
                      </a:r>
                      <a:r>
                        <a:rPr sz="1000" dirty="0">
                          <a:latin typeface="Times New Roman"/>
                          <a:cs typeface="Times New Roman"/>
                        </a:rPr>
                        <a:t>1994 </a:t>
                      </a:r>
                      <a:r>
                        <a:rPr sz="1000" spc="120" dirty="0">
                          <a:latin typeface="Times New Roman"/>
                          <a:cs typeface="Times New Roman"/>
                        </a:rPr>
                        <a:t> </a:t>
                      </a:r>
                      <a:r>
                        <a:rPr sz="1000" dirty="0">
                          <a:latin typeface="Times New Roman"/>
                          <a:cs typeface="Times New Roman"/>
                        </a:rPr>
                        <a:t>f</a:t>
                      </a:r>
                      <a:r>
                        <a:rPr sz="1000" spc="-25" dirty="0">
                          <a:latin typeface="Times New Roman"/>
                          <a:cs typeface="Times New Roman"/>
                        </a:rPr>
                        <a:t>o</a:t>
                      </a:r>
                      <a:r>
                        <a:rPr sz="1000" dirty="0">
                          <a:latin typeface="Times New Roman"/>
                          <a:cs typeface="Times New Roman"/>
                        </a:rPr>
                        <a:t>r  </a:t>
                      </a:r>
                      <a:r>
                        <a:rPr sz="1000" spc="-105" dirty="0">
                          <a:latin typeface="Times New Roman"/>
                          <a:cs typeface="Times New Roman"/>
                        </a:rPr>
                        <a:t> </a:t>
                      </a:r>
                      <a:r>
                        <a:rPr sz="100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dirty="0">
                          <a:latin typeface="Times New Roman"/>
                          <a:cs typeface="Times New Roman"/>
                        </a:rPr>
                        <a:t>u</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 </a:t>
                      </a:r>
                      <a:r>
                        <a:rPr sz="1000" spc="90" dirty="0">
                          <a:latin typeface="Times New Roman"/>
                          <a:cs typeface="Times New Roman"/>
                        </a:rPr>
                        <a:t> </a:t>
                      </a:r>
                      <a:r>
                        <a:rPr sz="1000" spc="5" dirty="0">
                          <a:latin typeface="Times New Roman"/>
                          <a:cs typeface="Times New Roman"/>
                        </a:rPr>
                        <a:t>a</a:t>
                      </a:r>
                      <a:r>
                        <a:rPr sz="1000" spc="-25" dirty="0">
                          <a:latin typeface="Times New Roman"/>
                          <a:cs typeface="Times New Roman"/>
                        </a:rPr>
                        <a:t>bo</a:t>
                      </a:r>
                      <a:r>
                        <a:rPr sz="1000" dirty="0">
                          <a:latin typeface="Times New Roman"/>
                          <a:cs typeface="Times New Roman"/>
                        </a:rPr>
                        <a:t>ut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12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20"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g</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ss</a:t>
                      </a:r>
                      <a:r>
                        <a:rPr sz="1000" dirty="0">
                          <a:latin typeface="Times New Roman"/>
                          <a:cs typeface="Times New Roman"/>
                        </a:rPr>
                        <a:t>, </a:t>
                      </a:r>
                      <a:r>
                        <a:rPr sz="1000" spc="-105"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spc="5" dirty="0">
                          <a:latin typeface="Times New Roman"/>
                          <a:cs typeface="Times New Roman"/>
                        </a:rPr>
                        <a:t>i</a:t>
                      </a:r>
                      <a:r>
                        <a:rPr sz="1000" spc="-40" dirty="0">
                          <a:latin typeface="Times New Roman"/>
                          <a:cs typeface="Times New Roman"/>
                        </a:rPr>
                        <a:t>c</a:t>
                      </a:r>
                      <a:r>
                        <a:rPr sz="1000" dirty="0">
                          <a:latin typeface="Times New Roman"/>
                          <a:cs typeface="Times New Roman"/>
                        </a:rPr>
                        <a:t>h </a:t>
                      </a:r>
                      <a:r>
                        <a:rPr sz="1000" spc="-70" dirty="0">
                          <a:latin typeface="Times New Roman"/>
                          <a:cs typeface="Times New Roman"/>
                        </a:rPr>
                        <a:t> </a:t>
                      </a:r>
                      <a:r>
                        <a:rPr sz="1000" spc="-20" dirty="0">
                          <a:latin typeface="Times New Roman"/>
                          <a:cs typeface="Times New Roman"/>
                        </a:rPr>
                        <a:t>c</a:t>
                      </a:r>
                      <a:r>
                        <a:rPr sz="1000" spc="5" dirty="0">
                          <a:latin typeface="Times New Roman"/>
                          <a:cs typeface="Times New Roman"/>
                        </a:rPr>
                        <a:t>l</a:t>
                      </a:r>
                      <a:r>
                        <a:rPr sz="1000" spc="-25" dirty="0">
                          <a:latin typeface="Times New Roman"/>
                          <a:cs typeface="Times New Roman"/>
                        </a:rPr>
                        <a:t>o</a:t>
                      </a:r>
                      <a:r>
                        <a:rPr sz="1000" spc="-10" dirty="0">
                          <a:latin typeface="Times New Roman"/>
                          <a:cs typeface="Times New Roman"/>
                        </a:rPr>
                        <a:t>s</a:t>
                      </a:r>
                      <a:r>
                        <a:rPr sz="1000" spc="-20" dirty="0">
                          <a:latin typeface="Times New Roman"/>
                          <a:cs typeface="Times New Roman"/>
                        </a:rPr>
                        <a:t>e</a:t>
                      </a:r>
                      <a:r>
                        <a:rPr sz="1000" spc="30" dirty="0">
                          <a:latin typeface="Times New Roman"/>
                          <a:cs typeface="Times New Roman"/>
                        </a:rPr>
                        <a:t>l</a:t>
                      </a:r>
                      <a:r>
                        <a:rPr sz="1000" dirty="0">
                          <a:latin typeface="Times New Roman"/>
                          <a:cs typeface="Times New Roman"/>
                        </a:rPr>
                        <a:t>y</a:t>
                      </a:r>
                      <a:r>
                        <a:rPr sz="1000" spc="105" dirty="0">
                          <a:latin typeface="Times New Roman"/>
                          <a:cs typeface="Times New Roman"/>
                        </a:rPr>
                        <a:t> </a:t>
                      </a:r>
                      <a:r>
                        <a:rPr sz="1000" spc="5" dirty="0">
                          <a:latin typeface="Times New Roman"/>
                          <a:cs typeface="Times New Roman"/>
                        </a:rPr>
                        <a:t>ali</a:t>
                      </a:r>
                      <a:r>
                        <a:rPr sz="1000" spc="-25" dirty="0">
                          <a:latin typeface="Times New Roman"/>
                          <a:cs typeface="Times New Roman"/>
                        </a:rPr>
                        <a:t>g</a:t>
                      </a:r>
                      <a:r>
                        <a:rPr sz="1000" spc="20" dirty="0">
                          <a:latin typeface="Times New Roman"/>
                          <a:cs typeface="Times New Roman"/>
                        </a:rPr>
                        <a:t>n</a:t>
                      </a:r>
                      <a:r>
                        <a:rPr sz="1000" dirty="0">
                          <a:latin typeface="Times New Roman"/>
                          <a:cs typeface="Times New Roman"/>
                        </a:rPr>
                        <a:t>s </a:t>
                      </a:r>
                      <a:r>
                        <a:rPr sz="1000" spc="-100"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 </a:t>
                      </a:r>
                      <a:r>
                        <a:rPr sz="1000" spc="-95"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is 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t</a:t>
                      </a:r>
                      <a:r>
                        <a:rPr sz="1000" spc="-5"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1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dirty="0">
                          <a:latin typeface="Times New Roman"/>
                          <a:cs typeface="Times New Roman"/>
                        </a:rPr>
                        <a:t>ur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3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2865" marR="81280" algn="just">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1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0" dirty="0">
                          <a:latin typeface="Times New Roman"/>
                          <a:cs typeface="Times New Roman"/>
                        </a:rPr>
                        <a:t> </a:t>
                      </a:r>
                      <a:r>
                        <a:rPr sz="1000" spc="5" dirty="0">
                          <a:latin typeface="Times New Roman"/>
                          <a:cs typeface="Times New Roman"/>
                        </a:rPr>
                        <a:t>ma</a:t>
                      </a:r>
                      <a:r>
                        <a:rPr sz="1000" dirty="0">
                          <a:latin typeface="Times New Roman"/>
                          <a:cs typeface="Times New Roman"/>
                        </a:rPr>
                        <a:t>k</a:t>
                      </a:r>
                      <a:r>
                        <a:rPr sz="1000" spc="-20" dirty="0">
                          <a:latin typeface="Times New Roman"/>
                          <a:cs typeface="Times New Roman"/>
                        </a:rPr>
                        <a:t>e</a:t>
                      </a:r>
                      <a:r>
                        <a:rPr sz="1000" dirty="0">
                          <a:latin typeface="Times New Roman"/>
                          <a:cs typeface="Times New Roman"/>
                        </a:rPr>
                        <a:t>s      </a:t>
                      </a:r>
                      <a:r>
                        <a:rPr sz="1000" spc="-10" dirty="0">
                          <a:latin typeface="Times New Roman"/>
                          <a:cs typeface="Times New Roman"/>
                        </a:rPr>
                        <a:t> </a:t>
                      </a:r>
                      <a:r>
                        <a:rPr sz="1000" spc="5" dirty="0">
                          <a:latin typeface="Times New Roman"/>
                          <a:cs typeface="Times New Roman"/>
                        </a:rPr>
                        <a:t>a</a:t>
                      </a:r>
                      <a:r>
                        <a:rPr sz="1000" spc="-25" dirty="0">
                          <a:latin typeface="Times New Roman"/>
                          <a:cs typeface="Times New Roman"/>
                        </a:rPr>
                        <a:t>u</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ti</a:t>
                      </a:r>
                      <a:r>
                        <a:rPr sz="1000" dirty="0">
                          <a:latin typeface="Times New Roman"/>
                          <a:cs typeface="Times New Roman"/>
                        </a:rPr>
                        <a:t>c 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a:t>
                      </a:r>
                      <a:r>
                        <a:rPr sz="1000" spc="65" dirty="0">
                          <a:latin typeface="Times New Roman"/>
                          <a:cs typeface="Times New Roman"/>
                        </a:rPr>
                        <a:t> </a:t>
                      </a:r>
                      <a:r>
                        <a:rPr sz="1000" spc="5" dirty="0">
                          <a:latin typeface="Times New Roman"/>
                          <a:cs typeface="Times New Roman"/>
                        </a:rPr>
                        <a:t>a</a:t>
                      </a:r>
                      <a:r>
                        <a:rPr sz="1000" dirty="0">
                          <a:latin typeface="Times New Roman"/>
                          <a:cs typeface="Times New Roman"/>
                        </a:rPr>
                        <a:t>b</a:t>
                      </a:r>
                      <a:r>
                        <a:rPr sz="1000" spc="-25" dirty="0">
                          <a:latin typeface="Times New Roman"/>
                          <a:cs typeface="Times New Roman"/>
                        </a:rPr>
                        <a:t>o</a:t>
                      </a:r>
                      <a:r>
                        <a:rPr sz="1000" dirty="0">
                          <a:latin typeface="Times New Roman"/>
                          <a:cs typeface="Times New Roman"/>
                        </a:rPr>
                        <a:t>ut</a:t>
                      </a:r>
                      <a:r>
                        <a:rPr sz="1000" spc="90" dirty="0">
                          <a:latin typeface="Times New Roman"/>
                          <a:cs typeface="Times New Roman"/>
                        </a:rPr>
                        <a:t> </a:t>
                      </a:r>
                      <a:r>
                        <a:rPr sz="1000" spc="-20" dirty="0">
                          <a:latin typeface="Times New Roman"/>
                          <a:cs typeface="Times New Roman"/>
                        </a:rPr>
                        <a:t>e</a:t>
                      </a:r>
                      <a:r>
                        <a:rPr sz="1000" spc="5" dirty="0">
                          <a:latin typeface="Times New Roman"/>
                          <a:cs typeface="Times New Roman"/>
                        </a:rPr>
                        <a:t>t</a:t>
                      </a:r>
                      <a:r>
                        <a:rPr sz="1000" dirty="0">
                          <a:latin typeface="Times New Roman"/>
                          <a:cs typeface="Times New Roman"/>
                        </a:rPr>
                        <a:t>h</a:t>
                      </a:r>
                      <a:r>
                        <a:rPr sz="1000" spc="20" dirty="0">
                          <a:latin typeface="Times New Roman"/>
                          <a:cs typeface="Times New Roman"/>
                        </a:rPr>
                        <a:t>n</a:t>
                      </a:r>
                      <a:r>
                        <a:rPr sz="1000" spc="-25" dirty="0">
                          <a:latin typeface="Times New Roman"/>
                          <a:cs typeface="Times New Roman"/>
                        </a:rPr>
                        <a:t>o</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ati</a:t>
                      </a:r>
                      <a:r>
                        <a:rPr sz="1000" spc="-20" dirty="0">
                          <a:latin typeface="Times New Roman"/>
                          <a:cs typeface="Times New Roman"/>
                        </a:rPr>
                        <a:t>c</a:t>
                      </a:r>
                      <a:r>
                        <a:rPr sz="1000" dirty="0">
                          <a:latin typeface="Times New Roman"/>
                          <a:cs typeface="Times New Roman"/>
                        </a:rPr>
                        <a:t>s</a:t>
                      </a:r>
                      <a:r>
                        <a:rPr sz="1000" spc="75" dirty="0">
                          <a:latin typeface="Times New Roman"/>
                          <a:cs typeface="Times New Roman"/>
                        </a:rPr>
                        <a:t> </a:t>
                      </a:r>
                      <a:r>
                        <a:rPr sz="1000" spc="5" dirty="0">
                          <a:latin typeface="Times New Roman"/>
                          <a:cs typeface="Times New Roman"/>
                        </a:rPr>
                        <a:t>a</a:t>
                      </a:r>
                      <a:r>
                        <a:rPr sz="1000" spc="-20" dirty="0">
                          <a:latin typeface="Times New Roman"/>
                          <a:cs typeface="Times New Roman"/>
                        </a:rPr>
                        <a:t>cce</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b</a:t>
                      </a:r>
                      <a:r>
                        <a:rPr sz="1000" spc="5" dirty="0">
                          <a:latin typeface="Times New Roman"/>
                          <a:cs typeface="Times New Roman"/>
                        </a:rPr>
                        <a:t>l</a:t>
                      </a:r>
                      <a:r>
                        <a:rPr sz="1000" dirty="0">
                          <a:latin typeface="Times New Roman"/>
                          <a:cs typeface="Times New Roman"/>
                        </a:rPr>
                        <a:t>e</a:t>
                      </a:r>
                      <a:r>
                        <a:rPr sz="1000" spc="6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100"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 </a:t>
                      </a:r>
                      <a:r>
                        <a:rPr sz="1000" spc="-120" dirty="0">
                          <a:latin typeface="Times New Roman"/>
                          <a:cs typeface="Times New Roman"/>
                        </a:rPr>
                        <a:t> </a:t>
                      </a:r>
                      <a:r>
                        <a:rPr sz="1000" dirty="0">
                          <a:latin typeface="Times New Roman"/>
                          <a:cs typeface="Times New Roman"/>
                        </a:rPr>
                        <a:t>g</a:t>
                      </a:r>
                      <a:r>
                        <a:rPr sz="1000" spc="-25" dirty="0">
                          <a:latin typeface="Times New Roman"/>
                          <a:cs typeface="Times New Roman"/>
                        </a:rPr>
                        <a:t>o</a:t>
                      </a:r>
                      <a:r>
                        <a:rPr sz="1000" spc="5" dirty="0">
                          <a:latin typeface="Times New Roman"/>
                          <a:cs typeface="Times New Roman"/>
                        </a:rPr>
                        <a:t>al</a:t>
                      </a:r>
                      <a:r>
                        <a:rPr sz="1000" dirty="0">
                          <a:latin typeface="Times New Roman"/>
                          <a:cs typeface="Times New Roman"/>
                        </a:rPr>
                        <a:t>s</a:t>
                      </a:r>
                      <a:r>
                        <a:rPr sz="1000" spc="100"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85" dirty="0">
                          <a:latin typeface="Times New Roman"/>
                          <a:cs typeface="Times New Roman"/>
                        </a:rPr>
                        <a:t> </a:t>
                      </a:r>
                      <a:r>
                        <a:rPr sz="1000" spc="5" dirty="0">
                          <a:latin typeface="Times New Roman"/>
                          <a:cs typeface="Times New Roman"/>
                        </a:rPr>
                        <a:t>li</a:t>
                      </a:r>
                      <a:r>
                        <a:rPr sz="1000" spc="-25" dirty="0">
                          <a:latin typeface="Times New Roman"/>
                          <a:cs typeface="Times New Roman"/>
                        </a:rPr>
                        <a:t>b</a:t>
                      </a:r>
                      <a:r>
                        <a:rPr sz="1000" spc="-20" dirty="0">
                          <a:latin typeface="Times New Roman"/>
                          <a:cs typeface="Times New Roman"/>
                        </a:rPr>
                        <a:t>e</a:t>
                      </a:r>
                      <a:r>
                        <a:rPr sz="1000" spc="20" dirty="0">
                          <a:latin typeface="Times New Roman"/>
                          <a:cs typeface="Times New Roman"/>
                        </a:rPr>
                        <a:t>r</a:t>
                      </a:r>
                      <a:r>
                        <a:rPr sz="1000" spc="5" dirty="0">
                          <a:latin typeface="Times New Roman"/>
                          <a:cs typeface="Times New Roman"/>
                        </a:rPr>
                        <a:t>at</a:t>
                      </a:r>
                      <a:r>
                        <a:rPr sz="1000" spc="-20" dirty="0">
                          <a:latin typeface="Times New Roman"/>
                          <a:cs typeface="Times New Roman"/>
                        </a:rPr>
                        <a:t>i</a:t>
                      </a:r>
                      <a:r>
                        <a:rPr sz="1000" dirty="0">
                          <a:latin typeface="Times New Roman"/>
                          <a:cs typeface="Times New Roman"/>
                        </a:rPr>
                        <a:t>ng</a:t>
                      </a:r>
                      <a:r>
                        <a:rPr sz="1000" spc="10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a:t>
                      </a:r>
                      <a:r>
                        <a:rPr sz="1000" spc="105" dirty="0">
                          <a:latin typeface="Times New Roman"/>
                          <a:cs typeface="Times New Roman"/>
                        </a:rPr>
                        <a:t> </a:t>
                      </a:r>
                      <a:r>
                        <a:rPr sz="1000" spc="-20" dirty="0">
                          <a:latin typeface="Times New Roman"/>
                          <a:cs typeface="Times New Roman"/>
                        </a:rPr>
                        <a:t>mi</a:t>
                      </a:r>
                      <a:r>
                        <a:rPr sz="1000" spc="20" dirty="0">
                          <a:latin typeface="Times New Roman"/>
                          <a:cs typeface="Times New Roman"/>
                        </a:rPr>
                        <a:t>n</a:t>
                      </a:r>
                      <a:r>
                        <a:rPr sz="1000" dirty="0">
                          <a:latin typeface="Times New Roman"/>
                          <a:cs typeface="Times New Roman"/>
                        </a:rPr>
                        <a:t>ds</a:t>
                      </a:r>
                      <a:r>
                        <a:rPr sz="1000" spc="10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25" dirty="0">
                          <a:latin typeface="Times New Roman"/>
                          <a:cs typeface="Times New Roman"/>
                        </a:rPr>
                        <a:t>v</a:t>
                      </a:r>
                      <a:r>
                        <a:rPr sz="1000" spc="5" dirty="0">
                          <a:latin typeface="Times New Roman"/>
                          <a:cs typeface="Times New Roman"/>
                        </a:rPr>
                        <a:t>ali</a:t>
                      </a:r>
                      <a:r>
                        <a:rPr sz="1000" dirty="0">
                          <a:latin typeface="Times New Roman"/>
                          <a:cs typeface="Times New Roman"/>
                        </a:rPr>
                        <a:t>d</a:t>
                      </a:r>
                      <a:r>
                        <a:rPr sz="1000" spc="-20" dirty="0">
                          <a:latin typeface="Times New Roman"/>
                          <a:cs typeface="Times New Roman"/>
                        </a:rPr>
                        <a:t>a</a:t>
                      </a:r>
                      <a:r>
                        <a:rPr sz="1000" spc="5" dirty="0">
                          <a:latin typeface="Times New Roman"/>
                          <a:cs typeface="Times New Roman"/>
                        </a:rPr>
                        <a:t>t</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i</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k</a:t>
                      </a:r>
                      <a:r>
                        <a:rPr sz="1000" spc="-20" dirty="0">
                          <a:latin typeface="Times New Roman"/>
                          <a:cs typeface="Times New Roman"/>
                        </a:rPr>
                        <a:t>e</a:t>
                      </a:r>
                      <a:r>
                        <a:rPr sz="1000" spc="-40" dirty="0">
                          <a:latin typeface="Times New Roman"/>
                          <a:cs typeface="Times New Roman"/>
                        </a:rPr>
                        <a:t>e</a:t>
                      </a:r>
                      <a:r>
                        <a:rPr sz="1000" dirty="0">
                          <a:latin typeface="Times New Roman"/>
                          <a:cs typeface="Times New Roman"/>
                        </a:rPr>
                        <a:t>n</a:t>
                      </a:r>
                      <a:r>
                        <a:rPr sz="1000" spc="1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dirty="0">
                          <a:latin typeface="Times New Roman"/>
                          <a:cs typeface="Times New Roman"/>
                        </a:rPr>
                        <a:t>l</a:t>
                      </a:r>
                      <a:r>
                        <a:rPr sz="1000" spc="-5" dirty="0">
                          <a:latin typeface="Times New Roman"/>
                          <a:cs typeface="Times New Roman"/>
                        </a:rPr>
                        <a:t> </a:t>
                      </a:r>
                      <a:r>
                        <a:rPr sz="1000" spc="5" dirty="0">
                          <a:latin typeface="Times New Roman"/>
                          <a:cs typeface="Times New Roman"/>
                        </a:rPr>
                        <a:t>i</a:t>
                      </a:r>
                      <a:r>
                        <a:rPr sz="1000" dirty="0">
                          <a:latin typeface="Times New Roman"/>
                          <a:cs typeface="Times New Roman"/>
                        </a:rPr>
                        <a:t>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spc="-20" dirty="0">
                          <a:latin typeface="Times New Roman"/>
                          <a:cs typeface="Times New Roman"/>
                        </a:rPr>
                        <a:t>i</a:t>
                      </a:r>
                      <a:r>
                        <a:rPr sz="1000" spc="5" dirty="0">
                          <a:latin typeface="Times New Roman"/>
                          <a:cs typeface="Times New Roman"/>
                        </a:rPr>
                        <a:t>ti</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a:t>
                      </a: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2" name="object 2" title="Line forming the left border of the page"/>
          <p:cNvSpPr/>
          <p:nvPr/>
        </p:nvSpPr>
        <p:spPr>
          <a:xfrm>
            <a:off x="725423" y="1051560"/>
            <a:ext cx="0" cy="5681980"/>
          </a:xfrm>
          <a:custGeom>
            <a:avLst/>
            <a:gdLst/>
            <a:ahLst/>
            <a:cxnLst/>
            <a:rect l="l" t="t" r="r" b="b"/>
            <a:pathLst>
              <a:path h="5681980">
                <a:moveTo>
                  <a:pt x="0" y="0"/>
                </a:moveTo>
                <a:lnTo>
                  <a:pt x="0" y="5681472"/>
                </a:lnTo>
              </a:path>
            </a:pathLst>
          </a:custGeom>
          <a:ln w="7365">
            <a:solidFill>
              <a:srgbClr val="000000"/>
            </a:solidFill>
          </a:ln>
        </p:spPr>
        <p:txBody>
          <a:bodyPr wrap="square" lIns="0" tIns="0" rIns="0" bIns="0" rtlCol="0"/>
          <a:lstStyle/>
          <a:p>
            <a:endParaRPr/>
          </a:p>
        </p:txBody>
      </p:sp>
      <p:sp>
        <p:nvSpPr>
          <p:cNvPr id="3" name="object 3"/>
          <p:cNvSpPr txBox="1"/>
          <p:nvPr/>
        </p:nvSpPr>
        <p:spPr>
          <a:xfrm>
            <a:off x="547511" y="1038872"/>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547511" y="3916159"/>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dirty="0">
                <a:latin typeface="Times New Roman"/>
                <a:cs typeface="Times New Roman"/>
              </a:rPr>
              <a:t>o</a:t>
            </a:r>
            <a:r>
              <a:rPr sz="1000" spc="-20"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547511" y="4708706"/>
            <a:ext cx="153670" cy="53467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spc="-25" dirty="0">
                <a:latin typeface="Times New Roman"/>
                <a:cs typeface="Times New Roman"/>
              </a:rPr>
              <a:t>u</a:t>
            </a:r>
            <a:r>
              <a:rPr sz="1000" spc="5" dirty="0">
                <a:latin typeface="Times New Roman"/>
                <a:cs typeface="Times New Roman"/>
              </a:rPr>
              <a:t>m</a:t>
            </a:r>
            <a:r>
              <a:rPr sz="1000" spc="-25"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547511" y="5504198"/>
            <a:ext cx="153670" cy="74231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spc="-25" dirty="0">
                <a:latin typeface="Times New Roman"/>
                <a:cs typeface="Times New Roman"/>
              </a:rPr>
              <a:t>2</a:t>
            </a:r>
            <a:r>
              <a:rPr sz="1000" dirty="0">
                <a:latin typeface="Times New Roman"/>
                <a:cs typeface="Times New Roman"/>
              </a:rPr>
              <a:t>013</a:t>
            </a:r>
            <a:endParaRPr sz="1000">
              <a:latin typeface="Times New Roman"/>
              <a:cs typeface="Times New Roman"/>
            </a:endParaRPr>
          </a:p>
        </p:txBody>
      </p:sp>
      <p:sp>
        <p:nvSpPr>
          <p:cNvPr id="7" name="object 7"/>
          <p:cNvSpPr txBox="1"/>
          <p:nvPr/>
        </p:nvSpPr>
        <p:spPr>
          <a:xfrm>
            <a:off x="547511" y="6506947"/>
            <a:ext cx="153670" cy="211454"/>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1</a:t>
            </a:r>
            <a:r>
              <a:rPr sz="1000" spc="-25" dirty="0">
                <a:latin typeface="Times New Roman"/>
                <a:cs typeface="Times New Roman"/>
              </a:rPr>
              <a:t>07</a:t>
            </a:r>
            <a:endParaRPr sz="1000">
              <a:latin typeface="Times New Roman"/>
              <a:cs typeface="Times New Roman"/>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7 </a:t>
            </a:r>
            <a:r>
              <a:rPr lang="en-US" dirty="0"/>
              <a:t>– Figure </a:t>
            </a:r>
            <a:r>
              <a:rPr lang="en-US" dirty="0" smtClean="0"/>
              <a:t>2 Contextualized Classroom and Africana </a:t>
            </a:r>
            <a:r>
              <a:rPr lang="en-US" dirty="0"/>
              <a:t>Mathematics</a:t>
            </a:r>
          </a:p>
        </p:txBody>
      </p:sp>
      <p:sp>
        <p:nvSpPr>
          <p:cNvPr id="8" name="object 8"/>
          <p:cNvSpPr txBox="1"/>
          <p:nvPr/>
        </p:nvSpPr>
        <p:spPr>
          <a:xfrm>
            <a:off x="3041395" y="1065579"/>
            <a:ext cx="4144645" cy="177800"/>
          </a:xfrm>
          <a:prstGeom prst="rect">
            <a:avLst/>
          </a:prstGeom>
        </p:spPr>
        <p:txBody>
          <a:bodyPr vert="horz" wrap="square" lIns="0" tIns="0" rIns="0" bIns="0" rtlCol="0">
            <a:spAutoFit/>
          </a:bodyPr>
          <a:lstStyle/>
          <a:p>
            <a:pPr marL="12700">
              <a:lnSpc>
                <a:spcPct val="100000"/>
              </a:lnSpc>
            </a:pPr>
            <a:r>
              <a:rPr sz="1200" b="1" spc="-15" dirty="0">
                <a:latin typeface="Times New Roman"/>
                <a:cs typeface="Times New Roman"/>
              </a:rPr>
              <a:t>F</a:t>
            </a:r>
            <a:r>
              <a:rPr sz="1200" b="1" dirty="0">
                <a:latin typeface="Times New Roman"/>
                <a:cs typeface="Times New Roman"/>
              </a:rPr>
              <a:t>igu</a:t>
            </a:r>
            <a:r>
              <a:rPr sz="1200" b="1" spc="-5" dirty="0">
                <a:latin typeface="Times New Roman"/>
                <a:cs typeface="Times New Roman"/>
              </a:rPr>
              <a:t>r</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2.</a:t>
            </a:r>
            <a:r>
              <a:rPr sz="1200" b="1" spc="20" dirty="0">
                <a:latin typeface="Times New Roman"/>
                <a:cs typeface="Times New Roman"/>
              </a:rPr>
              <a:t> </a:t>
            </a:r>
            <a:r>
              <a:rPr sz="1200" b="1" spc="-5" dirty="0">
                <a:latin typeface="Times New Roman"/>
                <a:cs typeface="Times New Roman"/>
              </a:rPr>
              <a:t>C</a:t>
            </a:r>
            <a:r>
              <a:rPr sz="1200" b="1" dirty="0">
                <a:latin typeface="Times New Roman"/>
                <a:cs typeface="Times New Roman"/>
              </a:rPr>
              <a:t>on</a:t>
            </a:r>
            <a:r>
              <a:rPr sz="1200" b="1" spc="5" dirty="0">
                <a:latin typeface="Times New Roman"/>
                <a:cs typeface="Times New Roman"/>
              </a:rPr>
              <a:t>t</a:t>
            </a:r>
            <a:r>
              <a:rPr sz="1200" b="1" spc="-5" dirty="0">
                <a:latin typeface="Times New Roman"/>
                <a:cs typeface="Times New Roman"/>
              </a:rPr>
              <a:t>e</a:t>
            </a:r>
            <a:r>
              <a:rPr sz="1200" b="1" spc="-25" dirty="0">
                <a:latin typeface="Times New Roman"/>
                <a:cs typeface="Times New Roman"/>
              </a:rPr>
              <a:t>x</a:t>
            </a:r>
            <a:r>
              <a:rPr sz="1200" b="1" spc="5" dirty="0">
                <a:latin typeface="Times New Roman"/>
                <a:cs typeface="Times New Roman"/>
              </a:rPr>
              <a:t>t</a:t>
            </a:r>
            <a:r>
              <a:rPr sz="1200" b="1" dirty="0">
                <a:latin typeface="Times New Roman"/>
                <a:cs typeface="Times New Roman"/>
              </a:rPr>
              <a:t>ua</a:t>
            </a:r>
            <a:r>
              <a:rPr sz="1200" b="1" spc="-25" dirty="0">
                <a:latin typeface="Times New Roman"/>
                <a:cs typeface="Times New Roman"/>
              </a:rPr>
              <a:t>l</a:t>
            </a:r>
            <a:r>
              <a:rPr sz="1200" b="1" dirty="0">
                <a:latin typeface="Times New Roman"/>
                <a:cs typeface="Times New Roman"/>
              </a:rPr>
              <a:t>i</a:t>
            </a:r>
            <a:r>
              <a:rPr sz="1200" b="1" spc="-30" dirty="0">
                <a:latin typeface="Times New Roman"/>
                <a:cs typeface="Times New Roman"/>
              </a:rPr>
              <a:t>z</a:t>
            </a:r>
            <a:r>
              <a:rPr sz="1200" b="1" spc="-5" dirty="0">
                <a:latin typeface="Times New Roman"/>
                <a:cs typeface="Times New Roman"/>
              </a:rPr>
              <a:t>e</a:t>
            </a:r>
            <a:r>
              <a:rPr sz="1200" b="1" dirty="0">
                <a:latin typeface="Times New Roman"/>
                <a:cs typeface="Times New Roman"/>
              </a:rPr>
              <a:t>d</a:t>
            </a:r>
            <a:r>
              <a:rPr sz="1200" b="1" spc="15" dirty="0">
                <a:latin typeface="Times New Roman"/>
                <a:cs typeface="Times New Roman"/>
              </a:rPr>
              <a:t> </a:t>
            </a:r>
            <a:r>
              <a:rPr sz="1200" b="1" spc="20" dirty="0">
                <a:latin typeface="Times New Roman"/>
                <a:cs typeface="Times New Roman"/>
              </a:rPr>
              <a:t>C</a:t>
            </a:r>
            <a:r>
              <a:rPr sz="1200" b="1" spc="-25" dirty="0">
                <a:latin typeface="Times New Roman"/>
                <a:cs typeface="Times New Roman"/>
              </a:rPr>
              <a:t>l</a:t>
            </a:r>
            <a:r>
              <a:rPr sz="1200" b="1" dirty="0">
                <a:latin typeface="Times New Roman"/>
                <a:cs typeface="Times New Roman"/>
              </a:rPr>
              <a:t>a</a:t>
            </a:r>
            <a:r>
              <a:rPr sz="1200" b="1" spc="10" dirty="0">
                <a:latin typeface="Times New Roman"/>
                <a:cs typeface="Times New Roman"/>
              </a:rPr>
              <a:t>ss</a:t>
            </a:r>
            <a:r>
              <a:rPr sz="1200" b="1" spc="-30" dirty="0">
                <a:latin typeface="Times New Roman"/>
                <a:cs typeface="Times New Roman"/>
              </a:rPr>
              <a:t>r</a:t>
            </a:r>
            <a:r>
              <a:rPr sz="1200" b="1" dirty="0">
                <a:latin typeface="Times New Roman"/>
                <a:cs typeface="Times New Roman"/>
              </a:rPr>
              <a:t>oom</a:t>
            </a:r>
            <a:r>
              <a:rPr sz="1200" b="1" spc="-5" dirty="0">
                <a:latin typeface="Times New Roman"/>
                <a:cs typeface="Times New Roman"/>
              </a:rPr>
              <a:t> </a:t>
            </a:r>
            <a:r>
              <a:rPr sz="1200" b="1" dirty="0">
                <a:latin typeface="Times New Roman"/>
                <a:cs typeface="Times New Roman"/>
              </a:rPr>
              <a:t>and</a:t>
            </a:r>
            <a:r>
              <a:rPr sz="1200" b="1" spc="15" dirty="0">
                <a:latin typeface="Times New Roman"/>
                <a:cs typeface="Times New Roman"/>
              </a:rPr>
              <a:t> </a:t>
            </a:r>
            <a:r>
              <a:rPr sz="1200" b="1" spc="-5" dirty="0">
                <a:latin typeface="Times New Roman"/>
                <a:cs typeface="Times New Roman"/>
              </a:rPr>
              <a:t>A</a:t>
            </a:r>
            <a:r>
              <a:rPr sz="1200" b="1" spc="5" dirty="0">
                <a:latin typeface="Times New Roman"/>
                <a:cs typeface="Times New Roman"/>
              </a:rPr>
              <a:t>f</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c</a:t>
            </a:r>
            <a:r>
              <a:rPr sz="1200" b="1" spc="20" dirty="0">
                <a:latin typeface="Times New Roman"/>
                <a:cs typeface="Times New Roman"/>
              </a:rPr>
              <a:t>a</a:t>
            </a:r>
            <a:r>
              <a:rPr sz="1200" b="1" dirty="0">
                <a:latin typeface="Times New Roman"/>
                <a:cs typeface="Times New Roman"/>
              </a:rPr>
              <a:t>na</a:t>
            </a:r>
            <a:r>
              <a:rPr sz="1200" b="1" spc="-15" dirty="0">
                <a:latin typeface="Times New Roman"/>
                <a:cs typeface="Times New Roman"/>
              </a:rPr>
              <a:t> </a:t>
            </a:r>
            <a:r>
              <a:rPr sz="1200" b="1" spc="15"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s</a:t>
            </a:r>
            <a:endParaRPr sz="1200">
              <a:latin typeface="Times New Roman"/>
              <a:cs typeface="Times New Roman"/>
            </a:endParaRPr>
          </a:p>
        </p:txBody>
      </p:sp>
      <p:graphicFrame>
        <p:nvGraphicFramePr>
          <p:cNvPr id="9" name="object 9" title="Figure 2 showing Contextualized Classroom and Africana Mathematics"/>
          <p:cNvGraphicFramePr>
            <a:graphicFrameLocks noGrp="1"/>
          </p:cNvGraphicFramePr>
          <p:nvPr>
            <p:extLst>
              <p:ext uri="{D42A27DB-BD31-4B8C-83A1-F6EECF244321}">
                <p14:modId xmlns:p14="http://schemas.microsoft.com/office/powerpoint/2010/main" val="849463643"/>
              </p:ext>
            </p:extLst>
          </p:nvPr>
        </p:nvGraphicFramePr>
        <p:xfrm>
          <a:off x="1319149" y="1414272"/>
          <a:ext cx="7784592" cy="5260847"/>
        </p:xfrm>
        <a:graphic>
          <a:graphicData uri="http://schemas.openxmlformats.org/drawingml/2006/table">
            <a:tbl>
              <a:tblPr firstRow="1" bandRow="1">
                <a:tableStyleId>{2D5ABB26-0587-4C30-8999-92F81FD0307C}</a:tableStyleId>
              </a:tblPr>
              <a:tblGrid>
                <a:gridCol w="2139696"/>
                <a:gridCol w="2822448"/>
                <a:gridCol w="2822448"/>
              </a:tblGrid>
              <a:tr h="502919">
                <a:tc>
                  <a:txBody>
                    <a:bodyPr/>
                    <a:lstStyle/>
                    <a:p>
                      <a:pPr marL="1270" algn="ctr">
                        <a:lnSpc>
                          <a:spcPts val="1205"/>
                        </a:lnSpc>
                      </a:pPr>
                      <a:r>
                        <a:rPr sz="1050" b="1" spc="5" dirty="0">
                          <a:latin typeface="Times New Roman"/>
                          <a:cs typeface="Times New Roman"/>
                        </a:rPr>
                        <a:t>C</a:t>
                      </a:r>
                      <a:r>
                        <a:rPr sz="1050" b="1" dirty="0">
                          <a:latin typeface="Times New Roman"/>
                          <a:cs typeface="Times New Roman"/>
                        </a:rPr>
                        <a:t>o</a:t>
                      </a:r>
                      <a:r>
                        <a:rPr sz="1050" b="1" spc="-35" dirty="0">
                          <a:latin typeface="Times New Roman"/>
                          <a:cs typeface="Times New Roman"/>
                        </a:rPr>
                        <a:t>n</a:t>
                      </a:r>
                      <a:r>
                        <a:rPr sz="1050" b="1" spc="5" dirty="0">
                          <a:latin typeface="Times New Roman"/>
                          <a:cs typeface="Times New Roman"/>
                        </a:rPr>
                        <a:t>t</a:t>
                      </a:r>
                      <a:r>
                        <a:rPr sz="1050" b="1" spc="10" dirty="0">
                          <a:latin typeface="Times New Roman"/>
                          <a:cs typeface="Times New Roman"/>
                        </a:rPr>
                        <a:t>e</a:t>
                      </a:r>
                      <a:r>
                        <a:rPr sz="1050" b="1" spc="-25" dirty="0">
                          <a:latin typeface="Times New Roman"/>
                          <a:cs typeface="Times New Roman"/>
                        </a:rPr>
                        <a:t>x</a:t>
                      </a:r>
                      <a:r>
                        <a:rPr sz="1050" b="1" spc="30" dirty="0">
                          <a:latin typeface="Times New Roman"/>
                          <a:cs typeface="Times New Roman"/>
                        </a:rPr>
                        <a:t>t</a:t>
                      </a:r>
                      <a:r>
                        <a:rPr sz="1050" b="1" spc="-35" dirty="0">
                          <a:latin typeface="Times New Roman"/>
                          <a:cs typeface="Times New Roman"/>
                        </a:rPr>
                        <a:t>u</a:t>
                      </a:r>
                      <a:r>
                        <a:rPr sz="1050" b="1" dirty="0">
                          <a:latin typeface="Times New Roman"/>
                          <a:cs typeface="Times New Roman"/>
                        </a:rPr>
                        <a:t>a</a:t>
                      </a:r>
                      <a:r>
                        <a:rPr sz="1050" b="1" spc="-10" dirty="0">
                          <a:latin typeface="Times New Roman"/>
                          <a:cs typeface="Times New Roman"/>
                        </a:rPr>
                        <a:t>li</a:t>
                      </a:r>
                      <a:r>
                        <a:rPr sz="1050" b="1" spc="-15" dirty="0">
                          <a:latin typeface="Times New Roman"/>
                          <a:cs typeface="Times New Roman"/>
                        </a:rPr>
                        <a:t>z</a:t>
                      </a:r>
                      <a:r>
                        <a:rPr sz="1050" b="1" spc="10" dirty="0">
                          <a:latin typeface="Times New Roman"/>
                          <a:cs typeface="Times New Roman"/>
                        </a:rPr>
                        <a:t>e</a:t>
                      </a:r>
                      <a:r>
                        <a:rPr sz="1050" b="1" dirty="0">
                          <a:latin typeface="Times New Roman"/>
                          <a:cs typeface="Times New Roman"/>
                        </a:rPr>
                        <a:t>d</a:t>
                      </a:r>
                      <a:r>
                        <a:rPr sz="1050" b="1" spc="-15" dirty="0">
                          <a:latin typeface="Times New Roman"/>
                          <a:cs typeface="Times New Roman"/>
                        </a:rPr>
                        <a:t> </a:t>
                      </a:r>
                      <a:r>
                        <a:rPr sz="1050" b="1" spc="5" dirty="0">
                          <a:latin typeface="Times New Roman"/>
                          <a:cs typeface="Times New Roman"/>
                        </a:rPr>
                        <a:t>C</a:t>
                      </a:r>
                      <a:r>
                        <a:rPr sz="1050" b="1" spc="-10" dirty="0">
                          <a:latin typeface="Times New Roman"/>
                          <a:cs typeface="Times New Roman"/>
                        </a:rPr>
                        <a:t>l</a:t>
                      </a:r>
                      <a:r>
                        <a:rPr sz="1050" b="1" dirty="0">
                          <a:latin typeface="Times New Roman"/>
                          <a:cs typeface="Times New Roman"/>
                        </a:rPr>
                        <a:t>a</a:t>
                      </a:r>
                      <a:r>
                        <a:rPr sz="1050" b="1" spc="-5" dirty="0">
                          <a:latin typeface="Times New Roman"/>
                          <a:cs typeface="Times New Roman"/>
                        </a:rPr>
                        <a:t>ss</a:t>
                      </a:r>
                      <a:r>
                        <a:rPr sz="1050" b="1" spc="10" dirty="0">
                          <a:latin typeface="Times New Roman"/>
                          <a:cs typeface="Times New Roman"/>
                        </a:rPr>
                        <a:t>r</a:t>
                      </a:r>
                      <a:r>
                        <a:rPr sz="1050" b="1" dirty="0">
                          <a:latin typeface="Times New Roman"/>
                          <a:cs typeface="Times New Roman"/>
                        </a:rPr>
                        <a:t>oom</a:t>
                      </a:r>
                      <a:endParaRPr sz="1050">
                        <a:latin typeface="Times New Roman"/>
                        <a:cs typeface="Times New Roman"/>
                      </a:endParaRPr>
                    </a:p>
                    <a:p>
                      <a:pPr algn="ctr">
                        <a:lnSpc>
                          <a:spcPts val="1205"/>
                        </a:lnSpc>
                      </a:pPr>
                      <a:r>
                        <a:rPr sz="1050" spc="5" dirty="0">
                          <a:latin typeface="Times New Roman"/>
                          <a:cs typeface="Times New Roman"/>
                        </a:rPr>
                        <a:t>(</a:t>
                      </a:r>
                      <a:r>
                        <a:rPr sz="1050" spc="-25" dirty="0">
                          <a:latin typeface="Times New Roman"/>
                          <a:cs typeface="Times New Roman"/>
                        </a:rPr>
                        <a:t>L</a:t>
                      </a:r>
                      <a:r>
                        <a:rPr sz="1050" spc="10" dirty="0">
                          <a:latin typeface="Times New Roman"/>
                          <a:cs typeface="Times New Roman"/>
                        </a:rPr>
                        <a:t>a</a:t>
                      </a:r>
                      <a:r>
                        <a:rPr sz="1050" spc="-25" dirty="0">
                          <a:latin typeface="Times New Roman"/>
                          <a:cs typeface="Times New Roman"/>
                        </a:rPr>
                        <a:t>d</a:t>
                      </a:r>
                      <a:r>
                        <a:rPr sz="1050" spc="-5" dirty="0">
                          <a:latin typeface="Times New Roman"/>
                          <a:cs typeface="Times New Roman"/>
                        </a:rPr>
                        <a:t>s</a:t>
                      </a:r>
                      <a:r>
                        <a:rPr sz="1050" dirty="0">
                          <a:latin typeface="Times New Roman"/>
                          <a:cs typeface="Times New Roman"/>
                        </a:rPr>
                        <a:t>o</a:t>
                      </a:r>
                      <a:r>
                        <a:rPr sz="1050" spc="-25" dirty="0">
                          <a:latin typeface="Times New Roman"/>
                          <a:cs typeface="Times New Roman"/>
                        </a:rPr>
                        <a:t>n</a:t>
                      </a:r>
                      <a:r>
                        <a:rPr sz="1050" spc="5" dirty="0">
                          <a:latin typeface="Times New Roman"/>
                          <a:cs typeface="Times New Roman"/>
                        </a:rPr>
                        <a:t>-</a:t>
                      </a:r>
                      <a:r>
                        <a:rPr sz="1050" spc="-10" dirty="0">
                          <a:latin typeface="Times New Roman"/>
                          <a:cs typeface="Times New Roman"/>
                        </a:rPr>
                        <a:t>Bi</a:t>
                      </a:r>
                      <a:r>
                        <a:rPr sz="1050" spc="15" dirty="0">
                          <a:latin typeface="Times New Roman"/>
                          <a:cs typeface="Times New Roman"/>
                        </a:rPr>
                        <a:t>l</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ng</a:t>
                      </a:r>
                      <a:r>
                        <a:rPr sz="1050" spc="-5" dirty="0">
                          <a:latin typeface="Times New Roman"/>
                          <a:cs typeface="Times New Roman"/>
                        </a:rPr>
                        <a:t>s</a:t>
                      </a:r>
                      <a:r>
                        <a:rPr sz="1050" dirty="0">
                          <a:latin typeface="Times New Roman"/>
                          <a:cs typeface="Times New Roman"/>
                        </a:rPr>
                        <a:t>, 2009)</a:t>
                      </a:r>
                      <a:endParaRPr sz="105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4445" algn="ctr">
                        <a:lnSpc>
                          <a:spcPct val="100000"/>
                        </a:lnSpc>
                      </a:pPr>
                      <a:r>
                        <a:rPr sz="1050" b="1" spc="-10" dirty="0">
                          <a:latin typeface="Times New Roman"/>
                          <a:cs typeface="Times New Roman"/>
                        </a:rPr>
                        <a:t>E</a:t>
                      </a:r>
                      <a:r>
                        <a:rPr sz="1050" b="1" spc="-25" dirty="0">
                          <a:latin typeface="Times New Roman"/>
                          <a:cs typeface="Times New Roman"/>
                        </a:rPr>
                        <a:t>x</a:t>
                      </a:r>
                      <a:r>
                        <a:rPr sz="1050" b="1" spc="10" dirty="0">
                          <a:latin typeface="Times New Roman"/>
                          <a:cs typeface="Times New Roman"/>
                        </a:rPr>
                        <a:t>p</a:t>
                      </a:r>
                      <a:r>
                        <a:rPr sz="1050" b="1" spc="-10" dirty="0">
                          <a:latin typeface="Times New Roman"/>
                          <a:cs typeface="Times New Roman"/>
                        </a:rPr>
                        <a:t>l</a:t>
                      </a:r>
                      <a:r>
                        <a:rPr sz="1050" b="1" spc="20" dirty="0">
                          <a:latin typeface="Times New Roman"/>
                          <a:cs typeface="Times New Roman"/>
                        </a:rPr>
                        <a:t>a</a:t>
                      </a:r>
                      <a:r>
                        <a:rPr sz="1050" b="1" spc="-35" dirty="0">
                          <a:latin typeface="Times New Roman"/>
                          <a:cs typeface="Times New Roman"/>
                        </a:rPr>
                        <a:t>n</a:t>
                      </a:r>
                      <a:r>
                        <a:rPr sz="1050" b="1" dirty="0">
                          <a:latin typeface="Times New Roman"/>
                          <a:cs typeface="Times New Roman"/>
                        </a:rPr>
                        <a:t>a</a:t>
                      </a:r>
                      <a:r>
                        <a:rPr sz="1050" b="1" spc="5" dirty="0">
                          <a:latin typeface="Times New Roman"/>
                          <a:cs typeface="Times New Roman"/>
                        </a:rPr>
                        <a:t>t</a:t>
                      </a:r>
                      <a:r>
                        <a:rPr sz="1050" b="1" spc="-10" dirty="0">
                          <a:latin typeface="Times New Roman"/>
                          <a:cs typeface="Times New Roman"/>
                        </a:rPr>
                        <a:t>i</a:t>
                      </a:r>
                      <a:r>
                        <a:rPr sz="1050" b="1" spc="20" dirty="0">
                          <a:latin typeface="Times New Roman"/>
                          <a:cs typeface="Times New Roman"/>
                        </a:rPr>
                        <a:t>o</a:t>
                      </a:r>
                      <a:r>
                        <a:rPr sz="1050" b="1" dirty="0">
                          <a:latin typeface="Times New Roman"/>
                          <a:cs typeface="Times New Roman"/>
                        </a:rPr>
                        <a:t>n</a:t>
                      </a:r>
                      <a:endParaRPr sz="105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7620" algn="ctr">
                        <a:lnSpc>
                          <a:spcPts val="1205"/>
                        </a:lnSpc>
                      </a:pPr>
                      <a:r>
                        <a:rPr sz="1050" b="1" spc="5" dirty="0">
                          <a:latin typeface="Times New Roman"/>
                          <a:cs typeface="Times New Roman"/>
                        </a:rPr>
                        <a:t>A</a:t>
                      </a:r>
                      <a:r>
                        <a:rPr sz="1050" b="1" spc="-20" dirty="0">
                          <a:latin typeface="Times New Roman"/>
                          <a:cs typeface="Times New Roman"/>
                        </a:rPr>
                        <a:t>f</a:t>
                      </a:r>
                      <a:r>
                        <a:rPr sz="1050" b="1" spc="10" dirty="0">
                          <a:latin typeface="Times New Roman"/>
                          <a:cs typeface="Times New Roman"/>
                        </a:rPr>
                        <a:t>r</a:t>
                      </a:r>
                      <a:r>
                        <a:rPr sz="1050" b="1" spc="-10" dirty="0">
                          <a:latin typeface="Times New Roman"/>
                          <a:cs typeface="Times New Roman"/>
                        </a:rPr>
                        <a:t>i</a:t>
                      </a:r>
                      <a:r>
                        <a:rPr sz="1050" b="1" spc="10" dirty="0">
                          <a:latin typeface="Times New Roman"/>
                          <a:cs typeface="Times New Roman"/>
                        </a:rPr>
                        <a:t>c</a:t>
                      </a:r>
                      <a:r>
                        <a:rPr sz="1050" b="1" dirty="0">
                          <a:latin typeface="Times New Roman"/>
                          <a:cs typeface="Times New Roman"/>
                        </a:rPr>
                        <a:t>a</a:t>
                      </a:r>
                      <a:r>
                        <a:rPr sz="1050" b="1" spc="-35" dirty="0">
                          <a:latin typeface="Times New Roman"/>
                          <a:cs typeface="Times New Roman"/>
                        </a:rPr>
                        <a:t>n</a:t>
                      </a:r>
                      <a:r>
                        <a:rPr sz="1050" b="1" dirty="0">
                          <a:latin typeface="Times New Roman"/>
                          <a:cs typeface="Times New Roman"/>
                        </a:rPr>
                        <a:t>a </a:t>
                      </a:r>
                      <a:r>
                        <a:rPr sz="1050" b="1" spc="10" dirty="0">
                          <a:latin typeface="Times New Roman"/>
                          <a:cs typeface="Times New Roman"/>
                        </a:rPr>
                        <a:t>M</a:t>
                      </a:r>
                      <a:r>
                        <a:rPr sz="1050" b="1" dirty="0">
                          <a:latin typeface="Times New Roman"/>
                          <a:cs typeface="Times New Roman"/>
                        </a:rPr>
                        <a:t>a</a:t>
                      </a:r>
                      <a:r>
                        <a:rPr sz="1050" b="1" spc="5" dirty="0">
                          <a:latin typeface="Times New Roman"/>
                          <a:cs typeface="Times New Roman"/>
                        </a:rPr>
                        <a:t>t</a:t>
                      </a:r>
                      <a:r>
                        <a:rPr sz="1050" b="1" spc="-35" dirty="0">
                          <a:latin typeface="Times New Roman"/>
                          <a:cs typeface="Times New Roman"/>
                        </a:rPr>
                        <a:t>h</a:t>
                      </a:r>
                      <a:r>
                        <a:rPr sz="1050" b="1" spc="10" dirty="0">
                          <a:latin typeface="Times New Roman"/>
                          <a:cs typeface="Times New Roman"/>
                        </a:rPr>
                        <a:t>e</a:t>
                      </a:r>
                      <a:r>
                        <a:rPr sz="1050" b="1" spc="-20" dirty="0">
                          <a:latin typeface="Times New Roman"/>
                          <a:cs typeface="Times New Roman"/>
                        </a:rPr>
                        <a:t>m</a:t>
                      </a:r>
                      <a:r>
                        <a:rPr sz="1050" b="1" dirty="0">
                          <a:latin typeface="Times New Roman"/>
                          <a:cs typeface="Times New Roman"/>
                        </a:rPr>
                        <a:t>a</a:t>
                      </a:r>
                      <a:r>
                        <a:rPr sz="1050" b="1" spc="5" dirty="0">
                          <a:latin typeface="Times New Roman"/>
                          <a:cs typeface="Times New Roman"/>
                        </a:rPr>
                        <a:t>t</a:t>
                      </a:r>
                      <a:r>
                        <a:rPr sz="1050" b="1" spc="-10" dirty="0">
                          <a:latin typeface="Times New Roman"/>
                          <a:cs typeface="Times New Roman"/>
                        </a:rPr>
                        <a:t>i</a:t>
                      </a:r>
                      <a:r>
                        <a:rPr sz="1050" b="1" spc="10" dirty="0">
                          <a:latin typeface="Times New Roman"/>
                          <a:cs typeface="Times New Roman"/>
                        </a:rPr>
                        <a:t>cs</a:t>
                      </a:r>
                      <a:endParaRPr sz="1050">
                        <a:latin typeface="Times New Roman"/>
                        <a:cs typeface="Times New Roman"/>
                      </a:endParaRPr>
                    </a:p>
                    <a:p>
                      <a:pPr marL="5080" algn="ctr">
                        <a:lnSpc>
                          <a:spcPts val="1205"/>
                        </a:lnSpc>
                      </a:pPr>
                      <a:r>
                        <a:rPr sz="1050" spc="5" dirty="0">
                          <a:latin typeface="Times New Roman"/>
                          <a:cs typeface="Times New Roman"/>
                        </a:rPr>
                        <a:t>(</a:t>
                      </a:r>
                      <a:r>
                        <a:rPr sz="1050" spc="20" dirty="0">
                          <a:latin typeface="Times New Roman"/>
                          <a:cs typeface="Times New Roman"/>
                        </a:rPr>
                        <a:t>J</a:t>
                      </a:r>
                      <a:r>
                        <a:rPr sz="1050" spc="-15" dirty="0">
                          <a:latin typeface="Times New Roman"/>
                          <a:cs typeface="Times New Roman"/>
                        </a:rPr>
                        <a:t>e</a:t>
                      </a:r>
                      <a:r>
                        <a:rPr sz="1050" spc="-10" dirty="0">
                          <a:latin typeface="Times New Roman"/>
                          <a:cs typeface="Times New Roman"/>
                        </a:rPr>
                        <a:t>tt</a:t>
                      </a:r>
                      <a:r>
                        <a:rPr sz="1050" dirty="0">
                          <a:latin typeface="Times New Roman"/>
                          <a:cs typeface="Times New Roman"/>
                        </a:rPr>
                        <a:t>, 201</a:t>
                      </a:r>
                      <a:r>
                        <a:rPr sz="1050" spc="-25" dirty="0">
                          <a:latin typeface="Times New Roman"/>
                          <a:cs typeface="Times New Roman"/>
                        </a:rPr>
                        <a:t>3</a:t>
                      </a:r>
                      <a:r>
                        <a:rPr sz="1050" dirty="0">
                          <a:latin typeface="Times New Roman"/>
                          <a:cs typeface="Times New Roman"/>
                        </a:rPr>
                        <a:t>)</a:t>
                      </a:r>
                      <a:endParaRPr sz="105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658112">
                <a:tc>
                  <a:txBody>
                    <a:bodyPr/>
                    <a:lstStyle/>
                    <a:p>
                      <a:pPr marL="294640" marR="55244" indent="-229235" algn="just">
                        <a:lnSpc>
                          <a:spcPts val="1100"/>
                        </a:lnSpc>
                      </a:pPr>
                      <a:r>
                        <a:rPr sz="1000" dirty="0">
                          <a:latin typeface="Times New Roman"/>
                          <a:cs typeface="Times New Roman"/>
                        </a:rPr>
                        <a:t>1.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spc="20" dirty="0">
                          <a:latin typeface="Times New Roman"/>
                          <a:cs typeface="Times New Roman"/>
                        </a:rPr>
                        <a:t>n</a:t>
                      </a:r>
                      <a:r>
                        <a:rPr sz="1000" dirty="0">
                          <a:latin typeface="Times New Roman"/>
                          <a:cs typeface="Times New Roman"/>
                        </a:rPr>
                        <a:t>t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40"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eat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40"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40" dirty="0">
                          <a:latin typeface="Times New Roman"/>
                          <a:cs typeface="Times New Roman"/>
                        </a:rPr>
                        <a:t> </a:t>
                      </a:r>
                      <a:r>
                        <a:rPr sz="1000" spc="-20" dirty="0">
                          <a:latin typeface="Times New Roman"/>
                          <a:cs typeface="Times New Roman"/>
                        </a:rPr>
                        <a:t>ca</a:t>
                      </a:r>
                      <a:r>
                        <a:rPr sz="1000" dirty="0">
                          <a:latin typeface="Times New Roman"/>
                          <a:cs typeface="Times New Roman"/>
                        </a:rPr>
                        <a:t>p</a:t>
                      </a:r>
                      <a:r>
                        <a:rPr sz="1000" spc="5" dirty="0">
                          <a:latin typeface="Times New Roman"/>
                          <a:cs typeface="Times New Roman"/>
                        </a:rPr>
                        <a:t>a</a:t>
                      </a:r>
                      <a:r>
                        <a:rPr sz="1000" spc="-25" dirty="0">
                          <a:latin typeface="Times New Roman"/>
                          <a:cs typeface="Times New Roman"/>
                        </a:rPr>
                        <a:t>b</a:t>
                      </a:r>
                      <a:r>
                        <a:rPr sz="1000" spc="5" dirty="0">
                          <a:latin typeface="Times New Roman"/>
                          <a:cs typeface="Times New Roman"/>
                        </a:rPr>
                        <a:t>l</a:t>
                      </a:r>
                      <a:r>
                        <a:rPr sz="1000" dirty="0">
                          <a:latin typeface="Times New Roman"/>
                          <a:cs typeface="Times New Roman"/>
                        </a:rPr>
                        <a:t>e </a:t>
                      </a:r>
                      <a:r>
                        <a:rPr sz="1000" spc="3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h </a:t>
                      </a:r>
                      <a:r>
                        <a:rPr sz="1000" spc="-4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i</a:t>
                      </a:r>
                      <a:r>
                        <a:rPr sz="1000" dirty="0">
                          <a:latin typeface="Times New Roman"/>
                          <a:cs typeface="Times New Roman"/>
                        </a:rPr>
                        <a:t>r </a:t>
                      </a:r>
                      <a:r>
                        <a:rPr sz="1000" spc="-45"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nt </a:t>
                      </a:r>
                      <a:r>
                        <a:rPr sz="1000" spc="-65"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85" dirty="0">
                          <a:latin typeface="Times New Roman"/>
                          <a:cs typeface="Times New Roman"/>
                        </a:rPr>
                        <a:t> </a:t>
                      </a:r>
                      <a:r>
                        <a:rPr sz="1000" dirty="0">
                          <a:latin typeface="Times New Roman"/>
                          <a:cs typeface="Times New Roman"/>
                        </a:rPr>
                        <a:t>h</a:t>
                      </a:r>
                      <a:r>
                        <a:rPr sz="1000" spc="5" dirty="0">
                          <a:latin typeface="Times New Roman"/>
                          <a:cs typeface="Times New Roman"/>
                        </a:rPr>
                        <a:t>i</a:t>
                      </a:r>
                      <a:r>
                        <a:rPr sz="1000" spc="-25" dirty="0">
                          <a:latin typeface="Times New Roman"/>
                          <a:cs typeface="Times New Roman"/>
                        </a:rPr>
                        <a:t>g</a:t>
                      </a:r>
                      <a:r>
                        <a:rPr sz="1000" spc="20" dirty="0">
                          <a:latin typeface="Times New Roman"/>
                          <a:cs typeface="Times New Roman"/>
                        </a:rPr>
                        <a:t>h</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t </a:t>
                      </a:r>
                      <a:r>
                        <a:rPr sz="1000" spc="-10" dirty="0">
                          <a:latin typeface="Times New Roman"/>
                          <a:cs typeface="Times New Roman"/>
                        </a:rPr>
                        <a:t>s</a:t>
                      </a:r>
                      <a:r>
                        <a:rPr sz="1000" spc="5" dirty="0">
                          <a:latin typeface="Times New Roman"/>
                          <a:cs typeface="Times New Roman"/>
                        </a:rPr>
                        <a:t>t</a:t>
                      </a:r>
                      <a:r>
                        <a:rPr sz="1000" spc="-20" dirty="0">
                          <a:latin typeface="Times New Roman"/>
                          <a:cs typeface="Times New Roman"/>
                        </a:rPr>
                        <a:t>a</a:t>
                      </a:r>
                      <a:r>
                        <a:rPr sz="1000" spc="20" dirty="0">
                          <a:latin typeface="Times New Roman"/>
                          <a:cs typeface="Times New Roman"/>
                        </a:rPr>
                        <a:t>n</a:t>
                      </a:r>
                      <a:r>
                        <a:rPr sz="1000" spc="-25" dirty="0">
                          <a:latin typeface="Times New Roman"/>
                          <a:cs typeface="Times New Roman"/>
                        </a:rPr>
                        <a:t>d</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d</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6040" marR="48260" algn="just">
                        <a:lnSpc>
                          <a:spcPct val="91800"/>
                        </a:lnSpc>
                      </a:pPr>
                      <a:r>
                        <a:rPr sz="1000" i="1" spc="-25" dirty="0">
                          <a:latin typeface="Times New Roman"/>
                          <a:cs typeface="Times New Roman"/>
                        </a:rPr>
                        <a:t>W</a:t>
                      </a:r>
                      <a:r>
                        <a:rPr sz="1000" i="1" dirty="0">
                          <a:latin typeface="Times New Roman"/>
                          <a:cs typeface="Times New Roman"/>
                        </a:rPr>
                        <a:t>h</a:t>
                      </a:r>
                      <a:r>
                        <a:rPr sz="1000" i="1" spc="5" dirty="0">
                          <a:latin typeface="Times New Roman"/>
                          <a:cs typeface="Times New Roman"/>
                        </a:rPr>
                        <a:t>e</a:t>
                      </a:r>
                      <a:r>
                        <a:rPr sz="1000" i="1" dirty="0">
                          <a:latin typeface="Times New Roman"/>
                          <a:cs typeface="Times New Roman"/>
                        </a:rPr>
                        <a:t>n </a:t>
                      </a:r>
                      <a:r>
                        <a:rPr sz="1000" i="1" spc="-25" dirty="0">
                          <a:latin typeface="Times New Roman"/>
                          <a:cs typeface="Times New Roman"/>
                        </a:rPr>
                        <a:t> </a:t>
                      </a:r>
                      <a:r>
                        <a:rPr sz="1000" i="1" spc="-10" dirty="0">
                          <a:latin typeface="Times New Roman"/>
                          <a:cs typeface="Times New Roman"/>
                        </a:rPr>
                        <a:t>s</a:t>
                      </a:r>
                      <a:r>
                        <a:rPr sz="1000" i="1" spc="-20" dirty="0">
                          <a:latin typeface="Times New Roman"/>
                          <a:cs typeface="Times New Roman"/>
                        </a:rPr>
                        <a:t>t</a:t>
                      </a:r>
                      <a:r>
                        <a:rPr sz="1000" i="1" dirty="0">
                          <a:latin typeface="Times New Roman"/>
                          <a:cs typeface="Times New Roman"/>
                        </a:rPr>
                        <a:t>ud</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dirty="0">
                          <a:latin typeface="Times New Roman"/>
                          <a:cs typeface="Times New Roman"/>
                        </a:rPr>
                        <a:t>s </a:t>
                      </a:r>
                      <a:r>
                        <a:rPr sz="1000" i="1" spc="-55" dirty="0">
                          <a:latin typeface="Times New Roman"/>
                          <a:cs typeface="Times New Roman"/>
                        </a:rPr>
                        <a:t> </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e </a:t>
                      </a:r>
                      <a:r>
                        <a:rPr sz="1000" i="1" spc="-40" dirty="0">
                          <a:latin typeface="Times New Roman"/>
                          <a:cs typeface="Times New Roman"/>
                        </a:rPr>
                        <a:t> </a:t>
                      </a:r>
                      <a:r>
                        <a:rPr sz="1000" i="1" spc="5" dirty="0">
                          <a:latin typeface="Times New Roman"/>
                          <a:cs typeface="Times New Roman"/>
                        </a:rPr>
                        <a:t>t</a:t>
                      </a:r>
                      <a:r>
                        <a:rPr sz="1000" i="1" spc="-35" dirty="0">
                          <a:latin typeface="Times New Roman"/>
                          <a:cs typeface="Times New Roman"/>
                        </a:rPr>
                        <a:t>r</a:t>
                      </a:r>
                      <a:r>
                        <a:rPr sz="1000" i="1" spc="5" dirty="0">
                          <a:latin typeface="Times New Roman"/>
                          <a:cs typeface="Times New Roman"/>
                        </a:rPr>
                        <a:t>e</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e</a:t>
                      </a:r>
                      <a:r>
                        <a:rPr sz="1000" i="1" dirty="0">
                          <a:latin typeface="Times New Roman"/>
                          <a:cs typeface="Times New Roman"/>
                        </a:rPr>
                        <a:t>d </a:t>
                      </a:r>
                      <a:r>
                        <a:rPr sz="1000" i="1" spc="-45" dirty="0">
                          <a:latin typeface="Times New Roman"/>
                          <a:cs typeface="Times New Roman"/>
                        </a:rPr>
                        <a:t> </a:t>
                      </a:r>
                      <a:r>
                        <a:rPr sz="1000" i="1" dirty="0">
                          <a:latin typeface="Times New Roman"/>
                          <a:cs typeface="Times New Roman"/>
                        </a:rPr>
                        <a:t>as </a:t>
                      </a:r>
                      <a:r>
                        <a:rPr sz="1000" i="1" spc="-80" dirty="0">
                          <a:latin typeface="Times New Roman"/>
                          <a:cs typeface="Times New Roman"/>
                        </a:rPr>
                        <a:t> </a:t>
                      </a:r>
                      <a:r>
                        <a:rPr sz="1000" i="1" spc="5" dirty="0">
                          <a:latin typeface="Times New Roman"/>
                          <a:cs typeface="Times New Roman"/>
                        </a:rPr>
                        <a:t>c</a:t>
                      </a:r>
                      <a:r>
                        <a:rPr sz="1000" i="1" dirty="0">
                          <a:latin typeface="Times New Roman"/>
                          <a:cs typeface="Times New Roman"/>
                        </a:rPr>
                        <a:t>o</a:t>
                      </a:r>
                      <a:r>
                        <a:rPr sz="1000" i="1" spc="-10" dirty="0">
                          <a:latin typeface="Times New Roman"/>
                          <a:cs typeface="Times New Roman"/>
                        </a:rPr>
                        <a:t>m</a:t>
                      </a:r>
                      <a:r>
                        <a:rPr sz="1000" i="1" dirty="0">
                          <a:latin typeface="Times New Roman"/>
                          <a:cs typeface="Times New Roman"/>
                        </a:rPr>
                        <a:t>p</a:t>
                      </a:r>
                      <a:r>
                        <a:rPr sz="1000" i="1" spc="-20" dirty="0">
                          <a:latin typeface="Times New Roman"/>
                          <a:cs typeface="Times New Roman"/>
                        </a:rPr>
                        <a:t>e</a:t>
                      </a:r>
                      <a:r>
                        <a:rPr sz="1000" i="1" spc="5" dirty="0">
                          <a:latin typeface="Times New Roman"/>
                          <a:cs typeface="Times New Roman"/>
                        </a:rPr>
                        <a:t>te</a:t>
                      </a:r>
                      <a:r>
                        <a:rPr sz="1000" i="1" spc="-25" dirty="0">
                          <a:latin typeface="Times New Roman"/>
                          <a:cs typeface="Times New Roman"/>
                        </a:rPr>
                        <a:t>n</a:t>
                      </a:r>
                      <a:r>
                        <a:rPr sz="1000" i="1" spc="5" dirty="0">
                          <a:latin typeface="Times New Roman"/>
                          <a:cs typeface="Times New Roman"/>
                        </a:rPr>
                        <a:t>t</a:t>
                      </a:r>
                      <a:r>
                        <a:rPr sz="1000" i="1" dirty="0">
                          <a:latin typeface="Times New Roman"/>
                          <a:cs typeface="Times New Roman"/>
                        </a:rPr>
                        <a:t>, </a:t>
                      </a:r>
                      <a:r>
                        <a:rPr sz="1000" i="1" spc="-60" dirty="0">
                          <a:latin typeface="Times New Roman"/>
                          <a:cs typeface="Times New Roman"/>
                        </a:rPr>
                        <a:t> </a:t>
                      </a:r>
                      <a:r>
                        <a:rPr sz="1000" i="1" spc="5" dirty="0">
                          <a:latin typeface="Times New Roman"/>
                          <a:cs typeface="Times New Roman"/>
                        </a:rPr>
                        <a:t>t</a:t>
                      </a:r>
                      <a:r>
                        <a:rPr sz="1000" i="1" dirty="0">
                          <a:latin typeface="Times New Roman"/>
                          <a:cs typeface="Times New Roman"/>
                        </a:rPr>
                        <a:t>h</a:t>
                      </a:r>
                      <a:r>
                        <a:rPr sz="1000" i="1" spc="-20" dirty="0">
                          <a:latin typeface="Times New Roman"/>
                          <a:cs typeface="Times New Roman"/>
                        </a:rPr>
                        <a:t>e</a:t>
                      </a:r>
                      <a:r>
                        <a:rPr sz="1000" i="1" dirty="0">
                          <a:latin typeface="Times New Roman"/>
                          <a:cs typeface="Times New Roman"/>
                        </a:rPr>
                        <a:t>y </a:t>
                      </a:r>
                      <a:r>
                        <a:rPr sz="1000" i="1" spc="-40" dirty="0">
                          <a:latin typeface="Times New Roman"/>
                          <a:cs typeface="Times New Roman"/>
                        </a:rPr>
                        <a:t> </a:t>
                      </a:r>
                      <a:r>
                        <a:rPr sz="1000" i="1" dirty="0">
                          <a:latin typeface="Times New Roman"/>
                          <a:cs typeface="Times New Roman"/>
                        </a:rPr>
                        <a:t>a</a:t>
                      </a:r>
                      <a:r>
                        <a:rPr sz="1000" i="1" spc="-10" dirty="0">
                          <a:latin typeface="Times New Roman"/>
                          <a:cs typeface="Times New Roman"/>
                        </a:rPr>
                        <a:t>r</a:t>
                      </a:r>
                      <a:r>
                        <a:rPr sz="1000" i="1" dirty="0">
                          <a:latin typeface="Times New Roman"/>
                          <a:cs typeface="Times New Roman"/>
                        </a:rPr>
                        <a:t>e </a:t>
                      </a:r>
                      <a:r>
                        <a:rPr sz="1000" i="1" spc="5" dirty="0">
                          <a:latin typeface="Times New Roman"/>
                          <a:cs typeface="Times New Roman"/>
                        </a:rPr>
                        <a:t>li</a:t>
                      </a:r>
                      <a:r>
                        <a:rPr sz="1000" i="1" spc="-20" dirty="0">
                          <a:latin typeface="Times New Roman"/>
                          <a:cs typeface="Times New Roman"/>
                        </a:rPr>
                        <a:t>k</a:t>
                      </a:r>
                      <a:r>
                        <a:rPr sz="1000" i="1" spc="5" dirty="0">
                          <a:latin typeface="Times New Roman"/>
                          <a:cs typeface="Times New Roman"/>
                        </a:rPr>
                        <a:t>e</a:t>
                      </a:r>
                      <a:r>
                        <a:rPr sz="1000" i="1" spc="-20" dirty="0">
                          <a:latin typeface="Times New Roman"/>
                          <a:cs typeface="Times New Roman"/>
                        </a:rPr>
                        <a:t>l</a:t>
                      </a:r>
                      <a:r>
                        <a:rPr sz="1000" i="1" dirty="0">
                          <a:latin typeface="Times New Roman"/>
                          <a:cs typeface="Times New Roman"/>
                        </a:rPr>
                        <a:t>y   </a:t>
                      </a:r>
                      <a:r>
                        <a:rPr sz="1000" i="1" spc="60" dirty="0">
                          <a:latin typeface="Times New Roman"/>
                          <a:cs typeface="Times New Roman"/>
                        </a:rPr>
                        <a:t> </a:t>
                      </a:r>
                      <a:r>
                        <a:rPr sz="1000" i="1" spc="5" dirty="0">
                          <a:latin typeface="Times New Roman"/>
                          <a:cs typeface="Times New Roman"/>
                        </a:rPr>
                        <a:t>t</a:t>
                      </a:r>
                      <a:r>
                        <a:rPr sz="1000" i="1" dirty="0">
                          <a:latin typeface="Times New Roman"/>
                          <a:cs typeface="Times New Roman"/>
                        </a:rPr>
                        <a:t>o   </a:t>
                      </a:r>
                      <a:r>
                        <a:rPr sz="1000" i="1" spc="55" dirty="0">
                          <a:latin typeface="Times New Roman"/>
                          <a:cs typeface="Times New Roman"/>
                        </a:rPr>
                        <a:t> </a:t>
                      </a:r>
                      <a:r>
                        <a:rPr sz="1000" i="1" spc="-25" dirty="0">
                          <a:latin typeface="Times New Roman"/>
                          <a:cs typeface="Times New Roman"/>
                        </a:rPr>
                        <a:t>d</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on</a:t>
                      </a:r>
                      <a:r>
                        <a:rPr sz="1000" i="1" spc="-10" dirty="0">
                          <a:latin typeface="Times New Roman"/>
                          <a:cs typeface="Times New Roman"/>
                        </a:rPr>
                        <a:t>s</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   </a:t>
                      </a:r>
                      <a:r>
                        <a:rPr sz="1000" i="1" spc="60" dirty="0">
                          <a:latin typeface="Times New Roman"/>
                          <a:cs typeface="Times New Roman"/>
                        </a:rPr>
                        <a:t> </a:t>
                      </a:r>
                      <a:r>
                        <a:rPr sz="1000" i="1" spc="5" dirty="0">
                          <a:latin typeface="Times New Roman"/>
                          <a:cs typeface="Times New Roman"/>
                        </a:rPr>
                        <a:t>c</a:t>
                      </a:r>
                      <a:r>
                        <a:rPr sz="1000" i="1" dirty="0">
                          <a:latin typeface="Times New Roman"/>
                          <a:cs typeface="Times New Roman"/>
                        </a:rPr>
                        <a:t>o</a:t>
                      </a:r>
                      <a:r>
                        <a:rPr sz="1000" i="1" spc="-10" dirty="0">
                          <a:latin typeface="Times New Roman"/>
                          <a:cs typeface="Times New Roman"/>
                        </a:rPr>
                        <a:t>m</a:t>
                      </a:r>
                      <a:r>
                        <a:rPr sz="1000" i="1" spc="-25" dirty="0">
                          <a:latin typeface="Times New Roman"/>
                          <a:cs typeface="Times New Roman"/>
                        </a:rPr>
                        <a:t>p</a:t>
                      </a:r>
                      <a:r>
                        <a:rPr sz="1000" i="1" spc="5" dirty="0">
                          <a:latin typeface="Times New Roman"/>
                          <a:cs typeface="Times New Roman"/>
                        </a:rPr>
                        <a:t>e</a:t>
                      </a:r>
                      <a:r>
                        <a:rPr sz="1000" i="1" spc="-20" dirty="0">
                          <a:latin typeface="Times New Roman"/>
                          <a:cs typeface="Times New Roman"/>
                        </a:rPr>
                        <a:t>t</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c</a:t>
                      </a:r>
                      <a:r>
                        <a:rPr sz="1000" i="1" spc="-20" dirty="0">
                          <a:latin typeface="Times New Roman"/>
                          <a:cs typeface="Times New Roman"/>
                        </a:rPr>
                        <a:t>e</a:t>
                      </a:r>
                      <a:r>
                        <a:rPr sz="1000" i="1" dirty="0">
                          <a:latin typeface="Times New Roman"/>
                          <a:cs typeface="Times New Roman"/>
                        </a:rPr>
                        <a:t>.   </a:t>
                      </a:r>
                      <a:r>
                        <a:rPr sz="1000" i="1" spc="70" dirty="0">
                          <a:latin typeface="Times New Roman"/>
                          <a:cs typeface="Times New Roman"/>
                        </a:rPr>
                        <a:t> </a:t>
                      </a:r>
                      <a:r>
                        <a:rPr sz="1000" dirty="0">
                          <a:latin typeface="Times New Roman"/>
                          <a:cs typeface="Times New Roman"/>
                        </a:rPr>
                        <a:t>Cu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lly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nt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5"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ea</a:t>
                      </a:r>
                      <a:r>
                        <a:rPr sz="1000" dirty="0">
                          <a:latin typeface="Times New Roman"/>
                          <a:cs typeface="Times New Roman"/>
                        </a:rPr>
                        <a:t>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40" dirty="0">
                          <a:latin typeface="Times New Roman"/>
                          <a:cs typeface="Times New Roman"/>
                        </a:rPr>
                        <a:t> </a:t>
                      </a:r>
                      <a:r>
                        <a:rPr sz="1000" dirty="0">
                          <a:latin typeface="Times New Roman"/>
                          <a:cs typeface="Times New Roman"/>
                        </a:rPr>
                        <a:t>as </a:t>
                      </a:r>
                      <a:r>
                        <a:rPr sz="1000" spc="-25" dirty="0">
                          <a:latin typeface="Times New Roman"/>
                          <a:cs typeface="Times New Roman"/>
                        </a:rPr>
                        <a:t>b</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ia</a:t>
                      </a:r>
                      <a:r>
                        <a:rPr sz="1000" spc="20" dirty="0">
                          <a:latin typeface="Times New Roman"/>
                          <a:cs typeface="Times New Roman"/>
                        </a:rPr>
                        <a:t>n</a:t>
                      </a:r>
                      <a:r>
                        <a:rPr sz="1000" dirty="0">
                          <a:latin typeface="Times New Roman"/>
                          <a:cs typeface="Times New Roman"/>
                        </a:rPr>
                        <a:t>t </a:t>
                      </a:r>
                      <a:r>
                        <a:rPr sz="1000" spc="-11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a:t>
                      </a:r>
                      <a:r>
                        <a:rPr sz="1000" dirty="0">
                          <a:latin typeface="Times New Roman"/>
                          <a:cs typeface="Times New Roman"/>
                        </a:rPr>
                        <a:t>l </a:t>
                      </a:r>
                      <a:r>
                        <a:rPr sz="1000" spc="-8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nk</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2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95"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ec</a:t>
                      </a:r>
                      <a:r>
                        <a:rPr sz="1000" dirty="0">
                          <a:latin typeface="Times New Roman"/>
                          <a:cs typeface="Times New Roman"/>
                        </a:rPr>
                        <a:t>t </a:t>
                      </a:r>
                      <a:r>
                        <a:rPr sz="1000" spc="-6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r</a:t>
                      </a:r>
                      <a:r>
                        <a:rPr sz="1000" spc="5" dirty="0">
                          <a:latin typeface="Times New Roman"/>
                          <a:cs typeface="Times New Roman"/>
                        </a:rPr>
                        <a:t>at</a:t>
                      </a:r>
                      <a:r>
                        <a:rPr sz="1000" dirty="0">
                          <a:latin typeface="Times New Roman"/>
                          <a:cs typeface="Times New Roman"/>
                        </a:rPr>
                        <a:t>e </a:t>
                      </a:r>
                      <a:r>
                        <a:rPr sz="1000" spc="-85"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40" dirty="0">
                          <a:latin typeface="Times New Roman"/>
                          <a:cs typeface="Times New Roman"/>
                        </a:rPr>
                        <a:t>c</a:t>
                      </a:r>
                      <a:r>
                        <a:rPr sz="1000" dirty="0">
                          <a:latin typeface="Times New Roman"/>
                          <a:cs typeface="Times New Roman"/>
                        </a:rPr>
                        <a:t>h </a:t>
                      </a:r>
                      <a:r>
                        <a:rPr sz="1000" spc="-7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l </a:t>
                      </a:r>
                      <a:r>
                        <a:rPr sz="1000" spc="-85" dirty="0">
                          <a:latin typeface="Times New Roman"/>
                          <a:cs typeface="Times New Roman"/>
                        </a:rPr>
                        <a:t> </a:t>
                      </a:r>
                      <a:r>
                        <a:rPr sz="1000" spc="-25" dirty="0">
                          <a:latin typeface="Times New Roman"/>
                          <a:cs typeface="Times New Roman"/>
                        </a:rPr>
                        <a:t>b</a:t>
                      </a:r>
                      <a:r>
                        <a:rPr sz="1000" dirty="0">
                          <a:latin typeface="Times New Roman"/>
                          <a:cs typeface="Times New Roman"/>
                        </a:rPr>
                        <a:t>r</a:t>
                      </a:r>
                      <a:r>
                        <a:rPr sz="1000" spc="5" dirty="0">
                          <a:latin typeface="Times New Roman"/>
                          <a:cs typeface="Times New Roman"/>
                        </a:rPr>
                        <a:t>il</a:t>
                      </a:r>
                      <a:r>
                        <a:rPr sz="1000" spc="-20" dirty="0">
                          <a:latin typeface="Times New Roman"/>
                          <a:cs typeface="Times New Roman"/>
                        </a:rPr>
                        <a:t>l</a:t>
                      </a:r>
                      <a:r>
                        <a:rPr sz="1000" spc="5" dirty="0">
                          <a:latin typeface="Times New Roman"/>
                          <a:cs typeface="Times New Roman"/>
                        </a:rPr>
                        <a:t>i</a:t>
                      </a:r>
                      <a:r>
                        <a:rPr sz="1000" spc="-20" dirty="0">
                          <a:latin typeface="Times New Roman"/>
                          <a:cs typeface="Times New Roman"/>
                        </a:rPr>
                        <a:t>a</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 </a:t>
                      </a:r>
                      <a:r>
                        <a:rPr sz="1000" spc="-110" dirty="0">
                          <a:latin typeface="Times New Roman"/>
                          <a:cs typeface="Times New Roman"/>
                        </a:rPr>
                        <a:t> </a:t>
                      </a:r>
                      <a:r>
                        <a:rPr sz="1000" spc="-20" dirty="0">
                          <a:latin typeface="Times New Roman"/>
                          <a:cs typeface="Times New Roman"/>
                        </a:rPr>
                        <a:t>i</a:t>
                      </a:r>
                      <a:r>
                        <a:rPr sz="1000" dirty="0">
                          <a:latin typeface="Times New Roman"/>
                          <a:cs typeface="Times New Roman"/>
                        </a:rPr>
                        <a:t>n </a:t>
                      </a:r>
                      <a:r>
                        <a:rPr sz="1000" spc="-7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20" dirty="0">
                          <a:latin typeface="Times New Roman"/>
                          <a:cs typeface="Times New Roman"/>
                        </a:rPr>
                        <a:t>c</a:t>
                      </a:r>
                      <a:r>
                        <a:rPr sz="1000" spc="5" dirty="0">
                          <a:latin typeface="Times New Roman"/>
                          <a:cs typeface="Times New Roman"/>
                        </a:rPr>
                        <a:t>la</a:t>
                      </a:r>
                      <a:r>
                        <a:rPr sz="1000" spc="-10" dirty="0">
                          <a:latin typeface="Times New Roman"/>
                          <a:cs typeface="Times New Roman"/>
                        </a:rPr>
                        <a:t>ss</a:t>
                      </a:r>
                      <a:r>
                        <a:rPr sz="1000" spc="20" dirty="0">
                          <a:latin typeface="Times New Roman"/>
                          <a:cs typeface="Times New Roman"/>
                        </a:rPr>
                        <a:t>r</a:t>
                      </a:r>
                      <a:r>
                        <a:rPr sz="1000" spc="-25" dirty="0">
                          <a:latin typeface="Times New Roman"/>
                          <a:cs typeface="Times New Roman"/>
                        </a:rPr>
                        <a:t>oo</a:t>
                      </a:r>
                      <a:r>
                        <a:rPr sz="1000" dirty="0">
                          <a:latin typeface="Times New Roman"/>
                          <a:cs typeface="Times New Roman"/>
                        </a:rPr>
                        <a:t>m</a:t>
                      </a:r>
                      <a:r>
                        <a:rPr sz="1000" spc="65" dirty="0">
                          <a:latin typeface="Times New Roman"/>
                          <a:cs typeface="Times New Roman"/>
                        </a:rPr>
                        <a:t> </a:t>
                      </a:r>
                      <a:r>
                        <a:rPr sz="1000" spc="-10" dirty="0">
                          <a:latin typeface="Times New Roman"/>
                          <a:cs typeface="Times New Roman"/>
                        </a:rPr>
                        <a:t>s</a:t>
                      </a:r>
                      <a:r>
                        <a:rPr sz="1000" dirty="0">
                          <a:latin typeface="Times New Roman"/>
                          <a:cs typeface="Times New Roman"/>
                        </a:rPr>
                        <a:t>p</a:t>
                      </a:r>
                      <a:r>
                        <a:rPr sz="1000" spc="5" dirty="0">
                          <a:latin typeface="Times New Roman"/>
                          <a:cs typeface="Times New Roman"/>
                        </a:rPr>
                        <a:t>a</a:t>
                      </a:r>
                      <a:r>
                        <a:rPr sz="1000" spc="-20" dirty="0">
                          <a:latin typeface="Times New Roman"/>
                          <a:cs typeface="Times New Roman"/>
                        </a:rPr>
                        <a:t>ce</a:t>
                      </a:r>
                      <a:r>
                        <a:rPr sz="1000" dirty="0">
                          <a:latin typeface="Times New Roman"/>
                          <a:cs typeface="Times New Roman"/>
                        </a:rPr>
                        <a:t>.</a:t>
                      </a:r>
                      <a:r>
                        <a:rPr sz="1000" spc="5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e</a:t>
                      </a:r>
                      <a:r>
                        <a:rPr sz="1000" dirty="0">
                          <a:latin typeface="Times New Roman"/>
                          <a:cs typeface="Times New Roman"/>
                        </a:rPr>
                        <a:t>y</a:t>
                      </a:r>
                      <a:r>
                        <a:rPr sz="1000" spc="10" dirty="0">
                          <a:latin typeface="Times New Roman"/>
                          <a:cs typeface="Times New Roman"/>
                        </a:rPr>
                        <a:t> </a:t>
                      </a:r>
                      <a:r>
                        <a:rPr sz="1000" dirty="0">
                          <a:latin typeface="Times New Roman"/>
                          <a:cs typeface="Times New Roman"/>
                        </a:rPr>
                        <a:t>u</a:t>
                      </a:r>
                      <a:r>
                        <a:rPr sz="1000" spc="-10" dirty="0">
                          <a:latin typeface="Times New Roman"/>
                          <a:cs typeface="Times New Roman"/>
                        </a:rPr>
                        <a:t>s</a:t>
                      </a:r>
                      <a:r>
                        <a:rPr sz="1000" dirty="0">
                          <a:latin typeface="Times New Roman"/>
                          <a:cs typeface="Times New Roman"/>
                        </a:rPr>
                        <a:t>e</a:t>
                      </a:r>
                      <a:r>
                        <a:rPr sz="1000" spc="45" dirty="0">
                          <a:latin typeface="Times New Roman"/>
                          <a:cs typeface="Times New Roman"/>
                        </a:rPr>
                        <a:t> </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a</a:t>
                      </a:r>
                      <a:r>
                        <a:rPr sz="1000" spc="5" dirty="0">
                          <a:latin typeface="Times New Roman"/>
                          <a:cs typeface="Times New Roman"/>
                        </a:rPr>
                        <a:t>ll</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g</a:t>
                      </a:r>
                      <a:r>
                        <a:rPr sz="1000" spc="-20" dirty="0">
                          <a:latin typeface="Times New Roman"/>
                          <a:cs typeface="Times New Roman"/>
                        </a:rPr>
                        <a:t>i</a:t>
                      </a:r>
                      <a:r>
                        <a:rPr sz="1000" dirty="0">
                          <a:latin typeface="Times New Roman"/>
                          <a:cs typeface="Times New Roman"/>
                        </a:rPr>
                        <a:t>ng</a:t>
                      </a:r>
                      <a:r>
                        <a:rPr sz="1000" spc="3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35" dirty="0">
                          <a:latin typeface="Times New Roman"/>
                          <a:cs typeface="Times New Roman"/>
                        </a:rPr>
                        <a:t> </a:t>
                      </a:r>
                      <a:r>
                        <a:rPr sz="1000" dirty="0">
                          <a:latin typeface="Times New Roman"/>
                          <a:cs typeface="Times New Roman"/>
                        </a:rPr>
                        <a:t>r</a:t>
                      </a:r>
                      <a:r>
                        <a:rPr sz="1000" spc="5" dirty="0">
                          <a:latin typeface="Times New Roman"/>
                          <a:cs typeface="Times New Roman"/>
                        </a:rPr>
                        <a:t>i</a:t>
                      </a:r>
                      <a:r>
                        <a:rPr sz="1000" dirty="0">
                          <a:latin typeface="Times New Roman"/>
                          <a:cs typeface="Times New Roman"/>
                        </a:rPr>
                        <a:t>g</a:t>
                      </a:r>
                      <a:r>
                        <a:rPr sz="1000" spc="-25" dirty="0">
                          <a:latin typeface="Times New Roman"/>
                          <a:cs typeface="Times New Roman"/>
                        </a:rPr>
                        <a:t>o</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us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40" dirty="0">
                          <a:latin typeface="Times New Roman"/>
                          <a:cs typeface="Times New Roman"/>
                        </a:rPr>
                        <a:t> </a:t>
                      </a:r>
                      <a:r>
                        <a:rPr sz="1000" spc="-20" dirty="0">
                          <a:latin typeface="Times New Roman"/>
                          <a:cs typeface="Times New Roman"/>
                        </a:rPr>
                        <a:t>t</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k</a:t>
                      </a:r>
                      <a:r>
                        <a:rPr sz="1000" spc="-10" dirty="0">
                          <a:latin typeface="Times New Roman"/>
                          <a:cs typeface="Times New Roman"/>
                        </a:rPr>
                        <a:t>s</a:t>
                      </a:r>
                      <a:r>
                        <a:rPr sz="1000" dirty="0">
                          <a:latin typeface="Times New Roman"/>
                          <a:cs typeface="Times New Roman"/>
                        </a:rPr>
                        <a:t>,  </a:t>
                      </a:r>
                      <a:r>
                        <a:rPr sz="1000" spc="-20" dirty="0">
                          <a:latin typeface="Times New Roman"/>
                          <a:cs typeface="Times New Roman"/>
                        </a:rPr>
                        <a:t> a</a:t>
                      </a:r>
                      <a:r>
                        <a:rPr sz="1000" dirty="0">
                          <a:latin typeface="Times New Roman"/>
                          <a:cs typeface="Times New Roman"/>
                        </a:rPr>
                        <a:t>nd  </a:t>
                      </a:r>
                      <a:r>
                        <a:rPr sz="1000" spc="-3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y  </a:t>
                      </a:r>
                      <a:r>
                        <a:rPr sz="1000" spc="-80" dirty="0">
                          <a:latin typeface="Times New Roman"/>
                          <a:cs typeface="Times New Roman"/>
                        </a:rPr>
                        <a:t> </a:t>
                      </a:r>
                      <a:r>
                        <a:rPr sz="1000" spc="5" dirty="0">
                          <a:latin typeface="Times New Roman"/>
                          <a:cs typeface="Times New Roman"/>
                        </a:rPr>
                        <a:t>ma</a:t>
                      </a:r>
                      <a:r>
                        <a:rPr sz="1000" dirty="0">
                          <a:latin typeface="Times New Roman"/>
                          <a:cs typeface="Times New Roman"/>
                        </a:rPr>
                        <a:t>ke  </a:t>
                      </a:r>
                      <a:r>
                        <a:rPr sz="1000" spc="-50" dirty="0">
                          <a:latin typeface="Times New Roman"/>
                          <a:cs typeface="Times New Roman"/>
                        </a:rPr>
                        <a:t> </a:t>
                      </a:r>
                      <a:r>
                        <a:rPr sz="1000" spc="-20" dirty="0">
                          <a:latin typeface="Times New Roman"/>
                          <a:cs typeface="Times New Roman"/>
                        </a:rPr>
                        <a:t>ce</a:t>
                      </a:r>
                      <a:r>
                        <a:rPr sz="1000" spc="20" dirty="0">
                          <a:latin typeface="Times New Roman"/>
                          <a:cs typeface="Times New Roman"/>
                        </a:rPr>
                        <a:t>r</a:t>
                      </a:r>
                      <a:r>
                        <a:rPr sz="1000" spc="5" dirty="0">
                          <a:latin typeface="Times New Roman"/>
                          <a:cs typeface="Times New Roman"/>
                        </a:rPr>
                        <a:t>t</a:t>
                      </a:r>
                      <a:r>
                        <a:rPr sz="1000" spc="-20" dirty="0">
                          <a:latin typeface="Times New Roman"/>
                          <a:cs typeface="Times New Roman"/>
                        </a:rPr>
                        <a:t>ai</a:t>
                      </a:r>
                      <a:r>
                        <a:rPr sz="1000" dirty="0">
                          <a:latin typeface="Times New Roman"/>
                          <a:cs typeface="Times New Roman"/>
                        </a:rPr>
                        <a:t>n  </a:t>
                      </a:r>
                      <a:r>
                        <a:rPr sz="1000" spc="-1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35"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35" dirty="0">
                          <a:latin typeface="Times New Roman"/>
                          <a:cs typeface="Times New Roman"/>
                        </a:rPr>
                        <a:t> </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30" dirty="0">
                          <a:latin typeface="Times New Roman"/>
                          <a:cs typeface="Times New Roman"/>
                        </a:rPr>
                        <a:t> </a:t>
                      </a:r>
                      <a:r>
                        <a:rPr sz="1000" spc="-20" dirty="0">
                          <a:latin typeface="Times New Roman"/>
                          <a:cs typeface="Times New Roman"/>
                        </a:rPr>
                        <a:t>e</a:t>
                      </a:r>
                      <a:r>
                        <a:rPr sz="1000" spc="-25" dirty="0">
                          <a:latin typeface="Times New Roman"/>
                          <a:cs typeface="Times New Roman"/>
                        </a:rPr>
                        <a:t>x</a:t>
                      </a:r>
                      <a:r>
                        <a:rPr sz="1000" dirty="0">
                          <a:latin typeface="Times New Roman"/>
                          <a:cs typeface="Times New Roman"/>
                        </a:rPr>
                        <a:t>h</a:t>
                      </a:r>
                      <a:r>
                        <a:rPr sz="1000" spc="5" dirty="0">
                          <a:latin typeface="Times New Roman"/>
                          <a:cs typeface="Times New Roman"/>
                        </a:rPr>
                        <a:t>i</a:t>
                      </a:r>
                      <a:r>
                        <a:rPr sz="1000" spc="-25" dirty="0">
                          <a:latin typeface="Times New Roman"/>
                          <a:cs typeface="Times New Roman"/>
                        </a:rPr>
                        <a:t>b</a:t>
                      </a:r>
                      <a:r>
                        <a:rPr sz="1000" spc="5" dirty="0">
                          <a:latin typeface="Times New Roman"/>
                          <a:cs typeface="Times New Roman"/>
                        </a:rPr>
                        <a:t>i</a:t>
                      </a:r>
                      <a:r>
                        <a:rPr sz="1000" dirty="0">
                          <a:latin typeface="Times New Roman"/>
                          <a:cs typeface="Times New Roman"/>
                        </a:rPr>
                        <a:t>t</a:t>
                      </a:r>
                      <a:r>
                        <a:rPr sz="1000" spc="2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20" dirty="0">
                          <a:latin typeface="Times New Roman"/>
                          <a:cs typeface="Times New Roman"/>
                        </a:rPr>
                        <a:t> </a:t>
                      </a:r>
                      <a:r>
                        <a:rPr sz="1000" spc="-50" dirty="0">
                          <a:latin typeface="Times New Roman"/>
                          <a:cs typeface="Times New Roman"/>
                        </a:rPr>
                        <a:t>b</a:t>
                      </a:r>
                      <a:r>
                        <a:rPr sz="1000" spc="20" dirty="0">
                          <a:latin typeface="Times New Roman"/>
                          <a:cs typeface="Times New Roman"/>
                        </a:rPr>
                        <a:t>r</a:t>
                      </a:r>
                      <a:r>
                        <a:rPr sz="1000" spc="-20" dirty="0">
                          <a:latin typeface="Times New Roman"/>
                          <a:cs typeface="Times New Roman"/>
                        </a:rPr>
                        <a:t>i</a:t>
                      </a:r>
                      <a:r>
                        <a:rPr sz="1000" spc="5" dirty="0">
                          <a:latin typeface="Times New Roman"/>
                          <a:cs typeface="Times New Roman"/>
                        </a:rPr>
                        <a:t>ll</a:t>
                      </a:r>
                      <a:r>
                        <a:rPr sz="1000" spc="-20" dirty="0">
                          <a:latin typeface="Times New Roman"/>
                          <a:cs typeface="Times New Roman"/>
                        </a:rPr>
                        <a:t>ia</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a:t>
                      </a:r>
                      <a:r>
                        <a:rPr sz="1000" spc="2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i</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s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   </a:t>
                      </a:r>
                      <a:r>
                        <a:rPr sz="1000" spc="-20" dirty="0">
                          <a:latin typeface="Times New Roman"/>
                          <a:cs typeface="Times New Roman"/>
                        </a:rPr>
                        <a:t> t</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m   </a:t>
                      </a:r>
                      <a:r>
                        <a:rPr sz="1000" spc="-1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 c</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p</a:t>
                      </a:r>
                      <a:r>
                        <a:rPr sz="1000" spc="5" dirty="0">
                          <a:latin typeface="Times New Roman"/>
                          <a:cs typeface="Times New Roman"/>
                        </a:rPr>
                        <a:t>l</a:t>
                      </a:r>
                      <a:r>
                        <a:rPr sz="1000" spc="-20" dirty="0">
                          <a:latin typeface="Times New Roman"/>
                          <a:cs typeface="Times New Roman"/>
                        </a:rPr>
                        <a:t>e</a:t>
                      </a:r>
                      <a:r>
                        <a:rPr sz="1000" spc="5" dirty="0">
                          <a:latin typeface="Times New Roman"/>
                          <a:cs typeface="Times New Roman"/>
                        </a:rPr>
                        <a:t>t</a:t>
                      </a:r>
                      <a:r>
                        <a:rPr sz="1000" dirty="0">
                          <a:latin typeface="Times New Roman"/>
                          <a:cs typeface="Times New Roman"/>
                        </a:rPr>
                        <a:t>e   </a:t>
                      </a:r>
                      <a:r>
                        <a:rPr sz="1000" spc="-3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ll</a:t>
                      </a:r>
                      <a:r>
                        <a:rPr sz="1000" spc="-20" dirty="0">
                          <a:latin typeface="Times New Roman"/>
                          <a:cs typeface="Times New Roman"/>
                        </a:rPr>
                        <a:t>ec</a:t>
                      </a:r>
                      <a:r>
                        <a:rPr sz="1000" spc="5" dirty="0">
                          <a:latin typeface="Times New Roman"/>
                          <a:cs typeface="Times New Roman"/>
                        </a:rPr>
                        <a:t>t</a:t>
                      </a:r>
                      <a:r>
                        <a:rPr sz="1000" dirty="0">
                          <a:latin typeface="Times New Roman"/>
                          <a:cs typeface="Times New Roman"/>
                        </a:rPr>
                        <a:t>u</a:t>
                      </a:r>
                      <a:r>
                        <a:rPr sz="1000" spc="5" dirty="0">
                          <a:latin typeface="Times New Roman"/>
                          <a:cs typeface="Times New Roman"/>
                        </a:rPr>
                        <a:t>al 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6040" marR="52705" algn="just">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10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114"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120" dirty="0">
                          <a:latin typeface="Times New Roman"/>
                          <a:cs typeface="Times New Roman"/>
                        </a:rPr>
                        <a:t> </a:t>
                      </a:r>
                      <a:r>
                        <a:rPr sz="1000" spc="5" dirty="0">
                          <a:latin typeface="Times New Roman"/>
                          <a:cs typeface="Times New Roman"/>
                        </a:rPr>
                        <a:t>ma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10" dirty="0">
                          <a:latin typeface="Times New Roman"/>
                          <a:cs typeface="Times New Roman"/>
                        </a:rPr>
                        <a:t> </a:t>
                      </a:r>
                      <a:r>
                        <a:rPr sz="1000" spc="-10" dirty="0">
                          <a:latin typeface="Times New Roman"/>
                          <a:cs typeface="Times New Roman"/>
                        </a:rPr>
                        <a:t>s</a:t>
                      </a:r>
                      <a:r>
                        <a:rPr sz="1000" spc="-20" dirty="0">
                          <a:latin typeface="Times New Roman"/>
                          <a:cs typeface="Times New Roman"/>
                        </a:rPr>
                        <a:t>ta</a:t>
                      </a:r>
                      <a:r>
                        <a:rPr sz="1000" spc="20" dirty="0">
                          <a:latin typeface="Times New Roman"/>
                          <a:cs typeface="Times New Roman"/>
                        </a:rPr>
                        <a:t>r</a:t>
                      </a:r>
                      <a:r>
                        <a:rPr sz="1000" dirty="0">
                          <a:latin typeface="Times New Roman"/>
                          <a:cs typeface="Times New Roman"/>
                        </a:rPr>
                        <a:t>t  </a:t>
                      </a:r>
                      <a:r>
                        <a:rPr sz="1000" spc="-120"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 </a:t>
                      </a:r>
                      <a:r>
                        <a:rPr sz="1000" spc="12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p</a:t>
                      </a:r>
                      <a:r>
                        <a:rPr sz="1000" spc="20" dirty="0">
                          <a:latin typeface="Times New Roman"/>
                          <a:cs typeface="Times New Roman"/>
                        </a:rPr>
                        <a:t>r</a:t>
                      </a:r>
                      <a:r>
                        <a:rPr sz="1000" spc="-20" dirty="0">
                          <a:latin typeface="Times New Roman"/>
                          <a:cs typeface="Times New Roman"/>
                        </a:rPr>
                        <a:t>em</a:t>
                      </a:r>
                      <a:r>
                        <a:rPr sz="1000" spc="5" dirty="0">
                          <a:latin typeface="Times New Roman"/>
                          <a:cs typeface="Times New Roman"/>
                        </a:rPr>
                        <a:t>i</a:t>
                      </a:r>
                      <a:r>
                        <a:rPr sz="1000" spc="-10" dirty="0">
                          <a:latin typeface="Times New Roman"/>
                          <a:cs typeface="Times New Roman"/>
                        </a:rPr>
                        <a:t>s</a:t>
                      </a:r>
                      <a:r>
                        <a:rPr sz="1000" dirty="0">
                          <a:latin typeface="Times New Roman"/>
                          <a:cs typeface="Times New Roman"/>
                        </a:rPr>
                        <a:t>e</a:t>
                      </a:r>
                      <a:r>
                        <a:rPr sz="1000" spc="45"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a:t>
                      </a:r>
                      <a:r>
                        <a:rPr sz="1000" spc="65" dirty="0">
                          <a:latin typeface="Times New Roman"/>
                          <a:cs typeface="Times New Roman"/>
                        </a:rPr>
                        <a:t> </a:t>
                      </a:r>
                      <a:r>
                        <a:rPr sz="1000" spc="-10" dirty="0">
                          <a:latin typeface="Times New Roman"/>
                          <a:cs typeface="Times New Roman"/>
                        </a:rPr>
                        <a:t>A</a:t>
                      </a:r>
                      <a:r>
                        <a:rPr sz="1000" spc="-50"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60"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6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25"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a:t>
                      </a:r>
                      <a:r>
                        <a:rPr sz="1000" spc="45" dirty="0">
                          <a:latin typeface="Times New Roman"/>
                          <a:cs typeface="Times New Roman"/>
                        </a:rPr>
                        <a:t> </a:t>
                      </a:r>
                      <a:r>
                        <a:rPr sz="1000" spc="-25" dirty="0">
                          <a:latin typeface="Times New Roman"/>
                          <a:cs typeface="Times New Roman"/>
                        </a:rPr>
                        <a:t>b</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l</a:t>
                      </a:r>
                      <a:r>
                        <a:rPr sz="1000" spc="5" dirty="0">
                          <a:latin typeface="Times New Roman"/>
                          <a:cs typeface="Times New Roman"/>
                        </a:rPr>
                        <a:t>l</a:t>
                      </a:r>
                      <a:r>
                        <a:rPr sz="1000" spc="-20" dirty="0">
                          <a:latin typeface="Times New Roman"/>
                          <a:cs typeface="Times New Roman"/>
                        </a:rPr>
                        <a:t>ia</a:t>
                      </a:r>
                      <a:r>
                        <a:rPr sz="1000" spc="20" dirty="0">
                          <a:latin typeface="Times New Roman"/>
                          <a:cs typeface="Times New Roman"/>
                        </a:rPr>
                        <a:t>n</a:t>
                      </a:r>
                      <a:r>
                        <a:rPr sz="1000" dirty="0">
                          <a:latin typeface="Times New Roman"/>
                          <a:cs typeface="Times New Roman"/>
                        </a:rPr>
                        <a:t>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120"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ec</a:t>
                      </a:r>
                      <a:r>
                        <a:rPr sz="1000" dirty="0">
                          <a:latin typeface="Times New Roman"/>
                          <a:cs typeface="Times New Roman"/>
                        </a:rPr>
                        <a:t>t  </a:t>
                      </a:r>
                      <a:r>
                        <a:rPr sz="1000" spc="-9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114"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20" dirty="0">
                          <a:latin typeface="Times New Roman"/>
                          <a:cs typeface="Times New Roman"/>
                        </a:rPr>
                        <a:t> </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t  </a:t>
                      </a:r>
                      <a:r>
                        <a:rPr sz="1000" spc="-12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120" dirty="0">
                          <a:latin typeface="Times New Roman"/>
                          <a:cs typeface="Times New Roman"/>
                        </a:rPr>
                        <a:t> </a:t>
                      </a:r>
                      <a:r>
                        <a:rPr sz="1000" spc="-50" dirty="0">
                          <a:latin typeface="Times New Roman"/>
                          <a:cs typeface="Times New Roman"/>
                        </a:rPr>
                        <a:t>b</a:t>
                      </a:r>
                      <a:r>
                        <a:rPr sz="1000" spc="20" dirty="0">
                          <a:latin typeface="Times New Roman"/>
                          <a:cs typeface="Times New Roman"/>
                        </a:rPr>
                        <a:t>r</a:t>
                      </a:r>
                      <a:r>
                        <a:rPr sz="1000" spc="-20" dirty="0">
                          <a:latin typeface="Times New Roman"/>
                          <a:cs typeface="Times New Roman"/>
                        </a:rPr>
                        <a:t>i</a:t>
                      </a:r>
                      <a:r>
                        <a:rPr sz="1000" spc="5" dirty="0">
                          <a:latin typeface="Times New Roman"/>
                          <a:cs typeface="Times New Roman"/>
                        </a:rPr>
                        <a:t>ll</a:t>
                      </a:r>
                      <a:r>
                        <a:rPr sz="1000" spc="-20" dirty="0">
                          <a:latin typeface="Times New Roman"/>
                          <a:cs typeface="Times New Roman"/>
                        </a:rPr>
                        <a:t>ia</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  </a:t>
                      </a:r>
                      <a:r>
                        <a:rPr sz="1000" spc="-12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spc="5" dirty="0">
                          <a:latin typeface="Times New Roman"/>
                          <a:cs typeface="Times New Roman"/>
                        </a:rPr>
                        <a:t>i</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s</a:t>
                      </a:r>
                      <a:r>
                        <a:rPr sz="1000" spc="5"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a:t>
                      </a:r>
                      <a:r>
                        <a:rPr sz="1000" spc="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m</a:t>
                      </a:r>
                      <a:r>
                        <a:rPr sz="1000" spc="-5"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10" dirty="0">
                          <a:latin typeface="Times New Roman"/>
                          <a:cs typeface="Times New Roman"/>
                        </a:rPr>
                        <a:t> </a:t>
                      </a:r>
                      <a:r>
                        <a:rPr sz="1000" spc="-20" dirty="0">
                          <a:latin typeface="Times New Roman"/>
                          <a:cs typeface="Times New Roman"/>
                        </a:rPr>
                        <a:t>e</a:t>
                      </a:r>
                      <a:r>
                        <a:rPr sz="1000" dirty="0">
                          <a:latin typeface="Times New Roman"/>
                          <a:cs typeface="Times New Roman"/>
                        </a:rPr>
                        <a:t>x</a:t>
                      </a:r>
                      <a:r>
                        <a:rPr sz="1000" spc="-20" dirty="0">
                          <a:latin typeface="Times New Roman"/>
                          <a:cs typeface="Times New Roman"/>
                        </a:rPr>
                        <a:t>ce</a:t>
                      </a:r>
                      <a:r>
                        <a:rPr sz="1000" dirty="0">
                          <a:latin typeface="Times New Roman"/>
                          <a:cs typeface="Times New Roman"/>
                        </a:rPr>
                        <a:t>l</a:t>
                      </a:r>
                      <a:r>
                        <a:rPr sz="1000" spc="20"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1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386840">
                <a:tc>
                  <a:txBody>
                    <a:bodyPr/>
                    <a:lstStyle/>
                    <a:p>
                      <a:pPr marL="294640" marR="54610" indent="-228600" algn="just">
                        <a:lnSpc>
                          <a:spcPts val="1100"/>
                        </a:lnSpc>
                      </a:pPr>
                      <a:r>
                        <a:rPr sz="1000" dirty="0">
                          <a:latin typeface="Times New Roman"/>
                          <a:cs typeface="Times New Roman"/>
                        </a:rPr>
                        <a:t>2.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9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spc="20" dirty="0">
                          <a:latin typeface="Times New Roman"/>
                          <a:cs typeface="Times New Roman"/>
                        </a:rPr>
                        <a:t>n</a:t>
                      </a:r>
                      <a:r>
                        <a:rPr sz="1000" dirty="0">
                          <a:latin typeface="Times New Roman"/>
                          <a:cs typeface="Times New Roman"/>
                        </a:rPr>
                        <a:t>t      </a:t>
                      </a:r>
                      <a:r>
                        <a:rPr sz="1000" spc="-6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p</a:t>
                      </a:r>
                      <a:r>
                        <a:rPr sz="1000" spc="20" dirty="0">
                          <a:latin typeface="Times New Roman"/>
                          <a:cs typeface="Times New Roman"/>
                        </a:rPr>
                        <a:t>r</a:t>
                      </a:r>
                      <a:r>
                        <a:rPr sz="1000" spc="-25" dirty="0">
                          <a:latin typeface="Times New Roman"/>
                          <a:cs typeface="Times New Roman"/>
                        </a:rPr>
                        <a:t>ov</a:t>
                      </a:r>
                      <a:r>
                        <a:rPr sz="1000" spc="5" dirty="0">
                          <a:latin typeface="Times New Roman"/>
                          <a:cs typeface="Times New Roman"/>
                        </a:rPr>
                        <a:t>i</a:t>
                      </a:r>
                      <a:r>
                        <a:rPr sz="1000" dirty="0">
                          <a:latin typeface="Times New Roman"/>
                          <a:cs typeface="Times New Roman"/>
                        </a:rPr>
                        <a:t>de</a:t>
                      </a:r>
                      <a:r>
                        <a:rPr sz="1000" spc="-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ct</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a</a:t>
                      </a:r>
                      <a:r>
                        <a:rPr sz="1000" dirty="0">
                          <a:latin typeface="Times New Roman"/>
                          <a:cs typeface="Times New Roman"/>
                        </a:rPr>
                        <a:t>l</a:t>
                      </a:r>
                      <a:r>
                        <a:rPr sz="1000" spc="20" dirty="0">
                          <a:latin typeface="Times New Roman"/>
                          <a:cs typeface="Times New Roman"/>
                        </a:rPr>
                        <a:t> </a:t>
                      </a:r>
                      <a:r>
                        <a:rPr sz="1000" spc="-20" dirty="0">
                          <a:latin typeface="Times New Roman"/>
                          <a:cs typeface="Times New Roman"/>
                        </a:rPr>
                        <a:t>“</a:t>
                      </a:r>
                      <a:r>
                        <a:rPr sz="1000" spc="-10" dirty="0">
                          <a:latin typeface="Times New Roman"/>
                          <a:cs typeface="Times New Roman"/>
                        </a:rPr>
                        <a:t>s</a:t>
                      </a:r>
                      <a:r>
                        <a:rPr sz="1000" spc="-20" dirty="0">
                          <a:latin typeface="Times New Roman"/>
                          <a:cs typeface="Times New Roman"/>
                        </a:rPr>
                        <a:t>c</a:t>
                      </a:r>
                      <a:r>
                        <a:rPr sz="1000" spc="5" dirty="0">
                          <a:latin typeface="Times New Roman"/>
                          <a:cs typeface="Times New Roman"/>
                        </a:rPr>
                        <a:t>a</a:t>
                      </a:r>
                      <a:r>
                        <a:rPr sz="1000" spc="-25" dirty="0">
                          <a:latin typeface="Times New Roman"/>
                          <a:cs typeface="Times New Roman"/>
                        </a:rPr>
                        <a:t>f</a:t>
                      </a:r>
                      <a:r>
                        <a:rPr sz="1000" dirty="0">
                          <a:latin typeface="Times New Roman"/>
                          <a:cs typeface="Times New Roman"/>
                        </a:rPr>
                        <a:t>f</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d</a:t>
                      </a:r>
                      <a:r>
                        <a:rPr sz="1000" spc="5" dirty="0">
                          <a:latin typeface="Times New Roman"/>
                          <a:cs typeface="Times New Roman"/>
                        </a:rPr>
                        <a:t>i</a:t>
                      </a:r>
                      <a:r>
                        <a:rPr sz="1000" spc="20" dirty="0">
                          <a:latin typeface="Times New Roman"/>
                          <a:cs typeface="Times New Roman"/>
                        </a:rPr>
                        <a:t>n</a:t>
                      </a:r>
                      <a:r>
                        <a:rPr sz="1000" spc="-25" dirty="0">
                          <a:latin typeface="Times New Roman"/>
                          <a:cs typeface="Times New Roman"/>
                        </a:rPr>
                        <a:t>g</a:t>
                      </a:r>
                      <a:r>
                        <a:rPr sz="100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114" dirty="0">
                          <a:latin typeface="Times New Roman"/>
                          <a:cs typeface="Times New Roman"/>
                        </a:rPr>
                        <a:t> </a:t>
                      </a:r>
                      <a:r>
                        <a:rPr sz="1000" dirty="0">
                          <a:latin typeface="Times New Roman"/>
                          <a:cs typeface="Times New Roman"/>
                        </a:rPr>
                        <a:t>p</a:t>
                      </a:r>
                      <a:r>
                        <a:rPr sz="1000" spc="20" dirty="0">
                          <a:latin typeface="Times New Roman"/>
                          <a:cs typeface="Times New Roman"/>
                        </a:rPr>
                        <a:t>r</a:t>
                      </a:r>
                      <a:r>
                        <a:rPr sz="1000" spc="-25" dirty="0">
                          <a:latin typeface="Times New Roman"/>
                          <a:cs typeface="Times New Roman"/>
                        </a:rPr>
                        <a:t>o</a:t>
                      </a:r>
                      <a:r>
                        <a:rPr sz="1000" spc="5" dirty="0">
                          <a:latin typeface="Times New Roman"/>
                          <a:cs typeface="Times New Roman"/>
                        </a:rPr>
                        <a:t>m</a:t>
                      </a:r>
                      <a:r>
                        <a:rPr sz="1000" spc="-25" dirty="0">
                          <a:latin typeface="Times New Roman"/>
                          <a:cs typeface="Times New Roman"/>
                        </a:rPr>
                        <a:t>o</a:t>
                      </a:r>
                      <a:r>
                        <a:rPr sz="1000" spc="5" dirty="0">
                          <a:latin typeface="Times New Roman"/>
                          <a:cs typeface="Times New Roman"/>
                        </a:rPr>
                        <a:t>t</a:t>
                      </a:r>
                      <a:r>
                        <a:rPr sz="1000" dirty="0">
                          <a:latin typeface="Times New Roman"/>
                          <a:cs typeface="Times New Roman"/>
                        </a:rPr>
                        <a:t>e   </a:t>
                      </a:r>
                      <a:r>
                        <a:rPr sz="1000" spc="-105" dirty="0">
                          <a:latin typeface="Times New Roman"/>
                          <a:cs typeface="Times New Roman"/>
                        </a:rPr>
                        <a:t> </a:t>
                      </a:r>
                      <a:r>
                        <a:rPr sz="1000" spc="-25" dirty="0">
                          <a:latin typeface="Times New Roman"/>
                          <a:cs typeface="Times New Roman"/>
                        </a:rPr>
                        <a:t>o</a:t>
                      </a:r>
                      <a:r>
                        <a:rPr sz="1000" dirty="0">
                          <a:latin typeface="Times New Roman"/>
                          <a:cs typeface="Times New Roman"/>
                        </a:rPr>
                        <a:t>p</a:t>
                      </a:r>
                      <a:r>
                        <a:rPr sz="1000" spc="5" dirty="0">
                          <a:latin typeface="Times New Roman"/>
                          <a:cs typeface="Times New Roman"/>
                        </a:rPr>
                        <a:t>ti</a:t>
                      </a:r>
                      <a:r>
                        <a:rPr sz="1000" spc="-20" dirty="0">
                          <a:latin typeface="Times New Roman"/>
                          <a:cs typeface="Times New Roman"/>
                        </a:rPr>
                        <a:t>m</a:t>
                      </a:r>
                      <a:r>
                        <a:rPr sz="1000" spc="5" dirty="0">
                          <a:latin typeface="Times New Roman"/>
                          <a:cs typeface="Times New Roman"/>
                        </a:rPr>
                        <a:t>a</a:t>
                      </a:r>
                      <a:r>
                        <a:rPr sz="1000" dirty="0">
                          <a:latin typeface="Times New Roman"/>
                          <a:cs typeface="Times New Roman"/>
                        </a:rPr>
                        <a:t>l   </a:t>
                      </a:r>
                      <a:r>
                        <a:rPr sz="1000" spc="-105" dirty="0">
                          <a:latin typeface="Times New Roman"/>
                          <a:cs typeface="Times New Roman"/>
                        </a:rPr>
                        <a:t> </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s   </a:t>
                      </a:r>
                      <a:r>
                        <a:rPr sz="1000" spc="-100" dirty="0">
                          <a:latin typeface="Times New Roman"/>
                          <a:cs typeface="Times New Roman"/>
                        </a:rPr>
                        <a:t> </a:t>
                      </a:r>
                      <a:r>
                        <a:rPr sz="1000" dirty="0">
                          <a:latin typeface="Times New Roman"/>
                          <a:cs typeface="Times New Roman"/>
                        </a:rPr>
                        <a:t>of </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d</a:t>
                      </a:r>
                      <a:r>
                        <a:rPr sz="1000" spc="-20" dirty="0">
                          <a:latin typeface="Times New Roman"/>
                          <a:cs typeface="Times New Roman"/>
                        </a:rPr>
                        <a:t>e</a:t>
                      </a:r>
                      <a:r>
                        <a:rPr sz="1000" spc="5" dirty="0">
                          <a:latin typeface="Times New Roman"/>
                          <a:cs typeface="Times New Roman"/>
                        </a:rPr>
                        <a:t>mi</a:t>
                      </a:r>
                      <a:r>
                        <a:rPr sz="1000" dirty="0">
                          <a:latin typeface="Times New Roman"/>
                          <a:cs typeface="Times New Roman"/>
                        </a:rPr>
                        <a:t>c</a:t>
                      </a:r>
                      <a:r>
                        <a:rPr sz="1000" spc="-5" dirty="0">
                          <a:latin typeface="Times New Roman"/>
                          <a:cs typeface="Times New Roman"/>
                        </a:rPr>
                        <a:t> </a:t>
                      </a: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cce</a:t>
                      </a:r>
                      <a:r>
                        <a:rPr sz="1000" spc="-10" dirty="0">
                          <a:latin typeface="Times New Roman"/>
                          <a:cs typeface="Times New Roman"/>
                        </a:rPr>
                        <a:t>ss</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6040" marR="49530" algn="just">
                        <a:lnSpc>
                          <a:spcPct val="91700"/>
                        </a:lnSpc>
                      </a:pPr>
                      <a:r>
                        <a:rPr sz="1000" i="1" spc="-25" dirty="0">
                          <a:latin typeface="Times New Roman"/>
                          <a:cs typeface="Times New Roman"/>
                        </a:rPr>
                        <a:t>W</a:t>
                      </a:r>
                      <a:r>
                        <a:rPr sz="1000" i="1" dirty="0">
                          <a:latin typeface="Times New Roman"/>
                          <a:cs typeface="Times New Roman"/>
                        </a:rPr>
                        <a:t>h</a:t>
                      </a:r>
                      <a:r>
                        <a:rPr sz="1000" i="1" spc="5" dirty="0">
                          <a:latin typeface="Times New Roman"/>
                          <a:cs typeface="Times New Roman"/>
                        </a:rPr>
                        <a:t>e</a:t>
                      </a:r>
                      <a:r>
                        <a:rPr sz="1000" i="1" dirty="0">
                          <a:latin typeface="Times New Roman"/>
                          <a:cs typeface="Times New Roman"/>
                        </a:rPr>
                        <a:t>n </a:t>
                      </a:r>
                      <a:r>
                        <a:rPr sz="1000" i="1" spc="-120" dirty="0">
                          <a:latin typeface="Times New Roman"/>
                          <a:cs typeface="Times New Roman"/>
                        </a:rPr>
                        <a:t> </a:t>
                      </a:r>
                      <a:r>
                        <a:rPr sz="1000" i="1" spc="5" dirty="0">
                          <a:latin typeface="Times New Roman"/>
                          <a:cs typeface="Times New Roman"/>
                        </a:rPr>
                        <a:t>te</a:t>
                      </a:r>
                      <a:r>
                        <a:rPr sz="1000" i="1" spc="-25" dirty="0">
                          <a:latin typeface="Times New Roman"/>
                          <a:cs typeface="Times New Roman"/>
                        </a:rPr>
                        <a:t>a</a:t>
                      </a:r>
                      <a:r>
                        <a:rPr sz="1000" i="1" spc="5"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s </a:t>
                      </a:r>
                      <a:r>
                        <a:rPr sz="1000" i="1" spc="-125" dirty="0">
                          <a:latin typeface="Times New Roman"/>
                          <a:cs typeface="Times New Roman"/>
                        </a:rPr>
                        <a:t> </a:t>
                      </a:r>
                      <a:r>
                        <a:rPr sz="1000" i="1" dirty="0">
                          <a:latin typeface="Times New Roman"/>
                          <a:cs typeface="Times New Roman"/>
                        </a:rPr>
                        <a:t>p</a:t>
                      </a:r>
                      <a:r>
                        <a:rPr sz="1000" i="1" spc="-10" dirty="0">
                          <a:latin typeface="Times New Roman"/>
                          <a:cs typeface="Times New Roman"/>
                        </a:rPr>
                        <a:t>r</a:t>
                      </a:r>
                      <a:r>
                        <a:rPr sz="1000" i="1" dirty="0">
                          <a:latin typeface="Times New Roman"/>
                          <a:cs typeface="Times New Roman"/>
                        </a:rPr>
                        <a:t>o</a:t>
                      </a:r>
                      <a:r>
                        <a:rPr sz="1000" i="1" spc="5" dirty="0">
                          <a:latin typeface="Times New Roman"/>
                          <a:cs typeface="Times New Roman"/>
                        </a:rPr>
                        <a:t>v</a:t>
                      </a:r>
                      <a:r>
                        <a:rPr sz="1000" i="1" spc="-20" dirty="0">
                          <a:latin typeface="Times New Roman"/>
                          <a:cs typeface="Times New Roman"/>
                        </a:rPr>
                        <a:t>i</a:t>
                      </a:r>
                      <a:r>
                        <a:rPr sz="1000" i="1" dirty="0">
                          <a:latin typeface="Times New Roman"/>
                          <a:cs typeface="Times New Roman"/>
                        </a:rPr>
                        <a:t>de</a:t>
                      </a:r>
                      <a:r>
                        <a:rPr sz="1000" i="1" spc="114" dirty="0">
                          <a:latin typeface="Times New Roman"/>
                          <a:cs typeface="Times New Roman"/>
                        </a:rPr>
                        <a:t> </a:t>
                      </a:r>
                      <a:r>
                        <a:rPr sz="1000" i="1" spc="5" dirty="0">
                          <a:latin typeface="Times New Roman"/>
                          <a:cs typeface="Times New Roman"/>
                        </a:rPr>
                        <a:t>i</a:t>
                      </a:r>
                      <a:r>
                        <a:rPr sz="1000" i="1" dirty="0">
                          <a:latin typeface="Times New Roman"/>
                          <a:cs typeface="Times New Roman"/>
                        </a:rPr>
                        <a:t>n</a:t>
                      </a:r>
                      <a:r>
                        <a:rPr sz="1000" i="1" spc="-10" dirty="0">
                          <a:latin typeface="Times New Roman"/>
                          <a:cs typeface="Times New Roman"/>
                        </a:rPr>
                        <a:t>s</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u</a:t>
                      </a:r>
                      <a:r>
                        <a:rPr sz="1000" i="1" spc="-20" dirty="0">
                          <a:latin typeface="Times New Roman"/>
                          <a:cs typeface="Times New Roman"/>
                        </a:rPr>
                        <a:t>c</a:t>
                      </a:r>
                      <a:r>
                        <a:rPr sz="1000" i="1" spc="5" dirty="0">
                          <a:latin typeface="Times New Roman"/>
                          <a:cs typeface="Times New Roman"/>
                        </a:rPr>
                        <a:t>ti</a:t>
                      </a:r>
                      <a:r>
                        <a:rPr sz="1000" i="1" spc="-25" dirty="0">
                          <a:latin typeface="Times New Roman"/>
                          <a:cs typeface="Times New Roman"/>
                        </a:rPr>
                        <a:t>o</a:t>
                      </a:r>
                      <a:r>
                        <a:rPr sz="1000" i="1" dirty="0">
                          <a:latin typeface="Times New Roman"/>
                          <a:cs typeface="Times New Roman"/>
                        </a:rPr>
                        <a:t>nal </a:t>
                      </a:r>
                      <a:r>
                        <a:rPr sz="1000" i="1" spc="-110" dirty="0">
                          <a:latin typeface="Times New Roman"/>
                          <a:cs typeface="Times New Roman"/>
                        </a:rPr>
                        <a:t> </a:t>
                      </a:r>
                      <a:r>
                        <a:rPr sz="1000" i="1" spc="-10" dirty="0">
                          <a:latin typeface="Times New Roman"/>
                          <a:cs typeface="Times New Roman"/>
                        </a:rPr>
                        <a:t>“</a:t>
                      </a:r>
                      <a:r>
                        <a:rPr sz="1000" i="1" spc="-35" dirty="0">
                          <a:latin typeface="Times New Roman"/>
                          <a:cs typeface="Times New Roman"/>
                        </a:rPr>
                        <a:t>s</a:t>
                      </a:r>
                      <a:r>
                        <a:rPr sz="1000" i="1" spc="5" dirty="0">
                          <a:latin typeface="Times New Roman"/>
                          <a:cs typeface="Times New Roman"/>
                        </a:rPr>
                        <a:t>c</a:t>
                      </a:r>
                      <a:r>
                        <a:rPr sz="1000" i="1" dirty="0">
                          <a:latin typeface="Times New Roman"/>
                          <a:cs typeface="Times New Roman"/>
                        </a:rPr>
                        <a:t>a</a:t>
                      </a:r>
                      <a:r>
                        <a:rPr sz="1000" i="1" spc="-20" dirty="0">
                          <a:latin typeface="Times New Roman"/>
                          <a:cs typeface="Times New Roman"/>
                        </a:rPr>
                        <a:t>f</a:t>
                      </a:r>
                      <a:r>
                        <a:rPr sz="1000" i="1" spc="5" dirty="0">
                          <a:latin typeface="Times New Roman"/>
                          <a:cs typeface="Times New Roman"/>
                        </a:rPr>
                        <a:t>f</a:t>
                      </a:r>
                      <a:r>
                        <a:rPr sz="1000" i="1" dirty="0">
                          <a:latin typeface="Times New Roman"/>
                          <a:cs typeface="Times New Roman"/>
                        </a:rPr>
                        <a:t>o</a:t>
                      </a:r>
                      <a:r>
                        <a:rPr sz="1000" i="1" spc="5" dirty="0">
                          <a:latin typeface="Times New Roman"/>
                          <a:cs typeface="Times New Roman"/>
                        </a:rPr>
                        <a:t>l</a:t>
                      </a:r>
                      <a:r>
                        <a:rPr sz="1000" i="1" spc="-25" dirty="0">
                          <a:latin typeface="Times New Roman"/>
                          <a:cs typeface="Times New Roman"/>
                        </a:rPr>
                        <a:t>d</a:t>
                      </a:r>
                      <a:r>
                        <a:rPr sz="1000" i="1" spc="5" dirty="0">
                          <a:latin typeface="Times New Roman"/>
                          <a:cs typeface="Times New Roman"/>
                        </a:rPr>
                        <a:t>i</a:t>
                      </a:r>
                      <a:r>
                        <a:rPr sz="1000" i="1" dirty="0">
                          <a:latin typeface="Times New Roman"/>
                          <a:cs typeface="Times New Roman"/>
                        </a:rPr>
                        <a:t>n</a:t>
                      </a:r>
                      <a:r>
                        <a:rPr sz="1000" i="1" spc="-25" dirty="0">
                          <a:latin typeface="Times New Roman"/>
                          <a:cs typeface="Times New Roman"/>
                        </a:rPr>
                        <a:t>g</a:t>
                      </a:r>
                      <a:r>
                        <a:rPr sz="1000" i="1" spc="10" dirty="0">
                          <a:latin typeface="Times New Roman"/>
                          <a:cs typeface="Times New Roman"/>
                        </a:rPr>
                        <a:t>,</a:t>
                      </a:r>
                      <a:r>
                        <a:rPr sz="1000" i="1"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t</a:t>
                      </a:r>
                      <a:r>
                        <a:rPr sz="1000" i="1" dirty="0">
                          <a:latin typeface="Times New Roman"/>
                          <a:cs typeface="Times New Roman"/>
                        </a:rPr>
                        <a:t>ud</a:t>
                      </a:r>
                      <a:r>
                        <a:rPr sz="1000" i="1" spc="5" dirty="0">
                          <a:latin typeface="Times New Roman"/>
                          <a:cs typeface="Times New Roman"/>
                        </a:rPr>
                        <a:t>e</a:t>
                      </a:r>
                      <a:r>
                        <a:rPr sz="1000" i="1" spc="-25" dirty="0">
                          <a:latin typeface="Times New Roman"/>
                          <a:cs typeface="Times New Roman"/>
                        </a:rPr>
                        <a:t>n</a:t>
                      </a:r>
                      <a:r>
                        <a:rPr sz="1000" i="1" spc="5" dirty="0">
                          <a:latin typeface="Times New Roman"/>
                          <a:cs typeface="Times New Roman"/>
                        </a:rPr>
                        <a:t>t</a:t>
                      </a:r>
                      <a:r>
                        <a:rPr sz="1000" i="1" dirty="0">
                          <a:latin typeface="Times New Roman"/>
                          <a:cs typeface="Times New Roman"/>
                        </a:rPr>
                        <a:t>s</a:t>
                      </a:r>
                      <a:r>
                        <a:rPr sz="1000" i="1" spc="5" dirty="0">
                          <a:latin typeface="Times New Roman"/>
                          <a:cs typeface="Times New Roman"/>
                        </a:rPr>
                        <a:t> c</a:t>
                      </a:r>
                      <a:r>
                        <a:rPr sz="1000" i="1" spc="-25" dirty="0">
                          <a:latin typeface="Times New Roman"/>
                          <a:cs typeface="Times New Roman"/>
                        </a:rPr>
                        <a:t>a</a:t>
                      </a:r>
                      <a:r>
                        <a:rPr sz="1000" i="1" dirty="0">
                          <a:latin typeface="Times New Roman"/>
                          <a:cs typeface="Times New Roman"/>
                        </a:rPr>
                        <a:t>n</a:t>
                      </a:r>
                      <a:r>
                        <a:rPr sz="1000" i="1" spc="10" dirty="0">
                          <a:latin typeface="Times New Roman"/>
                          <a:cs typeface="Times New Roman"/>
                        </a:rPr>
                        <a:t> </a:t>
                      </a:r>
                      <a:r>
                        <a:rPr sz="1000" i="1" spc="-10" dirty="0">
                          <a:latin typeface="Times New Roman"/>
                          <a:cs typeface="Times New Roman"/>
                        </a:rPr>
                        <a:t>m</a:t>
                      </a:r>
                      <a:r>
                        <a:rPr sz="1000" i="1" dirty="0">
                          <a:latin typeface="Times New Roman"/>
                          <a:cs typeface="Times New Roman"/>
                        </a:rPr>
                        <a:t>o</a:t>
                      </a:r>
                      <a:r>
                        <a:rPr sz="1000" i="1" spc="-20" dirty="0">
                          <a:latin typeface="Times New Roman"/>
                          <a:cs typeface="Times New Roman"/>
                        </a:rPr>
                        <a:t>v</a:t>
                      </a:r>
                      <a:r>
                        <a:rPr sz="1000" i="1" dirty="0">
                          <a:latin typeface="Times New Roman"/>
                          <a:cs typeface="Times New Roman"/>
                        </a:rPr>
                        <a:t>e</a:t>
                      </a:r>
                      <a:r>
                        <a:rPr sz="1000" i="1" spc="20" dirty="0">
                          <a:latin typeface="Times New Roman"/>
                          <a:cs typeface="Times New Roman"/>
                        </a:rPr>
                        <a:t> </a:t>
                      </a:r>
                      <a:r>
                        <a:rPr sz="1000" i="1" spc="5" dirty="0">
                          <a:latin typeface="Times New Roman"/>
                          <a:cs typeface="Times New Roman"/>
                        </a:rPr>
                        <a:t>f</a:t>
                      </a:r>
                      <a:r>
                        <a:rPr sz="1000" i="1" spc="-10" dirty="0">
                          <a:latin typeface="Times New Roman"/>
                          <a:cs typeface="Times New Roman"/>
                        </a:rPr>
                        <a:t>r</a:t>
                      </a:r>
                      <a:r>
                        <a:rPr sz="1000" i="1" dirty="0">
                          <a:latin typeface="Times New Roman"/>
                          <a:cs typeface="Times New Roman"/>
                        </a:rPr>
                        <a:t>om</a:t>
                      </a:r>
                      <a:r>
                        <a:rPr sz="1000" i="1" spc="-20" dirty="0">
                          <a:latin typeface="Times New Roman"/>
                          <a:cs typeface="Times New Roman"/>
                        </a:rPr>
                        <a:t> </a:t>
                      </a:r>
                      <a:r>
                        <a:rPr sz="1000" i="1" spc="-50" dirty="0">
                          <a:latin typeface="Times New Roman"/>
                          <a:cs typeface="Times New Roman"/>
                        </a:rPr>
                        <a:t>w</a:t>
                      </a:r>
                      <a:r>
                        <a:rPr sz="1000" i="1" dirty="0">
                          <a:latin typeface="Times New Roman"/>
                          <a:cs typeface="Times New Roman"/>
                        </a:rPr>
                        <a:t>hat</a:t>
                      </a:r>
                      <a:r>
                        <a:rPr sz="1000" i="1" spc="20" dirty="0">
                          <a:latin typeface="Times New Roman"/>
                          <a:cs typeface="Times New Roman"/>
                        </a:rPr>
                        <a:t> </a:t>
                      </a:r>
                      <a:r>
                        <a:rPr sz="1000" i="1" spc="5" dirty="0">
                          <a:latin typeface="Times New Roman"/>
                          <a:cs typeface="Times New Roman"/>
                        </a:rPr>
                        <a:t>t</a:t>
                      </a:r>
                      <a:r>
                        <a:rPr sz="1000" i="1" dirty="0">
                          <a:latin typeface="Times New Roman"/>
                          <a:cs typeface="Times New Roman"/>
                        </a:rPr>
                        <a:t>h</a:t>
                      </a:r>
                      <a:r>
                        <a:rPr sz="1000" i="1" spc="5" dirty="0">
                          <a:latin typeface="Times New Roman"/>
                          <a:cs typeface="Times New Roman"/>
                        </a:rPr>
                        <a:t>e</a:t>
                      </a:r>
                      <a:r>
                        <a:rPr sz="1000" i="1" dirty="0">
                          <a:latin typeface="Times New Roman"/>
                          <a:cs typeface="Times New Roman"/>
                        </a:rPr>
                        <a:t>y</a:t>
                      </a:r>
                      <a:r>
                        <a:rPr sz="1000" i="1" spc="-5" dirty="0">
                          <a:latin typeface="Times New Roman"/>
                          <a:cs typeface="Times New Roman"/>
                        </a:rPr>
                        <a:t> </a:t>
                      </a:r>
                      <a:r>
                        <a:rPr sz="1000" i="1" spc="5" dirty="0">
                          <a:latin typeface="Times New Roman"/>
                          <a:cs typeface="Times New Roman"/>
                        </a:rPr>
                        <a:t>k</a:t>
                      </a:r>
                      <a:r>
                        <a:rPr sz="1000" i="1" dirty="0">
                          <a:latin typeface="Times New Roman"/>
                          <a:cs typeface="Times New Roman"/>
                        </a:rPr>
                        <a:t>now</a:t>
                      </a:r>
                      <a:r>
                        <a:rPr sz="1000" i="1" spc="-35" dirty="0">
                          <a:latin typeface="Times New Roman"/>
                          <a:cs typeface="Times New Roman"/>
                        </a:rPr>
                        <a:t> </a:t>
                      </a:r>
                      <a:r>
                        <a:rPr sz="1000" i="1" spc="5" dirty="0">
                          <a:latin typeface="Times New Roman"/>
                          <a:cs typeface="Times New Roman"/>
                        </a:rPr>
                        <a:t>t</a:t>
                      </a:r>
                      <a:r>
                        <a:rPr sz="1000" i="1" dirty="0">
                          <a:latin typeface="Times New Roman"/>
                          <a:cs typeface="Times New Roman"/>
                        </a:rPr>
                        <a:t>o</a:t>
                      </a:r>
                      <a:r>
                        <a:rPr sz="1000" i="1" spc="10" dirty="0">
                          <a:latin typeface="Times New Roman"/>
                          <a:cs typeface="Times New Roman"/>
                        </a:rPr>
                        <a:t> </a:t>
                      </a:r>
                      <a:r>
                        <a:rPr sz="1000" i="1" spc="-50" dirty="0">
                          <a:latin typeface="Times New Roman"/>
                          <a:cs typeface="Times New Roman"/>
                        </a:rPr>
                        <a:t>w</a:t>
                      </a:r>
                      <a:r>
                        <a:rPr sz="1000" i="1" dirty="0">
                          <a:latin typeface="Times New Roman"/>
                          <a:cs typeface="Times New Roman"/>
                        </a:rPr>
                        <a:t>hat</a:t>
                      </a:r>
                      <a:r>
                        <a:rPr sz="1000" i="1" spc="20" dirty="0">
                          <a:latin typeface="Times New Roman"/>
                          <a:cs typeface="Times New Roman"/>
                        </a:rPr>
                        <a:t> </a:t>
                      </a:r>
                      <a:r>
                        <a:rPr sz="1000" i="1" spc="5" dirty="0">
                          <a:latin typeface="Times New Roman"/>
                          <a:cs typeface="Times New Roman"/>
                        </a:rPr>
                        <a:t>t</a:t>
                      </a:r>
                      <a:r>
                        <a:rPr sz="1000" i="1" dirty="0">
                          <a:latin typeface="Times New Roman"/>
                          <a:cs typeface="Times New Roman"/>
                        </a:rPr>
                        <a:t>h</a:t>
                      </a:r>
                      <a:r>
                        <a:rPr sz="1000" i="1" spc="5" dirty="0">
                          <a:latin typeface="Times New Roman"/>
                          <a:cs typeface="Times New Roman"/>
                        </a:rPr>
                        <a:t>e</a:t>
                      </a:r>
                      <a:r>
                        <a:rPr sz="1000" i="1" dirty="0">
                          <a:latin typeface="Times New Roman"/>
                          <a:cs typeface="Times New Roman"/>
                        </a:rPr>
                        <a:t>y n</a:t>
                      </a:r>
                      <a:r>
                        <a:rPr sz="1000" i="1" spc="5" dirty="0">
                          <a:latin typeface="Times New Roman"/>
                          <a:cs typeface="Times New Roman"/>
                        </a:rPr>
                        <a:t>ee</a:t>
                      </a:r>
                      <a:r>
                        <a:rPr sz="1000" i="1" dirty="0">
                          <a:latin typeface="Times New Roman"/>
                          <a:cs typeface="Times New Roman"/>
                        </a:rPr>
                        <a:t>d  </a:t>
                      </a:r>
                      <a:r>
                        <a:rPr sz="1000" i="1" spc="-10" dirty="0">
                          <a:latin typeface="Times New Roman"/>
                          <a:cs typeface="Times New Roman"/>
                        </a:rPr>
                        <a:t> </a:t>
                      </a:r>
                      <a:r>
                        <a:rPr sz="1000" i="1" spc="5" dirty="0">
                          <a:latin typeface="Times New Roman"/>
                          <a:cs typeface="Times New Roman"/>
                        </a:rPr>
                        <a:t>t</a:t>
                      </a:r>
                      <a:r>
                        <a:rPr sz="1000" i="1" dirty="0">
                          <a:latin typeface="Times New Roman"/>
                          <a:cs typeface="Times New Roman"/>
                        </a:rPr>
                        <a:t>o  </a:t>
                      </a:r>
                      <a:r>
                        <a:rPr sz="1000" i="1" spc="-10" dirty="0">
                          <a:latin typeface="Times New Roman"/>
                          <a:cs typeface="Times New Roman"/>
                        </a:rPr>
                        <a:t> </a:t>
                      </a:r>
                      <a:r>
                        <a:rPr sz="1000" i="1" spc="5" dirty="0">
                          <a:latin typeface="Times New Roman"/>
                          <a:cs typeface="Times New Roman"/>
                        </a:rPr>
                        <a:t>k</a:t>
                      </a:r>
                      <a:r>
                        <a:rPr sz="1000" i="1" dirty="0">
                          <a:latin typeface="Times New Roman"/>
                          <a:cs typeface="Times New Roman"/>
                        </a:rPr>
                        <a:t>no</a:t>
                      </a:r>
                      <a:r>
                        <a:rPr sz="1000" i="1" spc="-50" dirty="0">
                          <a:latin typeface="Times New Roman"/>
                          <a:cs typeface="Times New Roman"/>
                        </a:rPr>
                        <a:t>w</a:t>
                      </a:r>
                      <a:r>
                        <a:rPr sz="1000" dirty="0">
                          <a:latin typeface="Times New Roman"/>
                          <a:cs typeface="Times New Roman"/>
                        </a:rPr>
                        <a:t>.  </a:t>
                      </a:r>
                      <a:r>
                        <a:rPr sz="1000" spc="30" dirty="0">
                          <a:latin typeface="Times New Roman"/>
                          <a:cs typeface="Times New Roman"/>
                        </a:rPr>
                        <a:t> </a:t>
                      </a:r>
                      <a:r>
                        <a:rPr sz="1000" dirty="0">
                          <a:latin typeface="Times New Roman"/>
                          <a:cs typeface="Times New Roman"/>
                        </a:rPr>
                        <a:t>Cu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all</a:t>
                      </a:r>
                      <a:r>
                        <a:rPr sz="1000" dirty="0">
                          <a:latin typeface="Times New Roman"/>
                          <a:cs typeface="Times New Roman"/>
                        </a:rPr>
                        <a:t>y  </a:t>
                      </a:r>
                      <a:r>
                        <a:rPr sz="1000" spc="-3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nt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s</a:t>
                      </a:r>
                      <a:r>
                        <a:rPr sz="1000" spc="50" dirty="0">
                          <a:latin typeface="Times New Roman"/>
                          <a:cs typeface="Times New Roman"/>
                        </a:rPr>
                        <a:t> </a:t>
                      </a:r>
                      <a:r>
                        <a:rPr sz="1000" spc="-10" dirty="0">
                          <a:latin typeface="Times New Roman"/>
                          <a:cs typeface="Times New Roman"/>
                        </a:rPr>
                        <a:t>s</a:t>
                      </a:r>
                      <a:r>
                        <a:rPr sz="1000" spc="-20" dirty="0">
                          <a:latin typeface="Times New Roman"/>
                          <a:cs typeface="Times New Roman"/>
                        </a:rPr>
                        <a:t>c</a:t>
                      </a:r>
                      <a:r>
                        <a:rPr sz="1000" spc="5" dirty="0">
                          <a:latin typeface="Times New Roman"/>
                          <a:cs typeface="Times New Roman"/>
                        </a:rPr>
                        <a:t>a</a:t>
                      </a:r>
                      <a:r>
                        <a:rPr sz="1000" spc="-25" dirty="0">
                          <a:latin typeface="Times New Roman"/>
                          <a:cs typeface="Times New Roman"/>
                        </a:rPr>
                        <a:t>f</a:t>
                      </a:r>
                      <a:r>
                        <a:rPr sz="1000" dirty="0">
                          <a:latin typeface="Times New Roman"/>
                          <a:cs typeface="Times New Roman"/>
                        </a:rPr>
                        <a:t>f</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d</a:t>
                      </a:r>
                      <a:r>
                        <a:rPr sz="1000" spc="8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ti</a:t>
                      </a:r>
                      <a:r>
                        <a:rPr sz="1000" spc="-50" dirty="0">
                          <a:latin typeface="Times New Roman"/>
                          <a:cs typeface="Times New Roman"/>
                        </a:rPr>
                        <a:t>o</a:t>
                      </a:r>
                      <a:r>
                        <a:rPr sz="1000" spc="20" dirty="0">
                          <a:latin typeface="Times New Roman"/>
                          <a:cs typeface="Times New Roman"/>
                        </a:rPr>
                        <a:t>n</a:t>
                      </a:r>
                      <a:r>
                        <a:rPr sz="1000" dirty="0">
                          <a:latin typeface="Times New Roman"/>
                          <a:cs typeface="Times New Roman"/>
                        </a:rPr>
                        <a:t>.</a:t>
                      </a:r>
                      <a:r>
                        <a:rPr sz="1000" spc="70" dirty="0">
                          <a:latin typeface="Times New Roman"/>
                          <a:cs typeface="Times New Roman"/>
                        </a:rPr>
                        <a:t> </a:t>
                      </a:r>
                      <a:r>
                        <a:rPr sz="1000" spc="-25" dirty="0">
                          <a:latin typeface="Times New Roman"/>
                          <a:cs typeface="Times New Roman"/>
                        </a:rPr>
                        <a:t>I</a:t>
                      </a:r>
                      <a:r>
                        <a:rPr sz="1000" dirty="0">
                          <a:latin typeface="Times New Roman"/>
                          <a:cs typeface="Times New Roman"/>
                        </a:rPr>
                        <a:t>n</a:t>
                      </a:r>
                      <a:r>
                        <a:rPr sz="1000" spc="85"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a:t>
                      </a:r>
                      <a:r>
                        <a:rPr sz="1000" spc="85" dirty="0">
                          <a:latin typeface="Times New Roman"/>
                          <a:cs typeface="Times New Roman"/>
                        </a:rPr>
                        <a:t> </a:t>
                      </a:r>
                      <a:r>
                        <a:rPr sz="1000" spc="-35" dirty="0">
                          <a:latin typeface="Times New Roman"/>
                          <a:cs typeface="Times New Roman"/>
                        </a:rPr>
                        <a:t>w</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d</a:t>
                      </a:r>
                      <a:r>
                        <a:rPr sz="1000" spc="-10" dirty="0">
                          <a:latin typeface="Times New Roman"/>
                          <a:cs typeface="Times New Roman"/>
                        </a:rPr>
                        <a:t>s</a:t>
                      </a:r>
                      <a:r>
                        <a:rPr sz="1000" dirty="0">
                          <a:latin typeface="Times New Roman"/>
                          <a:cs typeface="Times New Roman"/>
                        </a:rPr>
                        <a:t>,</a:t>
                      </a:r>
                      <a:r>
                        <a:rPr sz="1000" spc="7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e</a:t>
                      </a:r>
                      <a:r>
                        <a:rPr sz="1000" dirty="0">
                          <a:latin typeface="Times New Roman"/>
                          <a:cs typeface="Times New Roman"/>
                        </a:rPr>
                        <a:t>y </a:t>
                      </a:r>
                      <a:r>
                        <a:rPr sz="1000" spc="5" dirty="0">
                          <a:latin typeface="Times New Roman"/>
                          <a:cs typeface="Times New Roman"/>
                        </a:rPr>
                        <a:t>a</a:t>
                      </a:r>
                      <a:r>
                        <a:rPr sz="1000" dirty="0">
                          <a:latin typeface="Times New Roman"/>
                          <a:cs typeface="Times New Roman"/>
                        </a:rPr>
                        <a:t>dd</a:t>
                      </a:r>
                      <a:r>
                        <a:rPr sz="1000" spc="10"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1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10" dirty="0">
                          <a:latin typeface="Times New Roman"/>
                          <a:cs typeface="Times New Roman"/>
                        </a:rPr>
                        <a:t>s</a:t>
                      </a:r>
                      <a:r>
                        <a:rPr sz="1000" dirty="0">
                          <a:latin typeface="Times New Roman"/>
                          <a:cs typeface="Times New Roman"/>
                        </a:rPr>
                        <a:t>upp</a:t>
                      </a:r>
                      <a:r>
                        <a:rPr sz="1000" spc="-25" dirty="0">
                          <a:latin typeface="Times New Roman"/>
                          <a:cs typeface="Times New Roman"/>
                        </a:rPr>
                        <a:t>o</a:t>
                      </a:r>
                      <a:r>
                        <a:rPr sz="1000" dirty="0">
                          <a:latin typeface="Times New Roman"/>
                          <a:cs typeface="Times New Roman"/>
                        </a:rPr>
                        <a:t>rt</a:t>
                      </a:r>
                      <a:r>
                        <a:rPr sz="1000" spc="4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a:t>
                      </a:r>
                      <a:r>
                        <a:rPr sz="1000" spc="30"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a:t>
                      </a:r>
                      <a:r>
                        <a:rPr sz="1000" spc="-20" dirty="0">
                          <a:latin typeface="Times New Roman"/>
                          <a:cs typeface="Times New Roman"/>
                        </a:rPr>
                        <a:t>ce</a:t>
                      </a:r>
                      <a:r>
                        <a:rPr sz="1000" spc="15" dirty="0">
                          <a:latin typeface="Times New Roman"/>
                          <a:cs typeface="Times New Roman"/>
                        </a:rPr>
                        <a:t>s</a:t>
                      </a:r>
                      <a:r>
                        <a:rPr sz="1000" dirty="0">
                          <a:latin typeface="Times New Roman"/>
                          <a:cs typeface="Times New Roman"/>
                        </a:rPr>
                        <a:t>s by </a:t>
                      </a:r>
                      <a:r>
                        <a:rPr sz="1000" spc="-120" dirty="0">
                          <a:latin typeface="Times New Roman"/>
                          <a:cs typeface="Times New Roman"/>
                        </a:rPr>
                        <a:t> </a:t>
                      </a:r>
                      <a:r>
                        <a:rPr sz="1000" spc="-25" dirty="0">
                          <a:latin typeface="Times New Roman"/>
                          <a:cs typeface="Times New Roman"/>
                        </a:rPr>
                        <a:t>b</a:t>
                      </a:r>
                      <a:r>
                        <a:rPr sz="1000" dirty="0">
                          <a:latin typeface="Times New Roman"/>
                          <a:cs typeface="Times New Roman"/>
                        </a:rPr>
                        <a:t>u</a:t>
                      </a:r>
                      <a:r>
                        <a:rPr sz="1000" spc="5" dirty="0">
                          <a:latin typeface="Times New Roman"/>
                          <a:cs typeface="Times New Roman"/>
                        </a:rPr>
                        <a:t>il</a:t>
                      </a:r>
                      <a:r>
                        <a:rPr sz="1000" dirty="0">
                          <a:latin typeface="Times New Roman"/>
                          <a:cs typeface="Times New Roman"/>
                        </a:rPr>
                        <a:t>d</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120"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9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120" dirty="0">
                          <a:latin typeface="Times New Roman"/>
                          <a:cs typeface="Times New Roman"/>
                        </a:rPr>
                        <a:t> </a:t>
                      </a:r>
                      <a:r>
                        <a:rPr sz="1000" spc="-25" dirty="0">
                          <a:latin typeface="Times New Roman"/>
                          <a:cs typeface="Times New Roman"/>
                        </a:rPr>
                        <a:t>p</a:t>
                      </a:r>
                      <a:r>
                        <a:rPr sz="1000" dirty="0">
                          <a:latin typeface="Times New Roman"/>
                          <a:cs typeface="Times New Roman"/>
                        </a:rPr>
                        <a:t>r</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r </a:t>
                      </a:r>
                      <a:r>
                        <a:rPr sz="1000" spc="-9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a:t>
                      </a:r>
                      <a:r>
                        <a:rPr sz="1000" spc="-20" dirty="0">
                          <a:latin typeface="Times New Roman"/>
                          <a:cs typeface="Times New Roman"/>
                        </a:rPr>
                        <a:t>e</a:t>
                      </a:r>
                      <a:r>
                        <a:rPr sz="1000" dirty="0">
                          <a:latin typeface="Times New Roman"/>
                          <a:cs typeface="Times New Roman"/>
                        </a:rPr>
                        <a:t>, </a:t>
                      </a:r>
                      <a:r>
                        <a:rPr sz="1000" spc="-8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12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 pr</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r </a:t>
                      </a:r>
                      <a:r>
                        <a:rPr sz="1000" spc="2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 </a:t>
                      </a:r>
                      <a:r>
                        <a:rPr sz="1000" spc="10" dirty="0">
                          <a:latin typeface="Times New Roman"/>
                          <a:cs typeface="Times New Roman"/>
                        </a:rPr>
                        <a:t> </a:t>
                      </a:r>
                      <a:r>
                        <a:rPr sz="1000" spc="5" dirty="0">
                          <a:latin typeface="Times New Roman"/>
                          <a:cs typeface="Times New Roman"/>
                        </a:rPr>
                        <a:t>i</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cl</a:t>
                      </a:r>
                      <a:r>
                        <a:rPr sz="1000" dirty="0">
                          <a:latin typeface="Times New Roman"/>
                          <a:cs typeface="Times New Roman"/>
                        </a:rPr>
                        <a:t>u</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 </a:t>
                      </a:r>
                      <a:r>
                        <a:rPr sz="1000" spc="1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dirty="0">
                          <a:latin typeface="Times New Roman"/>
                          <a:cs typeface="Times New Roman"/>
                        </a:rPr>
                        <a:t>l 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a:t>
                      </a:r>
                      <a:r>
                        <a:rPr sz="1000" spc="-5" dirty="0">
                          <a:latin typeface="Times New Roman"/>
                          <a:cs typeface="Times New Roman"/>
                        </a:rPr>
                        <a:t> </a:t>
                      </a:r>
                      <a:r>
                        <a:rPr sz="1000" spc="15" dirty="0">
                          <a:latin typeface="Times New Roman"/>
                          <a:cs typeface="Times New Roman"/>
                        </a:rPr>
                        <a:t>s</a:t>
                      </a:r>
                      <a:r>
                        <a:rPr sz="1000" spc="-50" dirty="0">
                          <a:latin typeface="Times New Roman"/>
                          <a:cs typeface="Times New Roman"/>
                        </a:rPr>
                        <a:t>y</a:t>
                      </a:r>
                      <a:r>
                        <a:rPr sz="1000" spc="-10" dirty="0">
                          <a:latin typeface="Times New Roman"/>
                          <a:cs typeface="Times New Roman"/>
                        </a:rPr>
                        <a:t>s</a:t>
                      </a:r>
                      <a:r>
                        <a:rPr sz="1000" spc="30" dirty="0">
                          <a:latin typeface="Times New Roman"/>
                          <a:cs typeface="Times New Roman"/>
                        </a:rPr>
                        <a:t>t</a:t>
                      </a:r>
                      <a:r>
                        <a:rPr sz="1000" spc="-20" dirty="0">
                          <a:latin typeface="Times New Roman"/>
                          <a:cs typeface="Times New Roman"/>
                        </a:rPr>
                        <a:t>e</a:t>
                      </a:r>
                      <a:r>
                        <a:rPr sz="1000" spc="5" dirty="0">
                          <a:latin typeface="Times New Roman"/>
                          <a:cs typeface="Times New Roman"/>
                        </a:rPr>
                        <a:t>m</a:t>
                      </a:r>
                      <a:r>
                        <a:rPr sz="1000" spc="-10" dirty="0">
                          <a:latin typeface="Times New Roman"/>
                          <a:cs typeface="Times New Roman"/>
                        </a:rPr>
                        <a:t>s</a:t>
                      </a:r>
                      <a:r>
                        <a:rPr sz="1000" dirty="0">
                          <a:latin typeface="Times New Roman"/>
                          <a:cs typeface="Times New Roman"/>
                        </a:rPr>
                        <a:t>,</a:t>
                      </a:r>
                      <a:r>
                        <a:rPr sz="1000" spc="25" dirty="0">
                          <a:latin typeface="Times New Roman"/>
                          <a:cs typeface="Times New Roman"/>
                        </a:rPr>
                        <a:t> </a:t>
                      </a:r>
                      <a:r>
                        <a:rPr sz="1000" spc="-10" dirty="0">
                          <a:latin typeface="Times New Roman"/>
                          <a:cs typeface="Times New Roman"/>
                        </a:rPr>
                        <a:t>s</a:t>
                      </a:r>
                      <a:r>
                        <a:rPr sz="1000" dirty="0">
                          <a:latin typeface="Times New Roman"/>
                          <a:cs typeface="Times New Roman"/>
                        </a:rPr>
                        <a:t>k</a:t>
                      </a:r>
                      <a:r>
                        <a:rPr sz="1000" spc="-20" dirty="0">
                          <a:latin typeface="Times New Roman"/>
                          <a:cs typeface="Times New Roman"/>
                        </a:rPr>
                        <a:t>i</a:t>
                      </a:r>
                      <a:r>
                        <a:rPr sz="1000" spc="5" dirty="0">
                          <a:latin typeface="Times New Roman"/>
                          <a:cs typeface="Times New Roman"/>
                        </a:rPr>
                        <a:t>ll</a:t>
                      </a:r>
                      <a:r>
                        <a:rPr sz="1000" spc="-35" dirty="0">
                          <a:latin typeface="Times New Roman"/>
                          <a:cs typeface="Times New Roman"/>
                        </a:rPr>
                        <a:t>s</a:t>
                      </a:r>
                      <a:r>
                        <a:rPr sz="100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spc="-10" dirty="0">
                          <a:latin typeface="Times New Roman"/>
                          <a:cs typeface="Times New Roman"/>
                        </a:rPr>
                        <a:t>s</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5">
                      <a:solidFill>
                        <a:srgbClr val="000000"/>
                      </a:solidFill>
                      <a:prstDash val="solid"/>
                    </a:lnB>
                  </a:tcPr>
                </a:tc>
                <a:tc>
                  <a:txBody>
                    <a:bodyPr/>
                    <a:lstStyle/>
                    <a:p>
                      <a:pPr marL="66040" marR="52705" algn="just">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4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3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4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ati</a:t>
                      </a:r>
                      <a:r>
                        <a:rPr sz="1000" spc="-20" dirty="0">
                          <a:latin typeface="Times New Roman"/>
                          <a:cs typeface="Times New Roman"/>
                        </a:rPr>
                        <a:t>c</a:t>
                      </a:r>
                      <a:r>
                        <a:rPr sz="1000" dirty="0">
                          <a:latin typeface="Times New Roman"/>
                          <a:cs typeface="Times New Roman"/>
                        </a:rPr>
                        <a:t>s </a:t>
                      </a:r>
                      <a:r>
                        <a:rPr sz="1000" spc="-3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dirty="0">
                          <a:latin typeface="Times New Roman"/>
                          <a:cs typeface="Times New Roman"/>
                        </a:rPr>
                        <a:t>n</a:t>
                      </a:r>
                      <a:r>
                        <a:rPr sz="1000" spc="20" dirty="0">
                          <a:latin typeface="Times New Roman"/>
                          <a:cs typeface="Times New Roman"/>
                        </a:rPr>
                        <a:t>n</a:t>
                      </a:r>
                      <a:r>
                        <a:rPr sz="1000" spc="-20" dirty="0">
                          <a:latin typeface="Times New Roman"/>
                          <a:cs typeface="Times New Roman"/>
                        </a:rPr>
                        <a:t>ec</a:t>
                      </a:r>
                      <a:r>
                        <a:rPr sz="1000" dirty="0">
                          <a:latin typeface="Times New Roman"/>
                          <a:cs typeface="Times New Roman"/>
                        </a:rPr>
                        <a:t>t </a:t>
                      </a:r>
                      <a:r>
                        <a:rPr sz="1000" spc="-4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   </a:t>
                      </a:r>
                      <a:r>
                        <a:rPr sz="1000" spc="-4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6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a:t>
                      </a:r>
                      <a:r>
                        <a:rPr sz="1000" spc="-20"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   </a:t>
                      </a:r>
                      <a:r>
                        <a:rPr sz="1000" spc="-60" dirty="0">
                          <a:latin typeface="Times New Roman"/>
                          <a:cs typeface="Times New Roman"/>
                        </a:rPr>
                        <a:t> </a:t>
                      </a:r>
                      <a:r>
                        <a:rPr sz="1000" spc="-25" dirty="0">
                          <a:latin typeface="Times New Roman"/>
                          <a:cs typeface="Times New Roman"/>
                        </a:rPr>
                        <a:t>f</a:t>
                      </a:r>
                      <a:r>
                        <a:rPr sz="1000" dirty="0">
                          <a:latin typeface="Times New Roman"/>
                          <a:cs typeface="Times New Roman"/>
                        </a:rPr>
                        <a:t>unds   </a:t>
                      </a:r>
                      <a:r>
                        <a:rPr sz="1000" spc="-75"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9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20" dirty="0">
                          <a:latin typeface="Times New Roman"/>
                          <a:cs typeface="Times New Roman"/>
                        </a:rPr>
                        <a:t>rr</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00"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 </a:t>
                      </a:r>
                      <a:r>
                        <a:rPr sz="1000" spc="-110" dirty="0">
                          <a:latin typeface="Times New Roman"/>
                          <a:cs typeface="Times New Roman"/>
                        </a:rPr>
                        <a:t> </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 </a:t>
                      </a:r>
                      <a:r>
                        <a:rPr sz="1000" spc="-85" dirty="0">
                          <a:latin typeface="Times New Roman"/>
                          <a:cs typeface="Times New Roman"/>
                        </a:rPr>
                        <a:t> </a:t>
                      </a:r>
                      <a:r>
                        <a:rPr sz="1000" spc="-25" dirty="0">
                          <a:latin typeface="Times New Roman"/>
                          <a:cs typeface="Times New Roman"/>
                        </a:rPr>
                        <a:t>f</a:t>
                      </a:r>
                      <a:r>
                        <a:rPr sz="1000" dirty="0">
                          <a:latin typeface="Times New Roman"/>
                          <a:cs typeface="Times New Roman"/>
                        </a:rPr>
                        <a:t>u</a:t>
                      </a:r>
                      <a:r>
                        <a:rPr sz="1000" spc="20" dirty="0">
                          <a:latin typeface="Times New Roman"/>
                          <a:cs typeface="Times New Roman"/>
                        </a:rPr>
                        <a:t>n</a:t>
                      </a:r>
                      <a:r>
                        <a:rPr sz="1000" dirty="0">
                          <a:latin typeface="Times New Roman"/>
                          <a:cs typeface="Times New Roman"/>
                        </a:rPr>
                        <a:t>ds </a:t>
                      </a:r>
                      <a:r>
                        <a:rPr sz="1000" spc="-10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120" dirty="0">
                          <a:latin typeface="Times New Roman"/>
                          <a:cs typeface="Times New Roman"/>
                        </a:rPr>
                        <a:t> </a:t>
                      </a:r>
                      <a:r>
                        <a:rPr sz="1000" spc="-25" dirty="0">
                          <a:latin typeface="Times New Roman"/>
                          <a:cs typeface="Times New Roman"/>
                        </a:rPr>
                        <a:t>f</a:t>
                      </a:r>
                      <a:r>
                        <a:rPr sz="1000" dirty="0">
                          <a:latin typeface="Times New Roman"/>
                          <a:cs typeface="Times New Roman"/>
                        </a:rPr>
                        <a:t>u</a:t>
                      </a:r>
                      <a:r>
                        <a:rPr sz="1000" spc="5" dirty="0">
                          <a:latin typeface="Times New Roman"/>
                          <a:cs typeface="Times New Roman"/>
                        </a:rPr>
                        <a:t>t</a:t>
                      </a:r>
                      <a:r>
                        <a:rPr sz="1000" dirty="0">
                          <a:latin typeface="Times New Roman"/>
                          <a:cs typeface="Times New Roman"/>
                        </a:rPr>
                        <a:t>u</a:t>
                      </a:r>
                      <a:r>
                        <a:rPr sz="1000" spc="20" dirty="0">
                          <a:latin typeface="Times New Roman"/>
                          <a:cs typeface="Times New Roman"/>
                        </a:rPr>
                        <a:t>r</a:t>
                      </a:r>
                      <a:r>
                        <a:rPr sz="1000" dirty="0">
                          <a:latin typeface="Times New Roman"/>
                          <a:cs typeface="Times New Roman"/>
                        </a:rPr>
                        <a:t>e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a:t>
                      </a:r>
                      <a:r>
                        <a:rPr sz="1000" spc="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a:t>
                      </a:r>
                      <a:r>
                        <a:rPr sz="1000" spc="-20" dirty="0">
                          <a:latin typeface="Times New Roman"/>
                          <a:cs typeface="Times New Roman"/>
                        </a:rPr>
                        <a:t>e</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5">
                      <a:solidFill>
                        <a:srgbClr val="000000"/>
                      </a:solidFill>
                      <a:prstDash val="solid"/>
                    </a:lnB>
                  </a:tcPr>
                </a:tc>
              </a:tr>
              <a:tr h="1712976">
                <a:tc>
                  <a:txBody>
                    <a:bodyPr/>
                    <a:lstStyle/>
                    <a:p>
                      <a:pPr marL="294640" marR="53340" indent="-228600" algn="just">
                        <a:lnSpc>
                          <a:spcPts val="1100"/>
                        </a:lnSpc>
                      </a:pPr>
                      <a:r>
                        <a:rPr sz="1000" dirty="0">
                          <a:latin typeface="Times New Roman"/>
                          <a:cs typeface="Times New Roman"/>
                        </a:rPr>
                        <a:t>3.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2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nt </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5" dirty="0">
                          <a:latin typeface="Times New Roman"/>
                          <a:cs typeface="Times New Roman"/>
                        </a:rPr>
                        <a:t> </a:t>
                      </a:r>
                      <a:r>
                        <a:rPr sz="1000" dirty="0">
                          <a:latin typeface="Times New Roman"/>
                          <a:cs typeface="Times New Roman"/>
                        </a:rPr>
                        <a:t>k</a:t>
                      </a:r>
                      <a:r>
                        <a:rPr sz="1000" spc="-20" dirty="0">
                          <a:latin typeface="Times New Roman"/>
                          <a:cs typeface="Times New Roman"/>
                        </a:rPr>
                        <a:t>ee</a:t>
                      </a:r>
                      <a:r>
                        <a:rPr sz="1000" dirty="0">
                          <a:latin typeface="Times New Roman"/>
                          <a:cs typeface="Times New Roman"/>
                        </a:rPr>
                        <a:t>p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a:t>
                      </a:r>
                      <a:r>
                        <a:rPr sz="1000" spc="35"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20" dirty="0">
                          <a:latin typeface="Times New Roman"/>
                          <a:cs typeface="Times New Roman"/>
                        </a:rPr>
                        <a:t> </a:t>
                      </a:r>
                      <a:r>
                        <a:rPr sz="1000" spc="-20" dirty="0">
                          <a:latin typeface="Times New Roman"/>
                          <a:cs typeface="Times New Roman"/>
                        </a:rPr>
                        <a:t>ce</a:t>
                      </a:r>
                      <a:r>
                        <a:rPr sz="1000" dirty="0">
                          <a:latin typeface="Times New Roman"/>
                          <a:cs typeface="Times New Roman"/>
                        </a:rPr>
                        <a:t>n</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dirty="0">
                          <a:latin typeface="Times New Roman"/>
                          <a:cs typeface="Times New Roman"/>
                        </a:rPr>
                        <a:t>l</a:t>
                      </a:r>
                      <a:r>
                        <a:rPr sz="1000" spc="45" dirty="0">
                          <a:latin typeface="Times New Roman"/>
                          <a:cs typeface="Times New Roman"/>
                        </a:rPr>
                        <a:t> </a:t>
                      </a:r>
                      <a:r>
                        <a:rPr sz="1000" spc="-25" dirty="0">
                          <a:latin typeface="Times New Roman"/>
                          <a:cs typeface="Times New Roman"/>
                        </a:rPr>
                        <a:t>fo</a:t>
                      </a:r>
                      <a:r>
                        <a:rPr sz="1000" spc="-20" dirty="0">
                          <a:latin typeface="Times New Roman"/>
                          <a:cs typeface="Times New Roman"/>
                        </a:rPr>
                        <a:t>c</a:t>
                      </a:r>
                      <a:r>
                        <a:rPr sz="1000" dirty="0">
                          <a:latin typeface="Times New Roman"/>
                          <a:cs typeface="Times New Roman"/>
                        </a:rPr>
                        <a:t>us</a:t>
                      </a:r>
                      <a:r>
                        <a:rPr sz="1000" spc="50"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20" dirty="0">
                          <a:latin typeface="Times New Roman"/>
                          <a:cs typeface="Times New Roman"/>
                        </a:rPr>
                        <a:t>c</a:t>
                      </a:r>
                      <a:r>
                        <a:rPr sz="1000" spc="5" dirty="0">
                          <a:latin typeface="Times New Roman"/>
                          <a:cs typeface="Times New Roman"/>
                        </a:rPr>
                        <a:t>la</a:t>
                      </a:r>
                      <a:r>
                        <a:rPr sz="1000" spc="-10" dirty="0">
                          <a:latin typeface="Times New Roman"/>
                          <a:cs typeface="Times New Roman"/>
                        </a:rPr>
                        <a:t>ss</a:t>
                      </a:r>
                      <a:r>
                        <a:rPr sz="1000" spc="20" dirty="0">
                          <a:latin typeface="Times New Roman"/>
                          <a:cs typeface="Times New Roman"/>
                        </a:rPr>
                        <a:t>r</a:t>
                      </a:r>
                      <a:r>
                        <a:rPr sz="1000" spc="-25" dirty="0">
                          <a:latin typeface="Times New Roman"/>
                          <a:cs typeface="Times New Roman"/>
                        </a:rPr>
                        <a:t>oo</a:t>
                      </a:r>
                      <a:r>
                        <a:rPr sz="1000" spc="5" dirty="0">
                          <a:latin typeface="Times New Roman"/>
                          <a:cs typeface="Times New Roman"/>
                        </a:rPr>
                        <a:t>m</a:t>
                      </a:r>
                      <a:r>
                        <a:rPr sz="1000" dirty="0">
                          <a:latin typeface="Times New Roman"/>
                          <a:cs typeface="Times New Roman"/>
                        </a:rPr>
                        <a:t>.     </a:t>
                      </a:r>
                      <a:r>
                        <a:rPr sz="1000" spc="-120" dirty="0">
                          <a:latin typeface="Times New Roman"/>
                          <a:cs typeface="Times New Roman"/>
                        </a:rPr>
                        <a:t> </a:t>
                      </a:r>
                      <a:r>
                        <a:rPr sz="1000" spc="-25" dirty="0">
                          <a:latin typeface="Times New Roman"/>
                          <a:cs typeface="Times New Roman"/>
                        </a:rPr>
                        <a:t>I</a:t>
                      </a:r>
                      <a:r>
                        <a:rPr sz="1000" dirty="0">
                          <a:latin typeface="Times New Roman"/>
                          <a:cs typeface="Times New Roman"/>
                        </a:rPr>
                        <a:t>n    </a:t>
                      </a:r>
                      <a:r>
                        <a:rPr sz="1000" spc="114" dirty="0">
                          <a:latin typeface="Times New Roman"/>
                          <a:cs typeface="Times New Roman"/>
                        </a:rPr>
                        <a:t> </a:t>
                      </a:r>
                      <a:r>
                        <a:rPr sz="1000" spc="-25" dirty="0">
                          <a:latin typeface="Times New Roman"/>
                          <a:cs typeface="Times New Roman"/>
                        </a:rPr>
                        <a:t>o</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dirty="0">
                          <a:latin typeface="Times New Roman"/>
                          <a:cs typeface="Times New Roman"/>
                        </a:rPr>
                        <a:t>r     </a:t>
                      </a:r>
                      <a:r>
                        <a:rPr sz="1000" spc="-110" dirty="0">
                          <a:latin typeface="Times New Roman"/>
                          <a:cs typeface="Times New Roman"/>
                        </a:rPr>
                        <a:t> </a:t>
                      </a:r>
                      <a:r>
                        <a:rPr sz="1000" spc="-35" dirty="0">
                          <a:latin typeface="Times New Roman"/>
                          <a:cs typeface="Times New Roman"/>
                        </a:rPr>
                        <a:t>w</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d</a:t>
                      </a:r>
                      <a:r>
                        <a:rPr sz="1000" spc="-10" dirty="0">
                          <a:latin typeface="Times New Roman"/>
                          <a:cs typeface="Times New Roman"/>
                        </a:rPr>
                        <a:t>s</a:t>
                      </a:r>
                      <a:r>
                        <a:rPr sz="100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ti</a:t>
                      </a:r>
                      <a:r>
                        <a:rPr sz="1000" spc="-50" dirty="0">
                          <a:latin typeface="Times New Roman"/>
                          <a:cs typeface="Times New Roman"/>
                        </a:rPr>
                        <a:t>o</a:t>
                      </a:r>
                      <a:r>
                        <a:rPr sz="1000" dirty="0">
                          <a:latin typeface="Times New Roman"/>
                          <a:cs typeface="Times New Roman"/>
                        </a:rPr>
                        <a:t>n</a:t>
                      </a:r>
                      <a:r>
                        <a:rPr sz="1000" spc="10" dirty="0">
                          <a:latin typeface="Times New Roman"/>
                          <a:cs typeface="Times New Roman"/>
                        </a:rPr>
                        <a:t> </a:t>
                      </a:r>
                      <a:r>
                        <a:rPr sz="1000" spc="5" dirty="0">
                          <a:latin typeface="Times New Roman"/>
                          <a:cs typeface="Times New Roman"/>
                        </a:rPr>
                        <a:t>i</a:t>
                      </a:r>
                      <a:r>
                        <a:rPr sz="1000" dirty="0">
                          <a:latin typeface="Times New Roman"/>
                          <a:cs typeface="Times New Roman"/>
                        </a:rPr>
                        <a:t>s</a:t>
                      </a:r>
                      <a:r>
                        <a:rPr sz="1000" spc="5" dirty="0">
                          <a:latin typeface="Times New Roman"/>
                          <a:cs typeface="Times New Roman"/>
                        </a:rPr>
                        <a:t> </a:t>
                      </a:r>
                      <a:r>
                        <a:rPr sz="1000" spc="-25" dirty="0">
                          <a:latin typeface="Times New Roman"/>
                          <a:cs typeface="Times New Roman"/>
                        </a:rPr>
                        <a:t>fo</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o</a:t>
                      </a:r>
                      <a:r>
                        <a:rPr sz="1000" spc="-10" dirty="0">
                          <a:latin typeface="Times New Roman"/>
                          <a:cs typeface="Times New Roman"/>
                        </a:rPr>
                        <a:t>s</a:t>
                      </a:r>
                      <a:r>
                        <a:rPr sz="1000" spc="5" dirty="0">
                          <a:latin typeface="Times New Roman"/>
                          <a:cs typeface="Times New Roman"/>
                        </a:rPr>
                        <a:t>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6040" marR="50165" algn="just">
                        <a:lnSpc>
                          <a:spcPct val="91800"/>
                        </a:lnSpc>
                      </a:pPr>
                      <a:r>
                        <a:rPr sz="1000" i="1" spc="-10" dirty="0">
                          <a:latin typeface="Times New Roman"/>
                          <a:cs typeface="Times New Roman"/>
                        </a:rPr>
                        <a:t>T</a:t>
                      </a:r>
                      <a:r>
                        <a:rPr sz="1000" i="1" dirty="0">
                          <a:latin typeface="Times New Roman"/>
                          <a:cs typeface="Times New Roman"/>
                        </a:rPr>
                        <a:t>he </a:t>
                      </a:r>
                      <a:r>
                        <a:rPr sz="1000" i="1" spc="-40" dirty="0">
                          <a:latin typeface="Times New Roman"/>
                          <a:cs typeface="Times New Roman"/>
                        </a:rPr>
                        <a:t> </a:t>
                      </a:r>
                      <a:r>
                        <a:rPr sz="1000" i="1" spc="5" dirty="0">
                          <a:latin typeface="Times New Roman"/>
                          <a:cs typeface="Times New Roman"/>
                        </a:rPr>
                        <a:t>f</a:t>
                      </a:r>
                      <a:r>
                        <a:rPr sz="1000" i="1" dirty="0">
                          <a:latin typeface="Times New Roman"/>
                          <a:cs typeface="Times New Roman"/>
                        </a:rPr>
                        <a:t>o</a:t>
                      </a:r>
                      <a:r>
                        <a:rPr sz="1000" i="1" spc="5" dirty="0">
                          <a:latin typeface="Times New Roman"/>
                          <a:cs typeface="Times New Roman"/>
                        </a:rPr>
                        <a:t>c</a:t>
                      </a:r>
                      <a:r>
                        <a:rPr sz="1000" i="1" dirty="0">
                          <a:latin typeface="Times New Roman"/>
                          <a:cs typeface="Times New Roman"/>
                        </a:rPr>
                        <a:t>us </a:t>
                      </a:r>
                      <a:r>
                        <a:rPr sz="1000" i="1" spc="-55" dirty="0">
                          <a:latin typeface="Times New Roman"/>
                          <a:cs typeface="Times New Roman"/>
                        </a:rPr>
                        <a:t> </a:t>
                      </a:r>
                      <a:r>
                        <a:rPr sz="1000" i="1" spc="-25" dirty="0">
                          <a:latin typeface="Times New Roman"/>
                          <a:cs typeface="Times New Roman"/>
                        </a:rPr>
                        <a:t>o</a:t>
                      </a:r>
                      <a:r>
                        <a:rPr sz="1000" i="1" dirty="0">
                          <a:latin typeface="Times New Roman"/>
                          <a:cs typeface="Times New Roman"/>
                        </a:rPr>
                        <a:t>f </a:t>
                      </a:r>
                      <a:r>
                        <a:rPr sz="1000" i="1" spc="-40" dirty="0">
                          <a:latin typeface="Times New Roman"/>
                          <a:cs typeface="Times New Roman"/>
                        </a:rPr>
                        <a:t> </a:t>
                      </a:r>
                      <a:r>
                        <a:rPr sz="1000" i="1" spc="5" dirty="0">
                          <a:latin typeface="Times New Roman"/>
                          <a:cs typeface="Times New Roman"/>
                        </a:rPr>
                        <a:t>t</a:t>
                      </a:r>
                      <a:r>
                        <a:rPr sz="1000" i="1" dirty="0">
                          <a:latin typeface="Times New Roman"/>
                          <a:cs typeface="Times New Roman"/>
                        </a:rPr>
                        <a:t>he </a:t>
                      </a:r>
                      <a:r>
                        <a:rPr sz="1000" i="1" spc="-60" dirty="0">
                          <a:latin typeface="Times New Roman"/>
                          <a:cs typeface="Times New Roman"/>
                        </a:rPr>
                        <a:t> </a:t>
                      </a:r>
                      <a:r>
                        <a:rPr sz="1000" i="1" spc="5" dirty="0">
                          <a:latin typeface="Times New Roman"/>
                          <a:cs typeface="Times New Roman"/>
                        </a:rPr>
                        <a:t>cl</a:t>
                      </a:r>
                      <a:r>
                        <a:rPr sz="1000" i="1" dirty="0">
                          <a:latin typeface="Times New Roman"/>
                          <a:cs typeface="Times New Roman"/>
                        </a:rPr>
                        <a:t>a</a:t>
                      </a:r>
                      <a:r>
                        <a:rPr sz="1000" i="1" spc="-10" dirty="0">
                          <a:latin typeface="Times New Roman"/>
                          <a:cs typeface="Times New Roman"/>
                        </a:rPr>
                        <a:t>ssr</a:t>
                      </a:r>
                      <a:r>
                        <a:rPr sz="1000" i="1" dirty="0">
                          <a:latin typeface="Times New Roman"/>
                          <a:cs typeface="Times New Roman"/>
                        </a:rPr>
                        <a:t>oom </a:t>
                      </a:r>
                      <a:r>
                        <a:rPr sz="1000" i="1" spc="-30" dirty="0">
                          <a:latin typeface="Times New Roman"/>
                          <a:cs typeface="Times New Roman"/>
                        </a:rPr>
                        <a:t> </a:t>
                      </a:r>
                      <a:r>
                        <a:rPr sz="1000" i="1" spc="-35" dirty="0">
                          <a:latin typeface="Times New Roman"/>
                          <a:cs typeface="Times New Roman"/>
                        </a:rPr>
                        <a:t>m</a:t>
                      </a:r>
                      <a:r>
                        <a:rPr sz="1000" i="1" dirty="0">
                          <a:latin typeface="Times New Roman"/>
                          <a:cs typeface="Times New Roman"/>
                        </a:rPr>
                        <a:t>u</a:t>
                      </a:r>
                      <a:r>
                        <a:rPr sz="1000" i="1" spc="-10" dirty="0">
                          <a:latin typeface="Times New Roman"/>
                          <a:cs typeface="Times New Roman"/>
                        </a:rPr>
                        <a:t>s</a:t>
                      </a:r>
                      <a:r>
                        <a:rPr sz="1000" i="1" dirty="0">
                          <a:latin typeface="Times New Roman"/>
                          <a:cs typeface="Times New Roman"/>
                        </a:rPr>
                        <a:t>t </a:t>
                      </a:r>
                      <a:r>
                        <a:rPr sz="1000" i="1" spc="-40" dirty="0">
                          <a:latin typeface="Times New Roman"/>
                          <a:cs typeface="Times New Roman"/>
                        </a:rPr>
                        <a:t> </a:t>
                      </a:r>
                      <a:r>
                        <a:rPr sz="1000" i="1" dirty="0">
                          <a:latin typeface="Times New Roman"/>
                          <a:cs typeface="Times New Roman"/>
                        </a:rPr>
                        <a:t>be </a:t>
                      </a:r>
                      <a:r>
                        <a:rPr sz="1000" i="1" spc="-40" dirty="0">
                          <a:latin typeface="Times New Roman"/>
                          <a:cs typeface="Times New Roman"/>
                        </a:rPr>
                        <a:t> </a:t>
                      </a:r>
                      <a:r>
                        <a:rPr sz="1000" i="1" spc="5" dirty="0">
                          <a:latin typeface="Times New Roman"/>
                          <a:cs typeface="Times New Roman"/>
                        </a:rPr>
                        <a:t>i</a:t>
                      </a:r>
                      <a:r>
                        <a:rPr sz="1000" i="1" dirty="0">
                          <a:latin typeface="Times New Roman"/>
                          <a:cs typeface="Times New Roman"/>
                        </a:rPr>
                        <a:t>n</a:t>
                      </a:r>
                      <a:r>
                        <a:rPr sz="1000" i="1" spc="-35" dirty="0">
                          <a:latin typeface="Times New Roman"/>
                          <a:cs typeface="Times New Roman"/>
                        </a:rPr>
                        <a:t>s</a:t>
                      </a:r>
                      <a:r>
                        <a:rPr sz="1000" i="1" spc="5" dirty="0">
                          <a:latin typeface="Times New Roman"/>
                          <a:cs typeface="Times New Roman"/>
                        </a:rPr>
                        <a:t>t</a:t>
                      </a:r>
                      <a:r>
                        <a:rPr sz="1000" i="1" spc="-10" dirty="0">
                          <a:latin typeface="Times New Roman"/>
                          <a:cs typeface="Times New Roman"/>
                        </a:rPr>
                        <a:t>r</a:t>
                      </a:r>
                      <a:r>
                        <a:rPr sz="1000" i="1" dirty="0">
                          <a:latin typeface="Times New Roman"/>
                          <a:cs typeface="Times New Roman"/>
                        </a:rPr>
                        <a:t>u</a:t>
                      </a:r>
                      <a:r>
                        <a:rPr sz="1000" i="1" spc="-20" dirty="0">
                          <a:latin typeface="Times New Roman"/>
                          <a:cs typeface="Times New Roman"/>
                        </a:rPr>
                        <a:t>c</a:t>
                      </a:r>
                      <a:r>
                        <a:rPr sz="1000" i="1" spc="5" dirty="0">
                          <a:latin typeface="Times New Roman"/>
                          <a:cs typeface="Times New Roman"/>
                        </a:rPr>
                        <a:t>ti</a:t>
                      </a:r>
                      <a:r>
                        <a:rPr sz="1000" i="1" dirty="0">
                          <a:latin typeface="Times New Roman"/>
                          <a:cs typeface="Times New Roman"/>
                        </a:rPr>
                        <a:t>on</a:t>
                      </a:r>
                      <a:r>
                        <a:rPr sz="1000" i="1" spc="-25" dirty="0">
                          <a:latin typeface="Times New Roman"/>
                          <a:cs typeface="Times New Roman"/>
                        </a:rPr>
                        <a:t>a</a:t>
                      </a:r>
                      <a:r>
                        <a:rPr sz="1000" i="1" spc="5" dirty="0">
                          <a:latin typeface="Times New Roman"/>
                          <a:cs typeface="Times New Roman"/>
                        </a:rPr>
                        <a:t>l</a:t>
                      </a:r>
                      <a:r>
                        <a:rPr sz="1000" i="1"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10"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nt</a:t>
                      </a:r>
                      <a:r>
                        <a:rPr sz="1000" spc="2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a:t>
                      </a:r>
                      <a:r>
                        <a:rPr sz="1000" spc="30" dirty="0">
                          <a:latin typeface="Times New Roman"/>
                          <a:cs typeface="Times New Roman"/>
                        </a:rPr>
                        <a:t> </a:t>
                      </a:r>
                      <a:r>
                        <a:rPr sz="1000" spc="-20" dirty="0">
                          <a:latin typeface="Times New Roman"/>
                          <a:cs typeface="Times New Roman"/>
                        </a:rPr>
                        <a:t>e</a:t>
                      </a:r>
                      <a:r>
                        <a:rPr sz="1000" dirty="0">
                          <a:latin typeface="Times New Roman"/>
                          <a:cs typeface="Times New Roman"/>
                        </a:rPr>
                        <a:t>du</a:t>
                      </a:r>
                      <a:r>
                        <a:rPr sz="1000" spc="-20" dirty="0">
                          <a:latin typeface="Times New Roman"/>
                          <a:cs typeface="Times New Roman"/>
                        </a:rPr>
                        <a:t>c</a:t>
                      </a:r>
                      <a:r>
                        <a:rPr sz="1000" spc="5" dirty="0">
                          <a:latin typeface="Times New Roman"/>
                          <a:cs typeface="Times New Roman"/>
                        </a:rPr>
                        <a:t>at</a:t>
                      </a:r>
                      <a:r>
                        <a:rPr sz="1000" spc="-50" dirty="0">
                          <a:latin typeface="Times New Roman"/>
                          <a:cs typeface="Times New Roman"/>
                        </a:rPr>
                        <a:t>o</a:t>
                      </a:r>
                      <a:r>
                        <a:rPr sz="1000" spc="20" dirty="0">
                          <a:latin typeface="Times New Roman"/>
                          <a:cs typeface="Times New Roman"/>
                        </a:rPr>
                        <a:t>r</a:t>
                      </a:r>
                      <a:r>
                        <a:rPr sz="1000" dirty="0">
                          <a:latin typeface="Times New Roman"/>
                          <a:cs typeface="Times New Roman"/>
                        </a:rPr>
                        <a:t>s</a:t>
                      </a:r>
                      <a:r>
                        <a:rPr sz="1000" spc="30" dirty="0">
                          <a:latin typeface="Times New Roman"/>
                          <a:cs typeface="Times New Roman"/>
                        </a:rPr>
                        <a:t> </a:t>
                      </a:r>
                      <a:r>
                        <a:rPr sz="1000" spc="-20" dirty="0">
                          <a:latin typeface="Times New Roman"/>
                          <a:cs typeface="Times New Roman"/>
                        </a:rPr>
                        <a:t>ce</a:t>
                      </a:r>
                      <a:r>
                        <a:rPr sz="100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f</a:t>
                      </a:r>
                      <a:r>
                        <a:rPr sz="1000" spc="-25" dirty="0">
                          <a:latin typeface="Times New Roman"/>
                          <a:cs typeface="Times New Roman"/>
                        </a:rPr>
                        <a:t>o</a:t>
                      </a:r>
                      <a:r>
                        <a:rPr sz="1000" spc="-20" dirty="0">
                          <a:latin typeface="Times New Roman"/>
                          <a:cs typeface="Times New Roman"/>
                        </a:rPr>
                        <a:t>c</a:t>
                      </a:r>
                      <a:r>
                        <a:rPr sz="1000" dirty="0">
                          <a:latin typeface="Times New Roman"/>
                          <a:cs typeface="Times New Roman"/>
                        </a:rPr>
                        <a:t>us  </a:t>
                      </a:r>
                      <a:r>
                        <a:rPr sz="1000" spc="-90" dirty="0">
                          <a:latin typeface="Times New Roman"/>
                          <a:cs typeface="Times New Roman"/>
                        </a:rPr>
                        <a:t> </a:t>
                      </a:r>
                      <a:r>
                        <a:rPr sz="1000" dirty="0">
                          <a:latin typeface="Times New Roman"/>
                          <a:cs typeface="Times New Roman"/>
                        </a:rPr>
                        <a:t>of  </a:t>
                      </a:r>
                      <a:r>
                        <a:rPr sz="1000" spc="-105"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95" dirty="0">
                          <a:latin typeface="Times New Roman"/>
                          <a:cs typeface="Times New Roman"/>
                        </a:rPr>
                        <a:t> </a:t>
                      </a:r>
                      <a:r>
                        <a:rPr sz="1000" spc="-20" dirty="0">
                          <a:latin typeface="Times New Roman"/>
                          <a:cs typeface="Times New Roman"/>
                        </a:rPr>
                        <a:t>c</a:t>
                      </a:r>
                      <a:r>
                        <a:rPr sz="1000" spc="5" dirty="0">
                          <a:latin typeface="Times New Roman"/>
                          <a:cs typeface="Times New Roman"/>
                        </a:rPr>
                        <a:t>la</a:t>
                      </a:r>
                      <a:r>
                        <a:rPr sz="1000" spc="-10" dirty="0">
                          <a:latin typeface="Times New Roman"/>
                          <a:cs typeface="Times New Roman"/>
                        </a:rPr>
                        <a:t>s</a:t>
                      </a:r>
                      <a:r>
                        <a:rPr sz="1000" spc="-35" dirty="0">
                          <a:latin typeface="Times New Roman"/>
                          <a:cs typeface="Times New Roman"/>
                        </a:rPr>
                        <a:t>s</a:t>
                      </a:r>
                      <a:r>
                        <a:rPr sz="1000" spc="20" dirty="0">
                          <a:latin typeface="Times New Roman"/>
                          <a:cs typeface="Times New Roman"/>
                        </a:rPr>
                        <a:t>r</a:t>
                      </a:r>
                      <a:r>
                        <a:rPr sz="1000" spc="-25" dirty="0">
                          <a:latin typeface="Times New Roman"/>
                          <a:cs typeface="Times New Roman"/>
                        </a:rPr>
                        <a:t>oo</a:t>
                      </a:r>
                      <a:r>
                        <a:rPr sz="1000" dirty="0">
                          <a:latin typeface="Times New Roman"/>
                          <a:cs typeface="Times New Roman"/>
                        </a:rPr>
                        <a:t>m  </a:t>
                      </a:r>
                      <a:r>
                        <a:rPr sz="1000" spc="-70" dirty="0">
                          <a:latin typeface="Times New Roman"/>
                          <a:cs typeface="Times New Roman"/>
                        </a:rPr>
                        <a:t> </a:t>
                      </a:r>
                      <a:r>
                        <a:rPr sz="1000" spc="-20" dirty="0">
                          <a:latin typeface="Times New Roman"/>
                          <a:cs typeface="Times New Roman"/>
                        </a:rPr>
                        <a:t>c</a:t>
                      </a:r>
                      <a:r>
                        <a:rPr sz="1000" spc="5" dirty="0">
                          <a:latin typeface="Times New Roman"/>
                          <a:cs typeface="Times New Roman"/>
                        </a:rPr>
                        <a:t>l</a:t>
                      </a:r>
                      <a:r>
                        <a:rPr sz="1000" spc="-20" dirty="0">
                          <a:latin typeface="Times New Roman"/>
                          <a:cs typeface="Times New Roman"/>
                        </a:rPr>
                        <a:t>i</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a:t>
                      </a:r>
                      <a:r>
                        <a:rPr sz="1000" dirty="0">
                          <a:latin typeface="Times New Roman"/>
                          <a:cs typeface="Times New Roman"/>
                        </a:rPr>
                        <a:t>e  </a:t>
                      </a:r>
                      <a:r>
                        <a:rPr sz="1000" spc="-95"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8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ti</a:t>
                      </a:r>
                      <a:r>
                        <a:rPr sz="1000" spc="-50" dirty="0">
                          <a:latin typeface="Times New Roman"/>
                          <a:cs typeface="Times New Roman"/>
                        </a:rPr>
                        <a:t>o</a:t>
                      </a:r>
                      <a:r>
                        <a:rPr sz="1000" spc="20" dirty="0">
                          <a:latin typeface="Times New Roman"/>
                          <a:cs typeface="Times New Roman"/>
                        </a:rPr>
                        <a:t>n</a:t>
                      </a:r>
                      <a:r>
                        <a:rPr sz="1000" spc="5" dirty="0">
                          <a:latin typeface="Times New Roman"/>
                          <a:cs typeface="Times New Roman"/>
                        </a:rPr>
                        <a:t>a</a:t>
                      </a:r>
                      <a:r>
                        <a:rPr sz="1000" dirty="0">
                          <a:latin typeface="Times New Roman"/>
                          <a:cs typeface="Times New Roman"/>
                        </a:rPr>
                        <a:t>l 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a:t>
                      </a:r>
                      <a:r>
                        <a:rPr sz="1000" spc="20" dirty="0">
                          <a:latin typeface="Times New Roman"/>
                          <a:cs typeface="Times New Roman"/>
                        </a:rPr>
                        <a:t> </a:t>
                      </a:r>
                      <a:r>
                        <a:rPr sz="1000" spc="5"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25" dirty="0">
                          <a:latin typeface="Times New Roman"/>
                          <a:cs typeface="Times New Roman"/>
                        </a:rPr>
                        <a:t>u</a:t>
                      </a:r>
                      <a:r>
                        <a:rPr sz="1000" spc="20" dirty="0">
                          <a:latin typeface="Times New Roman"/>
                          <a:cs typeface="Times New Roman"/>
                        </a:rPr>
                        <a:t>r</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a</a:t>
                      </a:r>
                      <a:r>
                        <a:rPr sz="1000" dirty="0">
                          <a:latin typeface="Times New Roman"/>
                          <a:cs typeface="Times New Roman"/>
                        </a:rPr>
                        <a:t>t</a:t>
                      </a:r>
                      <a:r>
                        <a:rPr sz="1000" spc="4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a</a:t>
                      </a:r>
                      <a:r>
                        <a:rPr sz="1000" dirty="0">
                          <a:latin typeface="Times New Roman"/>
                          <a:cs typeface="Times New Roman"/>
                        </a:rPr>
                        <a:t>k</a:t>
                      </a:r>
                      <a:r>
                        <a:rPr sz="1000" spc="-20" dirty="0">
                          <a:latin typeface="Times New Roman"/>
                          <a:cs typeface="Times New Roman"/>
                        </a:rPr>
                        <a:t>e</a:t>
                      </a:r>
                      <a:r>
                        <a:rPr sz="1000" dirty="0">
                          <a:latin typeface="Times New Roman"/>
                          <a:cs typeface="Times New Roman"/>
                        </a:rPr>
                        <a:t>s</a:t>
                      </a:r>
                      <a:r>
                        <a:rPr sz="1000" spc="30" dirty="0">
                          <a:latin typeface="Times New Roman"/>
                          <a:cs typeface="Times New Roman"/>
                        </a:rPr>
                        <a:t> </a:t>
                      </a:r>
                      <a:r>
                        <a:rPr sz="1000" dirty="0">
                          <a:latin typeface="Times New Roman"/>
                          <a:cs typeface="Times New Roman"/>
                        </a:rPr>
                        <a:t>p</a:t>
                      </a:r>
                      <a:r>
                        <a:rPr sz="1000" spc="5" dirty="0">
                          <a:latin typeface="Times New Roman"/>
                          <a:cs typeface="Times New Roman"/>
                        </a:rPr>
                        <a:t>la</a:t>
                      </a:r>
                      <a:r>
                        <a:rPr sz="1000" spc="-20" dirty="0">
                          <a:latin typeface="Times New Roman"/>
                          <a:cs typeface="Times New Roman"/>
                        </a:rPr>
                        <a:t>ce</a:t>
                      </a:r>
                      <a:r>
                        <a:rPr sz="1000" dirty="0">
                          <a:latin typeface="Times New Roman"/>
                          <a:cs typeface="Times New Roman"/>
                        </a:rPr>
                        <a:t>.</a:t>
                      </a:r>
                      <a:r>
                        <a:rPr sz="1000" spc="2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65" dirty="0">
                          <a:latin typeface="Times New Roman"/>
                          <a:cs typeface="Times New Roman"/>
                        </a:rPr>
                        <a:t> </a:t>
                      </a:r>
                      <a:r>
                        <a:rPr sz="1000" spc="-20" dirty="0">
                          <a:latin typeface="Times New Roman"/>
                          <a:cs typeface="Times New Roman"/>
                        </a:rPr>
                        <a:t>c</a:t>
                      </a:r>
                      <a:r>
                        <a:rPr sz="1000" spc="5" dirty="0">
                          <a:latin typeface="Times New Roman"/>
                          <a:cs typeface="Times New Roman"/>
                        </a:rPr>
                        <a:t>la</a:t>
                      </a:r>
                      <a:r>
                        <a:rPr sz="1000" spc="-10" dirty="0">
                          <a:latin typeface="Times New Roman"/>
                          <a:cs typeface="Times New Roman"/>
                        </a:rPr>
                        <a:t>s</a:t>
                      </a:r>
                      <a:r>
                        <a:rPr sz="1000" spc="-35" dirty="0">
                          <a:latin typeface="Times New Roman"/>
                          <a:cs typeface="Times New Roman"/>
                        </a:rPr>
                        <a:t>s</a:t>
                      </a:r>
                      <a:r>
                        <a:rPr sz="1000" spc="20" dirty="0">
                          <a:latin typeface="Times New Roman"/>
                          <a:cs typeface="Times New Roman"/>
                        </a:rPr>
                        <a:t>r</a:t>
                      </a:r>
                      <a:r>
                        <a:rPr sz="1000" spc="-25" dirty="0">
                          <a:latin typeface="Times New Roman"/>
                          <a:cs typeface="Times New Roman"/>
                        </a:rPr>
                        <a:t>oo</a:t>
                      </a:r>
                      <a:r>
                        <a:rPr sz="1000" dirty="0">
                          <a:latin typeface="Times New Roman"/>
                          <a:cs typeface="Times New Roman"/>
                        </a:rPr>
                        <a:t>m  </a:t>
                      </a:r>
                      <a:r>
                        <a:rPr sz="1000" spc="-50" dirty="0">
                          <a:latin typeface="Times New Roman"/>
                          <a:cs typeface="Times New Roman"/>
                        </a:rPr>
                        <a:t> </a:t>
                      </a:r>
                      <a:r>
                        <a:rPr sz="1000" spc="5" dirty="0">
                          <a:latin typeface="Times New Roman"/>
                          <a:cs typeface="Times New Roman"/>
                        </a:rPr>
                        <a:t>i</a:t>
                      </a:r>
                      <a:r>
                        <a:rPr sz="1000" dirty="0">
                          <a:latin typeface="Times New Roman"/>
                          <a:cs typeface="Times New Roman"/>
                        </a:rPr>
                        <a:t>s  </a:t>
                      </a:r>
                      <a:r>
                        <a:rPr sz="1000" spc="-65"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b</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ce</a:t>
                      </a:r>
                      <a:r>
                        <a:rPr sz="1000" dirty="0">
                          <a:latin typeface="Times New Roman"/>
                          <a:cs typeface="Times New Roman"/>
                        </a:rPr>
                        <a:t>d  </a:t>
                      </a:r>
                      <a:r>
                        <a:rPr sz="1000" spc="-55"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90" dirty="0">
                          <a:latin typeface="Times New Roman"/>
                          <a:cs typeface="Times New Roman"/>
                        </a:rPr>
                        <a:t> </a:t>
                      </a:r>
                      <a:r>
                        <a:rPr sz="1000" dirty="0">
                          <a:latin typeface="Times New Roman"/>
                          <a:cs typeface="Times New Roman"/>
                        </a:rPr>
                        <a:t>a  </a:t>
                      </a:r>
                      <a:r>
                        <a:rPr sz="1000" spc="-70" dirty="0">
                          <a:latin typeface="Times New Roman"/>
                          <a:cs typeface="Times New Roman"/>
                        </a:rPr>
                        <a:t> </a:t>
                      </a:r>
                      <a:r>
                        <a:rPr sz="1000" dirty="0">
                          <a:latin typeface="Times New Roman"/>
                          <a:cs typeface="Times New Roman"/>
                        </a:rPr>
                        <a:t>p</a:t>
                      </a:r>
                      <a:r>
                        <a:rPr sz="1000" spc="5" dirty="0">
                          <a:latin typeface="Times New Roman"/>
                          <a:cs typeface="Times New Roman"/>
                        </a:rPr>
                        <a:t>la</a:t>
                      </a:r>
                      <a:r>
                        <a:rPr sz="1000" spc="-20" dirty="0">
                          <a:latin typeface="Times New Roman"/>
                          <a:cs typeface="Times New Roman"/>
                        </a:rPr>
                        <a:t>c</a:t>
                      </a:r>
                      <a:r>
                        <a:rPr sz="1000" dirty="0">
                          <a:latin typeface="Times New Roman"/>
                          <a:cs typeface="Times New Roman"/>
                        </a:rPr>
                        <a:t>e </a:t>
                      </a:r>
                      <a:r>
                        <a:rPr sz="1000" spc="-35" dirty="0">
                          <a:latin typeface="Times New Roman"/>
                          <a:cs typeface="Times New Roman"/>
                        </a:rPr>
                        <a:t>w</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e</a:t>
                      </a:r>
                      <a:r>
                        <a:rPr sz="1000" spc="-5" dirty="0">
                          <a:latin typeface="Times New Roman"/>
                          <a:cs typeface="Times New Roman"/>
                        </a:rPr>
                        <a:t> </a:t>
                      </a:r>
                      <a:r>
                        <a:rPr sz="1000" spc="5" dirty="0">
                          <a:latin typeface="Times New Roman"/>
                          <a:cs typeface="Times New Roman"/>
                        </a:rPr>
                        <a:t>al</a:t>
                      </a:r>
                      <a:r>
                        <a:rPr sz="1000" dirty="0">
                          <a:latin typeface="Times New Roman"/>
                          <a:cs typeface="Times New Roman"/>
                        </a:rPr>
                        <a:t>l</a:t>
                      </a:r>
                      <a:r>
                        <a:rPr sz="1000" spc="-5"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vo</a:t>
                      </a:r>
                      <a:r>
                        <a:rPr sz="1000" spc="5" dirty="0">
                          <a:latin typeface="Times New Roman"/>
                          <a:cs typeface="Times New Roman"/>
                        </a:rPr>
                        <a:t>l</a:t>
                      </a:r>
                      <a:r>
                        <a:rPr sz="1000" dirty="0">
                          <a:latin typeface="Times New Roman"/>
                          <a:cs typeface="Times New Roman"/>
                        </a:rPr>
                        <a:t>v</a:t>
                      </a:r>
                      <a:r>
                        <a:rPr sz="1000" spc="-20" dirty="0">
                          <a:latin typeface="Times New Roman"/>
                          <a:cs typeface="Times New Roman"/>
                        </a:rPr>
                        <a:t>e</a:t>
                      </a:r>
                      <a:r>
                        <a:rPr sz="1000" dirty="0">
                          <a:latin typeface="Times New Roman"/>
                          <a:cs typeface="Times New Roman"/>
                        </a:rPr>
                        <a:t>d</a:t>
                      </a:r>
                      <a:r>
                        <a:rPr sz="1000" spc="3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35"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ll</a:t>
                      </a:r>
                      <a:r>
                        <a:rPr sz="1000" spc="-20" dirty="0">
                          <a:latin typeface="Times New Roman"/>
                          <a:cs typeface="Times New Roman"/>
                        </a:rPr>
                        <a:t>ec</a:t>
                      </a:r>
                      <a:r>
                        <a:rPr sz="1000" spc="5" dirty="0">
                          <a:latin typeface="Times New Roman"/>
                          <a:cs typeface="Times New Roman"/>
                        </a:rPr>
                        <a:t>t</a:t>
                      </a:r>
                      <a:r>
                        <a:rPr sz="1000" dirty="0">
                          <a:latin typeface="Times New Roman"/>
                          <a:cs typeface="Times New Roman"/>
                        </a:rPr>
                        <a:t>u</a:t>
                      </a:r>
                      <a:r>
                        <a:rPr sz="1000" spc="-20" dirty="0">
                          <a:latin typeface="Times New Roman"/>
                          <a:cs typeface="Times New Roman"/>
                        </a:rPr>
                        <a:t>a</a:t>
                      </a:r>
                      <a:r>
                        <a:rPr sz="1000" dirty="0">
                          <a:latin typeface="Times New Roman"/>
                          <a:cs typeface="Times New Roman"/>
                        </a:rPr>
                        <a:t>l</a:t>
                      </a:r>
                      <a:r>
                        <a:rPr sz="1000" spc="20" dirty="0">
                          <a:latin typeface="Times New Roman"/>
                          <a:cs typeface="Times New Roman"/>
                        </a:rPr>
                        <a:t> </a:t>
                      </a:r>
                      <a:r>
                        <a:rPr sz="1000" spc="-35" dirty="0">
                          <a:latin typeface="Times New Roman"/>
                          <a:cs typeface="Times New Roman"/>
                        </a:rPr>
                        <a:t>w</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k</a:t>
                      </a:r>
                      <a:r>
                        <a:rPr sz="1000" spc="35" dirty="0">
                          <a:latin typeface="Times New Roman"/>
                          <a:cs typeface="Times New Roman"/>
                        </a:rPr>
                        <a:t> </a:t>
                      </a:r>
                      <a:r>
                        <a:rPr sz="1000" dirty="0">
                          <a:latin typeface="Times New Roman"/>
                          <a:cs typeface="Times New Roman"/>
                        </a:rPr>
                        <a:t>(</a:t>
                      </a:r>
                      <a:r>
                        <a:rPr sz="1000" spc="-20" dirty="0">
                          <a:latin typeface="Times New Roman"/>
                          <a:cs typeface="Times New Roman"/>
                        </a:rPr>
                        <a:t>i</a:t>
                      </a:r>
                      <a:r>
                        <a:rPr sz="1000" spc="10" dirty="0">
                          <a:latin typeface="Times New Roman"/>
                          <a:cs typeface="Times New Roman"/>
                        </a:rPr>
                        <a:t>.</a:t>
                      </a:r>
                      <a:r>
                        <a:rPr sz="1000" spc="-20" dirty="0">
                          <a:latin typeface="Times New Roman"/>
                          <a:cs typeface="Times New Roman"/>
                        </a:rPr>
                        <a:t>e</a:t>
                      </a:r>
                      <a:r>
                        <a:rPr sz="1000" spc="-15" dirty="0">
                          <a:latin typeface="Times New Roman"/>
                          <a:cs typeface="Times New Roman"/>
                        </a:rPr>
                        <a:t>.</a:t>
                      </a:r>
                      <a:r>
                        <a:rPr sz="1000" dirty="0">
                          <a:latin typeface="Times New Roman"/>
                          <a:cs typeface="Times New Roman"/>
                        </a:rPr>
                        <a:t>,</a:t>
                      </a:r>
                      <a:r>
                        <a:rPr sz="1000" spc="25" dirty="0">
                          <a:latin typeface="Times New Roman"/>
                          <a:cs typeface="Times New Roman"/>
                        </a:rPr>
                        <a:t> </a:t>
                      </a:r>
                      <a:r>
                        <a:rPr sz="1000" spc="-25" dirty="0">
                          <a:latin typeface="Times New Roman"/>
                          <a:cs typeface="Times New Roman"/>
                        </a:rPr>
                        <a:t>bo</a:t>
                      </a:r>
                      <a:r>
                        <a:rPr sz="1000" spc="5" dirty="0">
                          <a:latin typeface="Times New Roman"/>
                          <a:cs typeface="Times New Roman"/>
                        </a:rPr>
                        <a:t>t</a:t>
                      </a:r>
                      <a:r>
                        <a:rPr sz="1000" dirty="0">
                          <a:latin typeface="Times New Roman"/>
                          <a:cs typeface="Times New Roman"/>
                        </a:rPr>
                        <a:t>h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a:t>
                      </a:r>
                      <a:r>
                        <a:rPr sz="1000" spc="-10" dirty="0">
                          <a:latin typeface="Times New Roman"/>
                          <a:cs typeface="Times New Roman"/>
                        </a:rPr>
                        <a:t>s</a:t>
                      </a:r>
                      <a:r>
                        <a:rPr sz="1000" dirty="0">
                          <a:latin typeface="Times New Roman"/>
                          <a:cs typeface="Times New Roman"/>
                        </a:rPr>
                        <a:t>) </a:t>
                      </a:r>
                      <a:r>
                        <a:rPr sz="1000" spc="-9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9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a:t>
                      </a:r>
                      <a:r>
                        <a:rPr sz="1000" spc="-10" dirty="0">
                          <a:latin typeface="Times New Roman"/>
                          <a:cs typeface="Times New Roman"/>
                        </a:rPr>
                        <a:t>s</a:t>
                      </a:r>
                      <a:r>
                        <a:rPr sz="1000" dirty="0">
                          <a:latin typeface="Times New Roman"/>
                          <a:cs typeface="Times New Roman"/>
                        </a:rPr>
                        <a:t>)</a:t>
                      </a:r>
                      <a:r>
                        <a:rPr sz="1000" spc="-25" dirty="0">
                          <a:latin typeface="Times New Roman"/>
                          <a:cs typeface="Times New Roman"/>
                        </a:rPr>
                        <a:t>)</a:t>
                      </a:r>
                      <a:r>
                        <a:rPr sz="1000" dirty="0">
                          <a:latin typeface="Times New Roman"/>
                          <a:cs typeface="Times New Roman"/>
                        </a:rPr>
                        <a:t>. </a:t>
                      </a:r>
                      <a:r>
                        <a:rPr sz="1000" spc="-60" dirty="0">
                          <a:latin typeface="Times New Roman"/>
                          <a:cs typeface="Times New Roman"/>
                        </a:rPr>
                        <a:t> </a:t>
                      </a:r>
                      <a:r>
                        <a:rPr sz="1000" spc="-20" dirty="0">
                          <a:latin typeface="Times New Roman"/>
                          <a:cs typeface="Times New Roman"/>
                        </a:rPr>
                        <a:t>Lea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95" dirty="0">
                          <a:latin typeface="Times New Roman"/>
                          <a:cs typeface="Times New Roman"/>
                        </a:rPr>
                        <a:t> </a:t>
                      </a:r>
                      <a:r>
                        <a:rPr sz="1000" spc="20" dirty="0">
                          <a:latin typeface="Times New Roman"/>
                          <a:cs typeface="Times New Roman"/>
                        </a:rPr>
                        <a:t>r</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ai</a:t>
                      </a:r>
                      <a:r>
                        <a:rPr sz="1000" spc="20" dirty="0">
                          <a:latin typeface="Times New Roman"/>
                          <a:cs typeface="Times New Roman"/>
                        </a:rPr>
                        <a:t>n</a:t>
                      </a:r>
                      <a:r>
                        <a:rPr sz="1000" dirty="0">
                          <a:latin typeface="Times New Roman"/>
                          <a:cs typeface="Times New Roman"/>
                        </a:rPr>
                        <a:t>s </a:t>
                      </a:r>
                      <a:r>
                        <a:rPr sz="1000" spc="-100" dirty="0">
                          <a:latin typeface="Times New Roman"/>
                          <a:cs typeface="Times New Roman"/>
                        </a:rPr>
                        <a:t> </a:t>
                      </a:r>
                      <a:r>
                        <a:rPr sz="1000" spc="5" dirty="0">
                          <a:latin typeface="Times New Roman"/>
                          <a:cs typeface="Times New Roman"/>
                        </a:rPr>
                        <a:t>a</a:t>
                      </a:r>
                      <a:r>
                        <a:rPr sz="1000" dirty="0">
                          <a:latin typeface="Times New Roman"/>
                          <a:cs typeface="Times New Roman"/>
                        </a:rPr>
                        <a:t>t </a:t>
                      </a:r>
                      <a:r>
                        <a:rPr sz="1000" spc="-8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20" dirty="0">
                          <a:latin typeface="Times New Roman"/>
                          <a:cs typeface="Times New Roman"/>
                        </a:rPr>
                        <a:t>ce</a:t>
                      </a:r>
                      <a:r>
                        <a:rPr sz="1000" spc="2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r </a:t>
                      </a:r>
                      <a:r>
                        <a:rPr sz="1000" spc="12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95"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105" dirty="0">
                          <a:latin typeface="Times New Roman"/>
                          <a:cs typeface="Times New Roman"/>
                        </a:rPr>
                        <a:t> </a:t>
                      </a:r>
                      <a:r>
                        <a:rPr sz="1000" spc="-20" dirty="0">
                          <a:latin typeface="Times New Roman"/>
                          <a:cs typeface="Times New Roman"/>
                        </a:rPr>
                        <a:t>c</a:t>
                      </a:r>
                      <a:r>
                        <a:rPr sz="1000" spc="5" dirty="0">
                          <a:latin typeface="Times New Roman"/>
                          <a:cs typeface="Times New Roman"/>
                        </a:rPr>
                        <a:t>la</a:t>
                      </a:r>
                      <a:r>
                        <a:rPr sz="1000" spc="-10" dirty="0">
                          <a:latin typeface="Times New Roman"/>
                          <a:cs typeface="Times New Roman"/>
                        </a:rPr>
                        <a:t>s</a:t>
                      </a:r>
                      <a:r>
                        <a:rPr sz="1000" spc="-35" dirty="0">
                          <a:latin typeface="Times New Roman"/>
                          <a:cs typeface="Times New Roman"/>
                        </a:rPr>
                        <a:t>s</a:t>
                      </a:r>
                      <a:r>
                        <a:rPr sz="1000" spc="20" dirty="0">
                          <a:latin typeface="Times New Roman"/>
                          <a:cs typeface="Times New Roman"/>
                        </a:rPr>
                        <a:t>r</a:t>
                      </a:r>
                      <a:r>
                        <a:rPr sz="1000" spc="-25" dirty="0">
                          <a:latin typeface="Times New Roman"/>
                          <a:cs typeface="Times New Roman"/>
                        </a:rPr>
                        <a:t>oo</a:t>
                      </a:r>
                      <a:r>
                        <a:rPr sz="1000" dirty="0">
                          <a:latin typeface="Times New Roman"/>
                          <a:cs typeface="Times New Roman"/>
                        </a:rPr>
                        <a:t>m  </a:t>
                      </a:r>
                      <a:r>
                        <a:rPr sz="1000" spc="-120" dirty="0">
                          <a:latin typeface="Times New Roman"/>
                          <a:cs typeface="Times New Roman"/>
                        </a:rPr>
                        <a:t> </a:t>
                      </a:r>
                      <a:r>
                        <a:rPr sz="1000" spc="-10" dirty="0">
                          <a:latin typeface="Times New Roman"/>
                          <a:cs typeface="Times New Roman"/>
                        </a:rPr>
                        <a:t>s</a:t>
                      </a:r>
                      <a:r>
                        <a:rPr sz="1000" dirty="0">
                          <a:latin typeface="Times New Roman"/>
                          <a:cs typeface="Times New Roman"/>
                        </a:rPr>
                        <a:t>p</a:t>
                      </a:r>
                      <a:r>
                        <a:rPr sz="1000" spc="5" dirty="0">
                          <a:latin typeface="Times New Roman"/>
                          <a:cs typeface="Times New Roman"/>
                        </a:rPr>
                        <a:t>a</a:t>
                      </a:r>
                      <a:r>
                        <a:rPr sz="1000" spc="-20" dirty="0">
                          <a:latin typeface="Times New Roman"/>
                          <a:cs typeface="Times New Roman"/>
                        </a:rPr>
                        <a:t>ce</a:t>
                      </a:r>
                      <a:r>
                        <a:rPr sz="1000" dirty="0">
                          <a:latin typeface="Times New Roman"/>
                          <a:cs typeface="Times New Roman"/>
                        </a:rPr>
                        <a:t>,  </a:t>
                      </a:r>
                      <a:r>
                        <a:rPr sz="1000" spc="-114"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9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ti</a:t>
                      </a:r>
                      <a:r>
                        <a:rPr sz="1000" spc="-50" dirty="0">
                          <a:latin typeface="Times New Roman"/>
                          <a:cs typeface="Times New Roman"/>
                        </a:rPr>
                        <a:t>o</a:t>
                      </a:r>
                      <a:r>
                        <a:rPr sz="1000" spc="20" dirty="0">
                          <a:latin typeface="Times New Roman"/>
                          <a:cs typeface="Times New Roman"/>
                        </a:rPr>
                        <a:t>n</a:t>
                      </a:r>
                      <a:r>
                        <a:rPr sz="1000" spc="5" dirty="0">
                          <a:latin typeface="Times New Roman"/>
                          <a:cs typeface="Times New Roman"/>
                        </a:rPr>
                        <a:t>a</a:t>
                      </a:r>
                      <a:r>
                        <a:rPr sz="1000" dirty="0">
                          <a:latin typeface="Times New Roman"/>
                          <a:cs typeface="Times New Roman"/>
                        </a:rPr>
                        <a:t>l pr</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ti</a:t>
                      </a:r>
                      <a:r>
                        <a:rPr sz="1000" spc="-20" dirty="0">
                          <a:latin typeface="Times New Roman"/>
                          <a:cs typeface="Times New Roman"/>
                        </a:rPr>
                        <a:t>ce</a:t>
                      </a:r>
                      <a:r>
                        <a:rPr sz="1000" dirty="0">
                          <a:latin typeface="Times New Roman"/>
                          <a:cs typeface="Times New Roman"/>
                        </a:rPr>
                        <a:t>s</a:t>
                      </a:r>
                      <a:r>
                        <a:rPr sz="1000" spc="5"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g</a:t>
                      </a:r>
                      <a:r>
                        <a:rPr sz="1000" spc="-20" dirty="0">
                          <a:latin typeface="Times New Roman"/>
                          <a:cs typeface="Times New Roman"/>
                        </a:rPr>
                        <a:t>ea</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d</a:t>
                      </a:r>
                      <a:r>
                        <a:rPr sz="1000" spc="-10" dirty="0">
                          <a:latin typeface="Times New Roman"/>
                          <a:cs typeface="Times New Roman"/>
                        </a:rPr>
                        <a:t> </a:t>
                      </a:r>
                      <a:r>
                        <a:rPr sz="1000" spc="5" dirty="0">
                          <a:latin typeface="Times New Roman"/>
                          <a:cs typeface="Times New Roman"/>
                        </a:rPr>
                        <a:t>t</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a</a:t>
                      </a:r>
                      <a:r>
                        <a:rPr sz="1000" spc="20" dirty="0">
                          <a:latin typeface="Times New Roman"/>
                          <a:cs typeface="Times New Roman"/>
                        </a:rPr>
                        <a:t>r</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a:t>
                      </a:r>
                      <a:r>
                        <a:rPr sz="1000" spc="5" dirty="0">
                          <a:latin typeface="Times New Roman"/>
                          <a:cs typeface="Times New Roman"/>
                        </a:rPr>
                        <a:t> </a:t>
                      </a:r>
                      <a:r>
                        <a:rPr sz="1000" dirty="0">
                          <a:latin typeface="Times New Roman"/>
                          <a:cs typeface="Times New Roman"/>
                        </a:rPr>
                        <a:t>g</a:t>
                      </a:r>
                      <a:r>
                        <a:rPr sz="1000" spc="-25" dirty="0">
                          <a:latin typeface="Times New Roman"/>
                          <a:cs typeface="Times New Roman"/>
                        </a:rPr>
                        <a:t>o</a:t>
                      </a:r>
                      <a:r>
                        <a:rPr sz="1000" spc="5" dirty="0">
                          <a:latin typeface="Times New Roman"/>
                          <a:cs typeface="Times New Roman"/>
                        </a:rPr>
                        <a:t>a</a:t>
                      </a:r>
                      <a:r>
                        <a:rPr sz="1000" spc="-20" dirty="0">
                          <a:latin typeface="Times New Roman"/>
                          <a:cs typeface="Times New Roman"/>
                        </a:rPr>
                        <a:t>l</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5">
                      <a:solidFill>
                        <a:srgbClr val="000000"/>
                      </a:solidFill>
                      <a:prstDash val="solid"/>
                    </a:lnT>
                    <a:lnB w="7366">
                      <a:solidFill>
                        <a:srgbClr val="000000"/>
                      </a:solidFill>
                      <a:prstDash val="solid"/>
                    </a:lnB>
                  </a:tcPr>
                </a:tc>
                <a:tc>
                  <a:txBody>
                    <a:bodyPr/>
                    <a:lstStyle/>
                    <a:p>
                      <a:pPr marL="66040" marR="53340" algn="just">
                        <a:lnSpc>
                          <a:spcPts val="11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2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3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1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30" dirty="0">
                          <a:latin typeface="Times New Roman"/>
                          <a:cs typeface="Times New Roman"/>
                        </a:rPr>
                        <a:t> </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b</a:t>
                      </a:r>
                      <a:r>
                        <a:rPr sz="1000" spc="20" dirty="0">
                          <a:latin typeface="Times New Roman"/>
                          <a:cs typeface="Times New Roman"/>
                        </a:rPr>
                        <a:t>r</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e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a:t>
                      </a:r>
                      <a:r>
                        <a:rPr sz="1000" spc="105" dirty="0">
                          <a:latin typeface="Times New Roman"/>
                          <a:cs typeface="Times New Roman"/>
                        </a:rPr>
                        <a:t> </a:t>
                      </a:r>
                      <a:r>
                        <a:rPr sz="1000" spc="-40" dirty="0">
                          <a:latin typeface="Times New Roman"/>
                          <a:cs typeface="Times New Roman"/>
                        </a:rPr>
                        <a:t>e</a:t>
                      </a:r>
                      <a:r>
                        <a:rPr sz="1000" spc="20" dirty="0">
                          <a:latin typeface="Times New Roman"/>
                          <a:cs typeface="Times New Roman"/>
                        </a:rPr>
                        <a:t>n</a:t>
                      </a:r>
                      <a:r>
                        <a:rPr sz="1000" spc="-25" dirty="0">
                          <a:latin typeface="Times New Roman"/>
                          <a:cs typeface="Times New Roman"/>
                        </a:rPr>
                        <a:t>v</a:t>
                      </a:r>
                      <a:r>
                        <a:rPr sz="1000" spc="-20" dirty="0">
                          <a:latin typeface="Times New Roman"/>
                          <a:cs typeface="Times New Roman"/>
                        </a:rPr>
                        <a:t>i</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n</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nt</a:t>
                      </a:r>
                      <a:r>
                        <a:rPr sz="1000" spc="90" dirty="0">
                          <a:latin typeface="Times New Roman"/>
                          <a:cs typeface="Times New Roman"/>
                        </a:rPr>
                        <a:t> </a:t>
                      </a:r>
                      <a:r>
                        <a:rPr sz="1000" spc="5" dirty="0">
                          <a:latin typeface="Times New Roman"/>
                          <a:cs typeface="Times New Roman"/>
                        </a:rPr>
                        <a:t>a</a:t>
                      </a:r>
                      <a:r>
                        <a:rPr sz="1000" dirty="0">
                          <a:latin typeface="Times New Roman"/>
                          <a:cs typeface="Times New Roman"/>
                        </a:rPr>
                        <a:t>s</a:t>
                      </a:r>
                      <a:r>
                        <a:rPr sz="1000" spc="75" dirty="0">
                          <a:latin typeface="Times New Roman"/>
                          <a:cs typeface="Times New Roman"/>
                        </a:rPr>
                        <a:t> </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e</a:t>
                      </a:r>
                      <a:r>
                        <a:rPr sz="1000" spc="70"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e</a:t>
                      </a:r>
                      <a:r>
                        <a:rPr sz="1000" spc="70" dirty="0">
                          <a:latin typeface="Times New Roman"/>
                          <a:cs typeface="Times New Roman"/>
                        </a:rPr>
                        <a:t> </a:t>
                      </a:r>
                      <a:r>
                        <a:rPr sz="1000" spc="-20" dirty="0">
                          <a:latin typeface="Times New Roman"/>
                          <a:cs typeface="Times New Roman"/>
                        </a:rPr>
                        <a:t>a</a:t>
                      </a:r>
                      <a:r>
                        <a:rPr sz="1000" spc="5" dirty="0">
                          <a:latin typeface="Times New Roman"/>
                          <a:cs typeface="Times New Roman"/>
                        </a:rPr>
                        <a:t>l</a:t>
                      </a:r>
                      <a:r>
                        <a:rPr sz="1000" dirty="0">
                          <a:latin typeface="Times New Roman"/>
                          <a:cs typeface="Times New Roman"/>
                        </a:rPr>
                        <a:t>l</a:t>
                      </a:r>
                      <a:r>
                        <a:rPr sz="1000" spc="65"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a:t>
                      </a:r>
                      <a:r>
                        <a:rPr sz="1000" spc="65"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5" dirty="0">
                          <a:latin typeface="Times New Roman"/>
                          <a:cs typeface="Times New Roman"/>
                        </a:rPr>
                        <a:t>vo</a:t>
                      </a:r>
                      <a:r>
                        <a:rPr sz="1000" spc="5" dirty="0">
                          <a:latin typeface="Times New Roman"/>
                          <a:cs typeface="Times New Roman"/>
                        </a:rPr>
                        <a:t>l</a:t>
                      </a:r>
                      <a:r>
                        <a:rPr sz="1000" dirty="0">
                          <a:latin typeface="Times New Roman"/>
                          <a:cs typeface="Times New Roman"/>
                        </a:rPr>
                        <a:t>v</a:t>
                      </a:r>
                      <a:r>
                        <a:rPr sz="1000" spc="-20" dirty="0">
                          <a:latin typeface="Times New Roman"/>
                          <a:cs typeface="Times New Roman"/>
                        </a:rPr>
                        <a:t>e</a:t>
                      </a:r>
                      <a:r>
                        <a:rPr sz="1000" dirty="0">
                          <a:latin typeface="Times New Roman"/>
                          <a:cs typeface="Times New Roman"/>
                        </a:rPr>
                        <a:t>d </a:t>
                      </a:r>
                      <a:r>
                        <a:rPr sz="1000" spc="-20" dirty="0">
                          <a:latin typeface="Times New Roman"/>
                          <a:cs typeface="Times New Roman"/>
                        </a:rPr>
                        <a:t>i</a:t>
                      </a:r>
                      <a:r>
                        <a:rPr sz="1000" dirty="0">
                          <a:latin typeface="Times New Roman"/>
                          <a:cs typeface="Times New Roman"/>
                        </a:rPr>
                        <a:t>n</a:t>
                      </a:r>
                      <a:r>
                        <a:rPr sz="1000" spc="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a:t>
                      </a:r>
                      <a:r>
                        <a:rPr sz="1000" spc="5" dirty="0">
                          <a:latin typeface="Times New Roman"/>
                          <a:cs typeface="Times New Roman"/>
                        </a:rPr>
                        <a:t> 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rn</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dirty="0">
                          <a:latin typeface="Times New Roman"/>
                          <a:cs typeface="Times New Roman"/>
                        </a:rPr>
                        <a:t>d</a:t>
                      </a:r>
                      <a:r>
                        <a:rPr sz="1000" spc="-50" dirty="0">
                          <a:latin typeface="Times New Roman"/>
                          <a:cs typeface="Times New Roman"/>
                        </a:rPr>
                        <a:t>y</a:t>
                      </a:r>
                      <a:r>
                        <a:rPr sz="1000" spc="20" dirty="0">
                          <a:latin typeface="Times New Roman"/>
                          <a:cs typeface="Times New Roman"/>
                        </a:rPr>
                        <a:t>n</a:t>
                      </a:r>
                      <a:r>
                        <a:rPr sz="1000" spc="-20" dirty="0">
                          <a:latin typeface="Times New Roman"/>
                          <a:cs typeface="Times New Roman"/>
                        </a:rPr>
                        <a:t>a</a:t>
                      </a:r>
                      <a:r>
                        <a:rPr sz="1000" spc="5" dirty="0">
                          <a:latin typeface="Times New Roman"/>
                          <a:cs typeface="Times New Roman"/>
                        </a:rPr>
                        <a:t>mi</a:t>
                      </a:r>
                      <a:r>
                        <a:rPr sz="1000" spc="-20" dirty="0">
                          <a:latin typeface="Times New Roman"/>
                          <a:cs typeface="Times New Roman"/>
                        </a:rPr>
                        <a:t>c.</a:t>
                      </a:r>
                      <a:endParaRPr sz="1000" dirty="0">
                        <a:latin typeface="Times New Roman"/>
                        <a:cs typeface="Times New Roman"/>
                      </a:endParaRPr>
                    </a:p>
                  </a:txBody>
                  <a:tcPr marL="0" marR="0" marT="0" marB="0">
                    <a:lnL w="7366">
                      <a:solidFill>
                        <a:srgbClr val="000000"/>
                      </a:solidFill>
                      <a:prstDash val="solid"/>
                    </a:lnL>
                    <a:lnR w="7365">
                      <a:solidFill>
                        <a:srgbClr val="000000"/>
                      </a:solidFill>
                      <a:prstDash val="solid"/>
                    </a:lnR>
                    <a:lnT w="7365">
                      <a:solidFill>
                        <a:srgbClr val="000000"/>
                      </a:solidFill>
                      <a:prstDash val="solid"/>
                    </a:lnT>
                    <a:lnB w="7366">
                      <a:solidFill>
                        <a:srgbClr val="000000"/>
                      </a:solidFill>
                      <a:prstDash val="solid"/>
                    </a:lnB>
                  </a:tcPr>
                </a:tc>
              </a:tr>
            </a:tbl>
          </a:graphicData>
        </a:graphic>
      </p:graphicFrame>
      <p:sp>
        <p:nvSpPr>
          <p:cNvPr id="2" name="object 2" title="Line forming the left border of the page"/>
          <p:cNvSpPr/>
          <p:nvPr/>
        </p:nvSpPr>
        <p:spPr>
          <a:xfrm>
            <a:off x="707136" y="1112519"/>
            <a:ext cx="0" cy="5681980"/>
          </a:xfrm>
          <a:custGeom>
            <a:avLst/>
            <a:gdLst/>
            <a:ahLst/>
            <a:cxnLst/>
            <a:rect l="l" t="t" r="r" b="b"/>
            <a:pathLst>
              <a:path h="5681980">
                <a:moveTo>
                  <a:pt x="0" y="0"/>
                </a:moveTo>
                <a:lnTo>
                  <a:pt x="0" y="5681471"/>
                </a:lnTo>
              </a:path>
            </a:pathLst>
          </a:custGeom>
          <a:ln w="7365">
            <a:solidFill>
              <a:srgbClr val="000000"/>
            </a:solidFill>
          </a:ln>
        </p:spPr>
        <p:txBody>
          <a:bodyPr wrap="square" lIns="0" tIns="0" rIns="0" bIns="0" rtlCol="0"/>
          <a:lstStyle/>
          <a:p>
            <a:endParaRPr/>
          </a:p>
        </p:txBody>
      </p:sp>
      <p:sp>
        <p:nvSpPr>
          <p:cNvPr id="3" name="object 3"/>
          <p:cNvSpPr txBox="1"/>
          <p:nvPr/>
        </p:nvSpPr>
        <p:spPr>
          <a:xfrm>
            <a:off x="526175" y="1099832"/>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526175" y="3977119"/>
            <a:ext cx="153670" cy="53149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dirty="0">
                <a:latin typeface="Times New Roman"/>
                <a:cs typeface="Times New Roman"/>
              </a:rPr>
              <a:t>o</a:t>
            </a:r>
            <a:r>
              <a:rPr sz="1000" spc="-20"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526175" y="4800134"/>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spc="-25" dirty="0">
                <a:latin typeface="Times New Roman"/>
                <a:cs typeface="Times New Roman"/>
              </a:rPr>
              <a:t>u</a:t>
            </a:r>
            <a:r>
              <a:rPr sz="1000" spc="5"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526175" y="5598698"/>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spc="-25" dirty="0">
                <a:latin typeface="Times New Roman"/>
                <a:cs typeface="Times New Roman"/>
              </a:rPr>
              <a:t>u</a:t>
            </a:r>
            <a:r>
              <a:rPr sz="1000" spc="-20" dirty="0">
                <a:latin typeface="Times New Roman"/>
                <a:cs typeface="Times New Roman"/>
              </a:rPr>
              <a:t>m</a:t>
            </a:r>
            <a:r>
              <a:rPr sz="1000" spc="5" dirty="0">
                <a:latin typeface="Times New Roman"/>
                <a:cs typeface="Times New Roman"/>
              </a:rPr>
              <a:t>me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2013</a:t>
            </a:r>
            <a:endParaRPr sz="1000">
              <a:latin typeface="Times New Roman"/>
              <a:cs typeface="Times New Roman"/>
            </a:endParaRPr>
          </a:p>
        </p:txBody>
      </p:sp>
      <p:sp>
        <p:nvSpPr>
          <p:cNvPr id="7" name="object 7"/>
          <p:cNvSpPr txBox="1"/>
          <p:nvPr/>
        </p:nvSpPr>
        <p:spPr>
          <a:xfrm>
            <a:off x="526175" y="6598375"/>
            <a:ext cx="153670" cy="217804"/>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108</a:t>
            </a:r>
            <a:endParaRPr sz="1000">
              <a:latin typeface="Times New Roman"/>
              <a:cs typeface="Times New Roman"/>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8 </a:t>
            </a:r>
            <a:r>
              <a:rPr lang="en-US" dirty="0"/>
              <a:t>– Figure </a:t>
            </a:r>
            <a:r>
              <a:rPr lang="en-US" dirty="0" smtClean="0"/>
              <a:t>2 Continued</a:t>
            </a:r>
            <a:endParaRPr lang="en-US" dirty="0"/>
          </a:p>
        </p:txBody>
      </p:sp>
      <p:graphicFrame>
        <p:nvGraphicFramePr>
          <p:cNvPr id="8" name="object 8" title="Continuation of Figure 2"/>
          <p:cNvGraphicFramePr>
            <a:graphicFrameLocks noGrp="1"/>
          </p:cNvGraphicFramePr>
          <p:nvPr>
            <p:extLst>
              <p:ext uri="{D42A27DB-BD31-4B8C-83A1-F6EECF244321}">
                <p14:modId xmlns:p14="http://schemas.microsoft.com/office/powerpoint/2010/main" val="45909646"/>
              </p:ext>
            </p:extLst>
          </p:nvPr>
        </p:nvGraphicFramePr>
        <p:xfrm>
          <a:off x="1328292" y="1159051"/>
          <a:ext cx="7784592" cy="5410021"/>
        </p:xfrm>
        <a:graphic>
          <a:graphicData uri="http://schemas.openxmlformats.org/drawingml/2006/table">
            <a:tbl>
              <a:tblPr firstRow="1" bandRow="1">
                <a:tableStyleId>{2D5ABB26-0587-4C30-8999-92F81FD0307C}</a:tableStyleId>
              </a:tblPr>
              <a:tblGrid>
                <a:gridCol w="2127504"/>
                <a:gridCol w="2801112"/>
                <a:gridCol w="2855976"/>
              </a:tblGrid>
              <a:tr h="252807">
                <a:tc gridSpan="3">
                  <a:txBody>
                    <a:bodyPr/>
                    <a:lstStyle/>
                    <a:p>
                      <a:pPr marL="69850">
                        <a:lnSpc>
                          <a:spcPct val="100000"/>
                        </a:lnSpc>
                      </a:pP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2</a:t>
                      </a:r>
                      <a:r>
                        <a:rPr sz="1200" spc="10" dirty="0">
                          <a:latin typeface="Times New Roman"/>
                          <a:cs typeface="Times New Roman"/>
                        </a:rPr>
                        <a:t> </a:t>
                      </a:r>
                      <a:r>
                        <a:rPr sz="1200" spc="5" dirty="0">
                          <a:latin typeface="Times New Roman"/>
                          <a:cs typeface="Times New Roman"/>
                        </a:rPr>
                        <a:t>(</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txBody>
                  <a:tcPr marL="0" marR="0" marT="0" marB="0">
                    <a:lnB w="7366">
                      <a:solidFill>
                        <a:srgbClr val="000000"/>
                      </a:solidFill>
                      <a:prstDash val="solid"/>
                    </a:lnB>
                  </a:tcPr>
                </a:tc>
                <a:tc hMerge="1">
                  <a:txBody>
                    <a:bodyPr/>
                    <a:lstStyle/>
                    <a:p>
                      <a:endParaRPr/>
                    </a:p>
                  </a:txBody>
                  <a:tcPr marL="0" marR="0" marT="0" marB="0"/>
                </a:tc>
                <a:tc hMerge="1">
                  <a:txBody>
                    <a:bodyPr/>
                    <a:lstStyle/>
                    <a:p>
                      <a:endParaRPr/>
                    </a:p>
                  </a:txBody>
                  <a:tcPr marL="0" marR="0" marT="0" marB="0"/>
                </a:tc>
              </a:tr>
              <a:tr h="560831">
                <a:tc>
                  <a:txBody>
                    <a:bodyPr/>
                    <a:lstStyle/>
                    <a:p>
                      <a:pPr marL="2540" algn="ctr">
                        <a:lnSpc>
                          <a:spcPts val="1165"/>
                        </a:lnSpc>
                      </a:pPr>
                      <a:r>
                        <a:rPr sz="1000" b="1" spc="-10" dirty="0">
                          <a:latin typeface="Times New Roman"/>
                          <a:cs typeface="Times New Roman"/>
                        </a:rPr>
                        <a:t>C</a:t>
                      </a:r>
                      <a:r>
                        <a:rPr sz="1000" b="1" spc="-25" dirty="0">
                          <a:latin typeface="Times New Roman"/>
                          <a:cs typeface="Times New Roman"/>
                        </a:rPr>
                        <a:t>o</a:t>
                      </a:r>
                      <a:r>
                        <a:rPr sz="1000" b="1" spc="-10" dirty="0">
                          <a:latin typeface="Times New Roman"/>
                          <a:cs typeface="Times New Roman"/>
                        </a:rPr>
                        <a:t>n</a:t>
                      </a:r>
                      <a:r>
                        <a:rPr sz="1000" b="1" dirty="0">
                          <a:latin typeface="Times New Roman"/>
                          <a:cs typeface="Times New Roman"/>
                        </a:rPr>
                        <a:t>t</a:t>
                      </a:r>
                      <a:r>
                        <a:rPr sz="1000" b="1" spc="5" dirty="0">
                          <a:latin typeface="Times New Roman"/>
                          <a:cs typeface="Times New Roman"/>
                        </a:rPr>
                        <a:t>e</a:t>
                      </a:r>
                      <a:r>
                        <a:rPr sz="1000" b="1" spc="-25" dirty="0">
                          <a:latin typeface="Times New Roman"/>
                          <a:cs typeface="Times New Roman"/>
                        </a:rPr>
                        <a:t>x</a:t>
                      </a:r>
                      <a:r>
                        <a:rPr sz="1000" b="1" spc="20" dirty="0">
                          <a:latin typeface="Times New Roman"/>
                          <a:cs typeface="Times New Roman"/>
                        </a:rPr>
                        <a:t>t</a:t>
                      </a:r>
                      <a:r>
                        <a:rPr sz="1000" b="1" spc="-35" dirty="0">
                          <a:latin typeface="Times New Roman"/>
                          <a:cs typeface="Times New Roman"/>
                        </a:rPr>
                        <a:t>u</a:t>
                      </a:r>
                      <a:r>
                        <a:rPr sz="1000" b="1" dirty="0">
                          <a:latin typeface="Times New Roman"/>
                          <a:cs typeface="Times New Roman"/>
                        </a:rPr>
                        <a:t>a</a:t>
                      </a:r>
                      <a:r>
                        <a:rPr sz="1000" b="1" spc="5" dirty="0">
                          <a:latin typeface="Times New Roman"/>
                          <a:cs typeface="Times New Roman"/>
                        </a:rPr>
                        <a:t>lize</a:t>
                      </a:r>
                      <a:r>
                        <a:rPr sz="1000" b="1" dirty="0">
                          <a:latin typeface="Times New Roman"/>
                          <a:cs typeface="Times New Roman"/>
                        </a:rPr>
                        <a:t>d</a:t>
                      </a:r>
                      <a:r>
                        <a:rPr sz="1000" b="1" spc="5" dirty="0">
                          <a:latin typeface="Times New Roman"/>
                          <a:cs typeface="Times New Roman"/>
                        </a:rPr>
                        <a:t> </a:t>
                      </a:r>
                      <a:r>
                        <a:rPr sz="1000" b="1" spc="-10" dirty="0">
                          <a:latin typeface="Times New Roman"/>
                          <a:cs typeface="Times New Roman"/>
                        </a:rPr>
                        <a:t>C</a:t>
                      </a:r>
                      <a:r>
                        <a:rPr sz="1000" b="1" spc="-20" dirty="0">
                          <a:latin typeface="Times New Roman"/>
                          <a:cs typeface="Times New Roman"/>
                        </a:rPr>
                        <a:t>l</a:t>
                      </a:r>
                      <a:r>
                        <a:rPr sz="1000" b="1" dirty="0">
                          <a:latin typeface="Times New Roman"/>
                          <a:cs typeface="Times New Roman"/>
                        </a:rPr>
                        <a:t>a</a:t>
                      </a:r>
                      <a:r>
                        <a:rPr sz="1000" b="1" spc="-10" dirty="0">
                          <a:latin typeface="Times New Roman"/>
                          <a:cs typeface="Times New Roman"/>
                        </a:rPr>
                        <a:t>ss</a:t>
                      </a:r>
                      <a:r>
                        <a:rPr sz="1000" b="1" spc="5" dirty="0">
                          <a:latin typeface="Times New Roman"/>
                          <a:cs typeface="Times New Roman"/>
                        </a:rPr>
                        <a:t>r</a:t>
                      </a:r>
                      <a:r>
                        <a:rPr sz="1000" b="1" spc="-25" dirty="0">
                          <a:latin typeface="Times New Roman"/>
                          <a:cs typeface="Times New Roman"/>
                        </a:rPr>
                        <a:t>o</a:t>
                      </a:r>
                      <a:r>
                        <a:rPr sz="1000" b="1" dirty="0">
                          <a:latin typeface="Times New Roman"/>
                          <a:cs typeface="Times New Roman"/>
                        </a:rPr>
                        <a:t>om</a:t>
                      </a:r>
                      <a:endParaRPr sz="1000">
                        <a:latin typeface="Times New Roman"/>
                        <a:cs typeface="Times New Roman"/>
                      </a:endParaRPr>
                    </a:p>
                    <a:p>
                      <a:pPr marL="3175" algn="ctr">
                        <a:lnSpc>
                          <a:spcPts val="1165"/>
                        </a:lnSpc>
                      </a:pPr>
                      <a:r>
                        <a:rPr sz="1000" dirty="0">
                          <a:latin typeface="Times New Roman"/>
                          <a:cs typeface="Times New Roman"/>
                        </a:rPr>
                        <a:t>(</a:t>
                      </a:r>
                      <a:r>
                        <a:rPr sz="1000" spc="-20" dirty="0">
                          <a:latin typeface="Times New Roman"/>
                          <a:cs typeface="Times New Roman"/>
                        </a:rPr>
                        <a:t>L</a:t>
                      </a:r>
                      <a:r>
                        <a:rPr sz="1000" spc="5" dirty="0">
                          <a:latin typeface="Times New Roman"/>
                          <a:cs typeface="Times New Roman"/>
                        </a:rPr>
                        <a:t>a</a:t>
                      </a:r>
                      <a:r>
                        <a:rPr sz="1000" dirty="0">
                          <a:latin typeface="Times New Roman"/>
                          <a:cs typeface="Times New Roman"/>
                        </a:rPr>
                        <a:t>d</a:t>
                      </a:r>
                      <a:r>
                        <a:rPr sz="1000" spc="-10" dirty="0">
                          <a:latin typeface="Times New Roman"/>
                          <a:cs typeface="Times New Roman"/>
                        </a:rPr>
                        <a:t>s</a:t>
                      </a:r>
                      <a:r>
                        <a:rPr sz="1000" spc="-25" dirty="0">
                          <a:latin typeface="Times New Roman"/>
                          <a:cs typeface="Times New Roman"/>
                        </a:rPr>
                        <a:t>o</a:t>
                      </a:r>
                      <a:r>
                        <a:rPr sz="1000" spc="25" dirty="0">
                          <a:latin typeface="Times New Roman"/>
                          <a:cs typeface="Times New Roman"/>
                        </a:rPr>
                        <a:t>n</a:t>
                      </a:r>
                      <a:r>
                        <a:rPr sz="1000" dirty="0">
                          <a:latin typeface="Times New Roman"/>
                          <a:cs typeface="Times New Roman"/>
                        </a:rPr>
                        <a:t>-</a:t>
                      </a:r>
                      <a:r>
                        <a:rPr sz="1000" spc="-25" dirty="0">
                          <a:latin typeface="Times New Roman"/>
                          <a:cs typeface="Times New Roman"/>
                        </a:rPr>
                        <a:t>B</a:t>
                      </a:r>
                      <a:r>
                        <a:rPr sz="1000" spc="5" dirty="0">
                          <a:latin typeface="Times New Roman"/>
                          <a:cs typeface="Times New Roman"/>
                        </a:rPr>
                        <a:t>il</a:t>
                      </a:r>
                      <a:r>
                        <a:rPr sz="1000" spc="-20" dirty="0">
                          <a:latin typeface="Times New Roman"/>
                          <a:cs typeface="Times New Roman"/>
                        </a:rPr>
                        <a:t>li</a:t>
                      </a:r>
                      <a:r>
                        <a:rPr sz="1000" spc="20" dirty="0">
                          <a:latin typeface="Times New Roman"/>
                          <a:cs typeface="Times New Roman"/>
                        </a:rPr>
                        <a:t>n</a:t>
                      </a:r>
                      <a:r>
                        <a:rPr sz="1000" dirty="0">
                          <a:latin typeface="Times New Roman"/>
                          <a:cs typeface="Times New Roman"/>
                        </a:rPr>
                        <a:t>g</a:t>
                      </a:r>
                      <a:r>
                        <a:rPr sz="1000" spc="-10" dirty="0">
                          <a:latin typeface="Times New Roman"/>
                          <a:cs typeface="Times New Roman"/>
                        </a:rPr>
                        <a:t>s</a:t>
                      </a:r>
                      <a:r>
                        <a:rPr sz="1000" dirty="0">
                          <a:latin typeface="Times New Roman"/>
                          <a:cs typeface="Times New Roman"/>
                        </a:rPr>
                        <a:t>, 20</a:t>
                      </a:r>
                      <a:r>
                        <a:rPr sz="1000" spc="-25" dirty="0">
                          <a:latin typeface="Times New Roman"/>
                          <a:cs typeface="Times New Roman"/>
                        </a:rPr>
                        <a:t>0</a:t>
                      </a:r>
                      <a:r>
                        <a:rPr sz="1000" dirty="0">
                          <a:latin typeface="Times New Roman"/>
                          <a:cs typeface="Times New Roman"/>
                        </a:rPr>
                        <a:t>9)</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algn="ctr">
                        <a:lnSpc>
                          <a:spcPct val="100000"/>
                        </a:lnSpc>
                      </a:pPr>
                      <a:r>
                        <a:rPr sz="1000" b="1" dirty="0">
                          <a:latin typeface="Times New Roman"/>
                          <a:cs typeface="Times New Roman"/>
                        </a:rPr>
                        <a:t>E</a:t>
                      </a:r>
                      <a:r>
                        <a:rPr sz="1000" b="1" spc="-25" dirty="0">
                          <a:latin typeface="Times New Roman"/>
                          <a:cs typeface="Times New Roman"/>
                        </a:rPr>
                        <a:t>x</a:t>
                      </a:r>
                      <a:r>
                        <a:rPr sz="1000" b="1" spc="-10" dirty="0">
                          <a:latin typeface="Times New Roman"/>
                          <a:cs typeface="Times New Roman"/>
                        </a:rPr>
                        <a:t>p</a:t>
                      </a:r>
                      <a:r>
                        <a:rPr sz="1000" b="1" spc="5" dirty="0">
                          <a:latin typeface="Times New Roman"/>
                          <a:cs typeface="Times New Roman"/>
                        </a:rPr>
                        <a:t>l</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at</a:t>
                      </a:r>
                      <a:r>
                        <a:rPr sz="1000" b="1" spc="5" dirty="0">
                          <a:latin typeface="Times New Roman"/>
                          <a:cs typeface="Times New Roman"/>
                        </a:rPr>
                        <a:t>i</a:t>
                      </a:r>
                      <a:r>
                        <a:rPr sz="1000" b="1" spc="-25" dirty="0">
                          <a:latin typeface="Times New Roman"/>
                          <a:cs typeface="Times New Roman"/>
                        </a:rPr>
                        <a:t>o</a:t>
                      </a:r>
                      <a:r>
                        <a:rPr sz="1000" b="1" dirty="0">
                          <a:latin typeface="Times New Roman"/>
                          <a:cs typeface="Times New Roman"/>
                        </a:rPr>
                        <a:t>n</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algn="ctr">
                        <a:lnSpc>
                          <a:spcPts val="1165"/>
                        </a:lnSpc>
                      </a:pPr>
                      <a:r>
                        <a:rPr sz="1000" b="1" spc="-10" dirty="0">
                          <a:latin typeface="Times New Roman"/>
                          <a:cs typeface="Times New Roman"/>
                        </a:rPr>
                        <a:t>A</a:t>
                      </a:r>
                      <a:r>
                        <a:rPr sz="1000" b="1" dirty="0">
                          <a:latin typeface="Times New Roman"/>
                          <a:cs typeface="Times New Roman"/>
                        </a:rPr>
                        <a:t>f</a:t>
                      </a:r>
                      <a:r>
                        <a:rPr sz="1000" b="1" spc="5" dirty="0">
                          <a:latin typeface="Times New Roman"/>
                          <a:cs typeface="Times New Roman"/>
                        </a:rPr>
                        <a:t>ri</a:t>
                      </a:r>
                      <a:r>
                        <a:rPr sz="1000" b="1" spc="-20" dirty="0">
                          <a:latin typeface="Times New Roman"/>
                          <a:cs typeface="Times New Roman"/>
                        </a:rPr>
                        <a:t>c</a:t>
                      </a:r>
                      <a:r>
                        <a:rPr sz="1000" b="1" dirty="0">
                          <a:latin typeface="Times New Roman"/>
                          <a:cs typeface="Times New Roman"/>
                        </a:rPr>
                        <a:t>a</a:t>
                      </a:r>
                      <a:r>
                        <a:rPr sz="1000" b="1" spc="-10" dirty="0">
                          <a:latin typeface="Times New Roman"/>
                          <a:cs typeface="Times New Roman"/>
                        </a:rPr>
                        <a:t>n</a:t>
                      </a:r>
                      <a:r>
                        <a:rPr sz="1000" b="1" dirty="0">
                          <a:latin typeface="Times New Roman"/>
                          <a:cs typeface="Times New Roman"/>
                        </a:rPr>
                        <a:t>a</a:t>
                      </a:r>
                      <a:r>
                        <a:rPr sz="1000" b="1" spc="-10" dirty="0">
                          <a:latin typeface="Times New Roman"/>
                          <a:cs typeface="Times New Roman"/>
                        </a:rPr>
                        <a:t> </a:t>
                      </a:r>
                      <a:r>
                        <a:rPr sz="1000" b="1" spc="5" dirty="0">
                          <a:latin typeface="Times New Roman"/>
                          <a:cs typeface="Times New Roman"/>
                        </a:rPr>
                        <a:t>M</a:t>
                      </a:r>
                      <a:r>
                        <a:rPr sz="1000" b="1" dirty="0">
                          <a:latin typeface="Times New Roman"/>
                          <a:cs typeface="Times New Roman"/>
                        </a:rPr>
                        <a:t>at</a:t>
                      </a:r>
                      <a:r>
                        <a:rPr sz="1000" b="1" spc="-35" dirty="0">
                          <a:latin typeface="Times New Roman"/>
                          <a:cs typeface="Times New Roman"/>
                        </a:rPr>
                        <a:t>h</a:t>
                      </a:r>
                      <a:r>
                        <a:rPr sz="1000" b="1" spc="5" dirty="0">
                          <a:latin typeface="Times New Roman"/>
                          <a:cs typeface="Times New Roman"/>
                        </a:rPr>
                        <a:t>e</a:t>
                      </a:r>
                      <a:r>
                        <a:rPr sz="1000" b="1" spc="-25" dirty="0">
                          <a:latin typeface="Times New Roman"/>
                          <a:cs typeface="Times New Roman"/>
                        </a:rPr>
                        <a:t>m</a:t>
                      </a:r>
                      <a:r>
                        <a:rPr sz="1000" b="1" dirty="0">
                          <a:latin typeface="Times New Roman"/>
                          <a:cs typeface="Times New Roman"/>
                        </a:rPr>
                        <a:t>at</a:t>
                      </a:r>
                      <a:r>
                        <a:rPr sz="1000" b="1" spc="5" dirty="0">
                          <a:latin typeface="Times New Roman"/>
                          <a:cs typeface="Times New Roman"/>
                        </a:rPr>
                        <a:t>ic</a:t>
                      </a:r>
                      <a:r>
                        <a:rPr sz="1000" b="1" dirty="0">
                          <a:latin typeface="Times New Roman"/>
                          <a:cs typeface="Times New Roman"/>
                        </a:rPr>
                        <a:t>s</a:t>
                      </a:r>
                      <a:endParaRPr sz="1000">
                        <a:latin typeface="Times New Roman"/>
                        <a:cs typeface="Times New Roman"/>
                      </a:endParaRPr>
                    </a:p>
                    <a:p>
                      <a:pPr marR="89535" algn="ctr">
                        <a:lnSpc>
                          <a:spcPts val="1165"/>
                        </a:lnSpc>
                      </a:pPr>
                      <a:r>
                        <a:rPr sz="1000" dirty="0">
                          <a:latin typeface="Times New Roman"/>
                          <a:cs typeface="Times New Roman"/>
                        </a:rPr>
                        <a:t>(</a:t>
                      </a:r>
                      <a:r>
                        <a:rPr sz="1000" spc="-10" dirty="0">
                          <a:latin typeface="Times New Roman"/>
                          <a:cs typeface="Times New Roman"/>
                        </a:rPr>
                        <a:t>J</a:t>
                      </a:r>
                      <a:r>
                        <a:rPr sz="1000" spc="-20" dirty="0">
                          <a:latin typeface="Times New Roman"/>
                          <a:cs typeface="Times New Roman"/>
                        </a:rPr>
                        <a:t>e</a:t>
                      </a:r>
                      <a:r>
                        <a:rPr sz="1000" spc="5" dirty="0">
                          <a:latin typeface="Times New Roman"/>
                          <a:cs typeface="Times New Roman"/>
                        </a:rPr>
                        <a:t>tt</a:t>
                      </a:r>
                      <a:r>
                        <a:rPr sz="1000" dirty="0">
                          <a:latin typeface="Times New Roman"/>
                          <a:cs typeface="Times New Roman"/>
                        </a:rPr>
                        <a:t>, 2013)</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1365504">
                <a:tc>
                  <a:txBody>
                    <a:bodyPr/>
                    <a:lstStyle/>
                    <a:p>
                      <a:pPr marL="294640" marR="53975" indent="-228600" algn="just">
                        <a:lnSpc>
                          <a:spcPct val="95300"/>
                        </a:lnSpc>
                      </a:pPr>
                      <a:r>
                        <a:rPr sz="1000" dirty="0">
                          <a:latin typeface="Times New Roman"/>
                          <a:cs typeface="Times New Roman"/>
                        </a:rPr>
                        <a:t>4.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120"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t      </a:t>
                      </a:r>
                      <a:r>
                        <a:rPr sz="1000" spc="-9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20" dirty="0">
                          <a:latin typeface="Times New Roman"/>
                          <a:cs typeface="Times New Roman"/>
                        </a:rPr>
                        <a:t>e</a:t>
                      </a:r>
                      <a:r>
                        <a:rPr sz="1000" dirty="0">
                          <a:latin typeface="Times New Roman"/>
                          <a:cs typeface="Times New Roman"/>
                        </a:rPr>
                        <a:t>x</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d   </a:t>
                      </a:r>
                      <a:r>
                        <a:rPr sz="1000" spc="-6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65"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k</a:t>
                      </a:r>
                      <a:r>
                        <a:rPr sz="1000" spc="-20" dirty="0">
                          <a:latin typeface="Times New Roman"/>
                          <a:cs typeface="Times New Roman"/>
                        </a:rPr>
                        <a:t>i</a:t>
                      </a:r>
                      <a:r>
                        <a:rPr sz="1000" dirty="0">
                          <a:latin typeface="Times New Roman"/>
                          <a:cs typeface="Times New Roman"/>
                        </a:rPr>
                        <a:t>ng   </a:t>
                      </a:r>
                      <a:r>
                        <a:rPr sz="1000" spc="-65"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5" dirty="0">
                          <a:latin typeface="Times New Roman"/>
                          <a:cs typeface="Times New Roman"/>
                        </a:rPr>
                        <a:t>a</a:t>
                      </a:r>
                      <a:r>
                        <a:rPr sz="1000" spc="-25" dirty="0">
                          <a:latin typeface="Times New Roman"/>
                          <a:cs typeface="Times New Roman"/>
                        </a:rPr>
                        <a:t>b</a:t>
                      </a:r>
                      <a:r>
                        <a:rPr sz="1000" spc="5" dirty="0">
                          <a:latin typeface="Times New Roman"/>
                          <a:cs typeface="Times New Roman"/>
                        </a:rPr>
                        <a:t>ili</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e</a:t>
                      </a:r>
                      <a:r>
                        <a:rPr sz="1000" dirty="0">
                          <a:latin typeface="Times New Roman"/>
                          <a:cs typeface="Times New Roman"/>
                        </a:rPr>
                        <a:t>s  </a:t>
                      </a:r>
                      <a:r>
                        <a:rPr sz="1000" spc="105" dirty="0">
                          <a:latin typeface="Times New Roman"/>
                          <a:cs typeface="Times New Roman"/>
                        </a:rPr>
                        <a:t> </a:t>
                      </a:r>
                      <a:r>
                        <a:rPr sz="1000" dirty="0">
                          <a:latin typeface="Times New Roman"/>
                          <a:cs typeface="Times New Roman"/>
                        </a:rPr>
                        <a:t>by  </a:t>
                      </a:r>
                      <a:r>
                        <a:rPr sz="1000" spc="85" dirty="0">
                          <a:latin typeface="Times New Roman"/>
                          <a:cs typeface="Times New Roman"/>
                        </a:rPr>
                        <a:t> </a:t>
                      </a:r>
                      <a:r>
                        <a:rPr sz="1000" spc="-25" dirty="0">
                          <a:latin typeface="Times New Roman"/>
                          <a:cs typeface="Times New Roman"/>
                        </a:rPr>
                        <a:t>b</a:t>
                      </a:r>
                      <a:r>
                        <a:rPr sz="1000" dirty="0">
                          <a:latin typeface="Times New Roman"/>
                          <a:cs typeface="Times New Roman"/>
                        </a:rPr>
                        <a:t>u</a:t>
                      </a:r>
                      <a:r>
                        <a:rPr sz="1000" spc="5" dirty="0">
                          <a:latin typeface="Times New Roman"/>
                          <a:cs typeface="Times New Roman"/>
                        </a:rPr>
                        <a:t>il</a:t>
                      </a:r>
                      <a:r>
                        <a:rPr sz="1000" dirty="0">
                          <a:latin typeface="Times New Roman"/>
                          <a:cs typeface="Times New Roman"/>
                        </a:rPr>
                        <a:t>d</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85" dirty="0">
                          <a:latin typeface="Times New Roman"/>
                          <a:cs typeface="Times New Roman"/>
                        </a:rPr>
                        <a:t> </a:t>
                      </a:r>
                      <a:r>
                        <a:rPr sz="1000" spc="-25" dirty="0">
                          <a:latin typeface="Times New Roman"/>
                          <a:cs typeface="Times New Roman"/>
                        </a:rPr>
                        <a:t>o</a:t>
                      </a:r>
                      <a:r>
                        <a:rPr sz="1000" dirty="0">
                          <a:latin typeface="Times New Roman"/>
                          <a:cs typeface="Times New Roman"/>
                        </a:rPr>
                        <a:t>n  </a:t>
                      </a:r>
                      <a:r>
                        <a:rPr sz="1000" spc="110" dirty="0">
                          <a:latin typeface="Times New Roman"/>
                          <a:cs typeface="Times New Roman"/>
                        </a:rPr>
                        <a:t> </a:t>
                      </a:r>
                      <a:r>
                        <a:rPr sz="1000" spc="-35" dirty="0">
                          <a:latin typeface="Times New Roman"/>
                          <a:cs typeface="Times New Roman"/>
                        </a:rPr>
                        <a:t>w</a:t>
                      </a:r>
                      <a:r>
                        <a:rPr sz="1000" spc="20" dirty="0">
                          <a:latin typeface="Times New Roman"/>
                          <a:cs typeface="Times New Roman"/>
                        </a:rPr>
                        <a:t>h</a:t>
                      </a:r>
                      <a:r>
                        <a:rPr sz="1000" spc="-20" dirty="0">
                          <a:latin typeface="Times New Roman"/>
                          <a:cs typeface="Times New Roman"/>
                        </a:rPr>
                        <a:t>a</a:t>
                      </a:r>
                      <a:r>
                        <a:rPr sz="1000" dirty="0">
                          <a:latin typeface="Times New Roman"/>
                          <a:cs typeface="Times New Roman"/>
                        </a:rPr>
                        <a:t>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a:t>
                      </a:r>
                      <a:r>
                        <a:rPr sz="1000" spc="-20" dirty="0">
                          <a:latin typeface="Times New Roman"/>
                          <a:cs typeface="Times New Roman"/>
                        </a:rPr>
                        <a:t> </a:t>
                      </a:r>
                      <a:r>
                        <a:rPr sz="1000" spc="5" dirty="0">
                          <a:latin typeface="Times New Roman"/>
                          <a:cs typeface="Times New Roman"/>
                        </a:rPr>
                        <a:t>a</a:t>
                      </a:r>
                      <a:r>
                        <a:rPr sz="1000" spc="-20" dirty="0">
                          <a:latin typeface="Times New Roman"/>
                          <a:cs typeface="Times New Roman"/>
                        </a:rPr>
                        <a:t>l</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dy</a:t>
                      </a:r>
                      <a:r>
                        <a:rPr sz="1000" spc="-35" dirty="0">
                          <a:latin typeface="Times New Roman"/>
                          <a:cs typeface="Times New Roman"/>
                        </a:rPr>
                        <a:t> </a:t>
                      </a:r>
                      <a:r>
                        <a:rPr sz="1000"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3975" algn="just">
                        <a:lnSpc>
                          <a:spcPct val="95700"/>
                        </a:lnSpc>
                      </a:pPr>
                      <a:r>
                        <a:rPr sz="1000" i="1" spc="5" dirty="0">
                          <a:latin typeface="Times New Roman"/>
                          <a:cs typeface="Times New Roman"/>
                        </a:rPr>
                        <a:t>Re</a:t>
                      </a:r>
                      <a:r>
                        <a:rPr sz="1000" i="1" spc="-25" dirty="0">
                          <a:latin typeface="Times New Roman"/>
                          <a:cs typeface="Times New Roman"/>
                        </a:rPr>
                        <a:t>a</a:t>
                      </a:r>
                      <a:r>
                        <a:rPr sz="1000" i="1" dirty="0">
                          <a:latin typeface="Times New Roman"/>
                          <a:cs typeface="Times New Roman"/>
                        </a:rPr>
                        <a:t>l   </a:t>
                      </a:r>
                      <a:r>
                        <a:rPr sz="1000" i="1" spc="-60" dirty="0">
                          <a:latin typeface="Times New Roman"/>
                          <a:cs typeface="Times New Roman"/>
                        </a:rPr>
                        <a:t> </a:t>
                      </a:r>
                      <a:r>
                        <a:rPr sz="1000" i="1" spc="5" dirty="0">
                          <a:latin typeface="Times New Roman"/>
                          <a:cs typeface="Times New Roman"/>
                        </a:rPr>
                        <a:t>e</a:t>
                      </a:r>
                      <a:r>
                        <a:rPr sz="1000" i="1" dirty="0">
                          <a:latin typeface="Times New Roman"/>
                          <a:cs typeface="Times New Roman"/>
                        </a:rPr>
                        <a:t>du</a:t>
                      </a:r>
                      <a:r>
                        <a:rPr sz="1000" i="1" spc="-20" dirty="0">
                          <a:latin typeface="Times New Roman"/>
                          <a:cs typeface="Times New Roman"/>
                        </a:rPr>
                        <a:t>c</a:t>
                      </a:r>
                      <a:r>
                        <a:rPr sz="1000" i="1" dirty="0">
                          <a:latin typeface="Times New Roman"/>
                          <a:cs typeface="Times New Roman"/>
                        </a:rPr>
                        <a:t>a</a:t>
                      </a:r>
                      <a:r>
                        <a:rPr sz="1000" i="1" spc="5" dirty="0">
                          <a:latin typeface="Times New Roman"/>
                          <a:cs typeface="Times New Roman"/>
                        </a:rPr>
                        <a:t>t</a:t>
                      </a:r>
                      <a:r>
                        <a:rPr sz="1000" i="1" spc="-20" dirty="0">
                          <a:latin typeface="Times New Roman"/>
                          <a:cs typeface="Times New Roman"/>
                        </a:rPr>
                        <a:t>i</a:t>
                      </a:r>
                      <a:r>
                        <a:rPr sz="1000" i="1" dirty="0">
                          <a:latin typeface="Times New Roman"/>
                          <a:cs typeface="Times New Roman"/>
                        </a:rPr>
                        <a:t>on   </a:t>
                      </a:r>
                      <a:r>
                        <a:rPr sz="1000" i="1" spc="-65" dirty="0">
                          <a:latin typeface="Times New Roman"/>
                          <a:cs typeface="Times New Roman"/>
                        </a:rPr>
                        <a:t> </a:t>
                      </a:r>
                      <a:r>
                        <a:rPr sz="1000" i="1" spc="5" dirty="0">
                          <a:latin typeface="Times New Roman"/>
                          <a:cs typeface="Times New Roman"/>
                        </a:rPr>
                        <a:t>i</a:t>
                      </a:r>
                      <a:r>
                        <a:rPr sz="1000" i="1" dirty="0">
                          <a:latin typeface="Times New Roman"/>
                          <a:cs typeface="Times New Roman"/>
                        </a:rPr>
                        <a:t>s   </a:t>
                      </a:r>
                      <a:r>
                        <a:rPr sz="1000" i="1" spc="-50" dirty="0">
                          <a:latin typeface="Times New Roman"/>
                          <a:cs typeface="Times New Roman"/>
                        </a:rPr>
                        <a:t> </a:t>
                      </a:r>
                      <a:r>
                        <a:rPr sz="1000" i="1" dirty="0">
                          <a:latin typeface="Times New Roman"/>
                          <a:cs typeface="Times New Roman"/>
                        </a:rPr>
                        <a:t>ab</a:t>
                      </a:r>
                      <a:r>
                        <a:rPr sz="1000" i="1" spc="-25" dirty="0">
                          <a:latin typeface="Times New Roman"/>
                          <a:cs typeface="Times New Roman"/>
                        </a:rPr>
                        <a:t>o</a:t>
                      </a:r>
                      <a:r>
                        <a:rPr sz="1000" i="1" dirty="0">
                          <a:latin typeface="Times New Roman"/>
                          <a:cs typeface="Times New Roman"/>
                        </a:rPr>
                        <a:t>ut   </a:t>
                      </a:r>
                      <a:r>
                        <a:rPr sz="1000" i="1" spc="-60" dirty="0">
                          <a:latin typeface="Times New Roman"/>
                          <a:cs typeface="Times New Roman"/>
                        </a:rPr>
                        <a:t> </a:t>
                      </a:r>
                      <a:r>
                        <a:rPr sz="1000" i="1" spc="5" dirty="0">
                          <a:latin typeface="Times New Roman"/>
                          <a:cs typeface="Times New Roman"/>
                        </a:rPr>
                        <a:t>e</a:t>
                      </a:r>
                      <a:r>
                        <a:rPr sz="1000" i="1" spc="-20" dirty="0">
                          <a:latin typeface="Times New Roman"/>
                          <a:cs typeface="Times New Roman"/>
                        </a:rPr>
                        <a:t>x</a:t>
                      </a:r>
                      <a:r>
                        <a:rPr sz="1000" i="1" spc="5" dirty="0">
                          <a:latin typeface="Times New Roman"/>
                          <a:cs typeface="Times New Roman"/>
                        </a:rPr>
                        <a:t>te</a:t>
                      </a:r>
                      <a:r>
                        <a:rPr sz="1000" i="1" spc="-25" dirty="0">
                          <a:latin typeface="Times New Roman"/>
                          <a:cs typeface="Times New Roman"/>
                        </a:rPr>
                        <a:t>n</a:t>
                      </a:r>
                      <a:r>
                        <a:rPr sz="1000" i="1" dirty="0">
                          <a:latin typeface="Times New Roman"/>
                          <a:cs typeface="Times New Roman"/>
                        </a:rPr>
                        <a:t>d</a:t>
                      </a:r>
                      <a:r>
                        <a:rPr sz="1000" i="1" spc="5" dirty="0">
                          <a:latin typeface="Times New Roman"/>
                          <a:cs typeface="Times New Roman"/>
                        </a:rPr>
                        <a:t>i</a:t>
                      </a:r>
                      <a:r>
                        <a:rPr sz="1000" i="1" dirty="0">
                          <a:latin typeface="Times New Roman"/>
                          <a:cs typeface="Times New Roman"/>
                        </a:rPr>
                        <a:t>ng   </a:t>
                      </a:r>
                      <a:r>
                        <a:rPr sz="1000" i="1" spc="-65"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t</a:t>
                      </a:r>
                      <a:r>
                        <a:rPr sz="1000" i="1" dirty="0">
                          <a:latin typeface="Times New Roman"/>
                          <a:cs typeface="Times New Roman"/>
                        </a:rPr>
                        <a:t>u</a:t>
                      </a:r>
                      <a:r>
                        <a:rPr sz="1000" i="1" spc="-25" dirty="0">
                          <a:latin typeface="Times New Roman"/>
                          <a:cs typeface="Times New Roman"/>
                        </a:rPr>
                        <a:t>d</a:t>
                      </a:r>
                      <a:r>
                        <a:rPr sz="1000" i="1" spc="5" dirty="0">
                          <a:latin typeface="Times New Roman"/>
                          <a:cs typeface="Times New Roman"/>
                        </a:rPr>
                        <a:t>e</a:t>
                      </a:r>
                      <a:r>
                        <a:rPr sz="1000" i="1" dirty="0">
                          <a:latin typeface="Times New Roman"/>
                          <a:cs typeface="Times New Roman"/>
                        </a:rPr>
                        <a:t>n</a:t>
                      </a:r>
                      <a:r>
                        <a:rPr sz="1000" i="1" spc="5" dirty="0">
                          <a:latin typeface="Times New Roman"/>
                          <a:cs typeface="Times New Roman"/>
                        </a:rPr>
                        <a:t>t</a:t>
                      </a:r>
                      <a:r>
                        <a:rPr sz="1000" i="1" spc="-10" dirty="0">
                          <a:latin typeface="Times New Roman"/>
                          <a:cs typeface="Times New Roman"/>
                        </a:rPr>
                        <a:t>s</a:t>
                      </a:r>
                      <a:r>
                        <a:rPr sz="1000" i="1" dirty="0">
                          <a:latin typeface="Times New Roman"/>
                          <a:cs typeface="Times New Roman"/>
                        </a:rPr>
                        <a:t>’ </a:t>
                      </a:r>
                      <a:r>
                        <a:rPr sz="1000" i="1" spc="5" dirty="0">
                          <a:latin typeface="Times New Roman"/>
                          <a:cs typeface="Times New Roman"/>
                        </a:rPr>
                        <a:t>t</a:t>
                      </a:r>
                      <a:r>
                        <a:rPr sz="1000" i="1" dirty="0">
                          <a:latin typeface="Times New Roman"/>
                          <a:cs typeface="Times New Roman"/>
                        </a:rPr>
                        <a:t>h</a:t>
                      </a:r>
                      <a:r>
                        <a:rPr sz="1000" i="1" spc="5" dirty="0">
                          <a:latin typeface="Times New Roman"/>
                          <a:cs typeface="Times New Roman"/>
                        </a:rPr>
                        <a:t>i</a:t>
                      </a:r>
                      <a:r>
                        <a:rPr sz="1000" i="1" spc="-25" dirty="0">
                          <a:latin typeface="Times New Roman"/>
                          <a:cs typeface="Times New Roman"/>
                        </a:rPr>
                        <a:t>n</a:t>
                      </a:r>
                      <a:r>
                        <a:rPr sz="1000" i="1" spc="5" dirty="0">
                          <a:latin typeface="Times New Roman"/>
                          <a:cs typeface="Times New Roman"/>
                        </a:rPr>
                        <a:t>ki</a:t>
                      </a:r>
                      <a:r>
                        <a:rPr sz="1000" i="1" dirty="0">
                          <a:latin typeface="Times New Roman"/>
                          <a:cs typeface="Times New Roman"/>
                        </a:rPr>
                        <a:t>ng    </a:t>
                      </a:r>
                      <a:r>
                        <a:rPr sz="1000" i="1" spc="90" dirty="0">
                          <a:latin typeface="Times New Roman"/>
                          <a:cs typeface="Times New Roman"/>
                        </a:rPr>
                        <a:t> </a:t>
                      </a:r>
                      <a:r>
                        <a:rPr sz="1000" i="1" dirty="0">
                          <a:latin typeface="Times New Roman"/>
                          <a:cs typeface="Times New Roman"/>
                        </a:rPr>
                        <a:t>and    </a:t>
                      </a:r>
                      <a:r>
                        <a:rPr sz="1000" i="1" spc="90" dirty="0">
                          <a:latin typeface="Times New Roman"/>
                          <a:cs typeface="Times New Roman"/>
                        </a:rPr>
                        <a:t> </a:t>
                      </a:r>
                      <a:r>
                        <a:rPr sz="1000" i="1" dirty="0">
                          <a:latin typeface="Times New Roman"/>
                          <a:cs typeface="Times New Roman"/>
                        </a:rPr>
                        <a:t>ab</a:t>
                      </a:r>
                      <a:r>
                        <a:rPr sz="1000" i="1" spc="-20" dirty="0">
                          <a:latin typeface="Times New Roman"/>
                          <a:cs typeface="Times New Roman"/>
                        </a:rPr>
                        <a:t>i</a:t>
                      </a:r>
                      <a:r>
                        <a:rPr sz="1000" i="1" spc="5" dirty="0">
                          <a:latin typeface="Times New Roman"/>
                          <a:cs typeface="Times New Roman"/>
                        </a:rPr>
                        <a:t>l</a:t>
                      </a:r>
                      <a:r>
                        <a:rPr sz="1000" i="1" spc="-20" dirty="0">
                          <a:latin typeface="Times New Roman"/>
                          <a:cs typeface="Times New Roman"/>
                        </a:rPr>
                        <a:t>i</a:t>
                      </a:r>
                      <a:r>
                        <a:rPr sz="1000" i="1" spc="5" dirty="0">
                          <a:latin typeface="Times New Roman"/>
                          <a:cs typeface="Times New Roman"/>
                        </a:rPr>
                        <a:t>tie</a:t>
                      </a:r>
                      <a:r>
                        <a:rPr sz="1000" i="1" spc="-35" dirty="0">
                          <a:latin typeface="Times New Roman"/>
                          <a:cs typeface="Times New Roman"/>
                        </a:rPr>
                        <a:t>s</a:t>
                      </a:r>
                      <a:r>
                        <a:rPr sz="1000" dirty="0">
                          <a:latin typeface="Times New Roman"/>
                          <a:cs typeface="Times New Roman"/>
                        </a:rPr>
                        <a:t>.     </a:t>
                      </a:r>
                      <a:r>
                        <a:rPr sz="1000" spc="-120" dirty="0">
                          <a:latin typeface="Times New Roman"/>
                          <a:cs typeface="Times New Roman"/>
                        </a:rPr>
                        <a:t> </a:t>
                      </a:r>
                      <a:r>
                        <a:rPr sz="1000" spc="-25" dirty="0">
                          <a:latin typeface="Times New Roman"/>
                          <a:cs typeface="Times New Roman"/>
                        </a:rPr>
                        <a:t>C</a:t>
                      </a:r>
                      <a:r>
                        <a:rPr sz="1000" dirty="0">
                          <a:latin typeface="Times New Roman"/>
                          <a:cs typeface="Times New Roman"/>
                        </a:rPr>
                        <a:t>u</a:t>
                      </a:r>
                      <a:r>
                        <a:rPr sz="1000" spc="5" dirty="0">
                          <a:latin typeface="Times New Roman"/>
                          <a:cs typeface="Times New Roman"/>
                        </a:rPr>
                        <a:t>l</a:t>
                      </a:r>
                      <a:r>
                        <a:rPr sz="1000" spc="-20"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ll</a:t>
                      </a:r>
                      <a:r>
                        <a:rPr sz="1000" dirty="0">
                          <a:latin typeface="Times New Roman"/>
                          <a:cs typeface="Times New Roman"/>
                        </a:rPr>
                        <a:t>y    </a:t>
                      </a:r>
                      <a:r>
                        <a:rPr sz="1000" spc="6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spc="20" dirty="0">
                          <a:latin typeface="Times New Roman"/>
                          <a:cs typeface="Times New Roman"/>
                        </a:rPr>
                        <a:t>n</a:t>
                      </a:r>
                      <a:r>
                        <a:rPr sz="1000" dirty="0">
                          <a:latin typeface="Times New Roman"/>
                          <a:cs typeface="Times New Roman"/>
                        </a:rPr>
                        <a:t>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3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30" dirty="0">
                          <a:latin typeface="Times New Roman"/>
                          <a:cs typeface="Times New Roman"/>
                        </a:rPr>
                        <a:t> </a:t>
                      </a:r>
                      <a:r>
                        <a:rPr sz="1000" spc="-25" dirty="0">
                          <a:latin typeface="Times New Roman"/>
                          <a:cs typeface="Times New Roman"/>
                        </a:rPr>
                        <a:t>b</a:t>
                      </a:r>
                      <a:r>
                        <a:rPr sz="1000" dirty="0">
                          <a:latin typeface="Times New Roman"/>
                          <a:cs typeface="Times New Roman"/>
                        </a:rPr>
                        <a:t>u</a:t>
                      </a:r>
                      <a:r>
                        <a:rPr sz="1000" spc="5" dirty="0">
                          <a:latin typeface="Times New Roman"/>
                          <a:cs typeface="Times New Roman"/>
                        </a:rPr>
                        <a:t>il</a:t>
                      </a:r>
                      <a:r>
                        <a:rPr sz="1000" dirty="0">
                          <a:latin typeface="Times New Roman"/>
                          <a:cs typeface="Times New Roman"/>
                        </a:rPr>
                        <a:t>d </a:t>
                      </a:r>
                      <a:r>
                        <a:rPr sz="1000" spc="-25" dirty="0">
                          <a:latin typeface="Times New Roman"/>
                          <a:cs typeface="Times New Roman"/>
                        </a:rPr>
                        <a:t> </a:t>
                      </a:r>
                      <a:r>
                        <a:rPr sz="1000" spc="-50" dirty="0">
                          <a:latin typeface="Times New Roman"/>
                          <a:cs typeface="Times New Roman"/>
                        </a:rPr>
                        <a:t>o</a:t>
                      </a:r>
                      <a:r>
                        <a:rPr sz="1000" dirty="0">
                          <a:latin typeface="Times New Roman"/>
                          <a:cs typeface="Times New Roman"/>
                        </a:rPr>
                        <a:t>n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25" dirty="0">
                          <a:latin typeface="Times New Roman"/>
                          <a:cs typeface="Times New Roman"/>
                        </a:rPr>
                        <a:t> </a:t>
                      </a:r>
                      <a:r>
                        <a:rPr sz="1000" spc="-10" dirty="0">
                          <a:latin typeface="Times New Roman"/>
                          <a:cs typeface="Times New Roman"/>
                        </a:rPr>
                        <a:t>s</a:t>
                      </a:r>
                      <a:r>
                        <a:rPr sz="1000" spc="-20" dirty="0">
                          <a:latin typeface="Times New Roman"/>
                          <a:cs typeface="Times New Roman"/>
                        </a:rPr>
                        <a:t>t</a:t>
                      </a:r>
                      <a:r>
                        <a:rPr sz="1000" spc="20" dirty="0">
                          <a:latin typeface="Times New Roman"/>
                          <a:cs typeface="Times New Roman"/>
                        </a:rPr>
                        <a:t>r</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g</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s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95" dirty="0">
                          <a:latin typeface="Times New Roman"/>
                          <a:cs typeface="Times New Roman"/>
                        </a:rPr>
                        <a:t> </a:t>
                      </a:r>
                      <a:r>
                        <a:rPr sz="1000" spc="-20" dirty="0">
                          <a:latin typeface="Times New Roman"/>
                          <a:cs typeface="Times New Roman"/>
                        </a:rPr>
                        <a:t>e</a:t>
                      </a:r>
                      <a:r>
                        <a:rPr sz="1000" dirty="0">
                          <a:latin typeface="Times New Roman"/>
                          <a:cs typeface="Times New Roman"/>
                        </a:rPr>
                        <a:t>x</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nd </a:t>
                      </a:r>
                      <a:r>
                        <a:rPr sz="1000"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s </a:t>
                      </a:r>
                      <a:r>
                        <a:rPr sz="1000" spc="65" dirty="0">
                          <a:latin typeface="Times New Roman"/>
                          <a:cs typeface="Times New Roman"/>
                        </a:rPr>
                        <a:t> </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w</a:t>
                      </a:r>
                      <a:r>
                        <a:rPr sz="1000" spc="-25" dirty="0">
                          <a:latin typeface="Times New Roman"/>
                          <a:cs typeface="Times New Roman"/>
                        </a:rPr>
                        <a:t>fo</a:t>
                      </a:r>
                      <a:r>
                        <a:rPr sz="1000" dirty="0">
                          <a:latin typeface="Times New Roman"/>
                          <a:cs typeface="Times New Roman"/>
                        </a:rPr>
                        <a:t>u</a:t>
                      </a:r>
                      <a:r>
                        <a:rPr sz="1000" spc="20" dirty="0">
                          <a:latin typeface="Times New Roman"/>
                          <a:cs typeface="Times New Roman"/>
                        </a:rPr>
                        <a:t>n</a:t>
                      </a:r>
                      <a:r>
                        <a:rPr sz="1000" dirty="0">
                          <a:latin typeface="Times New Roman"/>
                          <a:cs typeface="Times New Roman"/>
                        </a:rPr>
                        <a:t>d </a:t>
                      </a:r>
                      <a:r>
                        <a:rPr sz="1000" spc="120"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 </a:t>
                      </a:r>
                      <a:r>
                        <a:rPr sz="1000" spc="105" dirty="0">
                          <a:latin typeface="Times New Roman"/>
                          <a:cs typeface="Times New Roman"/>
                        </a:rPr>
                        <a:t> </a:t>
                      </a:r>
                      <a:r>
                        <a:rPr sz="1000" spc="5" dirty="0">
                          <a:latin typeface="Times New Roman"/>
                          <a:cs typeface="Times New Roman"/>
                        </a:rPr>
                        <a:t>i</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o </a:t>
                      </a:r>
                      <a:r>
                        <a:rPr sz="1000"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10" dirty="0">
                          <a:latin typeface="Times New Roman"/>
                          <a:cs typeface="Times New Roman"/>
                        </a:rPr>
                        <a:t>s</a:t>
                      </a:r>
                      <a:r>
                        <a:rPr sz="1000" spc="-20" dirty="0">
                          <a:latin typeface="Times New Roman"/>
                          <a:cs typeface="Times New Roman"/>
                        </a:rPr>
                        <a:t>c</a:t>
                      </a:r>
                      <a:r>
                        <a:rPr sz="1000" spc="5" dirty="0">
                          <a:latin typeface="Times New Roman"/>
                          <a:cs typeface="Times New Roman"/>
                        </a:rPr>
                        <a:t>i</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a:t>
                      </a:r>
                      <a:r>
                        <a:rPr sz="1000" dirty="0">
                          <a:latin typeface="Times New Roman"/>
                          <a:cs typeface="Times New Roman"/>
                        </a:rPr>
                        <a:t>e</a:t>
                      </a:r>
                      <a:r>
                        <a:rPr sz="1000" spc="45" dirty="0">
                          <a:latin typeface="Times New Roman"/>
                          <a:cs typeface="Times New Roman"/>
                        </a:rPr>
                        <a:t> </a:t>
                      </a:r>
                      <a:r>
                        <a:rPr sz="1000" dirty="0">
                          <a:latin typeface="Times New Roman"/>
                          <a:cs typeface="Times New Roman"/>
                        </a:rPr>
                        <a:t>of</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3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35" dirty="0">
                          <a:latin typeface="Times New Roman"/>
                          <a:cs typeface="Times New Roman"/>
                        </a:rPr>
                        <a:t>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a:t>
                      </a:r>
                      <a:r>
                        <a:rPr sz="1000" spc="45"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60" dirty="0">
                          <a:latin typeface="Times New Roman"/>
                          <a:cs typeface="Times New Roman"/>
                        </a:rPr>
                        <a:t> </a:t>
                      </a:r>
                      <a:r>
                        <a:rPr sz="1000" spc="-10" dirty="0">
                          <a:latin typeface="Times New Roman"/>
                          <a:cs typeface="Times New Roman"/>
                        </a:rPr>
                        <a:t>A</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can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120" dirty="0">
                          <a:latin typeface="Times New Roman"/>
                          <a:cs typeface="Times New Roman"/>
                        </a:rPr>
                        <a:t> </a:t>
                      </a:r>
                      <a:r>
                        <a:rPr sz="1000" spc="-10" dirty="0">
                          <a:latin typeface="Times New Roman"/>
                          <a:cs typeface="Times New Roman"/>
                        </a:rPr>
                        <a:t>s</a:t>
                      </a:r>
                      <a:r>
                        <a:rPr sz="1000" spc="5" dirty="0">
                          <a:latin typeface="Times New Roman"/>
                          <a:cs typeface="Times New Roman"/>
                        </a:rPr>
                        <a:t>it</a:t>
                      </a:r>
                      <a:r>
                        <a:rPr sz="1000" spc="-25" dirty="0">
                          <a:latin typeface="Times New Roman"/>
                          <a:cs typeface="Times New Roman"/>
                        </a:rPr>
                        <a:t>u</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dirty="0">
                          <a:latin typeface="Times New Roman"/>
                          <a:cs typeface="Times New Roman"/>
                        </a:rPr>
                        <a:t>, </a:t>
                      </a:r>
                      <a:r>
                        <a:rPr sz="1000" spc="-105" dirty="0">
                          <a:latin typeface="Times New Roman"/>
                          <a:cs typeface="Times New Roman"/>
                        </a:rPr>
                        <a:t> </a:t>
                      </a:r>
                      <a:r>
                        <a:rPr sz="1000" spc="-10" dirty="0">
                          <a:latin typeface="Times New Roman"/>
                          <a:cs typeface="Times New Roman"/>
                        </a:rPr>
                        <a:t>s</a:t>
                      </a:r>
                      <a:r>
                        <a:rPr sz="1000" spc="-20" dirty="0">
                          <a:latin typeface="Times New Roman"/>
                          <a:cs typeface="Times New Roman"/>
                        </a:rPr>
                        <a:t>ce</a:t>
                      </a:r>
                      <a:r>
                        <a:rPr sz="1000" dirty="0">
                          <a:latin typeface="Times New Roman"/>
                          <a:cs typeface="Times New Roman"/>
                        </a:rPr>
                        <a:t>n</a:t>
                      </a:r>
                      <a:r>
                        <a:rPr sz="1000" spc="-20" dirty="0">
                          <a:latin typeface="Times New Roman"/>
                          <a:cs typeface="Times New Roman"/>
                        </a:rPr>
                        <a:t>a</a:t>
                      </a:r>
                      <a:r>
                        <a:rPr sz="1000" spc="20" dirty="0">
                          <a:latin typeface="Times New Roman"/>
                          <a:cs typeface="Times New Roman"/>
                        </a:rPr>
                        <a:t>r</a:t>
                      </a:r>
                      <a:r>
                        <a:rPr sz="1000" spc="5" dirty="0">
                          <a:latin typeface="Times New Roman"/>
                          <a:cs typeface="Times New Roman"/>
                        </a:rPr>
                        <a:t>i</a:t>
                      </a:r>
                      <a:r>
                        <a:rPr sz="1000" spc="-25" dirty="0">
                          <a:latin typeface="Times New Roman"/>
                          <a:cs typeface="Times New Roman"/>
                        </a:rPr>
                        <a:t>o</a:t>
                      </a:r>
                      <a:r>
                        <a:rPr sz="1000" spc="-10" dirty="0">
                          <a:latin typeface="Times New Roman"/>
                          <a:cs typeface="Times New Roman"/>
                        </a:rPr>
                        <a:t>s</a:t>
                      </a:r>
                      <a:r>
                        <a:rPr sz="1000" dirty="0">
                          <a:latin typeface="Times New Roman"/>
                          <a:cs typeface="Times New Roman"/>
                        </a:rPr>
                        <a:t>,</a:t>
                      </a:r>
                      <a:r>
                        <a:rPr sz="1000" spc="12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 </a:t>
                      </a:r>
                      <a:r>
                        <a:rPr sz="1000" spc="-120"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dirty="0">
                          <a:latin typeface="Times New Roman"/>
                          <a:cs typeface="Times New Roman"/>
                        </a:rPr>
                        <a:t>s </a:t>
                      </a:r>
                      <a:r>
                        <a:rPr sz="1000" spc="-125"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a:t>
                      </a:r>
                      <a:r>
                        <a:rPr sz="1000" spc="-20" dirty="0">
                          <a:latin typeface="Times New Roman"/>
                          <a:cs typeface="Times New Roman"/>
                        </a:rPr>
                        <a:t>i</a:t>
                      </a:r>
                      <a:r>
                        <a:rPr sz="1000" spc="5" dirty="0">
                          <a:latin typeface="Times New Roman"/>
                          <a:cs typeface="Times New Roman"/>
                        </a:rPr>
                        <a:t>z</a:t>
                      </a:r>
                      <a:r>
                        <a:rPr sz="1000" spc="-20" dirty="0">
                          <a:latin typeface="Times New Roman"/>
                          <a:cs typeface="Times New Roman"/>
                        </a:rPr>
                        <a:t>e</a:t>
                      </a:r>
                      <a:r>
                        <a:rPr sz="1000" dirty="0">
                          <a:latin typeface="Times New Roman"/>
                          <a:cs typeface="Times New Roman"/>
                        </a:rPr>
                        <a:t>d,</a:t>
                      </a:r>
                      <a:r>
                        <a:rPr sz="1000" spc="70" dirty="0">
                          <a:latin typeface="Times New Roman"/>
                          <a:cs typeface="Times New Roman"/>
                        </a:rPr>
                        <a:t> </a:t>
                      </a:r>
                      <a:r>
                        <a:rPr sz="1000" spc="-20" dirty="0">
                          <a:latin typeface="Times New Roman"/>
                          <a:cs typeface="Times New Roman"/>
                        </a:rPr>
                        <a:t>a</a:t>
                      </a:r>
                      <a:r>
                        <a:rPr sz="1000" dirty="0">
                          <a:latin typeface="Times New Roman"/>
                          <a:cs typeface="Times New Roman"/>
                        </a:rPr>
                        <a:t>nd</a:t>
                      </a:r>
                      <a:r>
                        <a:rPr sz="1000" spc="6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i</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e</a:t>
                      </a:r>
                      <a:r>
                        <a:rPr sz="1000" spc="-5" dirty="0">
                          <a:latin typeface="Times New Roman"/>
                          <a:cs typeface="Times New Roman"/>
                        </a:rPr>
                        <a:t>x</a:t>
                      </a:r>
                      <a:r>
                        <a:rPr sz="1000" spc="5" dirty="0">
                          <a:latin typeface="Times New Roman"/>
                          <a:cs typeface="Times New Roman"/>
                        </a:rPr>
                        <a:t>t</a:t>
                      </a:r>
                      <a:r>
                        <a:rPr sz="1000" spc="-40" dirty="0">
                          <a:latin typeface="Times New Roman"/>
                          <a:cs typeface="Times New Roman"/>
                        </a:rPr>
                        <a:t>e</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50" dirty="0">
                          <a:latin typeface="Times New Roman"/>
                          <a:cs typeface="Times New Roman"/>
                        </a:rPr>
                        <a:t>o</a:t>
                      </a:r>
                      <a:r>
                        <a:rPr sz="1000" dirty="0">
                          <a:latin typeface="Times New Roman"/>
                          <a:cs typeface="Times New Roman"/>
                        </a:rPr>
                        <a:t>n</a:t>
                      </a:r>
                      <a:r>
                        <a:rPr sz="1000" spc="85" dirty="0">
                          <a:latin typeface="Times New Roman"/>
                          <a:cs typeface="Times New Roman"/>
                        </a:rPr>
                        <a:t> </a:t>
                      </a:r>
                      <a:r>
                        <a:rPr sz="1000" spc="5" dirty="0">
                          <a:latin typeface="Times New Roman"/>
                          <a:cs typeface="Times New Roman"/>
                        </a:rPr>
                        <a:t>l</a:t>
                      </a:r>
                      <a:r>
                        <a:rPr sz="1000" spc="-20" dirty="0">
                          <a:latin typeface="Times New Roman"/>
                          <a:cs typeface="Times New Roman"/>
                        </a:rPr>
                        <a:t>e</a:t>
                      </a:r>
                      <a:r>
                        <a:rPr sz="1000" spc="5" dirty="0">
                          <a:latin typeface="Times New Roman"/>
                          <a:cs typeface="Times New Roman"/>
                        </a:rPr>
                        <a:t>a</a:t>
                      </a:r>
                      <a:r>
                        <a:rPr sz="1000" dirty="0">
                          <a:latin typeface="Times New Roman"/>
                          <a:cs typeface="Times New Roman"/>
                        </a:rPr>
                        <a:t>ds</a:t>
                      </a:r>
                      <a:r>
                        <a:rPr sz="1000" spc="50" dirty="0">
                          <a:latin typeface="Times New Roman"/>
                          <a:cs typeface="Times New Roman"/>
                        </a:rPr>
                        <a:t> </a:t>
                      </a:r>
                      <a:r>
                        <a:rPr sz="1000" spc="5" dirty="0">
                          <a:latin typeface="Times New Roman"/>
                          <a:cs typeface="Times New Roman"/>
                        </a:rPr>
                        <a:t>t</a:t>
                      </a:r>
                      <a:r>
                        <a:rPr sz="1000" dirty="0">
                          <a:latin typeface="Times New Roman"/>
                          <a:cs typeface="Times New Roman"/>
                        </a:rPr>
                        <a:t>o</a:t>
                      </a:r>
                      <a:r>
                        <a:rPr sz="1000" spc="35" dirty="0">
                          <a:latin typeface="Times New Roman"/>
                          <a:cs typeface="Times New Roman"/>
                        </a:rPr>
                        <a:t> </a:t>
                      </a:r>
                      <a:r>
                        <a:rPr sz="1000" spc="5" dirty="0">
                          <a:latin typeface="Times New Roman"/>
                          <a:cs typeface="Times New Roman"/>
                        </a:rPr>
                        <a:t>a</a:t>
                      </a:r>
                      <a:r>
                        <a:rPr sz="1000" dirty="0">
                          <a:latin typeface="Times New Roman"/>
                          <a:cs typeface="Times New Roman"/>
                        </a:rPr>
                        <a:t>u</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t</a:t>
                      </a:r>
                      <a:r>
                        <a:rPr sz="1000" spc="5" dirty="0">
                          <a:latin typeface="Times New Roman"/>
                          <a:cs typeface="Times New Roman"/>
                        </a:rPr>
                        <a:t>ic 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a:t>
                      </a:r>
                      <a:r>
                        <a:rPr sz="1000" spc="20" dirty="0">
                          <a:latin typeface="Times New Roman"/>
                          <a:cs typeface="Times New Roman"/>
                        </a:rPr>
                        <a:t>r</a:t>
                      </a:r>
                      <a:r>
                        <a:rPr sz="1000" spc="-20" dirty="0">
                          <a:latin typeface="Times New Roman"/>
                          <a:cs typeface="Times New Roman"/>
                        </a:rPr>
                        <a:t>ea</a:t>
                      </a:r>
                      <a:r>
                        <a:rPr sz="1000" spc="5" dirty="0">
                          <a:latin typeface="Times New Roman"/>
                          <a:cs typeface="Times New Roman"/>
                        </a:rPr>
                        <a:t>l</a:t>
                      </a:r>
                      <a:r>
                        <a:rPr sz="1000" dirty="0">
                          <a:latin typeface="Times New Roman"/>
                          <a:cs typeface="Times New Roman"/>
                        </a:rPr>
                        <a:t>”</a:t>
                      </a:r>
                      <a:r>
                        <a:rPr sz="1000" spc="-5" dirty="0">
                          <a:latin typeface="Times New Roman"/>
                          <a:cs typeface="Times New Roman"/>
                        </a:rPr>
                        <a:t> </a:t>
                      </a:r>
                      <a:r>
                        <a:rPr sz="1000" spc="-20" dirty="0">
                          <a:latin typeface="Times New Roman"/>
                          <a:cs typeface="Times New Roman"/>
                        </a:rPr>
                        <a:t>e</a:t>
                      </a:r>
                      <a:r>
                        <a:rPr sz="1000" dirty="0">
                          <a:latin typeface="Times New Roman"/>
                          <a:cs typeface="Times New Roman"/>
                        </a:rPr>
                        <a:t>du</a:t>
                      </a:r>
                      <a:r>
                        <a:rPr sz="1000" spc="-20" dirty="0">
                          <a:latin typeface="Times New Roman"/>
                          <a:cs typeface="Times New Roman"/>
                        </a:rPr>
                        <a:t>c</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6515" algn="just">
                        <a:lnSpc>
                          <a:spcPct val="953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35"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2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25" dirty="0">
                          <a:latin typeface="Times New Roman"/>
                          <a:cs typeface="Times New Roman"/>
                        </a:rPr>
                        <a:t> </a:t>
                      </a:r>
                      <a:r>
                        <a:rPr sz="1000" spc="5" dirty="0">
                          <a:latin typeface="Times New Roman"/>
                          <a:cs typeface="Times New Roman"/>
                        </a:rPr>
                        <a:t>ma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40" dirty="0">
                          <a:latin typeface="Times New Roman"/>
                          <a:cs typeface="Times New Roman"/>
                        </a:rPr>
                        <a:t> </a:t>
                      </a:r>
                      <a:r>
                        <a:rPr sz="1000" spc="-25" dirty="0">
                          <a:latin typeface="Times New Roman"/>
                          <a:cs typeface="Times New Roman"/>
                        </a:rPr>
                        <a:t>u</a:t>
                      </a:r>
                      <a:r>
                        <a:rPr sz="1000" dirty="0">
                          <a:latin typeface="Times New Roman"/>
                          <a:cs typeface="Times New Roman"/>
                        </a:rPr>
                        <a:t>n</a:t>
                      </a:r>
                      <a:r>
                        <a:rPr sz="1000" spc="20" dirty="0">
                          <a:latin typeface="Times New Roman"/>
                          <a:cs typeface="Times New Roman"/>
                        </a:rPr>
                        <a:t>r</a:t>
                      </a:r>
                      <a:r>
                        <a:rPr sz="1000" spc="5" dirty="0">
                          <a:latin typeface="Times New Roman"/>
                          <a:cs typeface="Times New Roman"/>
                        </a:rPr>
                        <a:t>a</a:t>
                      </a:r>
                      <a:r>
                        <a:rPr sz="1000" spc="-25" dirty="0">
                          <a:latin typeface="Times New Roman"/>
                          <a:cs typeface="Times New Roman"/>
                        </a:rPr>
                        <a:t>v</a:t>
                      </a:r>
                      <a:r>
                        <a:rPr sz="1000" spc="-20" dirty="0">
                          <a:latin typeface="Times New Roman"/>
                          <a:cs typeface="Times New Roman"/>
                        </a:rPr>
                        <a:t>e</a:t>
                      </a:r>
                      <a:r>
                        <a:rPr sz="1000" dirty="0">
                          <a:latin typeface="Times New Roman"/>
                          <a:cs typeface="Times New Roman"/>
                        </a:rPr>
                        <a:t>l </a:t>
                      </a:r>
                      <a:r>
                        <a:rPr sz="1000" spc="60" dirty="0">
                          <a:latin typeface="Times New Roman"/>
                          <a:cs typeface="Times New Roman"/>
                        </a:rPr>
                        <a:t> </a:t>
                      </a: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40" dirty="0">
                          <a:latin typeface="Times New Roman"/>
                          <a:cs typeface="Times New Roman"/>
                        </a:rPr>
                        <a:t>c</a:t>
                      </a:r>
                      <a:r>
                        <a:rPr sz="1000" spc="-20" dirty="0">
                          <a:latin typeface="Times New Roman"/>
                          <a:cs typeface="Times New Roman"/>
                        </a:rPr>
                        <a:t>a</a:t>
                      </a:r>
                      <a:r>
                        <a:rPr sz="1000" dirty="0">
                          <a:latin typeface="Times New Roman"/>
                          <a:cs typeface="Times New Roman"/>
                        </a:rPr>
                        <a:t>n </a:t>
                      </a:r>
                      <a:r>
                        <a:rPr sz="1000" spc="-10" dirty="0">
                          <a:latin typeface="Times New Roman"/>
                          <a:cs typeface="Times New Roman"/>
                        </a:rPr>
                        <a:t>A</a:t>
                      </a:r>
                      <a:r>
                        <a:rPr sz="1000" spc="5" dirty="0">
                          <a:latin typeface="Times New Roman"/>
                          <a:cs typeface="Times New Roman"/>
                        </a:rPr>
                        <a:t>m</a:t>
                      </a:r>
                      <a:r>
                        <a:rPr sz="1000" spc="-20" dirty="0">
                          <a:latin typeface="Times New Roman"/>
                          <a:cs typeface="Times New Roman"/>
                        </a:rPr>
                        <a:t>e</a:t>
                      </a:r>
                      <a:r>
                        <a:rPr sz="100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dirty="0">
                          <a:latin typeface="Times New Roman"/>
                          <a:cs typeface="Times New Roman"/>
                        </a:rPr>
                        <a:t>n</a:t>
                      </a:r>
                      <a:r>
                        <a:rPr sz="1000" spc="105" dirty="0">
                          <a:latin typeface="Times New Roman"/>
                          <a:cs typeface="Times New Roman"/>
                        </a:rPr>
                        <a:t> </a:t>
                      </a:r>
                      <a:r>
                        <a:rPr sz="1000" spc="-35"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spc="2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a:t>
                      </a:r>
                      <a:r>
                        <a:rPr sz="1000" spc="6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l</a:t>
                      </a:r>
                      <a:r>
                        <a:rPr sz="1000" spc="65" dirty="0">
                          <a:latin typeface="Times New Roman"/>
                          <a:cs typeface="Times New Roman"/>
                        </a:rPr>
                        <a:t> </a:t>
                      </a:r>
                      <a:r>
                        <a:rPr sz="1000" spc="-25" dirty="0">
                          <a:latin typeface="Times New Roman"/>
                          <a:cs typeface="Times New Roman"/>
                        </a:rPr>
                        <a:t>g</a:t>
                      </a:r>
                      <a:r>
                        <a:rPr sz="1000" spc="5" dirty="0">
                          <a:latin typeface="Times New Roman"/>
                          <a:cs typeface="Times New Roman"/>
                        </a:rPr>
                        <a:t>i</a:t>
                      </a:r>
                      <a:r>
                        <a:rPr sz="1000" spc="-25" dirty="0">
                          <a:latin typeface="Times New Roman"/>
                          <a:cs typeface="Times New Roman"/>
                        </a:rPr>
                        <a:t>f</a:t>
                      </a:r>
                      <a:r>
                        <a:rPr sz="1000" spc="5" dirty="0">
                          <a:latin typeface="Times New Roman"/>
                          <a:cs typeface="Times New Roman"/>
                        </a:rPr>
                        <a:t>t</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a</a:t>
                      </a:r>
                      <a:r>
                        <a:rPr sz="1000" dirty="0">
                          <a:latin typeface="Times New Roman"/>
                          <a:cs typeface="Times New Roman"/>
                        </a:rPr>
                        <a:t>nd</a:t>
                      </a:r>
                      <a:r>
                        <a:rPr sz="1000" spc="85"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ru</a:t>
                      </a:r>
                      <a:r>
                        <a:rPr sz="1000" spc="-20" dirty="0">
                          <a:latin typeface="Times New Roman"/>
                          <a:cs typeface="Times New Roman"/>
                        </a:rPr>
                        <a:t>c</a:t>
                      </a:r>
                      <a:r>
                        <a:rPr sz="1000" dirty="0">
                          <a:latin typeface="Times New Roman"/>
                          <a:cs typeface="Times New Roman"/>
                        </a:rPr>
                        <a:t>t </a:t>
                      </a:r>
                      <a:r>
                        <a:rPr sz="1000" spc="5" dirty="0">
                          <a:latin typeface="Times New Roman"/>
                          <a:cs typeface="Times New Roman"/>
                        </a:rPr>
                        <a:t>m</a:t>
                      </a:r>
                      <a:r>
                        <a:rPr sz="1000" spc="-20" dirty="0">
                          <a:latin typeface="Times New Roman"/>
                          <a:cs typeface="Times New Roman"/>
                        </a:rPr>
                        <a:t>ea</a:t>
                      </a:r>
                      <a:r>
                        <a:rPr sz="1000" spc="20" dirty="0">
                          <a:latin typeface="Times New Roman"/>
                          <a:cs typeface="Times New Roman"/>
                        </a:rPr>
                        <a:t>n</a:t>
                      </a:r>
                      <a:r>
                        <a:rPr sz="1000" spc="-20" dirty="0">
                          <a:latin typeface="Times New Roman"/>
                          <a:cs typeface="Times New Roman"/>
                        </a:rPr>
                        <a:t>i</a:t>
                      </a:r>
                      <a:r>
                        <a:rPr sz="1000" dirty="0">
                          <a:latin typeface="Times New Roman"/>
                          <a:cs typeface="Times New Roman"/>
                        </a:rPr>
                        <a:t>ng</a:t>
                      </a:r>
                      <a:r>
                        <a:rPr sz="1000" spc="-25" dirty="0">
                          <a:latin typeface="Times New Roman"/>
                          <a:cs typeface="Times New Roman"/>
                        </a:rPr>
                        <a:t>f</a:t>
                      </a:r>
                      <a:r>
                        <a:rPr sz="1000" dirty="0">
                          <a:latin typeface="Times New Roman"/>
                          <a:cs typeface="Times New Roman"/>
                        </a:rPr>
                        <a:t>ul </a:t>
                      </a:r>
                      <a:r>
                        <a:rPr sz="1000" spc="1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40" dirty="0">
                          <a:latin typeface="Times New Roman"/>
                          <a:cs typeface="Times New Roman"/>
                        </a:rPr>
                        <a:t>e</a:t>
                      </a:r>
                      <a:r>
                        <a:rPr sz="1000" spc="20" dirty="0">
                          <a:latin typeface="Times New Roman"/>
                          <a:cs typeface="Times New Roman"/>
                        </a:rPr>
                        <a:t>r</a:t>
                      </a:r>
                      <a:r>
                        <a:rPr sz="1000" spc="5" dirty="0">
                          <a:latin typeface="Times New Roman"/>
                          <a:cs typeface="Times New Roman"/>
                        </a:rPr>
                        <a:t>i</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r>
                        <a:rPr sz="1000" dirty="0">
                          <a:latin typeface="Times New Roman"/>
                          <a:cs typeface="Times New Roman"/>
                        </a:rPr>
                        <a:t>s </a:t>
                      </a:r>
                      <a:r>
                        <a:rPr sz="1000" spc="20" dirty="0">
                          <a:latin typeface="Times New Roman"/>
                          <a:cs typeface="Times New Roman"/>
                        </a:rPr>
                        <a:t> </a:t>
                      </a:r>
                      <a:r>
                        <a:rPr sz="1000" spc="-20" dirty="0">
                          <a:latin typeface="Times New Roman"/>
                          <a:cs typeface="Times New Roman"/>
                        </a:rPr>
                        <a:t>t</a:t>
                      </a:r>
                      <a:r>
                        <a:rPr sz="1000" dirty="0">
                          <a:latin typeface="Times New Roman"/>
                          <a:cs typeface="Times New Roman"/>
                        </a:rPr>
                        <a:t>h</a:t>
                      </a:r>
                      <a:r>
                        <a:rPr sz="1000" spc="5" dirty="0">
                          <a:latin typeface="Times New Roman"/>
                          <a:cs typeface="Times New Roman"/>
                        </a:rPr>
                        <a:t>a</a:t>
                      </a:r>
                      <a:r>
                        <a:rPr sz="1000" dirty="0">
                          <a:latin typeface="Times New Roman"/>
                          <a:cs typeface="Times New Roman"/>
                        </a:rPr>
                        <a:t>t </a:t>
                      </a:r>
                      <a:r>
                        <a:rPr sz="1000" spc="10" dirty="0">
                          <a:latin typeface="Times New Roman"/>
                          <a:cs typeface="Times New Roman"/>
                        </a:rPr>
                        <a:t> </a:t>
                      </a:r>
                      <a:r>
                        <a:rPr sz="1000" spc="-25" dirty="0">
                          <a:latin typeface="Times New Roman"/>
                          <a:cs typeface="Times New Roman"/>
                        </a:rPr>
                        <a:t>b</a:t>
                      </a:r>
                      <a:r>
                        <a:rPr sz="1000" dirty="0">
                          <a:latin typeface="Times New Roman"/>
                          <a:cs typeface="Times New Roman"/>
                        </a:rPr>
                        <a:t>u</a:t>
                      </a:r>
                      <a:r>
                        <a:rPr sz="1000" spc="5" dirty="0">
                          <a:latin typeface="Times New Roman"/>
                          <a:cs typeface="Times New Roman"/>
                        </a:rPr>
                        <a:t>il</a:t>
                      </a:r>
                      <a:r>
                        <a:rPr sz="1000" dirty="0">
                          <a:latin typeface="Times New Roman"/>
                          <a:cs typeface="Times New Roman"/>
                        </a:rPr>
                        <a:t>d  </a:t>
                      </a:r>
                      <a:r>
                        <a:rPr sz="1000" spc="-50" dirty="0">
                          <a:latin typeface="Times New Roman"/>
                          <a:cs typeface="Times New Roman"/>
                        </a:rPr>
                        <a:t>o</a:t>
                      </a:r>
                      <a:r>
                        <a:rPr sz="1000" dirty="0">
                          <a:latin typeface="Times New Roman"/>
                          <a:cs typeface="Times New Roman"/>
                        </a:rPr>
                        <a:t>n pr</a:t>
                      </a:r>
                      <a:r>
                        <a:rPr sz="1000" spc="5" dirty="0">
                          <a:latin typeface="Times New Roman"/>
                          <a:cs typeface="Times New Roman"/>
                        </a:rPr>
                        <a:t>i</a:t>
                      </a:r>
                      <a:r>
                        <a:rPr sz="1000" spc="-25" dirty="0">
                          <a:latin typeface="Times New Roman"/>
                          <a:cs typeface="Times New Roman"/>
                        </a:rPr>
                        <a:t>o</a:t>
                      </a:r>
                      <a:r>
                        <a:rPr sz="1000" dirty="0">
                          <a:latin typeface="Times New Roman"/>
                          <a:cs typeface="Times New Roman"/>
                        </a:rPr>
                        <a:t>r</a:t>
                      </a:r>
                      <a:r>
                        <a:rPr sz="1000" spc="10"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a:t>
                      </a:r>
                      <a:r>
                        <a:rPr sz="1000" spc="-20" dirty="0">
                          <a:latin typeface="Times New Roman"/>
                          <a:cs typeface="Times New Roman"/>
                        </a:rPr>
                        <a:t>e</a:t>
                      </a:r>
                      <a:r>
                        <a:rPr sz="1000" dirty="0">
                          <a:latin typeface="Times New Roman"/>
                          <a:cs typeface="Times New Roman"/>
                        </a:rPr>
                        <a:t>.</a:t>
                      </a:r>
                      <a:endParaRPr sz="100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r h="3230879">
                <a:tc>
                  <a:txBody>
                    <a:bodyPr/>
                    <a:lstStyle/>
                    <a:p>
                      <a:pPr marL="294640" marR="53340" indent="-228600" algn="just">
                        <a:lnSpc>
                          <a:spcPct val="95300"/>
                        </a:lnSpc>
                      </a:pPr>
                      <a:r>
                        <a:rPr sz="1000" dirty="0">
                          <a:latin typeface="Times New Roman"/>
                          <a:cs typeface="Times New Roman"/>
                        </a:rPr>
                        <a:t>5.   </a:t>
                      </a:r>
                      <a:r>
                        <a:rPr sz="1000" spc="40" dirty="0">
                          <a:latin typeface="Times New Roman"/>
                          <a:cs typeface="Times New Roman"/>
                        </a:rPr>
                        <a:t> </a:t>
                      </a:r>
                      <a:r>
                        <a:rPr sz="1000" dirty="0">
                          <a:latin typeface="Times New Roman"/>
                          <a:cs typeface="Times New Roman"/>
                        </a:rPr>
                        <a:t>Cu</a:t>
                      </a:r>
                      <a:r>
                        <a:rPr sz="1000" spc="5" dirty="0">
                          <a:latin typeface="Times New Roman"/>
                          <a:cs typeface="Times New Roman"/>
                        </a:rPr>
                        <a:t>lt</a:t>
                      </a:r>
                      <a:r>
                        <a:rPr sz="1000" spc="-25" dirty="0">
                          <a:latin typeface="Times New Roman"/>
                          <a:cs typeface="Times New Roman"/>
                        </a:rPr>
                        <a:t>u</a:t>
                      </a:r>
                      <a:r>
                        <a:rPr sz="1000" dirty="0">
                          <a:latin typeface="Times New Roman"/>
                          <a:cs typeface="Times New Roman"/>
                        </a:rPr>
                        <a:t>r</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l</a:t>
                      </a:r>
                      <a:r>
                        <a:rPr sz="1000" dirty="0">
                          <a:latin typeface="Times New Roman"/>
                          <a:cs typeface="Times New Roman"/>
                        </a:rPr>
                        <a:t>y      </a:t>
                      </a:r>
                      <a:r>
                        <a:rPr sz="1000" spc="-120"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t      </a:t>
                      </a:r>
                      <a:r>
                        <a:rPr sz="1000" spc="-9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p</a:t>
                      </a:r>
                      <a:r>
                        <a:rPr sz="1000" spc="-25" dirty="0">
                          <a:latin typeface="Times New Roman"/>
                          <a:cs typeface="Times New Roman"/>
                        </a:rPr>
                        <a:t>o</a:t>
                      </a:r>
                      <a:r>
                        <a:rPr sz="1000" spc="-10" dirty="0">
                          <a:latin typeface="Times New Roman"/>
                          <a:cs typeface="Times New Roman"/>
                        </a:rPr>
                        <a:t>s</a:t>
                      </a:r>
                      <a:r>
                        <a:rPr sz="1000" spc="15" dirty="0">
                          <a:latin typeface="Times New Roman"/>
                          <a:cs typeface="Times New Roman"/>
                        </a:rPr>
                        <a:t>s</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a:t>
                      </a:r>
                      <a:r>
                        <a:rPr sz="1000" spc="30" dirty="0">
                          <a:latin typeface="Times New Roman"/>
                          <a:cs typeface="Times New Roman"/>
                        </a:rPr>
                        <a:t> </a:t>
                      </a:r>
                      <a:r>
                        <a:rPr sz="1000" spc="5" dirty="0">
                          <a:latin typeface="Times New Roman"/>
                          <a:cs typeface="Times New Roman"/>
                        </a:rPr>
                        <a:t>i</a:t>
                      </a:r>
                      <a:r>
                        <a:rPr sz="1000" spc="20" dirty="0">
                          <a:latin typeface="Times New Roman"/>
                          <a:cs typeface="Times New Roman"/>
                        </a:rPr>
                        <a:t>n</a:t>
                      </a:r>
                      <a:r>
                        <a:rPr sz="1000" spc="-25" dirty="0">
                          <a:latin typeface="Times New Roman"/>
                          <a:cs typeface="Times New Roman"/>
                        </a:rPr>
                        <a:t>-</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p</a:t>
                      </a:r>
                      <a:r>
                        <a:rPr sz="1000" spc="-20" dirty="0">
                          <a:latin typeface="Times New Roman"/>
                          <a:cs typeface="Times New Roman"/>
                        </a:rPr>
                        <a:t>t</a:t>
                      </a:r>
                      <a:r>
                        <a:rPr sz="1000" dirty="0">
                          <a:latin typeface="Times New Roman"/>
                          <a:cs typeface="Times New Roman"/>
                        </a:rPr>
                        <a:t>h</a:t>
                      </a:r>
                      <a:r>
                        <a:rPr sz="1000" spc="35"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dge</a:t>
                      </a:r>
                      <a:r>
                        <a:rPr sz="1000" spc="20" dirty="0">
                          <a:latin typeface="Times New Roman"/>
                          <a:cs typeface="Times New Roman"/>
                        </a:rPr>
                        <a:t> </a:t>
                      </a:r>
                      <a:r>
                        <a:rPr sz="1000" dirty="0">
                          <a:latin typeface="Times New Roman"/>
                          <a:cs typeface="Times New Roman"/>
                        </a:rPr>
                        <a:t>of</a:t>
                      </a:r>
                      <a:r>
                        <a:rPr sz="1000" spc="15"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5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4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80"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cs c</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t</a:t>
                      </a:r>
                      <a:r>
                        <a:rPr sz="1000" spc="-20" dirty="0">
                          <a:latin typeface="Times New Roman"/>
                          <a:cs typeface="Times New Roman"/>
                        </a:rPr>
                        <a:t>e</a:t>
                      </a:r>
                      <a:r>
                        <a:rPr sz="1000" spc="20" dirty="0">
                          <a:latin typeface="Times New Roman"/>
                          <a:cs typeface="Times New Roman"/>
                        </a:rPr>
                        <a:t>n</a:t>
                      </a:r>
                      <a:r>
                        <a:rPr sz="1000" spc="-20" dirty="0">
                          <a:latin typeface="Times New Roman"/>
                          <a:cs typeface="Times New Roman"/>
                        </a:rPr>
                        <a:t>t</a:t>
                      </a:r>
                      <a:r>
                        <a:rPr sz="1000" dirty="0">
                          <a:latin typeface="Times New Roman"/>
                          <a:cs typeface="Times New Roman"/>
                        </a:rPr>
                        <a:t>.</a:t>
                      </a:r>
                      <a:endParaRPr sz="1000">
                        <a:latin typeface="Times New Roman"/>
                        <a:cs typeface="Times New Roman"/>
                      </a:endParaRPr>
                    </a:p>
                  </a:txBody>
                  <a:tcPr marL="0" marR="0" marT="0" marB="0">
                    <a:lnL w="7365">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4610" algn="just">
                        <a:lnSpc>
                          <a:spcPct val="95700"/>
                        </a:lnSpc>
                      </a:pPr>
                      <a:r>
                        <a:rPr sz="1000" i="1" spc="5" dirty="0">
                          <a:latin typeface="Times New Roman"/>
                          <a:cs typeface="Times New Roman"/>
                        </a:rPr>
                        <a:t>Ef</a:t>
                      </a:r>
                      <a:r>
                        <a:rPr sz="1000" i="1" spc="-20" dirty="0">
                          <a:latin typeface="Times New Roman"/>
                          <a:cs typeface="Times New Roman"/>
                        </a:rPr>
                        <a:t>f</a:t>
                      </a:r>
                      <a:r>
                        <a:rPr sz="1000" i="1" spc="5" dirty="0">
                          <a:latin typeface="Times New Roman"/>
                          <a:cs typeface="Times New Roman"/>
                        </a:rPr>
                        <a:t>e</a:t>
                      </a:r>
                      <a:r>
                        <a:rPr sz="1000" i="1" spc="-20" dirty="0">
                          <a:latin typeface="Times New Roman"/>
                          <a:cs typeface="Times New Roman"/>
                        </a:rPr>
                        <a:t>c</a:t>
                      </a:r>
                      <a:r>
                        <a:rPr sz="1000" i="1" spc="5" dirty="0">
                          <a:latin typeface="Times New Roman"/>
                          <a:cs typeface="Times New Roman"/>
                        </a:rPr>
                        <a:t>t</a:t>
                      </a:r>
                      <a:r>
                        <a:rPr sz="1000" i="1" spc="-20" dirty="0">
                          <a:latin typeface="Times New Roman"/>
                          <a:cs typeface="Times New Roman"/>
                        </a:rPr>
                        <a:t>i</a:t>
                      </a:r>
                      <a:r>
                        <a:rPr sz="1000" i="1" spc="5" dirty="0">
                          <a:latin typeface="Times New Roman"/>
                          <a:cs typeface="Times New Roman"/>
                        </a:rPr>
                        <a:t>v</a:t>
                      </a:r>
                      <a:r>
                        <a:rPr sz="1000" i="1" dirty="0">
                          <a:latin typeface="Times New Roman"/>
                          <a:cs typeface="Times New Roman"/>
                        </a:rPr>
                        <a:t>e </a:t>
                      </a:r>
                      <a:r>
                        <a:rPr sz="1000" i="1" spc="-40" dirty="0">
                          <a:latin typeface="Times New Roman"/>
                          <a:cs typeface="Times New Roman"/>
                        </a:rPr>
                        <a:t> </a:t>
                      </a:r>
                      <a:r>
                        <a:rPr sz="1000" i="1" spc="-20" dirty="0">
                          <a:latin typeface="Times New Roman"/>
                          <a:cs typeface="Times New Roman"/>
                        </a:rPr>
                        <a:t>t</a:t>
                      </a:r>
                      <a:r>
                        <a:rPr sz="1000" i="1" spc="5" dirty="0">
                          <a:latin typeface="Times New Roman"/>
                          <a:cs typeface="Times New Roman"/>
                        </a:rPr>
                        <a:t>e</a:t>
                      </a:r>
                      <a:r>
                        <a:rPr sz="1000" i="1" dirty="0">
                          <a:latin typeface="Times New Roman"/>
                          <a:cs typeface="Times New Roman"/>
                        </a:rPr>
                        <a:t>a</a:t>
                      </a:r>
                      <a:r>
                        <a:rPr sz="1000" i="1" spc="5" dirty="0">
                          <a:latin typeface="Times New Roman"/>
                          <a:cs typeface="Times New Roman"/>
                        </a:rPr>
                        <a:t>c</a:t>
                      </a:r>
                      <a:r>
                        <a:rPr sz="1000" i="1" spc="-25" dirty="0">
                          <a:latin typeface="Times New Roman"/>
                          <a:cs typeface="Times New Roman"/>
                        </a:rPr>
                        <a:t>h</a:t>
                      </a:r>
                      <a:r>
                        <a:rPr sz="1000" i="1" spc="5" dirty="0">
                          <a:latin typeface="Times New Roman"/>
                          <a:cs typeface="Times New Roman"/>
                        </a:rPr>
                        <a:t>i</a:t>
                      </a:r>
                      <a:r>
                        <a:rPr sz="1000" i="1" dirty="0">
                          <a:latin typeface="Times New Roman"/>
                          <a:cs typeface="Times New Roman"/>
                        </a:rPr>
                        <a:t>ng </a:t>
                      </a:r>
                      <a:r>
                        <a:rPr sz="1000" i="1" spc="-45" dirty="0">
                          <a:latin typeface="Times New Roman"/>
                          <a:cs typeface="Times New Roman"/>
                        </a:rPr>
                        <a:t> </a:t>
                      </a:r>
                      <a:r>
                        <a:rPr sz="1000" i="1" spc="5" dirty="0">
                          <a:latin typeface="Times New Roman"/>
                          <a:cs typeface="Times New Roman"/>
                        </a:rPr>
                        <a:t>i</a:t>
                      </a:r>
                      <a:r>
                        <a:rPr sz="1000" i="1" spc="-25" dirty="0">
                          <a:latin typeface="Times New Roman"/>
                          <a:cs typeface="Times New Roman"/>
                        </a:rPr>
                        <a:t>n</a:t>
                      </a:r>
                      <a:r>
                        <a:rPr sz="1000" i="1" spc="5" dirty="0">
                          <a:latin typeface="Times New Roman"/>
                          <a:cs typeface="Times New Roman"/>
                        </a:rPr>
                        <a:t>v</a:t>
                      </a:r>
                      <a:r>
                        <a:rPr sz="1000" i="1" dirty="0">
                          <a:latin typeface="Times New Roman"/>
                          <a:cs typeface="Times New Roman"/>
                        </a:rPr>
                        <a:t>o</a:t>
                      </a:r>
                      <a:r>
                        <a:rPr sz="1000" i="1" spc="-20" dirty="0">
                          <a:latin typeface="Times New Roman"/>
                          <a:cs typeface="Times New Roman"/>
                        </a:rPr>
                        <a:t>l</a:t>
                      </a:r>
                      <a:r>
                        <a:rPr sz="1000" i="1" spc="5" dirty="0">
                          <a:latin typeface="Times New Roman"/>
                          <a:cs typeface="Times New Roman"/>
                        </a:rPr>
                        <a:t>ve</a:t>
                      </a:r>
                      <a:r>
                        <a:rPr sz="1000" i="1" dirty="0">
                          <a:latin typeface="Times New Roman"/>
                          <a:cs typeface="Times New Roman"/>
                        </a:rPr>
                        <a:t>s </a:t>
                      </a:r>
                      <a:r>
                        <a:rPr sz="1000" i="1" spc="-55" dirty="0">
                          <a:latin typeface="Times New Roman"/>
                          <a:cs typeface="Times New Roman"/>
                        </a:rPr>
                        <a:t> </a:t>
                      </a:r>
                      <a:r>
                        <a:rPr sz="1000" i="1" spc="5" dirty="0">
                          <a:latin typeface="Times New Roman"/>
                          <a:cs typeface="Times New Roman"/>
                        </a:rPr>
                        <a:t>i</a:t>
                      </a:r>
                      <a:r>
                        <a:rPr sz="1000" i="1" dirty="0">
                          <a:latin typeface="Times New Roman"/>
                          <a:cs typeface="Times New Roman"/>
                        </a:rPr>
                        <a:t>n-</a:t>
                      </a:r>
                      <a:r>
                        <a:rPr sz="1000" i="1" spc="-25" dirty="0">
                          <a:latin typeface="Times New Roman"/>
                          <a:cs typeface="Times New Roman"/>
                        </a:rPr>
                        <a:t>d</a:t>
                      </a:r>
                      <a:r>
                        <a:rPr sz="1000" i="1" spc="5" dirty="0">
                          <a:latin typeface="Times New Roman"/>
                          <a:cs typeface="Times New Roman"/>
                        </a:rPr>
                        <a:t>e</a:t>
                      </a:r>
                      <a:r>
                        <a:rPr sz="1000" i="1" dirty="0">
                          <a:latin typeface="Times New Roman"/>
                          <a:cs typeface="Times New Roman"/>
                        </a:rPr>
                        <a:t>p</a:t>
                      </a:r>
                      <a:r>
                        <a:rPr sz="1000" i="1" spc="5" dirty="0">
                          <a:latin typeface="Times New Roman"/>
                          <a:cs typeface="Times New Roman"/>
                        </a:rPr>
                        <a:t>t</a:t>
                      </a:r>
                      <a:r>
                        <a:rPr sz="1000" i="1" dirty="0">
                          <a:latin typeface="Times New Roman"/>
                          <a:cs typeface="Times New Roman"/>
                        </a:rPr>
                        <a:t>h </a:t>
                      </a:r>
                      <a:r>
                        <a:rPr sz="1000" i="1" spc="-45" dirty="0">
                          <a:latin typeface="Times New Roman"/>
                          <a:cs typeface="Times New Roman"/>
                        </a:rPr>
                        <a:t> </a:t>
                      </a:r>
                      <a:r>
                        <a:rPr sz="1000" i="1" spc="5" dirty="0">
                          <a:latin typeface="Times New Roman"/>
                          <a:cs typeface="Times New Roman"/>
                        </a:rPr>
                        <a:t>k</a:t>
                      </a:r>
                      <a:r>
                        <a:rPr sz="1000" i="1" spc="-25" dirty="0">
                          <a:latin typeface="Times New Roman"/>
                          <a:cs typeface="Times New Roman"/>
                        </a:rPr>
                        <a:t>n</a:t>
                      </a:r>
                      <a:r>
                        <a:rPr sz="1000" i="1" dirty="0">
                          <a:latin typeface="Times New Roman"/>
                          <a:cs typeface="Times New Roman"/>
                        </a:rPr>
                        <a:t>o</a:t>
                      </a:r>
                      <a:r>
                        <a:rPr sz="1000" i="1" spc="-50" dirty="0">
                          <a:latin typeface="Times New Roman"/>
                          <a:cs typeface="Times New Roman"/>
                        </a:rPr>
                        <a:t>w</a:t>
                      </a:r>
                      <a:r>
                        <a:rPr sz="1000" i="1" spc="5" dirty="0">
                          <a:latin typeface="Times New Roman"/>
                          <a:cs typeface="Times New Roman"/>
                        </a:rPr>
                        <a:t>le</a:t>
                      </a:r>
                      <a:r>
                        <a:rPr sz="1000" i="1" dirty="0">
                          <a:latin typeface="Times New Roman"/>
                          <a:cs typeface="Times New Roman"/>
                        </a:rPr>
                        <a:t>dge </a:t>
                      </a:r>
                      <a:r>
                        <a:rPr sz="1000" i="1" spc="-15" dirty="0">
                          <a:latin typeface="Times New Roman"/>
                          <a:cs typeface="Times New Roman"/>
                        </a:rPr>
                        <a:t> </a:t>
                      </a:r>
                      <a:r>
                        <a:rPr sz="1000" i="1" dirty="0">
                          <a:latin typeface="Times New Roman"/>
                          <a:cs typeface="Times New Roman"/>
                        </a:rPr>
                        <a:t>of bo</a:t>
                      </a:r>
                      <a:r>
                        <a:rPr sz="1000" i="1" spc="5" dirty="0">
                          <a:latin typeface="Times New Roman"/>
                          <a:cs typeface="Times New Roman"/>
                        </a:rPr>
                        <a:t>t</a:t>
                      </a:r>
                      <a:r>
                        <a:rPr sz="1000" i="1" dirty="0">
                          <a:latin typeface="Times New Roman"/>
                          <a:cs typeface="Times New Roman"/>
                        </a:rPr>
                        <a:t>h</a:t>
                      </a:r>
                      <a:r>
                        <a:rPr sz="1000" i="1" spc="60" dirty="0">
                          <a:latin typeface="Times New Roman"/>
                          <a:cs typeface="Times New Roman"/>
                        </a:rPr>
                        <a:t> </a:t>
                      </a:r>
                      <a:r>
                        <a:rPr sz="1000" i="1" spc="5" dirty="0">
                          <a:latin typeface="Times New Roman"/>
                          <a:cs typeface="Times New Roman"/>
                        </a:rPr>
                        <a:t>t</a:t>
                      </a:r>
                      <a:r>
                        <a:rPr sz="1000" i="1" spc="-25" dirty="0">
                          <a:latin typeface="Times New Roman"/>
                          <a:cs typeface="Times New Roman"/>
                        </a:rPr>
                        <a:t>h</a:t>
                      </a:r>
                      <a:r>
                        <a:rPr sz="1000" i="1" dirty="0">
                          <a:latin typeface="Times New Roman"/>
                          <a:cs typeface="Times New Roman"/>
                        </a:rPr>
                        <a:t>e</a:t>
                      </a:r>
                      <a:r>
                        <a:rPr sz="1000" i="1" spc="70" dirty="0">
                          <a:latin typeface="Times New Roman"/>
                          <a:cs typeface="Times New Roman"/>
                        </a:rPr>
                        <a:t> </a:t>
                      </a:r>
                      <a:r>
                        <a:rPr sz="1000" i="1" spc="-10" dirty="0">
                          <a:latin typeface="Times New Roman"/>
                          <a:cs typeface="Times New Roman"/>
                        </a:rPr>
                        <a:t>s</a:t>
                      </a:r>
                      <a:r>
                        <a:rPr sz="1000" i="1" spc="5" dirty="0">
                          <a:latin typeface="Times New Roman"/>
                          <a:cs typeface="Times New Roman"/>
                        </a:rPr>
                        <a:t>t</a:t>
                      </a:r>
                      <a:r>
                        <a:rPr sz="1000" i="1" dirty="0">
                          <a:latin typeface="Times New Roman"/>
                          <a:cs typeface="Times New Roman"/>
                        </a:rPr>
                        <a:t>u</a:t>
                      </a:r>
                      <a:r>
                        <a:rPr sz="1000" i="1" spc="-25" dirty="0">
                          <a:latin typeface="Times New Roman"/>
                          <a:cs typeface="Times New Roman"/>
                        </a:rPr>
                        <a:t>d</a:t>
                      </a:r>
                      <a:r>
                        <a:rPr sz="1000" i="1" spc="5" dirty="0">
                          <a:latin typeface="Times New Roman"/>
                          <a:cs typeface="Times New Roman"/>
                        </a:rPr>
                        <a:t>e</a:t>
                      </a:r>
                      <a:r>
                        <a:rPr sz="1000" i="1" dirty="0">
                          <a:latin typeface="Times New Roman"/>
                          <a:cs typeface="Times New Roman"/>
                        </a:rPr>
                        <a:t>n</a:t>
                      </a:r>
                      <a:r>
                        <a:rPr sz="1000" i="1" spc="5" dirty="0">
                          <a:latin typeface="Times New Roman"/>
                          <a:cs typeface="Times New Roman"/>
                        </a:rPr>
                        <a:t>t</a:t>
                      </a:r>
                      <a:r>
                        <a:rPr sz="1000" i="1" dirty="0">
                          <a:latin typeface="Times New Roman"/>
                          <a:cs typeface="Times New Roman"/>
                        </a:rPr>
                        <a:t>s</a:t>
                      </a:r>
                      <a:r>
                        <a:rPr sz="1000" i="1" spc="50" dirty="0">
                          <a:latin typeface="Times New Roman"/>
                          <a:cs typeface="Times New Roman"/>
                        </a:rPr>
                        <a:t> </a:t>
                      </a:r>
                      <a:r>
                        <a:rPr sz="1000" i="1" dirty="0">
                          <a:latin typeface="Times New Roman"/>
                          <a:cs typeface="Times New Roman"/>
                        </a:rPr>
                        <a:t>and</a:t>
                      </a:r>
                      <a:r>
                        <a:rPr sz="1000" i="1" spc="60" dirty="0">
                          <a:latin typeface="Times New Roman"/>
                          <a:cs typeface="Times New Roman"/>
                        </a:rPr>
                        <a:t> </a:t>
                      </a:r>
                      <a:r>
                        <a:rPr sz="1000" i="1" spc="-20" dirty="0">
                          <a:latin typeface="Times New Roman"/>
                          <a:cs typeface="Times New Roman"/>
                        </a:rPr>
                        <a:t>t</a:t>
                      </a:r>
                      <a:r>
                        <a:rPr sz="1000" i="1" dirty="0">
                          <a:latin typeface="Times New Roman"/>
                          <a:cs typeface="Times New Roman"/>
                        </a:rPr>
                        <a:t>he</a:t>
                      </a:r>
                      <a:r>
                        <a:rPr sz="1000" i="1" spc="70" dirty="0">
                          <a:latin typeface="Times New Roman"/>
                          <a:cs typeface="Times New Roman"/>
                        </a:rPr>
                        <a:t> </a:t>
                      </a:r>
                      <a:r>
                        <a:rPr sz="1000" i="1" spc="-10" dirty="0">
                          <a:latin typeface="Times New Roman"/>
                          <a:cs typeface="Times New Roman"/>
                        </a:rPr>
                        <a:t>s</a:t>
                      </a:r>
                      <a:r>
                        <a:rPr sz="1000" i="1" dirty="0">
                          <a:latin typeface="Times New Roman"/>
                          <a:cs typeface="Times New Roman"/>
                        </a:rPr>
                        <a:t>ub</a:t>
                      </a:r>
                      <a:r>
                        <a:rPr sz="1000" i="1" spc="-20" dirty="0">
                          <a:latin typeface="Times New Roman"/>
                          <a:cs typeface="Times New Roman"/>
                        </a:rPr>
                        <a:t>je</a:t>
                      </a:r>
                      <a:r>
                        <a:rPr sz="1000" i="1" spc="5" dirty="0">
                          <a:latin typeface="Times New Roman"/>
                          <a:cs typeface="Times New Roman"/>
                        </a:rPr>
                        <a:t>c</a:t>
                      </a:r>
                      <a:r>
                        <a:rPr sz="1000" i="1" dirty="0">
                          <a:latin typeface="Times New Roman"/>
                          <a:cs typeface="Times New Roman"/>
                        </a:rPr>
                        <a:t>t</a:t>
                      </a:r>
                      <a:r>
                        <a:rPr sz="1000" i="1" spc="65" dirty="0">
                          <a:latin typeface="Times New Roman"/>
                          <a:cs typeface="Times New Roman"/>
                        </a:rPr>
                        <a:t> </a:t>
                      </a:r>
                      <a:r>
                        <a:rPr sz="1000" i="1" spc="-10" dirty="0">
                          <a:latin typeface="Times New Roman"/>
                          <a:cs typeface="Times New Roman"/>
                        </a:rPr>
                        <a:t>m</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te</a:t>
                      </a:r>
                      <a:r>
                        <a:rPr sz="1000" i="1" spc="-35" dirty="0">
                          <a:latin typeface="Times New Roman"/>
                          <a:cs typeface="Times New Roman"/>
                        </a:rPr>
                        <a:t>r</a:t>
                      </a:r>
                      <a:r>
                        <a:rPr sz="1000" i="1" dirty="0">
                          <a:latin typeface="Times New Roman"/>
                          <a:cs typeface="Times New Roman"/>
                        </a:rPr>
                        <a:t>.</a:t>
                      </a:r>
                      <a:r>
                        <a:rPr sz="1000" i="1" spc="75" dirty="0">
                          <a:latin typeface="Times New Roman"/>
                          <a:cs typeface="Times New Roman"/>
                        </a:rPr>
                        <a:t> </a:t>
                      </a:r>
                      <a:r>
                        <a:rPr sz="1000" dirty="0">
                          <a:latin typeface="Times New Roman"/>
                          <a:cs typeface="Times New Roman"/>
                        </a:rPr>
                        <a:t>Cu</a:t>
                      </a:r>
                      <a:r>
                        <a:rPr sz="1000" spc="-20" dirty="0">
                          <a:latin typeface="Times New Roman"/>
                          <a:cs typeface="Times New Roman"/>
                        </a:rPr>
                        <a:t>l</a:t>
                      </a:r>
                      <a:r>
                        <a:rPr sz="1000" spc="5" dirty="0">
                          <a:latin typeface="Times New Roman"/>
                          <a:cs typeface="Times New Roman"/>
                        </a:rPr>
                        <a:t>t</a:t>
                      </a:r>
                      <a:r>
                        <a:rPr sz="1000" spc="-25" dirty="0">
                          <a:latin typeface="Times New Roman"/>
                          <a:cs typeface="Times New Roman"/>
                        </a:rPr>
                        <a:t>u</a:t>
                      </a:r>
                      <a:r>
                        <a:rPr sz="1000" spc="20" dirty="0">
                          <a:latin typeface="Times New Roman"/>
                          <a:cs typeface="Times New Roman"/>
                        </a:rPr>
                        <a:t>r</a:t>
                      </a:r>
                      <a:r>
                        <a:rPr sz="1000" spc="-20" dirty="0">
                          <a:latin typeface="Times New Roman"/>
                          <a:cs typeface="Times New Roman"/>
                        </a:rPr>
                        <a:t>a</a:t>
                      </a:r>
                      <a:r>
                        <a:rPr sz="1000" spc="5" dirty="0">
                          <a:latin typeface="Times New Roman"/>
                          <a:cs typeface="Times New Roman"/>
                        </a:rPr>
                        <a:t>lly </a:t>
                      </a:r>
                      <a:r>
                        <a:rPr sz="1000" spc="20" dirty="0">
                          <a:latin typeface="Times New Roman"/>
                          <a:cs typeface="Times New Roman"/>
                        </a:rPr>
                        <a:t>r</a:t>
                      </a:r>
                      <a:r>
                        <a:rPr sz="1000" spc="-20" dirty="0">
                          <a:latin typeface="Times New Roman"/>
                          <a:cs typeface="Times New Roman"/>
                        </a:rPr>
                        <a:t>e</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nt </a:t>
                      </a:r>
                      <a:r>
                        <a:rPr sz="1000" spc="-40" dirty="0">
                          <a:latin typeface="Times New Roman"/>
                          <a:cs typeface="Times New Roman"/>
                        </a:rPr>
                        <a:t> </a:t>
                      </a:r>
                      <a:r>
                        <a:rPr sz="1000" spc="-20" dirty="0">
                          <a:latin typeface="Times New Roman"/>
                          <a:cs typeface="Times New Roman"/>
                        </a:rPr>
                        <a:t>m</a:t>
                      </a:r>
                      <a:r>
                        <a:rPr sz="1000" spc="5" dirty="0">
                          <a:latin typeface="Times New Roman"/>
                          <a:cs typeface="Times New Roman"/>
                        </a:rPr>
                        <a:t>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3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30" dirty="0">
                          <a:latin typeface="Times New Roman"/>
                          <a:cs typeface="Times New Roman"/>
                        </a:rPr>
                        <a:t> </a:t>
                      </a:r>
                      <a:r>
                        <a:rPr sz="1000" dirty="0">
                          <a:latin typeface="Times New Roman"/>
                          <a:cs typeface="Times New Roman"/>
                        </a:rPr>
                        <a:t>p</a:t>
                      </a:r>
                      <a:r>
                        <a:rPr sz="1000" spc="-25" dirty="0">
                          <a:latin typeface="Times New Roman"/>
                          <a:cs typeface="Times New Roman"/>
                        </a:rPr>
                        <a:t>o</a:t>
                      </a:r>
                      <a:r>
                        <a:rPr sz="1000" spc="-10" dirty="0">
                          <a:latin typeface="Times New Roman"/>
                          <a:cs typeface="Times New Roman"/>
                        </a:rPr>
                        <a:t>ss</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s </a:t>
                      </a:r>
                      <a:r>
                        <a:rPr sz="1000" spc="-30" dirty="0">
                          <a:latin typeface="Times New Roman"/>
                          <a:cs typeface="Times New Roman"/>
                        </a:rPr>
                        <a:t> </a:t>
                      </a:r>
                      <a:r>
                        <a:rPr sz="1000" dirty="0">
                          <a:latin typeface="Times New Roman"/>
                          <a:cs typeface="Times New Roman"/>
                        </a:rPr>
                        <a:t>a </a:t>
                      </a:r>
                      <a:r>
                        <a:rPr sz="1000" spc="-15"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ofo</a:t>
                      </a:r>
                      <a:r>
                        <a:rPr sz="1000" dirty="0">
                          <a:latin typeface="Times New Roman"/>
                          <a:cs typeface="Times New Roman"/>
                        </a:rPr>
                        <a:t>u</a:t>
                      </a:r>
                      <a:r>
                        <a:rPr sz="1000" spc="20" dirty="0">
                          <a:latin typeface="Times New Roman"/>
                          <a:cs typeface="Times New Roman"/>
                        </a:rPr>
                        <a:t>n</a:t>
                      </a:r>
                      <a:r>
                        <a:rPr sz="1000" dirty="0">
                          <a:latin typeface="Times New Roman"/>
                          <a:cs typeface="Times New Roman"/>
                        </a:rPr>
                        <a:t>d und</a:t>
                      </a:r>
                      <a:r>
                        <a:rPr sz="1000" spc="-20" dirty="0">
                          <a:latin typeface="Times New Roman"/>
                          <a:cs typeface="Times New Roman"/>
                        </a:rPr>
                        <a:t>e</a:t>
                      </a:r>
                      <a:r>
                        <a:rPr sz="1000" spc="20" dirty="0">
                          <a:latin typeface="Times New Roman"/>
                          <a:cs typeface="Times New Roman"/>
                        </a:rPr>
                        <a:t>r</a:t>
                      </a:r>
                      <a:r>
                        <a:rPr sz="1000" spc="-10" dirty="0">
                          <a:latin typeface="Times New Roman"/>
                          <a:cs typeface="Times New Roman"/>
                        </a:rPr>
                        <a:t>s</a:t>
                      </a:r>
                      <a:r>
                        <a:rPr sz="1000" spc="-20" dirty="0">
                          <a:latin typeface="Times New Roman"/>
                          <a:cs typeface="Times New Roman"/>
                        </a:rPr>
                        <a:t>ta</a:t>
                      </a:r>
                      <a:r>
                        <a:rPr sz="1000" spc="20" dirty="0">
                          <a:latin typeface="Times New Roman"/>
                          <a:cs typeface="Times New Roman"/>
                        </a:rPr>
                        <a:t>n</a:t>
                      </a:r>
                      <a:r>
                        <a:rPr sz="1000" spc="-25" dirty="0">
                          <a:latin typeface="Times New Roman"/>
                          <a:cs typeface="Times New Roman"/>
                        </a:rPr>
                        <a:t>d</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  </a:t>
                      </a:r>
                      <a:r>
                        <a:rPr sz="1000" spc="-8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8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  </a:t>
                      </a:r>
                      <a:r>
                        <a:rPr sz="1000" spc="-55"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u</a:t>
                      </a:r>
                      <a:r>
                        <a:rPr sz="1000" dirty="0">
                          <a:latin typeface="Times New Roman"/>
                          <a:cs typeface="Times New Roman"/>
                        </a:rPr>
                        <a:t>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dirty="0">
                          <a:latin typeface="Times New Roman"/>
                          <a:cs typeface="Times New Roman"/>
                        </a:rPr>
                        <a:t>s  </a:t>
                      </a:r>
                      <a:r>
                        <a:rPr sz="1000" spc="-90"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65" dirty="0">
                          <a:latin typeface="Times New Roman"/>
                          <a:cs typeface="Times New Roman"/>
                        </a:rPr>
                        <a:t> </a:t>
                      </a:r>
                      <a:r>
                        <a:rPr sz="1000" spc="-35" dirty="0">
                          <a:latin typeface="Times New Roman"/>
                          <a:cs typeface="Times New Roman"/>
                        </a:rPr>
                        <a:t>w</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l  </a:t>
                      </a:r>
                      <a:r>
                        <a:rPr sz="1000" spc="-70" dirty="0">
                          <a:latin typeface="Times New Roman"/>
                          <a:cs typeface="Times New Roman"/>
                        </a:rPr>
                        <a:t> </a:t>
                      </a:r>
                      <a:r>
                        <a:rPr sz="1000" spc="5" dirty="0">
                          <a:latin typeface="Times New Roman"/>
                          <a:cs typeface="Times New Roman"/>
                        </a:rPr>
                        <a:t>a</a:t>
                      </a:r>
                      <a:r>
                        <a:rPr sz="1000" dirty="0">
                          <a:latin typeface="Times New Roman"/>
                          <a:cs typeface="Times New Roman"/>
                        </a:rPr>
                        <a:t>s  </a:t>
                      </a:r>
                      <a:r>
                        <a:rPr sz="1000" spc="-9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100" dirty="0">
                          <a:latin typeface="Times New Roman"/>
                          <a:cs typeface="Times New Roman"/>
                        </a:rPr>
                        <a:t> </a:t>
                      </a:r>
                      <a:r>
                        <a:rPr sz="1000" spc="-2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t</a:t>
                      </a:r>
                      <a:r>
                        <a:rPr sz="1000" spc="-40" dirty="0">
                          <a:latin typeface="Times New Roman"/>
                          <a:cs typeface="Times New Roman"/>
                        </a:rPr>
                        <a:t>e</a:t>
                      </a:r>
                      <a:r>
                        <a:rPr sz="1000" dirty="0">
                          <a:latin typeface="Times New Roman"/>
                          <a:cs typeface="Times New Roman"/>
                        </a:rPr>
                        <a:t>nt </a:t>
                      </a:r>
                      <a:r>
                        <a:rPr sz="1000" spc="-110" dirty="0">
                          <a:latin typeface="Times New Roman"/>
                          <a:cs typeface="Times New Roman"/>
                        </a:rPr>
                        <a:t> </a:t>
                      </a:r>
                      <a:r>
                        <a:rPr sz="1000" spc="-25" dirty="0">
                          <a:latin typeface="Times New Roman"/>
                          <a:cs typeface="Times New Roman"/>
                        </a:rPr>
                        <a:t>k</a:t>
                      </a:r>
                      <a:r>
                        <a:rPr sz="1000" spc="20" dirty="0">
                          <a:latin typeface="Times New Roman"/>
                          <a:cs typeface="Times New Roman"/>
                        </a:rPr>
                        <a:t>n</a:t>
                      </a:r>
                      <a:r>
                        <a:rPr sz="1000" spc="-25" dirty="0">
                          <a:latin typeface="Times New Roman"/>
                          <a:cs typeface="Times New Roman"/>
                        </a:rPr>
                        <a:t>o</a:t>
                      </a:r>
                      <a:r>
                        <a:rPr sz="1000" spc="-35" dirty="0">
                          <a:latin typeface="Times New Roman"/>
                          <a:cs typeface="Times New Roman"/>
                        </a:rPr>
                        <a:t>w</a:t>
                      </a:r>
                      <a:r>
                        <a:rPr sz="1000" spc="5" dirty="0">
                          <a:latin typeface="Times New Roman"/>
                          <a:cs typeface="Times New Roman"/>
                        </a:rPr>
                        <a:t>l</a:t>
                      </a:r>
                      <a:r>
                        <a:rPr sz="1000" spc="-20" dirty="0">
                          <a:latin typeface="Times New Roman"/>
                          <a:cs typeface="Times New Roman"/>
                        </a:rPr>
                        <a:t>e</a:t>
                      </a:r>
                      <a:r>
                        <a:rPr sz="1000" dirty="0">
                          <a:latin typeface="Times New Roman"/>
                          <a:cs typeface="Times New Roman"/>
                        </a:rPr>
                        <a:t>dg</a:t>
                      </a:r>
                      <a:r>
                        <a:rPr sz="1000" spc="-20" dirty="0">
                          <a:latin typeface="Times New Roman"/>
                          <a:cs typeface="Times New Roman"/>
                        </a:rPr>
                        <a:t>e</a:t>
                      </a:r>
                      <a:r>
                        <a:rPr sz="1000" dirty="0">
                          <a:latin typeface="Times New Roman"/>
                          <a:cs typeface="Times New Roman"/>
                        </a:rPr>
                        <a:t>. </a:t>
                      </a:r>
                      <a:r>
                        <a:rPr sz="1000" spc="-8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5" dirty="0">
                          <a:latin typeface="Times New Roman"/>
                          <a:cs typeface="Times New Roman"/>
                        </a:rPr>
                        <a:t>e</a:t>
                      </a:r>
                      <a:r>
                        <a:rPr sz="1000" dirty="0">
                          <a:latin typeface="Times New Roman"/>
                          <a:cs typeface="Times New Roman"/>
                        </a:rPr>
                        <a:t>y</a:t>
                      </a:r>
                      <a:r>
                        <a:rPr sz="1000" spc="105" dirty="0">
                          <a:latin typeface="Times New Roman"/>
                          <a:cs typeface="Times New Roman"/>
                        </a:rPr>
                        <a:t> </a:t>
                      </a:r>
                      <a:r>
                        <a:rPr sz="1000" dirty="0">
                          <a:latin typeface="Times New Roman"/>
                          <a:cs typeface="Times New Roman"/>
                        </a:rPr>
                        <a:t>f</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m </a:t>
                      </a:r>
                      <a:r>
                        <a:rPr sz="1000" spc="-110" dirty="0">
                          <a:latin typeface="Times New Roman"/>
                          <a:cs typeface="Times New Roman"/>
                        </a:rPr>
                        <a:t> </a:t>
                      </a:r>
                      <a:r>
                        <a:rPr sz="1000" spc="-20" dirty="0">
                          <a:latin typeface="Times New Roman"/>
                          <a:cs typeface="Times New Roman"/>
                        </a:rPr>
                        <a:t>“</a:t>
                      </a:r>
                      <a:r>
                        <a:rPr sz="1000" spc="20" dirty="0">
                          <a:latin typeface="Times New Roman"/>
                          <a:cs typeface="Times New Roman"/>
                        </a:rPr>
                        <a:t>r</a:t>
                      </a:r>
                      <a:r>
                        <a:rPr sz="1000" spc="-20" dirty="0">
                          <a:latin typeface="Times New Roman"/>
                          <a:cs typeface="Times New Roman"/>
                        </a:rPr>
                        <a:t>ea</a:t>
                      </a:r>
                      <a:r>
                        <a:rPr sz="1000" spc="5" dirty="0">
                          <a:latin typeface="Times New Roman"/>
                          <a:cs typeface="Times New Roman"/>
                        </a:rPr>
                        <a:t>l</a:t>
                      </a:r>
                      <a:r>
                        <a:rPr sz="1000" dirty="0">
                          <a:latin typeface="Times New Roman"/>
                          <a:cs typeface="Times New Roman"/>
                        </a:rPr>
                        <a:t>” </a:t>
                      </a:r>
                      <a:r>
                        <a:rPr sz="1000" spc="20" dirty="0">
                          <a:latin typeface="Times New Roman"/>
                          <a:cs typeface="Times New Roman"/>
                        </a:rPr>
                        <a:t>r</a:t>
                      </a:r>
                      <a:r>
                        <a:rPr sz="1000" spc="-20" dirty="0">
                          <a:latin typeface="Times New Roman"/>
                          <a:cs typeface="Times New Roman"/>
                        </a:rPr>
                        <a:t>el</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ps   </a:t>
                      </a:r>
                      <a:r>
                        <a:rPr sz="1000" spc="20" dirty="0">
                          <a:latin typeface="Times New Roman"/>
                          <a:cs typeface="Times New Roman"/>
                        </a:rPr>
                        <a:t> </a:t>
                      </a:r>
                      <a:r>
                        <a:rPr sz="1000" spc="-35" dirty="0">
                          <a:latin typeface="Times New Roman"/>
                          <a:cs typeface="Times New Roman"/>
                        </a:rPr>
                        <a:t>w</a:t>
                      </a:r>
                      <a:r>
                        <a:rPr sz="1000" spc="5" dirty="0">
                          <a:latin typeface="Times New Roman"/>
                          <a:cs typeface="Times New Roman"/>
                        </a:rPr>
                        <a:t>i</a:t>
                      </a:r>
                      <a:r>
                        <a:rPr sz="1000" spc="-20" dirty="0">
                          <a:latin typeface="Times New Roman"/>
                          <a:cs typeface="Times New Roman"/>
                        </a:rPr>
                        <a:t>t</a:t>
                      </a:r>
                      <a:r>
                        <a:rPr sz="1000" dirty="0">
                          <a:latin typeface="Times New Roman"/>
                          <a:cs typeface="Times New Roman"/>
                        </a:rPr>
                        <a:t>h   </a:t>
                      </a:r>
                      <a:r>
                        <a:rPr sz="1000" spc="8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i</a:t>
                      </a:r>
                      <a:r>
                        <a:rPr sz="1000" dirty="0">
                          <a:latin typeface="Times New Roman"/>
                          <a:cs typeface="Times New Roman"/>
                        </a:rPr>
                        <a:t>r   </a:t>
                      </a:r>
                      <a:r>
                        <a:rPr sz="1000" spc="80" dirty="0">
                          <a:latin typeface="Times New Roman"/>
                          <a:cs typeface="Times New Roman"/>
                        </a:rPr>
                        <a:t> </a:t>
                      </a:r>
                      <a:r>
                        <a:rPr sz="1000" spc="-10" dirty="0">
                          <a:latin typeface="Times New Roman"/>
                          <a:cs typeface="Times New Roman"/>
                        </a:rPr>
                        <a:t>s</a:t>
                      </a:r>
                      <a:r>
                        <a:rPr sz="1000" spc="-20" dirty="0">
                          <a:latin typeface="Times New Roman"/>
                          <a:cs typeface="Times New Roman"/>
                        </a:rPr>
                        <a:t>t</a:t>
                      </a:r>
                      <a:r>
                        <a:rPr sz="1000" dirty="0">
                          <a:latin typeface="Times New Roman"/>
                          <a:cs typeface="Times New Roman"/>
                        </a:rPr>
                        <a:t>ud</a:t>
                      </a:r>
                      <a:r>
                        <a:rPr sz="1000" spc="-2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   </a:t>
                      </a:r>
                      <a:r>
                        <a:rPr sz="1000" spc="40" dirty="0">
                          <a:latin typeface="Times New Roman"/>
                          <a:cs typeface="Times New Roman"/>
                        </a:rPr>
                        <a:t> </a:t>
                      </a:r>
                      <a:r>
                        <a:rPr sz="1000" spc="-20" dirty="0">
                          <a:latin typeface="Times New Roman"/>
                          <a:cs typeface="Times New Roman"/>
                        </a:rPr>
                        <a:t>a</a:t>
                      </a:r>
                      <a:r>
                        <a:rPr sz="1000" dirty="0">
                          <a:latin typeface="Times New Roman"/>
                          <a:cs typeface="Times New Roman"/>
                        </a:rPr>
                        <a:t>nd   </a:t>
                      </a:r>
                      <a:r>
                        <a:rPr sz="1000" spc="5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e </a:t>
                      </a:r>
                      <a:r>
                        <a:rPr sz="1000" spc="5" dirty="0">
                          <a:latin typeface="Times New Roman"/>
                          <a:cs typeface="Times New Roman"/>
                        </a:rPr>
                        <a:t>a</a:t>
                      </a:r>
                      <a:r>
                        <a:rPr sz="1000" spc="-25" dirty="0">
                          <a:latin typeface="Times New Roman"/>
                          <a:cs typeface="Times New Roman"/>
                        </a:rPr>
                        <a:t>ff</a:t>
                      </a:r>
                      <a:r>
                        <a:rPr sz="1000" spc="5" dirty="0">
                          <a:latin typeface="Times New Roman"/>
                          <a:cs typeface="Times New Roman"/>
                        </a:rPr>
                        <a:t>i</a:t>
                      </a:r>
                      <a:r>
                        <a:rPr sz="1000" spc="20" dirty="0">
                          <a:latin typeface="Times New Roman"/>
                          <a:cs typeface="Times New Roman"/>
                        </a:rPr>
                        <a:t>r</a:t>
                      </a:r>
                      <a:r>
                        <a:rPr sz="1000" spc="5" dirty="0">
                          <a:latin typeface="Times New Roman"/>
                          <a:cs typeface="Times New Roman"/>
                        </a:rPr>
                        <a:t>m</a:t>
                      </a:r>
                      <a:r>
                        <a:rPr sz="1000" spc="-20" dirty="0">
                          <a:latin typeface="Times New Roman"/>
                          <a:cs typeface="Times New Roman"/>
                        </a:rPr>
                        <a:t>i</a:t>
                      </a:r>
                      <a:r>
                        <a:rPr sz="1000" dirty="0">
                          <a:latin typeface="Times New Roman"/>
                          <a:cs typeface="Times New Roman"/>
                        </a:rPr>
                        <a:t>ng </a:t>
                      </a:r>
                      <a:r>
                        <a:rPr sz="1000" spc="75" dirty="0">
                          <a:latin typeface="Times New Roman"/>
                          <a:cs typeface="Times New Roman"/>
                        </a:rPr>
                        <a:t> </a:t>
                      </a:r>
                      <a:r>
                        <a:rPr sz="1000" spc="20" dirty="0">
                          <a:latin typeface="Times New Roman"/>
                          <a:cs typeface="Times New Roman"/>
                        </a:rPr>
                        <a:t>r</a:t>
                      </a:r>
                      <a:r>
                        <a:rPr sz="1000" spc="-20" dirty="0">
                          <a:latin typeface="Times New Roman"/>
                          <a:cs typeface="Times New Roman"/>
                        </a:rPr>
                        <a:t>el</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ps </a:t>
                      </a:r>
                      <a:r>
                        <a:rPr sz="1000" spc="65" dirty="0">
                          <a:latin typeface="Times New Roman"/>
                          <a:cs typeface="Times New Roman"/>
                        </a:rPr>
                        <a:t> </a:t>
                      </a:r>
                      <a:r>
                        <a:rPr sz="1000" spc="5" dirty="0">
                          <a:latin typeface="Times New Roman"/>
                          <a:cs typeface="Times New Roman"/>
                        </a:rPr>
                        <a:t>a</a:t>
                      </a:r>
                      <a:r>
                        <a:rPr sz="1000" dirty="0">
                          <a:latin typeface="Times New Roman"/>
                          <a:cs typeface="Times New Roman"/>
                        </a:rPr>
                        <a:t>u</a:t>
                      </a:r>
                      <a:r>
                        <a:rPr sz="1000" spc="-25" dirty="0">
                          <a:latin typeface="Times New Roman"/>
                          <a:cs typeface="Times New Roman"/>
                        </a:rPr>
                        <a:t>g</a:t>
                      </a:r>
                      <a:r>
                        <a:rPr sz="1000" spc="5" dirty="0">
                          <a:latin typeface="Times New Roman"/>
                          <a:cs typeface="Times New Roman"/>
                        </a:rPr>
                        <a:t>m</a:t>
                      </a:r>
                      <a:r>
                        <a:rPr sz="1000" spc="-40" dirty="0">
                          <a:latin typeface="Times New Roman"/>
                          <a:cs typeface="Times New Roman"/>
                        </a:rPr>
                        <a:t>e</a:t>
                      </a:r>
                      <a:r>
                        <a:rPr sz="1000" spc="20" dirty="0">
                          <a:latin typeface="Times New Roman"/>
                          <a:cs typeface="Times New Roman"/>
                        </a:rPr>
                        <a:t>n</a:t>
                      </a:r>
                      <a:r>
                        <a:rPr sz="1000" dirty="0">
                          <a:latin typeface="Times New Roman"/>
                          <a:cs typeface="Times New Roman"/>
                        </a:rPr>
                        <a:t>t </a:t>
                      </a:r>
                      <a:r>
                        <a:rPr sz="1000" spc="8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 </a:t>
                      </a:r>
                      <a:r>
                        <a:rPr sz="1000" spc="55" dirty="0">
                          <a:latin typeface="Times New Roman"/>
                          <a:cs typeface="Times New Roman"/>
                        </a:rPr>
                        <a:t> </a:t>
                      </a:r>
                      <a:r>
                        <a:rPr sz="1000" spc="5" dirty="0">
                          <a:latin typeface="Times New Roman"/>
                          <a:cs typeface="Times New Roman"/>
                        </a:rPr>
                        <a:t>ma</a:t>
                      </a:r>
                      <a:r>
                        <a:rPr sz="1000" spc="-20" dirty="0">
                          <a:latin typeface="Times New Roman"/>
                          <a:cs typeface="Times New Roman"/>
                        </a:rPr>
                        <a:t>t</a:t>
                      </a:r>
                      <a:r>
                        <a:rPr sz="1000" spc="20" dirty="0">
                          <a:latin typeface="Times New Roman"/>
                          <a:cs typeface="Times New Roman"/>
                        </a:rPr>
                        <a:t>h</a:t>
                      </a:r>
                      <a:r>
                        <a:rPr sz="1000" spc="-4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t>
                      </a:r>
                      <a:r>
                        <a:rPr sz="1000" dirty="0">
                          <a:latin typeface="Times New Roman"/>
                          <a:cs typeface="Times New Roman"/>
                        </a:rPr>
                        <a:t>s </a:t>
                      </a:r>
                      <a:r>
                        <a:rPr sz="1000" spc="5" dirty="0">
                          <a:latin typeface="Times New Roman"/>
                          <a:cs typeface="Times New Roman"/>
                        </a:rPr>
                        <a:t>l</a:t>
                      </a:r>
                      <a:r>
                        <a:rPr sz="1000" spc="-20" dirty="0">
                          <a:latin typeface="Times New Roman"/>
                          <a:cs typeface="Times New Roman"/>
                        </a:rPr>
                        <a:t>ea</a:t>
                      </a:r>
                      <a:r>
                        <a:rPr sz="1000" dirty="0">
                          <a:latin typeface="Times New Roman"/>
                          <a:cs typeface="Times New Roman"/>
                        </a:rPr>
                        <a:t>r</a:t>
                      </a:r>
                      <a:r>
                        <a:rPr sz="1000" spc="20" dirty="0">
                          <a:latin typeface="Times New Roman"/>
                          <a:cs typeface="Times New Roman"/>
                        </a:rPr>
                        <a:t>n</a:t>
                      </a:r>
                      <a:r>
                        <a:rPr sz="1000" spc="-20" dirty="0">
                          <a:latin typeface="Times New Roman"/>
                          <a:cs typeface="Times New Roman"/>
                        </a:rPr>
                        <a:t>i</a:t>
                      </a:r>
                      <a:r>
                        <a:rPr sz="1000" spc="-5" dirty="0">
                          <a:latin typeface="Times New Roman"/>
                          <a:cs typeface="Times New Roman"/>
                        </a:rPr>
                        <a:t>n</a:t>
                      </a:r>
                      <a:r>
                        <a:rPr sz="1000" dirty="0">
                          <a:latin typeface="Times New Roman"/>
                          <a:cs typeface="Times New Roman"/>
                        </a:rPr>
                        <a:t>g</a:t>
                      </a:r>
                      <a:r>
                        <a:rPr sz="1000" spc="10" dirty="0">
                          <a:latin typeface="Times New Roman"/>
                          <a:cs typeface="Times New Roman"/>
                        </a:rPr>
                        <a:t> </a:t>
                      </a:r>
                      <a:r>
                        <a:rPr sz="1000" spc="-10" dirty="0">
                          <a:latin typeface="Times New Roman"/>
                          <a:cs typeface="Times New Roman"/>
                        </a:rPr>
                        <a:t>s</a:t>
                      </a:r>
                      <a:r>
                        <a:rPr sz="1000" spc="-25" dirty="0">
                          <a:latin typeface="Times New Roman"/>
                          <a:cs typeface="Times New Roman"/>
                        </a:rPr>
                        <a:t>p</a:t>
                      </a:r>
                      <a:r>
                        <a:rPr sz="1000" spc="5" dirty="0">
                          <a:latin typeface="Times New Roman"/>
                          <a:cs typeface="Times New Roman"/>
                        </a:rPr>
                        <a:t>a</a:t>
                      </a:r>
                      <a:r>
                        <a:rPr sz="1000" spc="-20" dirty="0">
                          <a:latin typeface="Times New Roman"/>
                          <a:cs typeface="Times New Roman"/>
                        </a:rPr>
                        <a:t>ce.</a:t>
                      </a:r>
                      <a:endParaRPr sz="1000">
                        <a:latin typeface="Times New Roman"/>
                        <a:cs typeface="Times New Roman"/>
                      </a:endParaRPr>
                    </a:p>
                  </a:txBody>
                  <a:tcPr marL="0" marR="0" marT="0" marB="0">
                    <a:lnL w="7366">
                      <a:solidFill>
                        <a:srgbClr val="000000"/>
                      </a:solidFill>
                      <a:prstDash val="solid"/>
                    </a:lnL>
                    <a:lnR w="7366">
                      <a:solidFill>
                        <a:srgbClr val="000000"/>
                      </a:solidFill>
                      <a:prstDash val="solid"/>
                    </a:lnR>
                    <a:lnT w="7366">
                      <a:solidFill>
                        <a:srgbClr val="000000"/>
                      </a:solidFill>
                      <a:prstDash val="solid"/>
                    </a:lnT>
                    <a:lnB w="7366">
                      <a:solidFill>
                        <a:srgbClr val="000000"/>
                      </a:solidFill>
                      <a:prstDash val="solid"/>
                    </a:lnB>
                  </a:tcPr>
                </a:tc>
                <a:tc>
                  <a:txBody>
                    <a:bodyPr/>
                    <a:lstStyle/>
                    <a:p>
                      <a:pPr marL="62865" marR="51435" algn="just">
                        <a:lnSpc>
                          <a:spcPct val="95500"/>
                        </a:lnSpc>
                      </a:pPr>
                      <a:r>
                        <a:rPr sz="1000" spc="-10" dirty="0">
                          <a:latin typeface="Times New Roman"/>
                          <a:cs typeface="Times New Roman"/>
                        </a:rPr>
                        <a:t>A</a:t>
                      </a:r>
                      <a:r>
                        <a:rPr sz="1000" spc="-25" dirty="0">
                          <a:latin typeface="Times New Roman"/>
                          <a:cs typeface="Times New Roman"/>
                        </a:rPr>
                        <a:t>f</a:t>
                      </a:r>
                      <a:r>
                        <a:rPr sz="1000" spc="20" dirty="0">
                          <a:latin typeface="Times New Roman"/>
                          <a:cs typeface="Times New Roman"/>
                        </a:rPr>
                        <a:t>r</a:t>
                      </a:r>
                      <a:r>
                        <a:rPr sz="1000" spc="5" dirty="0">
                          <a:latin typeface="Times New Roman"/>
                          <a:cs typeface="Times New Roman"/>
                        </a:rPr>
                        <a:t>i</a:t>
                      </a:r>
                      <a:r>
                        <a:rPr sz="1000" spc="-20" dirty="0">
                          <a:latin typeface="Times New Roman"/>
                          <a:cs typeface="Times New Roman"/>
                        </a:rPr>
                        <a:t>ca</a:t>
                      </a:r>
                      <a:r>
                        <a:rPr sz="1000" spc="20" dirty="0">
                          <a:latin typeface="Times New Roman"/>
                          <a:cs typeface="Times New Roman"/>
                        </a:rPr>
                        <a:t>n</a:t>
                      </a:r>
                      <a:r>
                        <a:rPr sz="1000" dirty="0">
                          <a:latin typeface="Times New Roman"/>
                          <a:cs typeface="Times New Roman"/>
                        </a:rPr>
                        <a:t>a </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40" dirty="0">
                          <a:latin typeface="Times New Roman"/>
                          <a:cs typeface="Times New Roman"/>
                        </a:rPr>
                        <a:t>c</a:t>
                      </a:r>
                      <a:r>
                        <a:rPr sz="1000" spc="20" dirty="0">
                          <a:latin typeface="Times New Roman"/>
                          <a:cs typeface="Times New Roman"/>
                        </a:rPr>
                        <a:t>h</a:t>
                      </a:r>
                      <a:r>
                        <a:rPr sz="1000" spc="-20" dirty="0">
                          <a:latin typeface="Times New Roman"/>
                          <a:cs typeface="Times New Roman"/>
                        </a:rPr>
                        <a:t>e</a:t>
                      </a:r>
                      <a:r>
                        <a:rPr sz="1000" spc="20" dirty="0">
                          <a:latin typeface="Times New Roman"/>
                          <a:cs typeface="Times New Roman"/>
                        </a:rPr>
                        <a:t>r</a:t>
                      </a:r>
                      <a:r>
                        <a:rPr sz="1000" dirty="0">
                          <a:latin typeface="Times New Roman"/>
                          <a:cs typeface="Times New Roman"/>
                        </a:rPr>
                        <a:t>s </a:t>
                      </a:r>
                      <a:r>
                        <a:rPr sz="1000" spc="20" dirty="0">
                          <a:latin typeface="Times New Roman"/>
                          <a:cs typeface="Times New Roman"/>
                        </a:rPr>
                        <a:t> </a:t>
                      </a:r>
                      <a:r>
                        <a:rPr sz="1000" spc="-25" dirty="0">
                          <a:latin typeface="Times New Roman"/>
                          <a:cs typeface="Times New Roman"/>
                        </a:rPr>
                        <a:t>o</a:t>
                      </a:r>
                      <a:r>
                        <a:rPr sz="1000" dirty="0">
                          <a:latin typeface="Times New Roman"/>
                          <a:cs typeface="Times New Roman"/>
                        </a:rPr>
                        <a:t>f  </a:t>
                      </a:r>
                      <a:r>
                        <a:rPr sz="1000" spc="5" dirty="0">
                          <a:latin typeface="Times New Roman"/>
                          <a:cs typeface="Times New Roman"/>
                        </a:rPr>
                        <a:t>ma</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c</a:t>
                      </a:r>
                      <a:r>
                        <a:rPr sz="1000" dirty="0">
                          <a:latin typeface="Times New Roman"/>
                          <a:cs typeface="Times New Roman"/>
                        </a:rPr>
                        <a:t>s </a:t>
                      </a:r>
                      <a:r>
                        <a:rPr sz="1000" spc="20"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5" dirty="0">
                          <a:latin typeface="Times New Roman"/>
                          <a:cs typeface="Times New Roman"/>
                        </a:rPr>
                        <a:t>l</a:t>
                      </a:r>
                      <a:r>
                        <a:rPr sz="1000" spc="-25" dirty="0">
                          <a:latin typeface="Times New Roman"/>
                          <a:cs typeface="Times New Roman"/>
                        </a:rPr>
                        <a:t>v</a:t>
                      </a:r>
                      <a:r>
                        <a:rPr sz="1000" dirty="0">
                          <a:latin typeface="Times New Roman"/>
                          <a:cs typeface="Times New Roman"/>
                        </a:rPr>
                        <a:t>e </a:t>
                      </a:r>
                      <a:r>
                        <a:rPr sz="1000" spc="10" dirty="0">
                          <a:latin typeface="Times New Roman"/>
                          <a:cs typeface="Times New Roman"/>
                        </a:rPr>
                        <a:t> </a:t>
                      </a:r>
                      <a:r>
                        <a:rPr sz="1000" dirty="0">
                          <a:latin typeface="Times New Roman"/>
                          <a:cs typeface="Times New Roman"/>
                        </a:rPr>
                        <a:t>d</a:t>
                      </a:r>
                      <a:r>
                        <a:rPr sz="1000" spc="5" dirty="0">
                          <a:latin typeface="Times New Roman"/>
                          <a:cs typeface="Times New Roman"/>
                        </a:rPr>
                        <a:t>e</a:t>
                      </a:r>
                      <a:r>
                        <a:rPr sz="1000" spc="-20" dirty="0">
                          <a:latin typeface="Times New Roman"/>
                          <a:cs typeface="Times New Roman"/>
                        </a:rPr>
                        <a:t>e</a:t>
                      </a:r>
                      <a:r>
                        <a:rPr sz="1000" dirty="0">
                          <a:latin typeface="Times New Roman"/>
                          <a:cs typeface="Times New Roman"/>
                        </a:rPr>
                        <a:t>p</a:t>
                      </a:r>
                      <a:r>
                        <a:rPr sz="1000" spc="-20" dirty="0">
                          <a:latin typeface="Times New Roman"/>
                          <a:cs typeface="Times New Roman"/>
                        </a:rPr>
                        <a:t>e</a:t>
                      </a:r>
                      <a:r>
                        <a:rPr sz="1000" dirty="0">
                          <a:latin typeface="Times New Roman"/>
                          <a:cs typeface="Times New Roman"/>
                        </a:rPr>
                        <a:t>r </a:t>
                      </a:r>
                      <a:r>
                        <a:rPr sz="1000" spc="50" dirty="0">
                          <a:latin typeface="Times New Roman"/>
                          <a:cs typeface="Times New Roman"/>
                        </a:rPr>
                        <a:t> </a:t>
                      </a:r>
                      <a:r>
                        <a:rPr sz="1000" spc="5" dirty="0">
                          <a:latin typeface="Times New Roman"/>
                          <a:cs typeface="Times New Roman"/>
                        </a:rPr>
                        <a:t>t</a:t>
                      </a:r>
                      <a:r>
                        <a:rPr sz="1000" dirty="0">
                          <a:latin typeface="Times New Roman"/>
                          <a:cs typeface="Times New Roman"/>
                        </a:rPr>
                        <a:t>o f</a:t>
                      </a:r>
                      <a:r>
                        <a:rPr sz="1000" spc="-25" dirty="0">
                          <a:latin typeface="Times New Roman"/>
                          <a:cs typeface="Times New Roman"/>
                        </a:rPr>
                        <a:t>o</a:t>
                      </a:r>
                      <a:r>
                        <a:rPr sz="1000" spc="20" dirty="0">
                          <a:latin typeface="Times New Roman"/>
                          <a:cs typeface="Times New Roman"/>
                        </a:rPr>
                        <a:t>r</a:t>
                      </a:r>
                      <a:r>
                        <a:rPr sz="1000" dirty="0">
                          <a:latin typeface="Times New Roman"/>
                          <a:cs typeface="Times New Roman"/>
                        </a:rPr>
                        <a:t>m</a:t>
                      </a:r>
                      <a:r>
                        <a:rPr sz="1000" spc="45" dirty="0">
                          <a:latin typeface="Times New Roman"/>
                          <a:cs typeface="Times New Roman"/>
                        </a:rPr>
                        <a:t> </a:t>
                      </a:r>
                      <a:r>
                        <a:rPr sz="1000" dirty="0">
                          <a:latin typeface="Times New Roman"/>
                          <a:cs typeface="Times New Roman"/>
                        </a:rPr>
                        <a:t>g</a:t>
                      </a:r>
                      <a:r>
                        <a:rPr sz="1000" spc="-20" dirty="0">
                          <a:latin typeface="Times New Roman"/>
                          <a:cs typeface="Times New Roman"/>
                        </a:rPr>
                        <a:t>e</a:t>
                      </a:r>
                      <a:r>
                        <a:rPr sz="1000" spc="20" dirty="0">
                          <a:latin typeface="Times New Roman"/>
                          <a:cs typeface="Times New Roman"/>
                        </a:rPr>
                        <a:t>n</a:t>
                      </a:r>
                      <a:r>
                        <a:rPr sz="1000" spc="-25" dirty="0">
                          <a:latin typeface="Times New Roman"/>
                          <a:cs typeface="Times New Roman"/>
                        </a:rPr>
                        <a:t>u</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e</a:t>
                      </a:r>
                      <a:r>
                        <a:rPr sz="1000" spc="20" dirty="0">
                          <a:latin typeface="Times New Roman"/>
                          <a:cs typeface="Times New Roman"/>
                        </a:rPr>
                        <a:t> r</a:t>
                      </a:r>
                      <a:r>
                        <a:rPr sz="1000" spc="-20" dirty="0">
                          <a:latin typeface="Times New Roman"/>
                          <a:cs typeface="Times New Roman"/>
                        </a:rPr>
                        <a:t>el</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ps</a:t>
                      </a:r>
                      <a:r>
                        <a:rPr sz="1000" spc="25" dirty="0">
                          <a:latin typeface="Times New Roman"/>
                          <a:cs typeface="Times New Roman"/>
                        </a:rPr>
                        <a:t> </a:t>
                      </a:r>
                      <a:r>
                        <a:rPr sz="1000" spc="-35" dirty="0">
                          <a:latin typeface="Times New Roman"/>
                          <a:cs typeface="Times New Roman"/>
                        </a:rPr>
                        <a:t>w</a:t>
                      </a:r>
                      <a:r>
                        <a:rPr sz="1000" spc="5" dirty="0">
                          <a:latin typeface="Times New Roman"/>
                          <a:cs typeface="Times New Roman"/>
                        </a:rPr>
                        <a:t>it</a:t>
                      </a:r>
                      <a:r>
                        <a:rPr sz="1000" dirty="0">
                          <a:latin typeface="Times New Roman"/>
                          <a:cs typeface="Times New Roman"/>
                        </a:rPr>
                        <a:t>h</a:t>
                      </a:r>
                      <a:r>
                        <a:rPr sz="1000" spc="6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ei</a:t>
                      </a:r>
                      <a:r>
                        <a:rPr sz="1000" dirty="0">
                          <a:latin typeface="Times New Roman"/>
                          <a:cs typeface="Times New Roman"/>
                        </a:rPr>
                        <a:t>r</a:t>
                      </a:r>
                      <a:r>
                        <a:rPr sz="1000" spc="6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a:t>
                      </a:r>
                      <a:r>
                        <a:rPr sz="1000" spc="-40" dirty="0">
                          <a:latin typeface="Times New Roman"/>
                          <a:cs typeface="Times New Roman"/>
                        </a:rPr>
                        <a:t>e</a:t>
                      </a:r>
                      <a:r>
                        <a:rPr sz="1000" dirty="0">
                          <a:latin typeface="Times New Roman"/>
                          <a:cs typeface="Times New Roman"/>
                        </a:rPr>
                        <a:t>n</a:t>
                      </a:r>
                      <a:r>
                        <a:rPr sz="1000" spc="5" dirty="0">
                          <a:latin typeface="Times New Roman"/>
                          <a:cs typeface="Times New Roman"/>
                        </a:rPr>
                        <a:t>t</a:t>
                      </a:r>
                      <a:r>
                        <a:rPr sz="1000" spc="-10" dirty="0">
                          <a:latin typeface="Times New Roman"/>
                          <a:cs typeface="Times New Roman"/>
                        </a:rPr>
                        <a:t>s</a:t>
                      </a:r>
                      <a:r>
                        <a:rPr sz="1000" dirty="0">
                          <a:latin typeface="Times New Roman"/>
                          <a:cs typeface="Times New Roman"/>
                        </a:rPr>
                        <a:t>.</a:t>
                      </a:r>
                      <a:r>
                        <a:rPr sz="1000" spc="5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u</a:t>
                      </a:r>
                      <a:r>
                        <a:rPr sz="1000" spc="-35" dirty="0">
                          <a:latin typeface="Times New Roman"/>
                          <a:cs typeface="Times New Roman"/>
                        </a:rPr>
                        <a:t>s</a:t>
                      </a:r>
                      <a:r>
                        <a:rPr sz="100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e  </a:t>
                      </a:r>
                      <a:r>
                        <a:rPr sz="1000" spc="12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20" dirty="0">
                          <a:latin typeface="Times New Roman"/>
                          <a:cs typeface="Times New Roman"/>
                        </a:rPr>
                        <a:t>t</a:t>
                      </a:r>
                      <a:r>
                        <a:rPr sz="1000" spc="5" dirty="0">
                          <a:latin typeface="Times New Roman"/>
                          <a:cs typeface="Times New Roman"/>
                        </a:rPr>
                        <a:t>i</a:t>
                      </a:r>
                      <a:r>
                        <a:rPr sz="1000" spc="-20" dirty="0">
                          <a:latin typeface="Times New Roman"/>
                          <a:cs typeface="Times New Roman"/>
                        </a:rPr>
                        <a:t>m</a:t>
                      </a:r>
                      <a:r>
                        <a:rPr sz="1000" spc="5" dirty="0">
                          <a:latin typeface="Times New Roman"/>
                          <a:cs typeface="Times New Roman"/>
                        </a:rPr>
                        <a:t>at</a:t>
                      </a:r>
                      <a:r>
                        <a:rPr sz="1000" dirty="0">
                          <a:latin typeface="Times New Roman"/>
                          <a:cs typeface="Times New Roman"/>
                        </a:rPr>
                        <a:t>e  </a:t>
                      </a:r>
                      <a:r>
                        <a:rPr sz="1000" spc="70" dirty="0">
                          <a:latin typeface="Times New Roman"/>
                          <a:cs typeface="Times New Roman"/>
                        </a:rPr>
                        <a:t> </a:t>
                      </a:r>
                      <a:r>
                        <a:rPr sz="1000" spc="20" dirty="0">
                          <a:latin typeface="Times New Roman"/>
                          <a:cs typeface="Times New Roman"/>
                        </a:rPr>
                        <a:t>r</a:t>
                      </a:r>
                      <a:r>
                        <a:rPr sz="1000" spc="-20" dirty="0">
                          <a:latin typeface="Times New Roman"/>
                          <a:cs typeface="Times New Roman"/>
                        </a:rPr>
                        <a:t>el</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spc="-35" dirty="0">
                          <a:latin typeface="Times New Roman"/>
                          <a:cs typeface="Times New Roman"/>
                        </a:rPr>
                        <a:t>s</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ps  </a:t>
                      </a:r>
                      <a:r>
                        <a:rPr sz="1000" spc="80" dirty="0">
                          <a:latin typeface="Times New Roman"/>
                          <a:cs typeface="Times New Roman"/>
                        </a:rPr>
                        <a:t> </a:t>
                      </a:r>
                      <a:r>
                        <a:rPr sz="1000" spc="-20" dirty="0">
                          <a:latin typeface="Times New Roman"/>
                          <a:cs typeface="Times New Roman"/>
                        </a:rPr>
                        <a:t>a</a:t>
                      </a:r>
                      <a:r>
                        <a:rPr sz="1000" spc="20" dirty="0">
                          <a:latin typeface="Times New Roman"/>
                          <a:cs typeface="Times New Roman"/>
                        </a:rPr>
                        <a:t>r</a:t>
                      </a:r>
                      <a:r>
                        <a:rPr sz="1000" dirty="0">
                          <a:latin typeface="Times New Roman"/>
                          <a:cs typeface="Times New Roman"/>
                        </a:rPr>
                        <a:t>e  </a:t>
                      </a:r>
                      <a:r>
                        <a:rPr sz="1000" spc="95" dirty="0">
                          <a:latin typeface="Times New Roman"/>
                          <a:cs typeface="Times New Roman"/>
                        </a:rPr>
                        <a:t> </a:t>
                      </a:r>
                      <a:r>
                        <a:rPr sz="1000" spc="-20" dirty="0">
                          <a:latin typeface="Times New Roman"/>
                          <a:cs typeface="Times New Roman"/>
                        </a:rPr>
                        <a:t>t</a:t>
                      </a:r>
                      <a:r>
                        <a:rPr sz="1000" spc="20" dirty="0">
                          <a:latin typeface="Times New Roman"/>
                          <a:cs typeface="Times New Roman"/>
                        </a:rPr>
                        <a:t>r</a:t>
                      </a:r>
                      <a:r>
                        <a:rPr sz="1000" spc="-20" dirty="0">
                          <a:latin typeface="Times New Roman"/>
                          <a:cs typeface="Times New Roman"/>
                        </a:rPr>
                        <a:t>a</a:t>
                      </a:r>
                      <a:r>
                        <a:rPr sz="1000" spc="20" dirty="0">
                          <a:latin typeface="Times New Roman"/>
                          <a:cs typeface="Times New Roman"/>
                        </a:rPr>
                        <a:t>n</a:t>
                      </a:r>
                      <a:r>
                        <a:rPr sz="1000" spc="-35" dirty="0">
                          <a:latin typeface="Times New Roman"/>
                          <a:cs typeface="Times New Roman"/>
                        </a:rPr>
                        <a:t>s</a:t>
                      </a:r>
                      <a:r>
                        <a:rPr sz="1000" spc="5" dirty="0">
                          <a:latin typeface="Times New Roman"/>
                          <a:cs typeface="Times New Roman"/>
                        </a:rPr>
                        <a:t>l</a:t>
                      </a:r>
                      <a:r>
                        <a:rPr sz="1000" spc="-20" dirty="0">
                          <a:latin typeface="Times New Roman"/>
                          <a:cs typeface="Times New Roman"/>
                        </a:rPr>
                        <a:t>a</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d  </a:t>
                      </a:r>
                      <a:r>
                        <a:rPr sz="1000" spc="110" dirty="0">
                          <a:latin typeface="Times New Roman"/>
                          <a:cs typeface="Times New Roman"/>
                        </a:rPr>
                        <a:t> </a:t>
                      </a:r>
                      <a:r>
                        <a:rPr sz="1000" spc="-20" dirty="0">
                          <a:latin typeface="Times New Roman"/>
                          <a:cs typeface="Times New Roman"/>
                        </a:rPr>
                        <a:t>i</a:t>
                      </a:r>
                      <a:r>
                        <a:rPr sz="1000" spc="20" dirty="0">
                          <a:latin typeface="Times New Roman"/>
                          <a:cs typeface="Times New Roman"/>
                        </a:rPr>
                        <a:t>n</a:t>
                      </a:r>
                      <a:r>
                        <a:rPr sz="1000" spc="5" dirty="0">
                          <a:latin typeface="Times New Roman"/>
                          <a:cs typeface="Times New Roman"/>
                        </a:rPr>
                        <a:t>t</a:t>
                      </a:r>
                      <a:r>
                        <a:rPr sz="1000" dirty="0">
                          <a:latin typeface="Times New Roman"/>
                          <a:cs typeface="Times New Roman"/>
                        </a:rPr>
                        <a:t>o </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i</a:t>
                      </a:r>
                      <a:r>
                        <a:rPr sz="1000" spc="-25" dirty="0">
                          <a:latin typeface="Times New Roman"/>
                          <a:cs typeface="Times New Roman"/>
                        </a:rPr>
                        <a:t>g</a:t>
                      </a:r>
                      <a:r>
                        <a:rPr sz="1000" dirty="0">
                          <a:latin typeface="Times New Roman"/>
                          <a:cs typeface="Times New Roman"/>
                        </a:rPr>
                        <a:t>h</a:t>
                      </a:r>
                      <a:r>
                        <a:rPr sz="1000" spc="5" dirty="0">
                          <a:latin typeface="Times New Roman"/>
                          <a:cs typeface="Times New Roman"/>
                        </a:rPr>
                        <a:t>t</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e</a:t>
                      </a:r>
                      <a:r>
                        <a:rPr sz="1000" dirty="0">
                          <a:latin typeface="Times New Roman"/>
                          <a:cs typeface="Times New Roman"/>
                        </a:rPr>
                        <a:t>d</a:t>
                      </a:r>
                      <a:r>
                        <a:rPr sz="1000" spc="105" dirty="0">
                          <a:latin typeface="Times New Roman"/>
                          <a:cs typeface="Times New Roman"/>
                        </a:rPr>
                        <a:t> </a:t>
                      </a:r>
                      <a:r>
                        <a:rPr sz="1000" spc="5" dirty="0">
                          <a:latin typeface="Times New Roman"/>
                          <a:cs typeface="Times New Roman"/>
                        </a:rPr>
                        <a:t>l</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l</a:t>
                      </a:r>
                      <a:r>
                        <a:rPr sz="1000" dirty="0">
                          <a:latin typeface="Times New Roman"/>
                          <a:cs typeface="Times New Roman"/>
                        </a:rPr>
                        <a:t>s</a:t>
                      </a:r>
                      <a:r>
                        <a:rPr sz="1000" spc="100"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85" dirty="0">
                          <a:latin typeface="Times New Roman"/>
                          <a:cs typeface="Times New Roman"/>
                        </a:rPr>
                        <a:t> </a:t>
                      </a:r>
                      <a:r>
                        <a:rPr sz="1000" spc="-20" dirty="0">
                          <a:latin typeface="Times New Roman"/>
                          <a:cs typeface="Times New Roman"/>
                        </a:rPr>
                        <a:t>e</a:t>
                      </a:r>
                      <a:r>
                        <a:rPr sz="1000" dirty="0">
                          <a:latin typeface="Times New Roman"/>
                          <a:cs typeface="Times New Roman"/>
                        </a:rPr>
                        <a:t>xp</a:t>
                      </a:r>
                      <a:r>
                        <a:rPr sz="1000" spc="-20" dirty="0">
                          <a:latin typeface="Times New Roman"/>
                          <a:cs typeface="Times New Roman"/>
                        </a:rPr>
                        <a:t>ec</a:t>
                      </a:r>
                      <a:r>
                        <a:rPr sz="1000" spc="5" dirty="0">
                          <a:latin typeface="Times New Roman"/>
                          <a:cs typeface="Times New Roman"/>
                        </a:rPr>
                        <a:t>ta</a:t>
                      </a:r>
                      <a:r>
                        <a:rPr sz="1000" spc="-20" dirty="0">
                          <a:latin typeface="Times New Roman"/>
                          <a:cs typeface="Times New Roman"/>
                        </a:rPr>
                        <a:t>t</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a:t>
                      </a:r>
                      <a:r>
                        <a:rPr sz="1000" spc="75" dirty="0">
                          <a:latin typeface="Times New Roman"/>
                          <a:cs typeface="Times New Roman"/>
                        </a:rPr>
                        <a:t> </a:t>
                      </a:r>
                      <a:r>
                        <a:rPr sz="1000" spc="-25" dirty="0">
                          <a:latin typeface="Times New Roman"/>
                          <a:cs typeface="Times New Roman"/>
                        </a:rPr>
                        <a:t>fo</a:t>
                      </a:r>
                      <a:r>
                        <a:rPr sz="1000" dirty="0">
                          <a:latin typeface="Times New Roman"/>
                          <a:cs typeface="Times New Roman"/>
                        </a:rPr>
                        <a:t>r</a:t>
                      </a:r>
                      <a:r>
                        <a:rPr sz="1000" spc="10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a:t>
                      </a:r>
                      <a:r>
                        <a:rPr sz="1000" spc="5" dirty="0">
                          <a:latin typeface="Times New Roman"/>
                          <a:cs typeface="Times New Roman"/>
                        </a:rPr>
                        <a:t>m</a:t>
                      </a:r>
                      <a:r>
                        <a:rPr sz="1000" spc="-20" dirty="0">
                          <a:latin typeface="Times New Roman"/>
                          <a:cs typeface="Times New Roman"/>
                        </a:rPr>
                        <a:t>a</a:t>
                      </a:r>
                      <a:r>
                        <a:rPr sz="1000" spc="5" dirty="0">
                          <a:latin typeface="Times New Roman"/>
                          <a:cs typeface="Times New Roman"/>
                        </a:rPr>
                        <a:t>ti</a:t>
                      </a:r>
                      <a:r>
                        <a:rPr sz="1000" spc="-20" dirty="0">
                          <a:latin typeface="Times New Roman"/>
                          <a:cs typeface="Times New Roman"/>
                        </a:rPr>
                        <a:t>cal </a:t>
                      </a:r>
                      <a:r>
                        <a:rPr sz="1000" dirty="0">
                          <a:latin typeface="Times New Roman"/>
                          <a:cs typeface="Times New Roman"/>
                        </a:rPr>
                        <a:t>p</a:t>
                      </a:r>
                      <a:r>
                        <a:rPr sz="1000" spc="-20" dirty="0">
                          <a:latin typeface="Times New Roman"/>
                          <a:cs typeface="Times New Roman"/>
                        </a:rPr>
                        <a:t>e</a:t>
                      </a:r>
                      <a:r>
                        <a:rPr sz="1000" spc="20" dirty="0">
                          <a:latin typeface="Times New Roman"/>
                          <a:cs typeface="Times New Roman"/>
                        </a:rPr>
                        <a:t>r</a:t>
                      </a:r>
                      <a:r>
                        <a:rPr sz="1000" spc="-25" dirty="0">
                          <a:latin typeface="Times New Roman"/>
                          <a:cs typeface="Times New Roman"/>
                        </a:rPr>
                        <a:t>fo</a:t>
                      </a:r>
                      <a:r>
                        <a:rPr sz="1000" spc="20" dirty="0">
                          <a:latin typeface="Times New Roman"/>
                          <a:cs typeface="Times New Roman"/>
                        </a:rPr>
                        <a:t>r</a:t>
                      </a:r>
                      <a:r>
                        <a:rPr sz="1000" spc="5" dirty="0">
                          <a:latin typeface="Times New Roman"/>
                          <a:cs typeface="Times New Roman"/>
                        </a:rPr>
                        <a:t>m</a:t>
                      </a:r>
                      <a:r>
                        <a:rPr sz="1000" spc="-20" dirty="0">
                          <a:latin typeface="Times New Roman"/>
                          <a:cs typeface="Times New Roman"/>
                        </a:rPr>
                        <a:t>a</a:t>
                      </a:r>
                      <a:r>
                        <a:rPr sz="1000" spc="20" dirty="0">
                          <a:latin typeface="Times New Roman"/>
                          <a:cs typeface="Times New Roman"/>
                        </a:rPr>
                        <a:t>n</a:t>
                      </a:r>
                      <a:r>
                        <a:rPr sz="1000" spc="-20" dirty="0">
                          <a:latin typeface="Times New Roman"/>
                          <a:cs typeface="Times New Roman"/>
                        </a:rPr>
                        <a:t>ce.</a:t>
                      </a:r>
                      <a:endParaRPr sz="1000" dirty="0">
                        <a:latin typeface="Times New Roman"/>
                        <a:cs typeface="Times New Roman"/>
                      </a:endParaRPr>
                    </a:p>
                  </a:txBody>
                  <a:tcPr marL="0" marR="0" marT="0" marB="0">
                    <a:lnL w="7366">
                      <a:solidFill>
                        <a:srgbClr val="000000"/>
                      </a:solidFill>
                      <a:prstDash val="solid"/>
                    </a:lnL>
                    <a:lnR w="7365">
                      <a:solidFill>
                        <a:srgbClr val="000000"/>
                      </a:solidFill>
                      <a:prstDash val="solid"/>
                    </a:lnR>
                    <a:lnT w="7366">
                      <a:solidFill>
                        <a:srgbClr val="000000"/>
                      </a:solidFill>
                      <a:prstDash val="solid"/>
                    </a:lnT>
                    <a:lnB w="7366">
                      <a:solidFill>
                        <a:srgbClr val="000000"/>
                      </a:solidFill>
                      <a:prstDash val="solid"/>
                    </a:lnB>
                  </a:tcPr>
                </a:tc>
              </a:tr>
            </a:tbl>
          </a:graphicData>
        </a:graphic>
      </p:graphicFrame>
      <p:sp>
        <p:nvSpPr>
          <p:cNvPr id="2" name="object 2" title="Line forming the left border of the page"/>
          <p:cNvSpPr/>
          <p:nvPr/>
        </p:nvSpPr>
        <p:spPr>
          <a:xfrm>
            <a:off x="737616" y="1143000"/>
            <a:ext cx="0" cy="5453380"/>
          </a:xfrm>
          <a:custGeom>
            <a:avLst/>
            <a:gdLst/>
            <a:ahLst/>
            <a:cxnLst/>
            <a:rect l="l" t="t" r="r" b="b"/>
            <a:pathLst>
              <a:path h="5453380">
                <a:moveTo>
                  <a:pt x="0" y="0"/>
                </a:moveTo>
                <a:lnTo>
                  <a:pt x="0" y="5452872"/>
                </a:lnTo>
              </a:path>
            </a:pathLst>
          </a:custGeom>
          <a:ln w="7365">
            <a:solidFill>
              <a:srgbClr val="000000"/>
            </a:solidFill>
          </a:ln>
        </p:spPr>
        <p:txBody>
          <a:bodyPr wrap="square" lIns="0" tIns="0" rIns="0" bIns="0" rtlCol="0"/>
          <a:lstStyle/>
          <a:p>
            <a:endParaRPr/>
          </a:p>
        </p:txBody>
      </p:sp>
      <p:sp>
        <p:nvSpPr>
          <p:cNvPr id="3" name="object 3"/>
          <p:cNvSpPr txBox="1"/>
          <p:nvPr/>
        </p:nvSpPr>
        <p:spPr>
          <a:xfrm>
            <a:off x="559703" y="1130312"/>
            <a:ext cx="153670" cy="2618740"/>
          </a:xfrm>
          <a:prstGeom prst="rect">
            <a:avLst/>
          </a:prstGeom>
        </p:spPr>
        <p:txBody>
          <a:bodyPr vert="vert" wrap="square" lIns="0" tIns="0" rIns="0" bIns="0" rtlCol="0">
            <a:spAutoFit/>
          </a:bodyPr>
          <a:lstStyle/>
          <a:p>
            <a:pPr marL="12700">
              <a:lnSpc>
                <a:spcPct val="100000"/>
              </a:lnSpc>
            </a:pPr>
            <a:r>
              <a:rPr sz="1000" dirty="0">
                <a:latin typeface="Times New Roman"/>
                <a:cs typeface="Times New Roman"/>
              </a:rPr>
              <a:t>In</a:t>
            </a:r>
            <a:r>
              <a:rPr sz="1000" spc="-20" dirty="0">
                <a:latin typeface="Times New Roman"/>
                <a:cs typeface="Times New Roman"/>
              </a:rPr>
              <a:t>t</a:t>
            </a:r>
            <a:r>
              <a:rPr sz="1000" spc="5" dirty="0">
                <a:latin typeface="Times New Roman"/>
                <a:cs typeface="Times New Roman"/>
              </a:rPr>
              <a:t>e</a:t>
            </a:r>
            <a:r>
              <a:rPr sz="1000" dirty="0">
                <a:latin typeface="Times New Roman"/>
                <a:cs typeface="Times New Roman"/>
              </a:rPr>
              <a:t>r</a:t>
            </a:r>
            <a:r>
              <a:rPr sz="1000" spc="-25"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ci</a:t>
            </a:r>
            <a:r>
              <a:rPr sz="1000" spc="-25" dirty="0">
                <a:latin typeface="Times New Roman"/>
                <a:cs typeface="Times New Roman"/>
              </a:rPr>
              <a:t>p</a:t>
            </a:r>
            <a:r>
              <a:rPr sz="1000" spc="5" dirty="0">
                <a:latin typeface="Times New Roman"/>
                <a:cs typeface="Times New Roman"/>
              </a:rPr>
              <a:t>li</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ry</a:t>
            </a:r>
            <a:r>
              <a:rPr sz="1000" spc="-10" dirty="0">
                <a:latin typeface="Times New Roman"/>
                <a:cs typeface="Times New Roman"/>
              </a:rPr>
              <a:t> J</a:t>
            </a:r>
            <a:r>
              <a:rPr sz="1000" dirty="0">
                <a:latin typeface="Times New Roman"/>
                <a:cs typeface="Times New Roman"/>
              </a:rPr>
              <a:t>our</a:t>
            </a:r>
            <a:r>
              <a:rPr sz="1000" spc="-25"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20" dirty="0">
                <a:latin typeface="Times New Roman"/>
                <a:cs typeface="Times New Roman"/>
              </a:rPr>
              <a:t>T</a:t>
            </a:r>
            <a:r>
              <a:rPr sz="1000" spc="5" dirty="0">
                <a:latin typeface="Times New Roman"/>
                <a:cs typeface="Times New Roman"/>
              </a:rPr>
              <a:t>e</a:t>
            </a:r>
            <a:r>
              <a:rPr sz="1000" spc="-20" dirty="0">
                <a:latin typeface="Times New Roman"/>
                <a:cs typeface="Times New Roman"/>
              </a:rPr>
              <a:t>a</a:t>
            </a:r>
            <a:r>
              <a:rPr sz="1000" spc="5" dirty="0">
                <a:latin typeface="Times New Roman"/>
                <a:cs typeface="Times New Roman"/>
              </a:rPr>
              <a:t>c</a:t>
            </a:r>
            <a:r>
              <a:rPr sz="1000" dirty="0">
                <a:latin typeface="Times New Roman"/>
                <a:cs typeface="Times New Roman"/>
              </a:rPr>
              <a:t>h</a:t>
            </a:r>
            <a:r>
              <a:rPr sz="1000" spc="-20" dirty="0">
                <a:latin typeface="Times New Roman"/>
                <a:cs typeface="Times New Roman"/>
              </a:rPr>
              <a:t>i</a:t>
            </a:r>
            <a:r>
              <a:rPr sz="1000" dirty="0">
                <a:latin typeface="Times New Roman"/>
                <a:cs typeface="Times New Roman"/>
              </a:rPr>
              <a:t>ng</a:t>
            </a:r>
            <a:r>
              <a:rPr sz="1000" spc="-10" dirty="0">
                <a:latin typeface="Times New Roman"/>
                <a:cs typeface="Times New Roman"/>
              </a:rPr>
              <a:t> </a:t>
            </a:r>
            <a:r>
              <a:rPr sz="1000" spc="5" dirty="0">
                <a:latin typeface="Times New Roman"/>
                <a:cs typeface="Times New Roman"/>
              </a:rPr>
              <a:t>a</a:t>
            </a:r>
            <a:r>
              <a:rPr sz="1000" dirty="0">
                <a:latin typeface="Times New Roman"/>
                <a:cs typeface="Times New Roman"/>
              </a:rPr>
              <a:t>nd</a:t>
            </a:r>
            <a:r>
              <a:rPr sz="1000" spc="-10" dirty="0">
                <a:latin typeface="Times New Roman"/>
                <a:cs typeface="Times New Roman"/>
              </a:rPr>
              <a:t> </a:t>
            </a:r>
            <a:r>
              <a:rPr sz="1000" spc="-20" dirty="0">
                <a:latin typeface="Times New Roman"/>
                <a:cs typeface="Times New Roman"/>
              </a:rPr>
              <a:t>L</a:t>
            </a:r>
            <a:r>
              <a:rPr sz="1000" spc="5" dirty="0">
                <a:latin typeface="Times New Roman"/>
                <a:cs typeface="Times New Roman"/>
              </a:rPr>
              <a:t>ea</a:t>
            </a:r>
            <a:r>
              <a:rPr sz="1000" spc="-25"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ng</a:t>
            </a:r>
            <a:endParaRPr sz="1000">
              <a:latin typeface="Times New Roman"/>
              <a:cs typeface="Times New Roman"/>
            </a:endParaRPr>
          </a:p>
        </p:txBody>
      </p:sp>
      <p:sp>
        <p:nvSpPr>
          <p:cNvPr id="4" name="object 4"/>
          <p:cNvSpPr txBox="1"/>
          <p:nvPr/>
        </p:nvSpPr>
        <p:spPr>
          <a:xfrm>
            <a:off x="559703" y="3977132"/>
            <a:ext cx="153670" cy="52895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V</a:t>
            </a:r>
            <a:r>
              <a:rPr sz="1000" spc="-25" dirty="0">
                <a:latin typeface="Times New Roman"/>
                <a:cs typeface="Times New Roman"/>
              </a:rPr>
              <a:t>o</a:t>
            </a:r>
            <a:r>
              <a:rPr sz="1000" spc="-20"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5" name="object 5"/>
          <p:cNvSpPr txBox="1"/>
          <p:nvPr/>
        </p:nvSpPr>
        <p:spPr>
          <a:xfrm>
            <a:off x="559703" y="4733066"/>
            <a:ext cx="153670" cy="537845"/>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N</a:t>
            </a:r>
            <a:r>
              <a:rPr sz="1000" dirty="0">
                <a:latin typeface="Times New Roman"/>
                <a:cs typeface="Times New Roman"/>
              </a:rPr>
              <a:t>u</a:t>
            </a:r>
            <a:r>
              <a:rPr sz="1000" spc="-20" dirty="0">
                <a:latin typeface="Times New Roman"/>
                <a:cs typeface="Times New Roman"/>
              </a:rPr>
              <a:t>m</a:t>
            </a:r>
            <a:r>
              <a:rPr sz="1000" dirty="0">
                <a:latin typeface="Times New Roman"/>
                <a:cs typeface="Times New Roman"/>
              </a:rPr>
              <a:t>b</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a:t>
            </a:r>
            <a:endParaRPr sz="1000">
              <a:latin typeface="Times New Roman"/>
              <a:cs typeface="Times New Roman"/>
            </a:endParaRPr>
          </a:p>
        </p:txBody>
      </p:sp>
      <p:sp>
        <p:nvSpPr>
          <p:cNvPr id="6" name="object 6"/>
          <p:cNvSpPr txBox="1"/>
          <p:nvPr/>
        </p:nvSpPr>
        <p:spPr>
          <a:xfrm>
            <a:off x="559703" y="5467622"/>
            <a:ext cx="153670" cy="741680"/>
          </a:xfrm>
          <a:prstGeom prst="rect">
            <a:avLst/>
          </a:prstGeom>
        </p:spPr>
        <p:txBody>
          <a:bodyPr vert="vert" wrap="square" lIns="0" tIns="0" rIns="0" bIns="0" rtlCol="0">
            <a:spAutoFit/>
          </a:bodyPr>
          <a:lstStyle/>
          <a:p>
            <a:pPr marL="12700">
              <a:lnSpc>
                <a:spcPct val="100000"/>
              </a:lnSpc>
            </a:pPr>
            <a:r>
              <a:rPr sz="1000" spc="-10" dirty="0">
                <a:latin typeface="Times New Roman"/>
                <a:cs typeface="Times New Roman"/>
              </a:rPr>
              <a:t>S</a:t>
            </a:r>
            <a:r>
              <a:rPr sz="1000" spc="-25" dirty="0">
                <a:latin typeface="Times New Roman"/>
                <a:cs typeface="Times New Roman"/>
              </a:rPr>
              <a:t>u</a:t>
            </a:r>
            <a:r>
              <a:rPr sz="1000" spc="5" dirty="0">
                <a:latin typeface="Times New Roman"/>
                <a:cs typeface="Times New Roman"/>
              </a:rPr>
              <a:t>m</a:t>
            </a:r>
            <a:r>
              <a:rPr sz="1000" spc="-20" dirty="0">
                <a:latin typeface="Times New Roman"/>
                <a:cs typeface="Times New Roman"/>
              </a:rPr>
              <a:t>m</a:t>
            </a:r>
            <a:r>
              <a:rPr sz="1000" spc="5"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dirty="0">
                <a:latin typeface="Times New Roman"/>
                <a:cs typeface="Times New Roman"/>
              </a:rPr>
              <a:t>2013</a:t>
            </a:r>
            <a:endParaRPr sz="1000">
              <a:latin typeface="Times New Roman"/>
              <a:cs typeface="Times New Roman"/>
            </a:endParaRPr>
          </a:p>
        </p:txBody>
      </p:sp>
      <p:sp>
        <p:nvSpPr>
          <p:cNvPr id="7" name="object 7"/>
          <p:cNvSpPr txBox="1"/>
          <p:nvPr/>
        </p:nvSpPr>
        <p:spPr>
          <a:xfrm>
            <a:off x="559703" y="6406491"/>
            <a:ext cx="153670" cy="214629"/>
          </a:xfrm>
          <a:prstGeom prst="rect">
            <a:avLst/>
          </a:prstGeom>
        </p:spPr>
        <p:txBody>
          <a:bodyPr vert="vert" wrap="square" lIns="0" tIns="0" rIns="0" bIns="0" rtlCol="0">
            <a:spAutoFit/>
          </a:bodyPr>
          <a:lstStyle/>
          <a:p>
            <a:pPr marL="12700">
              <a:lnSpc>
                <a:spcPct val="100000"/>
              </a:lnSpc>
            </a:pPr>
            <a:r>
              <a:rPr sz="1000" spc="-25" dirty="0">
                <a:latin typeface="Times New Roman"/>
                <a:cs typeface="Times New Roman"/>
              </a:rPr>
              <a:t>1</a:t>
            </a:r>
            <a:r>
              <a:rPr sz="1000" dirty="0">
                <a:latin typeface="Times New Roman"/>
                <a:cs typeface="Times New Roman"/>
              </a:rPr>
              <a:t>09</a:t>
            </a:r>
            <a:endParaRPr sz="1000">
              <a:latin typeface="Times New Roman"/>
              <a:cs typeface="Times New Roman"/>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9 </a:t>
            </a:r>
            <a:r>
              <a:rPr lang="en-US" dirty="0"/>
              <a:t>– </a:t>
            </a:r>
            <a:r>
              <a:rPr lang="en-US" dirty="0" smtClean="0"/>
              <a:t>My Culturally Responsive Instructional Practices</a:t>
            </a:r>
            <a:endParaRPr lang="en-US" dirty="0"/>
          </a:p>
        </p:txBody>
      </p:sp>
      <p:sp>
        <p:nvSpPr>
          <p:cNvPr id="3" name="object 3"/>
          <p:cNvSpPr txBox="1"/>
          <p:nvPr/>
        </p:nvSpPr>
        <p:spPr>
          <a:xfrm>
            <a:off x="901700" y="919275"/>
            <a:ext cx="5972175" cy="8060055"/>
          </a:xfrm>
          <a:prstGeom prst="rect">
            <a:avLst/>
          </a:prstGeom>
        </p:spPr>
        <p:txBody>
          <a:bodyPr vert="horz" wrap="square" lIns="0" tIns="0" rIns="0" bIns="0" rtlCol="0">
            <a:spAutoFit/>
          </a:bodyPr>
          <a:lstStyle/>
          <a:p>
            <a:pPr marL="1374775">
              <a:lnSpc>
                <a:spcPct val="100000"/>
              </a:lnSpc>
            </a:pPr>
            <a:r>
              <a:rPr sz="1200" b="1" spc="15" dirty="0">
                <a:latin typeface="Times New Roman"/>
                <a:cs typeface="Times New Roman"/>
              </a:rPr>
              <a:t>M</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dirty="0">
                <a:latin typeface="Times New Roman"/>
                <a:cs typeface="Times New Roman"/>
              </a:rPr>
              <a:t>al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Re</a:t>
            </a:r>
            <a:r>
              <a:rPr sz="1200" b="1" spc="-15" dirty="0">
                <a:latin typeface="Times New Roman"/>
                <a:cs typeface="Times New Roman"/>
              </a:rPr>
              <a:t>s</a:t>
            </a:r>
            <a:r>
              <a:rPr sz="1200" b="1" dirty="0">
                <a:latin typeface="Times New Roman"/>
                <a:cs typeface="Times New Roman"/>
              </a:rPr>
              <a:t>pon</a:t>
            </a:r>
            <a:r>
              <a:rPr sz="1200" b="1" spc="-15" dirty="0">
                <a:latin typeface="Times New Roman"/>
                <a:cs typeface="Times New Roman"/>
              </a:rPr>
              <a:t>s</a:t>
            </a:r>
            <a:r>
              <a:rPr sz="1200" b="1" dirty="0">
                <a:latin typeface="Times New Roman"/>
                <a:cs typeface="Times New Roman"/>
              </a:rPr>
              <a:t>ive</a:t>
            </a:r>
            <a:r>
              <a:rPr sz="1200" b="1" spc="5" dirty="0">
                <a:latin typeface="Times New Roman"/>
                <a:cs typeface="Times New Roman"/>
              </a:rPr>
              <a:t> </a:t>
            </a:r>
            <a:r>
              <a:rPr sz="1200" b="1" spc="-15" dirty="0">
                <a:latin typeface="Times New Roman"/>
                <a:cs typeface="Times New Roman"/>
              </a:rPr>
              <a:t>I</a:t>
            </a:r>
            <a:r>
              <a:rPr sz="1200" b="1" dirty="0">
                <a:latin typeface="Times New Roman"/>
                <a:cs typeface="Times New Roman"/>
              </a:rPr>
              <a:t>n</a:t>
            </a:r>
            <a:r>
              <a:rPr sz="1200" b="1" spc="-15" dirty="0">
                <a:latin typeface="Times New Roman"/>
                <a:cs typeface="Times New Roman"/>
              </a:rPr>
              <a:t>s</a:t>
            </a:r>
            <a:r>
              <a:rPr sz="1200" b="1" spc="30" dirty="0">
                <a:latin typeface="Times New Roman"/>
                <a:cs typeface="Times New Roman"/>
              </a:rPr>
              <a:t>t</a:t>
            </a:r>
            <a:r>
              <a:rPr sz="1200" b="1" spc="-30" dirty="0">
                <a:latin typeface="Times New Roman"/>
                <a:cs typeface="Times New Roman"/>
              </a:rPr>
              <a:t>r</a:t>
            </a:r>
            <a:r>
              <a:rPr sz="1200" b="1" dirty="0">
                <a:latin typeface="Times New Roman"/>
                <a:cs typeface="Times New Roman"/>
              </a:rPr>
              <a:t>u</a:t>
            </a:r>
            <a:r>
              <a:rPr sz="1200" b="1" spc="-5" dirty="0">
                <a:latin typeface="Times New Roman"/>
                <a:cs typeface="Times New Roman"/>
              </a:rPr>
              <a:t>c</a:t>
            </a:r>
            <a:r>
              <a:rPr sz="1200" b="1" spc="5" dirty="0">
                <a:latin typeface="Times New Roman"/>
                <a:cs typeface="Times New Roman"/>
              </a:rPr>
              <a:t>t</a:t>
            </a:r>
            <a:r>
              <a:rPr sz="1200" b="1" dirty="0">
                <a:latin typeface="Times New Roman"/>
                <a:cs typeface="Times New Roman"/>
              </a:rPr>
              <a:t>ion</a:t>
            </a:r>
            <a:r>
              <a:rPr sz="1200" b="1" spc="20" dirty="0">
                <a:latin typeface="Times New Roman"/>
                <a:cs typeface="Times New Roman"/>
              </a:rPr>
              <a:t>a</a:t>
            </a:r>
            <a:r>
              <a:rPr sz="1200" b="1" dirty="0">
                <a:latin typeface="Times New Roman"/>
                <a:cs typeface="Times New Roman"/>
              </a:rPr>
              <a:t>l</a:t>
            </a:r>
            <a:r>
              <a:rPr sz="1200" b="1" spc="-10" dirty="0">
                <a:latin typeface="Times New Roman"/>
                <a:cs typeface="Times New Roman"/>
              </a:rPr>
              <a:t> </a:t>
            </a:r>
            <a:r>
              <a:rPr sz="1200" b="1" spc="10" dirty="0">
                <a:latin typeface="Times New Roman"/>
                <a:cs typeface="Times New Roman"/>
              </a:rPr>
              <a:t>P</a:t>
            </a:r>
            <a:r>
              <a:rPr sz="1200" b="1" spc="-30" dirty="0">
                <a:latin typeface="Times New Roman"/>
                <a:cs typeface="Times New Roman"/>
              </a:rPr>
              <a:t>r</a:t>
            </a:r>
            <a:r>
              <a:rPr sz="1200" b="1" dirty="0">
                <a:latin typeface="Times New Roman"/>
                <a:cs typeface="Times New Roman"/>
              </a:rPr>
              <a:t>a</a:t>
            </a:r>
            <a:r>
              <a:rPr sz="1200" b="1" spc="-5" dirty="0">
                <a:latin typeface="Times New Roman"/>
                <a:cs typeface="Times New Roman"/>
              </a:rPr>
              <a:t>c</a:t>
            </a:r>
            <a:r>
              <a:rPr sz="1200" b="1" spc="5" dirty="0">
                <a:latin typeface="Times New Roman"/>
                <a:cs typeface="Times New Roman"/>
              </a:rPr>
              <a:t>t</a:t>
            </a:r>
            <a:r>
              <a:rPr sz="1200" b="1" dirty="0">
                <a:latin typeface="Times New Roman"/>
                <a:cs typeface="Times New Roman"/>
              </a:rPr>
              <a:t>i</a:t>
            </a:r>
            <a:r>
              <a:rPr sz="1200" b="1" spc="15" dirty="0">
                <a:latin typeface="Times New Roman"/>
                <a:cs typeface="Times New Roman"/>
              </a:rPr>
              <a:t>c</a:t>
            </a:r>
            <a:r>
              <a:rPr sz="1200" b="1" spc="-5" dirty="0">
                <a:latin typeface="Times New Roman"/>
                <a:cs typeface="Times New Roman"/>
              </a:rPr>
              <a:t>e</a:t>
            </a:r>
            <a:r>
              <a:rPr sz="1200" b="1" dirty="0">
                <a:latin typeface="Times New Roman"/>
                <a:cs typeface="Times New Roman"/>
              </a:rPr>
              <a:t>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M</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by</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1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gu</a:t>
            </a:r>
            <a:r>
              <a:rPr sz="1200" spc="-50" dirty="0">
                <a:latin typeface="Times New Roman"/>
                <a:cs typeface="Times New Roman"/>
              </a:rPr>
              <a:t>i</a:t>
            </a:r>
            <a:r>
              <a:rPr sz="1200" spc="20" dirty="0">
                <a:latin typeface="Times New Roman"/>
                <a:cs typeface="Times New Roman"/>
              </a:rPr>
              <a:t>d</a:t>
            </a:r>
            <a:r>
              <a:rPr sz="1200" dirty="0">
                <a:latin typeface="Times New Roman"/>
                <a:cs typeface="Times New Roman"/>
              </a:rPr>
              <a:t>e my  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dirty="0">
                <a:latin typeface="Times New Roman"/>
                <a:cs typeface="Times New Roman"/>
              </a:rPr>
              <a:t>y  </a:t>
            </a:r>
            <a:r>
              <a:rPr sz="1200" spc="5" dirty="0">
                <a:latin typeface="Times New Roman"/>
                <a:cs typeface="Times New Roman"/>
              </a:rPr>
              <a:t>(</a:t>
            </a:r>
            <a:r>
              <a:rPr sz="1200" dirty="0">
                <a:latin typeface="Times New Roman"/>
                <a:cs typeface="Times New Roman"/>
              </a:rPr>
              <a:t>2010) </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ngs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2009) </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I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95" dirty="0">
                <a:latin typeface="Times New Roman"/>
                <a:cs typeface="Times New Roman"/>
              </a:rPr>
              <a:t> </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ili</a:t>
            </a:r>
            <a:r>
              <a:rPr sz="1200" spc="15" dirty="0">
                <a:latin typeface="Times New Roman"/>
                <a:cs typeface="Times New Roman"/>
              </a:rPr>
              <a:t>z</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y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spc="-25" dirty="0">
                <a:latin typeface="Times New Roman"/>
                <a:cs typeface="Times New Roman"/>
              </a:rPr>
              <a:t>g</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u,</a:t>
            </a:r>
            <a:r>
              <a:rPr sz="1200" spc="95" dirty="0">
                <a:latin typeface="Times New Roman"/>
                <a:cs typeface="Times New Roman"/>
              </a:rPr>
              <a:t> </a:t>
            </a:r>
            <a:r>
              <a:rPr sz="1200" dirty="0">
                <a:latin typeface="Times New Roman"/>
                <a:cs typeface="Times New Roman"/>
              </a:rPr>
              <a:t>2009;</a:t>
            </a:r>
            <a:r>
              <a:rPr sz="1200" spc="6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2013;</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k</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2010;</a:t>
            </a:r>
            <a:r>
              <a:rPr sz="1200" spc="6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k</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95" dirty="0">
                <a:latin typeface="Times New Roman"/>
                <a:cs typeface="Times New Roman"/>
              </a:rPr>
              <a:t> </a:t>
            </a:r>
            <a:r>
              <a:rPr sz="1200" dirty="0">
                <a:latin typeface="Times New Roman"/>
                <a:cs typeface="Times New Roman"/>
              </a:rPr>
              <a:t>&amp; </a:t>
            </a:r>
            <a:r>
              <a:rPr sz="1200" spc="-5" dirty="0">
                <a:latin typeface="Times New Roman"/>
                <a:cs typeface="Times New Roman"/>
              </a:rPr>
              <a:t>O</a:t>
            </a:r>
            <a:r>
              <a:rPr sz="1200" dirty="0">
                <a:latin typeface="Times New Roman"/>
                <a:cs typeface="Times New Roman"/>
              </a:rPr>
              <a:t>k</a:t>
            </a:r>
            <a:r>
              <a:rPr sz="1200" spc="-5" dirty="0">
                <a:latin typeface="Times New Roman"/>
                <a:cs typeface="Times New Roman"/>
              </a:rPr>
              <a:t>azawa</a:t>
            </a:r>
            <a:r>
              <a:rPr sz="1200" spc="5" dirty="0">
                <a:latin typeface="Times New Roman"/>
                <a:cs typeface="Times New Roman"/>
              </a:rPr>
              <a:t>-</a:t>
            </a:r>
            <a:r>
              <a:rPr sz="1200" spc="-10" dirty="0">
                <a:latin typeface="Times New Roman"/>
                <a:cs typeface="Times New Roman"/>
              </a:rPr>
              <a:t>R</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2008;</a:t>
            </a:r>
            <a:r>
              <a:rPr sz="1200" spc="3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70" dirty="0">
                <a:latin typeface="Times New Roman"/>
                <a:cs typeface="Times New Roman"/>
              </a:rPr>
              <a:t> </a:t>
            </a:r>
            <a:r>
              <a:rPr sz="1200" dirty="0">
                <a:latin typeface="Times New Roman"/>
                <a:cs typeface="Times New Roman"/>
              </a:rPr>
              <a:t>2008;</a:t>
            </a:r>
            <a:r>
              <a:rPr sz="1200" spc="35"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ew</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2013;</a:t>
            </a:r>
            <a:r>
              <a:rPr sz="1200" spc="35" dirty="0">
                <a:latin typeface="Times New Roman"/>
                <a:cs typeface="Times New Roman"/>
              </a:rPr>
              <a:t> </a:t>
            </a:r>
            <a:r>
              <a:rPr sz="1200" spc="-5" dirty="0">
                <a:latin typeface="Times New Roman"/>
                <a:cs typeface="Times New Roman"/>
              </a:rPr>
              <a:t>N</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I </a:t>
            </a:r>
            <a:r>
              <a:rPr sz="1200" spc="15" dirty="0">
                <a:latin typeface="Times New Roman"/>
                <a:cs typeface="Times New Roman"/>
              </a:rPr>
              <a:t>a</a:t>
            </a:r>
            <a:r>
              <a:rPr sz="1200" dirty="0">
                <a:latin typeface="Times New Roman"/>
                <a:cs typeface="Times New Roman"/>
              </a:rPr>
              <a:t>m </a:t>
            </a:r>
            <a:r>
              <a:rPr sz="1200" spc="-9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spc="20" dirty="0">
                <a:latin typeface="Times New Roman"/>
                <a:cs typeface="Times New Roman"/>
              </a:rPr>
              <a:t>p</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p</a:t>
            </a:r>
            <a:r>
              <a:rPr sz="1200" spc="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715" algn="just">
              <a:lnSpc>
                <a:spcPct val="95800"/>
              </a:lnSpc>
            </a:pPr>
            <a:r>
              <a:rPr sz="1200" spc="-30"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p</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30" dirty="0">
                <a:latin typeface="Times New Roman"/>
                <a:cs typeface="Times New Roman"/>
              </a:rPr>
              <a:t> </a:t>
            </a:r>
            <a:r>
              <a:rPr sz="1200" spc="-30" dirty="0">
                <a:latin typeface="Times New Roman"/>
                <a:cs typeface="Times New Roman"/>
              </a:rPr>
              <a:t>“</a:t>
            </a:r>
            <a:r>
              <a:rPr sz="1200" spc="30" dirty="0">
                <a:latin typeface="Times New Roman"/>
                <a:cs typeface="Times New Roman"/>
              </a:rPr>
              <a:t>I</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do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p</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85" dirty="0">
                <a:latin typeface="Times New Roman"/>
                <a:cs typeface="Times New Roman"/>
              </a:rPr>
              <a:t> </a:t>
            </a:r>
            <a:r>
              <a:rPr sz="1200" spc="-5" dirty="0">
                <a:latin typeface="Times New Roman"/>
                <a:cs typeface="Times New Roman"/>
              </a:rPr>
              <a:t>ca</a:t>
            </a:r>
            <a:r>
              <a:rPr sz="1200" spc="5" dirty="0">
                <a:latin typeface="Times New Roman"/>
                <a:cs typeface="Times New Roman"/>
              </a:rPr>
              <a:t>rr</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g</a:t>
            </a:r>
            <a:r>
              <a:rPr sz="1200" spc="20" dirty="0">
                <a:latin typeface="Times New Roman"/>
                <a:cs typeface="Times New Roman"/>
              </a:rPr>
              <a:t>oo</a:t>
            </a:r>
            <a:r>
              <a:rPr sz="1200" dirty="0">
                <a:latin typeface="Times New Roman"/>
                <a:cs typeface="Times New Roman"/>
              </a:rPr>
              <a:t>ds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1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dirty="0">
                <a:latin typeface="Times New Roman"/>
                <a:cs typeface="Times New Roman"/>
              </a:rPr>
              <a:t>ot</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p. 5</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5" dirty="0">
                <a:latin typeface="Times New Roman"/>
                <a:cs typeface="Times New Roman"/>
              </a:rPr>
              <a:t>ca</a:t>
            </a:r>
            <a:r>
              <a:rPr sz="1200" dirty="0">
                <a:latin typeface="Times New Roman"/>
                <a:cs typeface="Times New Roman"/>
              </a:rPr>
              <a:t>d</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 dirty="0">
                <a:latin typeface="Times New Roman"/>
                <a:cs typeface="Times New Roman"/>
              </a:rPr>
              <a:t>z</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1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2008;</a:t>
            </a:r>
            <a:r>
              <a:rPr sz="1200" spc="60" dirty="0">
                <a:latin typeface="Times New Roman"/>
                <a:cs typeface="Times New Roman"/>
              </a:rPr>
              <a:t> </a:t>
            </a:r>
            <a:r>
              <a:rPr sz="1200" spc="-10" dirty="0">
                <a:latin typeface="Times New Roman"/>
                <a:cs typeface="Times New Roman"/>
              </a:rPr>
              <a:t>C</a:t>
            </a:r>
            <a:r>
              <a:rPr sz="1200" spc="20" dirty="0">
                <a:latin typeface="Times New Roman"/>
                <a:cs typeface="Times New Roman"/>
              </a:rPr>
              <a:t>oo</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2000;</a:t>
            </a:r>
            <a:r>
              <a:rPr sz="1200" spc="6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t,</a:t>
            </a:r>
            <a:r>
              <a:rPr sz="1200" spc="95" dirty="0">
                <a:latin typeface="Times New Roman"/>
                <a:cs typeface="Times New Roman"/>
              </a:rPr>
              <a:t> </a:t>
            </a:r>
            <a:r>
              <a:rPr sz="1200" dirty="0">
                <a:latin typeface="Times New Roman"/>
                <a:cs typeface="Times New Roman"/>
              </a:rPr>
              <a:t>2010,</a:t>
            </a:r>
            <a:r>
              <a:rPr sz="1200" spc="70" dirty="0">
                <a:latin typeface="Times New Roman"/>
                <a:cs typeface="Times New Roman"/>
              </a:rPr>
              <a:t> </a:t>
            </a:r>
            <a:r>
              <a:rPr sz="1200" dirty="0">
                <a:latin typeface="Times New Roman"/>
                <a:cs typeface="Times New Roman"/>
              </a:rPr>
              <a:t>2011;</a:t>
            </a:r>
            <a:r>
              <a:rPr sz="1200" spc="60" dirty="0">
                <a:latin typeface="Times New Roman"/>
                <a:cs typeface="Times New Roman"/>
              </a:rPr>
              <a:t> </a:t>
            </a:r>
            <a:r>
              <a:rPr sz="1200" spc="-15" dirty="0">
                <a:latin typeface="Times New Roman"/>
                <a:cs typeface="Times New Roman"/>
              </a:rPr>
              <a:t>L</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a:t>
            </a:r>
            <a:r>
              <a:rPr sz="1200" spc="20" dirty="0">
                <a:latin typeface="Times New Roman"/>
                <a:cs typeface="Times New Roman"/>
              </a:rPr>
              <a:t>3</a:t>
            </a:r>
            <a:r>
              <a:rPr sz="120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2013; </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cGe</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&amp; </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2011; </a:t>
            </a:r>
            <a:r>
              <a:rPr sz="1200" spc="-95" dirty="0">
                <a:latin typeface="Times New Roman"/>
                <a:cs typeface="Times New Roman"/>
              </a:rPr>
              <a:t> </a:t>
            </a:r>
            <a:r>
              <a:rPr sz="1200" spc="-15" dirty="0">
                <a:latin typeface="Times New Roman"/>
                <a:cs typeface="Times New Roman"/>
              </a:rPr>
              <a:t>M</a:t>
            </a:r>
            <a:r>
              <a:rPr sz="1200" spc="20" dirty="0">
                <a:latin typeface="Times New Roman"/>
                <a:cs typeface="Times New Roman"/>
              </a:rPr>
              <a:t>oo</a:t>
            </a:r>
            <a:r>
              <a:rPr sz="1200" dirty="0">
                <a:latin typeface="Times New Roman"/>
                <a:cs typeface="Times New Roman"/>
              </a:rPr>
              <a:t>d</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2000; </a:t>
            </a:r>
            <a:r>
              <a:rPr sz="1200" spc="-95" dirty="0">
                <a:latin typeface="Times New Roman"/>
                <a:cs typeface="Times New Roman"/>
              </a:rPr>
              <a:t> </a:t>
            </a:r>
            <a:r>
              <a:rPr sz="1200"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t, </a:t>
            </a:r>
            <a:r>
              <a:rPr sz="1200" spc="-60" dirty="0">
                <a:latin typeface="Times New Roman"/>
                <a:cs typeface="Times New Roman"/>
              </a:rPr>
              <a:t> </a:t>
            </a:r>
            <a:r>
              <a:rPr sz="1200" dirty="0">
                <a:latin typeface="Times New Roman"/>
                <a:cs typeface="Times New Roman"/>
              </a:rPr>
              <a:t>&amp; </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2013;</a:t>
            </a:r>
            <a:r>
              <a:rPr sz="1200" spc="13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10"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2005</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p</a:t>
            </a:r>
            <a:r>
              <a:rPr sz="1200" spc="-50" dirty="0">
                <a:latin typeface="Times New Roman"/>
                <a:cs typeface="Times New Roman"/>
              </a:rPr>
              <a:t>i</a:t>
            </a:r>
            <a:r>
              <a:rPr sz="1200" spc="50" dirty="0">
                <a:latin typeface="Times New Roman"/>
                <a:cs typeface="Times New Roman"/>
              </a:rPr>
              <a:t>t</a:t>
            </a:r>
            <a:r>
              <a:rPr sz="1200" spc="-20" dirty="0">
                <a:latin typeface="Times New Roman"/>
                <a:cs typeface="Times New Roman"/>
              </a:rPr>
              <a:t>’</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 </a:t>
            </a:r>
            <a:r>
              <a:rPr sz="1200" spc="-145" dirty="0">
                <a:latin typeface="Times New Roman"/>
                <a:cs typeface="Times New Roman"/>
              </a:rPr>
              <a:t> </a:t>
            </a:r>
            <a:r>
              <a:rPr sz="1200" spc="-30"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1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4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5" dirty="0">
                <a:latin typeface="Times New Roman"/>
                <a:cs typeface="Times New Roman"/>
              </a:rPr>
              <a:t>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120" dirty="0">
                <a:latin typeface="Times New Roman"/>
                <a:cs typeface="Times New Roman"/>
              </a:rPr>
              <a:t> </a:t>
            </a:r>
            <a:r>
              <a:rPr sz="1200" dirty="0">
                <a:latin typeface="Times New Roman"/>
                <a:cs typeface="Times New Roman"/>
              </a:rPr>
              <a:t>187</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I</a:t>
            </a:r>
            <a:r>
              <a:rPr sz="1200" spc="114"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70" dirty="0">
                <a:latin typeface="Times New Roman"/>
                <a:cs typeface="Times New Roman"/>
              </a:rPr>
              <a:t> </a:t>
            </a:r>
            <a:r>
              <a:rPr sz="1200" dirty="0">
                <a:latin typeface="Times New Roman"/>
                <a:cs typeface="Times New Roman"/>
              </a:rPr>
              <a:t>by </a:t>
            </a:r>
            <a:r>
              <a:rPr sz="1200" spc="-7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20" dirty="0">
                <a:latin typeface="Times New Roman"/>
                <a:cs typeface="Times New Roman"/>
              </a:rPr>
              <a:t>o</a:t>
            </a:r>
            <a:r>
              <a:rPr sz="1200" spc="-20" dirty="0">
                <a:latin typeface="Times New Roman"/>
                <a:cs typeface="Times New Roman"/>
              </a:rPr>
              <a:t>f</a:t>
            </a:r>
            <a:r>
              <a:rPr sz="1200" spc="-4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ms to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30"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spc="-25"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1997; </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2009b;</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1997</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5"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35" dirty="0">
                <a:latin typeface="Times New Roman"/>
                <a:cs typeface="Times New Roman"/>
              </a:rPr>
              <a:t> </a:t>
            </a:r>
            <a:r>
              <a:rPr sz="1200" spc="-3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by</a:t>
            </a:r>
            <a:r>
              <a:rPr sz="1200" spc="-4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ac</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20" dirty="0">
                <a:latin typeface="Times New Roman"/>
                <a:cs typeface="Times New Roman"/>
              </a:rPr>
              <a:t>G</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my </a:t>
            </a:r>
            <a:r>
              <a:rPr sz="1200" spc="-100" dirty="0">
                <a:latin typeface="Times New Roman"/>
                <a:cs typeface="Times New Roman"/>
              </a:rPr>
              <a:t> </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 </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30" dirty="0">
                <a:latin typeface="Times New Roman"/>
                <a:cs typeface="Times New Roman"/>
              </a:rPr>
              <a:t>a</a:t>
            </a:r>
            <a:r>
              <a:rPr sz="1200" dirty="0">
                <a:latin typeface="Times New Roman"/>
                <a:cs typeface="Times New Roman"/>
              </a:rPr>
              <a:t>m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dirty="0">
                <a:latin typeface="Times New Roman"/>
                <a:cs typeface="Times New Roman"/>
              </a:rPr>
              <a:t>q</a:t>
            </a:r>
            <a:r>
              <a:rPr sz="1200" spc="20" dirty="0">
                <a:latin typeface="Times New Roman"/>
                <a:cs typeface="Times New Roman"/>
              </a:rPr>
              <a:t>u</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 </a:t>
            </a:r>
            <a:r>
              <a:rPr sz="1200" spc="-50" dirty="0">
                <a:latin typeface="Times New Roman"/>
                <a:cs typeface="Times New Roman"/>
              </a:rPr>
              <a:t> 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to</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f</a:t>
            </a:r>
            <a:r>
              <a:rPr sz="1200" spc="-25" dirty="0">
                <a:latin typeface="Times New Roman"/>
                <a:cs typeface="Times New Roman"/>
              </a:rPr>
              <a:t>in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 </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0"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30" dirty="0">
                <a:latin typeface="Times New Roman"/>
                <a:cs typeface="Times New Roman"/>
              </a:rPr>
              <a:t>w</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b</a:t>
            </a:r>
            <a:r>
              <a:rPr sz="1200" spc="1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r</a:t>
            </a:r>
            <a:r>
              <a:rPr sz="1200" dirty="0">
                <a:latin typeface="Times New Roman"/>
                <a:cs typeface="Times New Roman"/>
              </a:rPr>
              <a:t>un </a:t>
            </a:r>
            <a:r>
              <a:rPr sz="1200" spc="20" dirty="0">
                <a:latin typeface="Times New Roman"/>
                <a:cs typeface="Times New Roman"/>
              </a:rPr>
              <a:t> </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g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M</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a:t>
            </a:r>
            <a:r>
              <a:rPr sz="1200" spc="7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25" dirty="0">
                <a:latin typeface="Times New Roman"/>
                <a:cs typeface="Times New Roman"/>
              </a:rPr>
              <a:t>il</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ee</a:t>
            </a:r>
            <a:r>
              <a:rPr sz="1200" dirty="0">
                <a:latin typeface="Times New Roman"/>
                <a:cs typeface="Times New Roman"/>
              </a:rPr>
              <a:t>k</a:t>
            </a:r>
            <a:r>
              <a:rPr sz="1200" spc="60" dirty="0">
                <a:latin typeface="Times New Roman"/>
                <a:cs typeface="Times New Roman"/>
              </a:rPr>
              <a:t> </a:t>
            </a:r>
            <a:r>
              <a:rPr sz="1200" dirty="0">
                <a:latin typeface="Times New Roman"/>
                <a:cs typeface="Times New Roman"/>
              </a:rPr>
              <a:t>to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dirty="0">
                <a:latin typeface="Times New Roman"/>
                <a:cs typeface="Times New Roman"/>
              </a:rPr>
              <a:t>do</a:t>
            </a:r>
            <a:r>
              <a:rPr sz="1200" spc="3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to</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a </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0" dirty="0">
                <a:latin typeface="Times New Roman"/>
                <a:cs typeface="Times New Roman"/>
              </a:rPr>
              <a:t>m</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ee</a:t>
            </a:r>
            <a:r>
              <a:rPr sz="1200" dirty="0">
                <a:latin typeface="Times New Roman"/>
                <a:cs typeface="Times New Roman"/>
              </a:rPr>
              <a:t>k  to </a:t>
            </a:r>
            <a:r>
              <a:rPr sz="1200" spc="2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f </a:t>
            </a:r>
            <a:r>
              <a:rPr sz="1200" spc="-20" dirty="0">
                <a:latin typeface="Times New Roman"/>
                <a:cs typeface="Times New Roman"/>
              </a:rPr>
              <a:t> </a:t>
            </a:r>
            <a:r>
              <a:rPr sz="1200" dirty="0">
                <a:latin typeface="Times New Roman"/>
                <a:cs typeface="Times New Roman"/>
              </a:rPr>
              <a:t>I </a:t>
            </a:r>
            <a:r>
              <a:rPr sz="1200" spc="3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a:t>
            </a:r>
            <a:r>
              <a:rPr sz="1200" spc="-25" dirty="0">
                <a:latin typeface="Times New Roman"/>
                <a:cs typeface="Times New Roman"/>
              </a:rPr>
              <a:t>l</a:t>
            </a:r>
            <a:r>
              <a:rPr sz="1200" dirty="0">
                <a:latin typeface="Times New Roman"/>
                <a:cs typeface="Times New Roman"/>
              </a:rPr>
              <a:t>l </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30"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70" dirty="0">
                <a:latin typeface="Times New Roman"/>
                <a:cs typeface="Times New Roman"/>
              </a:rPr>
              <a:t> </a:t>
            </a:r>
            <a:r>
              <a:rPr sz="1200" spc="15"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2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n</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he </a:t>
            </a:r>
            <a:r>
              <a:rPr sz="1200" spc="-30" dirty="0">
                <a:latin typeface="Times New Roman"/>
                <a:cs typeface="Times New Roman"/>
              </a:rPr>
              <a:t> </a:t>
            </a:r>
            <a:r>
              <a:rPr sz="1200" dirty="0">
                <a:latin typeface="Times New Roman"/>
                <a:cs typeface="Times New Roman"/>
              </a:rPr>
              <a:t>to </a:t>
            </a:r>
            <a:r>
              <a:rPr sz="1200" spc="-25" dirty="0">
                <a:latin typeface="Times New Roman"/>
                <a:cs typeface="Times New Roman"/>
              </a:rPr>
              <a:t> 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40" dirty="0">
                <a:latin typeface="Times New Roman"/>
                <a:cs typeface="Times New Roman"/>
              </a:rPr>
              <a:t>f</a:t>
            </a:r>
            <a:r>
              <a:rPr sz="1200" spc="45" dirty="0">
                <a:latin typeface="Times New Roman"/>
                <a:cs typeface="Times New Roman"/>
              </a:rPr>
              <a:t>u</a:t>
            </a:r>
            <a:r>
              <a:rPr sz="1200" dirty="0">
                <a:latin typeface="Times New Roman"/>
                <a:cs typeface="Times New Roman"/>
              </a:rPr>
              <a:t>l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my </a:t>
            </a:r>
            <a:r>
              <a:rPr sz="1200" spc="-25" dirty="0">
                <a:latin typeface="Times New Roman"/>
                <a:cs typeface="Times New Roman"/>
              </a:rPr>
              <a:t> </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25"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I </a:t>
            </a:r>
            <a:r>
              <a:rPr sz="1200" spc="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hl</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50"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gs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I </a:t>
            </a:r>
            <a:r>
              <a:rPr sz="1200" spc="5" dirty="0">
                <a:latin typeface="Times New Roman"/>
                <a:cs typeface="Times New Roman"/>
              </a:rPr>
              <a:t> </a:t>
            </a:r>
            <a:r>
              <a:rPr sz="1200" spc="-25" dirty="0">
                <a:latin typeface="Times New Roman"/>
                <a:cs typeface="Times New Roman"/>
              </a:rPr>
              <a:t>d</a:t>
            </a:r>
            <a:r>
              <a:rPr sz="1200" dirty="0">
                <a:latin typeface="Times New Roman"/>
                <a:cs typeface="Times New Roman"/>
              </a:rPr>
              <a:t>o </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1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7620" algn="just">
              <a:lnSpc>
                <a:spcPct val="95700"/>
              </a:lnSpc>
            </a:pPr>
            <a:r>
              <a:rPr sz="1200"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tt, </a:t>
            </a:r>
            <a:r>
              <a:rPr sz="1200" spc="-60" dirty="0">
                <a:latin typeface="Times New Roman"/>
                <a:cs typeface="Times New Roman"/>
              </a:rPr>
              <a:t> </a:t>
            </a:r>
            <a:r>
              <a:rPr sz="1200" dirty="0">
                <a:latin typeface="Times New Roman"/>
                <a:cs typeface="Times New Roman"/>
              </a:rPr>
              <a:t>2012</a:t>
            </a:r>
            <a:r>
              <a:rPr sz="1200" spc="-5" dirty="0">
                <a:latin typeface="Times New Roman"/>
                <a:cs typeface="Times New Roman"/>
              </a:rPr>
              <a:t>a</a:t>
            </a:r>
            <a:r>
              <a:rPr sz="1200" dirty="0">
                <a:latin typeface="Times New Roman"/>
                <a:cs typeface="Times New Roman"/>
              </a:rPr>
              <a:t>; </a:t>
            </a:r>
            <a:r>
              <a:rPr sz="1200" spc="-7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2013)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B</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I </a:t>
            </a:r>
            <a:r>
              <a:rPr sz="1200" spc="-114"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 </a:t>
            </a:r>
            <a:r>
              <a:rPr sz="1200" spc="-114"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 </a:t>
            </a:r>
            <a:r>
              <a:rPr sz="1200" spc="-12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8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2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nt  </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m</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ns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to  </a:t>
            </a:r>
            <a:r>
              <a:rPr sz="1200" spc="-110"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13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11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7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110</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10 </a:t>
            </a:r>
            <a:r>
              <a:rPr lang="en-US" dirty="0"/>
              <a:t>– </a:t>
            </a:r>
            <a:r>
              <a:rPr lang="en-US" dirty="0" smtClean="0"/>
              <a:t>Future Research</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10795" algn="just">
              <a:lnSpc>
                <a:spcPct val="95800"/>
              </a:lnSpc>
            </a:pP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y</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dirty="0">
                <a:latin typeface="Times New Roman"/>
                <a:cs typeface="Times New Roman"/>
              </a:rPr>
              <a:t>to</a:t>
            </a:r>
            <a:r>
              <a:rPr sz="1200" spc="20" dirty="0">
                <a:latin typeface="Times New Roman"/>
                <a:cs typeface="Times New Roman"/>
              </a:rPr>
              <a:t>o</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a:t>
            </a:r>
            <a:r>
              <a:rPr sz="1200" spc="12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05" dirty="0">
                <a:latin typeface="Times New Roman"/>
                <a:cs typeface="Times New Roman"/>
              </a:rPr>
              <a:t> </a:t>
            </a:r>
            <a:r>
              <a:rPr sz="1200" spc="-25"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5" dirty="0">
                <a:latin typeface="Times New Roman"/>
                <a:cs typeface="Times New Roman"/>
              </a:rPr>
              <a:t>z</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spc="2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p</a:t>
            </a:r>
            <a:r>
              <a:rPr sz="1200" dirty="0">
                <a:latin typeface="Times New Roman"/>
                <a:cs typeface="Times New Roman"/>
              </a:rPr>
              <a:t>ol</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ss</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hin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715" algn="just">
              <a:lnSpc>
                <a:spcPct val="95800"/>
              </a:lnSpc>
            </a:pP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I 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 </a:t>
            </a:r>
            <a:r>
              <a:rPr sz="1200" spc="9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25" dirty="0">
                <a:latin typeface="Times New Roman"/>
                <a:cs typeface="Times New Roman"/>
              </a:rPr>
              <a:t> 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dirty="0">
                <a:latin typeface="Times New Roman"/>
                <a:cs typeface="Times New Roman"/>
              </a:rPr>
              <a:t>to </a:t>
            </a:r>
            <a:r>
              <a:rPr sz="1200" spc="9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 a</a:t>
            </a:r>
            <a:r>
              <a:rPr sz="1200" spc="55" dirty="0">
                <a:latin typeface="Times New Roman"/>
                <a:cs typeface="Times New Roman"/>
              </a:rPr>
              <a:t> </a:t>
            </a:r>
            <a:r>
              <a:rPr sz="1200" spc="-30"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ly</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2010;</a:t>
            </a:r>
            <a:r>
              <a:rPr sz="1200" spc="13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25" dirty="0">
                <a:latin typeface="Times New Roman"/>
                <a:cs typeface="Times New Roman"/>
              </a:rPr>
              <a:t>u</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de</a:t>
            </a:r>
            <a:r>
              <a:rPr sz="1200" spc="5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25" dirty="0">
                <a:latin typeface="Times New Roman"/>
                <a:cs typeface="Times New Roman"/>
              </a:rPr>
              <a:t>li</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2008</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20" dirty="0">
                <a:latin typeface="Times New Roman"/>
                <a:cs typeface="Times New Roman"/>
              </a:rPr>
              <a:t>g</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25" dirty="0">
                <a:latin typeface="Times New Roman"/>
                <a:cs typeface="Times New Roman"/>
              </a:rPr>
              <a:t>li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ue</a:t>
            </a:r>
            <a:r>
              <a:rPr sz="1200" spc="12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pp</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ll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l</a:t>
            </a:r>
            <a:r>
              <a:rPr sz="1200" spc="15" dirty="0">
                <a:latin typeface="Times New Roman"/>
                <a:cs typeface="Times New Roman"/>
              </a:rPr>
              <a:t>e</a:t>
            </a:r>
            <a:r>
              <a:rPr sz="1200" spc="-50" dirty="0">
                <a:latin typeface="Times New Roman"/>
                <a:cs typeface="Times New Roman"/>
              </a:rPr>
              <a:t>m</a:t>
            </a:r>
            <a:r>
              <a:rPr sz="1200" spc="30" dirty="0">
                <a:latin typeface="Times New Roman"/>
                <a:cs typeface="Times New Roman"/>
              </a:rPr>
              <a:t>-</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70" dirty="0">
                <a:latin typeface="Times New Roman"/>
                <a:cs typeface="Times New Roman"/>
              </a:rPr>
              <a:t> </a:t>
            </a:r>
            <a:r>
              <a:rPr sz="1200" dirty="0">
                <a:latin typeface="Times New Roman"/>
                <a:cs typeface="Times New Roman"/>
              </a:rPr>
              <a:t>or</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 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my 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to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t>
            </a: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2010</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ll</a:t>
            </a:r>
            <a:r>
              <a:rPr sz="1200" spc="-1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up</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 </a:t>
            </a:r>
            <a:r>
              <a:rPr sz="1200" spc="-100" dirty="0">
                <a:latin typeface="Times New Roman"/>
                <a:cs typeface="Times New Roman"/>
              </a:rPr>
              <a:t> </a:t>
            </a:r>
            <a:r>
              <a:rPr sz="1200" dirty="0">
                <a:latin typeface="Times New Roman"/>
                <a:cs typeface="Times New Roman"/>
              </a:rPr>
              <a:t>d</a:t>
            </a:r>
            <a:r>
              <a:rPr sz="1200" spc="-25" dirty="0">
                <a:latin typeface="Times New Roman"/>
                <a:cs typeface="Times New Roman"/>
              </a:rPr>
              <a:t>yn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5"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6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n</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a:t>
            </a:r>
            <a:r>
              <a:rPr sz="1200" spc="80" dirty="0">
                <a:latin typeface="Times New Roman"/>
                <a:cs typeface="Times New Roman"/>
              </a:rPr>
              <a:t> </a:t>
            </a:r>
            <a:r>
              <a:rPr sz="1200" dirty="0">
                <a:latin typeface="Times New Roman"/>
                <a:cs typeface="Times New Roman"/>
              </a:rPr>
              <a:t>up</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30"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us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3"/>
              </a:spcBef>
            </a:pPr>
            <a:endParaRPr sz="1200">
              <a:latin typeface="Times New Roman"/>
              <a:cs typeface="Times New Roman"/>
            </a:endParaRPr>
          </a:p>
          <a:p>
            <a:pPr marL="12700" marR="9525" algn="just">
              <a:lnSpc>
                <a:spcPct val="95600"/>
              </a:lnSpc>
            </a:pPr>
            <a:r>
              <a:rPr sz="1200" spc="-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10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spc="-50" dirty="0">
                <a:latin typeface="Times New Roman"/>
                <a:cs typeface="Times New Roman"/>
              </a:rPr>
              <a:t>l</a:t>
            </a:r>
            <a:r>
              <a:rPr sz="1200" spc="30" dirty="0">
                <a:latin typeface="Times New Roman"/>
                <a:cs typeface="Times New Roman"/>
              </a:rPr>
              <a:t>-</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de</a:t>
            </a:r>
            <a:r>
              <a:rPr sz="1200" spc="7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30" dirty="0">
                <a:latin typeface="Times New Roman"/>
                <a:cs typeface="Times New Roman"/>
              </a:rPr>
              <a:t>K</a:t>
            </a:r>
            <a:r>
              <a:rPr sz="1200" dirty="0">
                <a:latin typeface="Times New Roman"/>
                <a:cs typeface="Times New Roman"/>
              </a:rPr>
              <a:t>–12 </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 </a:t>
            </a:r>
            <a:r>
              <a:rPr sz="1200" spc="-145"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 </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ub</a:t>
            </a:r>
            <a:r>
              <a:rPr sz="1200" spc="-25" dirty="0">
                <a:latin typeface="Times New Roman"/>
                <a:cs typeface="Times New Roman"/>
              </a:rPr>
              <a:t>lin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K</a:t>
            </a:r>
            <a:r>
              <a:rPr sz="1200" dirty="0">
                <a:latin typeface="Times New Roman"/>
                <a:cs typeface="Times New Roman"/>
              </a:rPr>
              <a:t>–</a:t>
            </a:r>
            <a:endParaRPr sz="1200">
              <a:latin typeface="Times New Roman"/>
              <a:cs typeface="Times New Roman"/>
            </a:endParaRPr>
          </a:p>
          <a:p>
            <a:pPr marL="12700" marR="5080" algn="just">
              <a:lnSpc>
                <a:spcPct val="95800"/>
              </a:lnSpc>
              <a:spcBef>
                <a:spcPts val="10"/>
              </a:spcBef>
            </a:pPr>
            <a:r>
              <a:rPr sz="1200" dirty="0">
                <a:latin typeface="Times New Roman"/>
                <a:cs typeface="Times New Roman"/>
              </a:rPr>
              <a:t>16 </a:t>
            </a:r>
            <a:r>
              <a:rPr sz="1200" spc="14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v</a:t>
            </a:r>
            <a:r>
              <a:rPr sz="1200" spc="20" dirty="0">
                <a:latin typeface="Times New Roman"/>
                <a:cs typeface="Times New Roman"/>
              </a:rPr>
              <a:t>o</a:t>
            </a:r>
            <a:r>
              <a:rPr sz="1200" spc="-50" dirty="0">
                <a:latin typeface="Times New Roman"/>
                <a:cs typeface="Times New Roman"/>
              </a:rPr>
              <a:t>i</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1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3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s </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  </a:t>
            </a:r>
            <a:r>
              <a:rPr sz="1200" spc="-1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to </a:t>
            </a:r>
            <a:r>
              <a:rPr sz="1200" spc="140"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 </a:t>
            </a:r>
            <a:r>
              <a:rPr sz="1200" spc="135" dirty="0">
                <a:latin typeface="Times New Roman"/>
                <a:cs typeface="Times New Roman"/>
              </a:rPr>
              <a:t> </a:t>
            </a:r>
            <a:r>
              <a:rPr sz="1200" spc="-50" dirty="0">
                <a:latin typeface="Times New Roman"/>
                <a:cs typeface="Times New Roman"/>
              </a:rPr>
              <a:t>m</a:t>
            </a:r>
            <a:r>
              <a:rPr sz="1200" spc="15" dirty="0">
                <a:latin typeface="Times New Roman"/>
                <a:cs typeface="Times New Roman"/>
              </a:rPr>
              <a:t>ea</a:t>
            </a:r>
            <a:r>
              <a:rPr sz="1200" dirty="0">
                <a:latin typeface="Times New Roman"/>
                <a:cs typeface="Times New Roman"/>
              </a:rPr>
              <a:t>n</a:t>
            </a:r>
            <a:r>
              <a:rPr sz="1200" spc="-25" dirty="0">
                <a:latin typeface="Times New Roman"/>
                <a:cs typeface="Times New Roman"/>
              </a:rPr>
              <a:t>in</a:t>
            </a:r>
            <a:r>
              <a:rPr sz="1200" spc="20" dirty="0">
                <a:latin typeface="Times New Roman"/>
                <a:cs typeface="Times New Roman"/>
              </a:rPr>
              <a:t>g</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ks </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ee</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d</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2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  </a:t>
            </a:r>
            <a:r>
              <a:rPr sz="1200" spc="-25" dirty="0">
                <a:latin typeface="Times New Roman"/>
                <a:cs typeface="Times New Roman"/>
              </a:rPr>
              <a:t>b</a:t>
            </a:r>
            <a:r>
              <a:rPr sz="1200" dirty="0">
                <a:latin typeface="Times New Roman"/>
                <a:cs typeface="Times New Roman"/>
              </a:rPr>
              <a:t>ut </a:t>
            </a:r>
            <a:r>
              <a:rPr sz="1200" spc="5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a </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ve </a:t>
            </a:r>
            <a:r>
              <a:rPr sz="1200" spc="-8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im</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ac</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a</a:t>
            </a:r>
            <a:r>
              <a:rPr sz="1200" spc="-20" dirty="0">
                <a:latin typeface="Times New Roman"/>
                <a:cs typeface="Times New Roman"/>
              </a:rPr>
              <a:t>ff</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5" dirty="0">
                <a:latin typeface="Times New Roman"/>
                <a:cs typeface="Times New Roman"/>
              </a:rPr>
              <a:t>s</a:t>
            </a:r>
            <a:r>
              <a:rPr sz="1200" spc="-25" dirty="0">
                <a:latin typeface="Times New Roman"/>
                <a:cs typeface="Times New Roman"/>
              </a:rPr>
              <a:t>im</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l</a:t>
            </a:r>
            <a:r>
              <a:rPr sz="1200" dirty="0">
                <a:latin typeface="Times New Roman"/>
                <a:cs typeface="Times New Roman"/>
              </a:rPr>
              <a:t>y </a:t>
            </a:r>
            <a:r>
              <a:rPr sz="1200" spc="-5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ge </a:t>
            </a:r>
            <a:r>
              <a:rPr sz="1200" spc="-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in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 </a:t>
            </a:r>
            <a:r>
              <a:rPr sz="1200" spc="-12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5" dirty="0">
                <a:latin typeface="Times New Roman"/>
                <a:cs typeface="Times New Roman"/>
              </a:rPr>
              <a:t>acc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o</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7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I </a:t>
            </a:r>
            <a:r>
              <a:rPr sz="1200" spc="-4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 </a:t>
            </a:r>
            <a:r>
              <a:rPr sz="1200" spc="-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10" dirty="0">
                <a:latin typeface="Times New Roman"/>
                <a:cs typeface="Times New Roman"/>
              </a:rPr>
              <a:t>M</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14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25" dirty="0">
                <a:latin typeface="Times New Roman"/>
                <a:cs typeface="Times New Roman"/>
              </a:rPr>
              <a:t> </a:t>
            </a:r>
            <a:r>
              <a:rPr sz="1200" spc="10" dirty="0">
                <a:latin typeface="Times New Roman"/>
                <a:cs typeface="Times New Roman"/>
              </a:rPr>
              <a:t>s</a:t>
            </a:r>
            <a:r>
              <a:rPr sz="1200" dirty="0">
                <a:latin typeface="Times New Roman"/>
                <a:cs typeface="Times New Roman"/>
              </a:rPr>
              <a:t>hi</a:t>
            </a:r>
            <a:r>
              <a:rPr sz="1200" spc="-40" dirty="0">
                <a:latin typeface="Times New Roman"/>
                <a:cs typeface="Times New Roman"/>
              </a:rPr>
              <a:t>f</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mi</a:t>
            </a:r>
            <a:r>
              <a:rPr sz="1200" spc="10" dirty="0">
                <a:latin typeface="Times New Roman"/>
                <a:cs typeface="Times New Roman"/>
              </a:rPr>
              <a:t>s</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R="2540" algn="ctr">
              <a:lnSpc>
                <a:spcPct val="100000"/>
              </a:lnSpc>
            </a:pPr>
            <a:r>
              <a:rPr sz="1200" b="1" spc="-15" dirty="0">
                <a:latin typeface="Times New Roman"/>
                <a:cs typeface="Times New Roman"/>
              </a:rPr>
              <a:t>F</a:t>
            </a:r>
            <a:r>
              <a:rPr sz="1200" b="1" dirty="0">
                <a:latin typeface="Times New Roman"/>
                <a:cs typeface="Times New Roman"/>
              </a:rPr>
              <a:t>u</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dirty="0">
                <a:latin typeface="Times New Roman"/>
                <a:cs typeface="Times New Roman"/>
              </a:rPr>
              <a:t>e</a:t>
            </a:r>
            <a:r>
              <a:rPr sz="1200" b="1" spc="5" dirty="0">
                <a:latin typeface="Times New Roman"/>
                <a:cs typeface="Times New Roman"/>
              </a:rPr>
              <a:t> </a:t>
            </a:r>
            <a:r>
              <a:rPr sz="1200" b="1" spc="-5" dirty="0">
                <a:latin typeface="Times New Roman"/>
                <a:cs typeface="Times New Roman"/>
              </a:rPr>
              <a:t>Re</a:t>
            </a:r>
            <a:r>
              <a:rPr sz="1200" b="1" spc="10" dirty="0">
                <a:latin typeface="Times New Roman"/>
                <a:cs typeface="Times New Roman"/>
              </a:rPr>
              <a:t>s</a:t>
            </a:r>
            <a:r>
              <a:rPr sz="1200" b="1" spc="-5" dirty="0">
                <a:latin typeface="Times New Roman"/>
                <a:cs typeface="Times New Roman"/>
              </a:rPr>
              <a:t>e</a:t>
            </a:r>
            <a:r>
              <a:rPr sz="1200" b="1" spc="20" dirty="0">
                <a:latin typeface="Times New Roman"/>
                <a:cs typeface="Times New Roman"/>
              </a:rPr>
              <a:t>a</a:t>
            </a:r>
            <a:r>
              <a:rPr sz="1200" b="1" spc="-30" dirty="0">
                <a:latin typeface="Times New Roman"/>
                <a:cs typeface="Times New Roman"/>
              </a:rPr>
              <a:t>r</a:t>
            </a:r>
            <a:r>
              <a:rPr sz="1200" b="1" spc="-5" dirty="0">
                <a:latin typeface="Times New Roman"/>
                <a:cs typeface="Times New Roman"/>
              </a:rPr>
              <a:t>ch</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ss</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p</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s   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20" dirty="0">
                <a:latin typeface="Times New Roman"/>
                <a:cs typeface="Times New Roman"/>
              </a:rPr>
              <a:t> o</a:t>
            </a:r>
            <a:r>
              <a:rPr sz="1200" spc="-5" dirty="0">
                <a:latin typeface="Times New Roman"/>
                <a:cs typeface="Times New Roman"/>
              </a:rPr>
              <a:t>w</a:t>
            </a:r>
            <a:r>
              <a:rPr sz="1200" dirty="0">
                <a:latin typeface="Times New Roman"/>
                <a:cs typeface="Times New Roman"/>
              </a:rPr>
              <a:t>n  </a:t>
            </a:r>
            <a:r>
              <a:rPr sz="1200" spc="-1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111</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11 </a:t>
            </a:r>
            <a:r>
              <a:rPr lang="en-US" dirty="0"/>
              <a:t>– </a:t>
            </a:r>
            <a:r>
              <a:rPr lang="en-US" dirty="0" smtClean="0"/>
              <a:t>Conclusion</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6985" algn="just">
              <a:lnSpc>
                <a:spcPct val="95800"/>
              </a:lnSpc>
            </a:pP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2009</a:t>
            </a:r>
            <a:r>
              <a:rPr sz="1200" spc="-5" dirty="0">
                <a:latin typeface="Times New Roman"/>
                <a:cs typeface="Times New Roman"/>
              </a:rPr>
              <a:t>a</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d</a:t>
            </a:r>
            <a:r>
              <a:rPr sz="1200" spc="-5" dirty="0">
                <a:latin typeface="Times New Roman"/>
                <a:cs typeface="Times New Roman"/>
              </a:rPr>
              <a:t>ea</a:t>
            </a:r>
            <a:r>
              <a:rPr sz="1200" dirty="0">
                <a:latin typeface="Times New Roman"/>
                <a:cs typeface="Times New Roman"/>
              </a:rPr>
              <a:t>s </a:t>
            </a:r>
            <a:r>
              <a:rPr sz="1200" spc="-13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wa</a:t>
            </a:r>
            <a:r>
              <a:rPr sz="1200" spc="-25" dirty="0">
                <a:latin typeface="Times New Roman"/>
                <a:cs typeface="Times New Roman"/>
              </a:rPr>
              <a:t>y</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30"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11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f</a:t>
            </a:r>
            <a:r>
              <a:rPr sz="1200" dirty="0">
                <a:latin typeface="Times New Roman"/>
                <a:cs typeface="Times New Roman"/>
              </a:rPr>
              <a:t>i</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12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b</a:t>
            </a:r>
            <a:r>
              <a:rPr sz="1200" dirty="0">
                <a:latin typeface="Times New Roman"/>
                <a:cs typeface="Times New Roman"/>
              </a:rPr>
              <a:t>e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ll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7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m</a:t>
            </a:r>
            <a:r>
              <a:rPr sz="1200" dirty="0">
                <a:latin typeface="Times New Roman"/>
                <a:cs typeface="Times New Roman"/>
              </a:rPr>
              <a:t>s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dirty="0">
                <a:latin typeface="Times New Roman"/>
                <a:cs typeface="Times New Roman"/>
              </a:rPr>
              <a:t>bi</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mi</a:t>
            </a:r>
            <a:r>
              <a:rPr sz="1200" dirty="0">
                <a:latin typeface="Times New Roman"/>
                <a:cs typeface="Times New Roman"/>
              </a:rPr>
              <a:t>ne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uly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15" dirty="0">
                <a:latin typeface="Times New Roman"/>
                <a:cs typeface="Times New Roman"/>
              </a:rPr>
              <a:t>s</a:t>
            </a:r>
            <a:r>
              <a:rPr sz="1200" dirty="0">
                <a:latin typeface="Times New Roman"/>
                <a:cs typeface="Times New Roman"/>
              </a:rPr>
              <a:t>ugg</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w</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ly</a:t>
            </a:r>
            <a:r>
              <a:rPr sz="1200" spc="-5" dirty="0">
                <a:latin typeface="Times New Roman"/>
                <a:cs typeface="Times New Roman"/>
              </a:rPr>
              <a:t>z</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ugg</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mi</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by</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mb</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35"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30" dirty="0">
                <a:latin typeface="Times New Roman"/>
                <a:cs typeface="Times New Roman"/>
              </a:rPr>
              <a:t>K</a:t>
            </a:r>
            <a:r>
              <a:rPr sz="1200" dirty="0">
                <a:latin typeface="Times New Roman"/>
                <a:cs typeface="Times New Roman"/>
              </a:rPr>
              <a:t>–16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25" dirty="0">
                <a:latin typeface="Times New Roman"/>
                <a:cs typeface="Times New Roman"/>
              </a:rPr>
              <a:t> h</a:t>
            </a:r>
            <a:r>
              <a:rPr sz="1200" spc="20" dirty="0">
                <a:latin typeface="Times New Roman"/>
                <a:cs typeface="Times New Roman"/>
              </a:rPr>
              <a:t>o</a:t>
            </a:r>
            <a:r>
              <a:rPr sz="1200" dirty="0">
                <a:latin typeface="Times New Roman"/>
                <a:cs typeface="Times New Roman"/>
              </a:rPr>
              <a:t>w </a:t>
            </a:r>
            <a:r>
              <a:rPr sz="1200" spc="-5"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30" dirty="0">
                <a:latin typeface="Times New Roman"/>
                <a:cs typeface="Times New Roman"/>
              </a:rPr>
              <a:t> </a:t>
            </a: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0" dirty="0">
                <a:latin typeface="Times New Roman"/>
                <a:cs typeface="Times New Roman"/>
              </a:rPr>
              <a:t> </a:t>
            </a:r>
            <a:r>
              <a:rPr sz="1200" spc="-50" dirty="0">
                <a:latin typeface="Times New Roman"/>
                <a:cs typeface="Times New Roman"/>
              </a:rPr>
              <a:t>i</a:t>
            </a:r>
            <a:r>
              <a:rPr sz="1200" dirty="0">
                <a:latin typeface="Times New Roman"/>
                <a:cs typeface="Times New Roman"/>
              </a:rPr>
              <a:t>t p</a:t>
            </a:r>
            <a:r>
              <a:rPr sz="1200" spc="20" dirty="0">
                <a:latin typeface="Times New Roman"/>
                <a:cs typeface="Times New Roman"/>
              </a:rPr>
              <a:t>o</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en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9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13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  </a:t>
            </a:r>
            <a:r>
              <a:rPr sz="1200" spc="-1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0" dirty="0">
                <a:latin typeface="Times New Roman"/>
                <a:cs typeface="Times New Roman"/>
              </a:rPr>
              <a:t> </a:t>
            </a:r>
            <a:r>
              <a:rPr sz="1200" dirty="0">
                <a:latin typeface="Times New Roman"/>
                <a:cs typeface="Times New Roman"/>
              </a:rPr>
              <a:t>a </a:t>
            </a:r>
            <a:r>
              <a:rPr sz="1200" spc="13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e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0" dirty="0">
                <a:latin typeface="Times New Roman"/>
                <a:cs typeface="Times New Roman"/>
              </a:rPr>
              <a:t>p</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 </a:t>
            </a:r>
            <a:r>
              <a:rPr sz="1200" spc="-100"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Ne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ds</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 </a:t>
            </a:r>
            <a:r>
              <a:rPr sz="1200" spc="-1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70" dirty="0">
                <a:latin typeface="Times New Roman"/>
                <a:cs typeface="Times New Roman"/>
              </a:rPr>
              <a:t>o</a:t>
            </a:r>
            <a:r>
              <a:rPr sz="1200" dirty="0">
                <a:latin typeface="Times New Roman"/>
                <a:cs typeface="Times New Roman"/>
              </a:rPr>
              <a:t>m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60" dirty="0">
                <a:latin typeface="Times New Roman"/>
                <a:cs typeface="Times New Roman"/>
              </a:rPr>
              <a:t> </a:t>
            </a:r>
            <a:r>
              <a:rPr sz="1200" spc="-30" dirty="0">
                <a:latin typeface="Times New Roman"/>
                <a:cs typeface="Times New Roman"/>
              </a:rPr>
              <a:t>“</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ee</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  </a:t>
            </a:r>
            <a:r>
              <a:rPr sz="1200" spc="-114" dirty="0">
                <a:latin typeface="Times New Roman"/>
                <a:cs typeface="Times New Roman"/>
              </a:rPr>
              <a:t> </a:t>
            </a:r>
            <a:r>
              <a:rPr sz="1200" dirty="0">
                <a:latin typeface="Times New Roman"/>
                <a:cs typeface="Times New Roman"/>
              </a:rPr>
              <a:t>i</a:t>
            </a:r>
            <a:r>
              <a:rPr sz="1200" spc="-25" dirty="0">
                <a:latin typeface="Times New Roman"/>
                <a:cs typeface="Times New Roman"/>
              </a:rPr>
              <a:t>mm</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ce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nd 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ee</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13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15" dirty="0">
                <a:latin typeface="Times New Roman"/>
                <a:cs typeface="Times New Roman"/>
              </a:rPr>
              <a:t>e</a:t>
            </a:r>
            <a:r>
              <a:rPr sz="1200"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nd 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a:lnSpc>
                <a:spcPct val="100000"/>
              </a:lnSpc>
              <a:spcBef>
                <a:spcPts val="55"/>
              </a:spcBef>
            </a:pPr>
            <a:endParaRPr sz="1150">
              <a:latin typeface="Times New Roman"/>
              <a:cs typeface="Times New Roman"/>
            </a:endParaRPr>
          </a:p>
          <a:p>
            <a:pPr marL="12700" marR="5080" algn="just">
              <a:lnSpc>
                <a:spcPct val="96000"/>
              </a:lnSpc>
            </a:pP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14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dirty="0">
                <a:latin typeface="Times New Roman"/>
                <a:cs typeface="Times New Roman"/>
              </a:rPr>
              <a:t>S</a:t>
            </a:r>
            <a:r>
              <a:rPr sz="1200" spc="10" dirty="0">
                <a:latin typeface="Times New Roman"/>
                <a:cs typeface="Times New Roman"/>
              </a:rPr>
              <a:t>TE</a:t>
            </a:r>
            <a:r>
              <a:rPr sz="1200" dirty="0">
                <a:latin typeface="Times New Roman"/>
                <a:cs typeface="Times New Roman"/>
              </a:rPr>
              <a:t>M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pu</a:t>
            </a:r>
            <a:r>
              <a:rPr sz="1200" spc="10" dirty="0">
                <a:latin typeface="Times New Roman"/>
                <a:cs typeface="Times New Roman"/>
              </a:rPr>
              <a:t>s</a:t>
            </a:r>
            <a:r>
              <a:rPr sz="1200" dirty="0">
                <a:latin typeface="Times New Roman"/>
                <a:cs typeface="Times New Roman"/>
              </a:rPr>
              <a:t>h</a:t>
            </a:r>
            <a:r>
              <a:rPr sz="1200" spc="10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S</a:t>
            </a:r>
            <a:r>
              <a:rPr sz="1200" spc="-15" dirty="0">
                <a:latin typeface="Times New Roman"/>
                <a:cs typeface="Times New Roman"/>
              </a:rPr>
              <a:t>T</a:t>
            </a:r>
            <a:r>
              <a:rPr sz="1200" spc="10" dirty="0">
                <a:latin typeface="Times New Roman"/>
                <a:cs typeface="Times New Roman"/>
              </a:rPr>
              <a:t>E</a:t>
            </a:r>
            <a:r>
              <a:rPr sz="1200" dirty="0">
                <a:latin typeface="Times New Roman"/>
                <a:cs typeface="Times New Roman"/>
              </a:rPr>
              <a:t>M</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ne</a:t>
            </a:r>
            <a:r>
              <a:rPr sz="1200" spc="5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tt</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 to </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ec</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S</a:t>
            </a:r>
            <a:r>
              <a:rPr sz="1200" spc="10" dirty="0">
                <a:latin typeface="Times New Roman"/>
                <a:cs typeface="Times New Roman"/>
              </a:rPr>
              <a:t>TE</a:t>
            </a:r>
            <a:r>
              <a:rPr sz="1200" dirty="0">
                <a:latin typeface="Times New Roman"/>
                <a:cs typeface="Times New Roman"/>
              </a:rPr>
              <a:t>M </a:t>
            </a:r>
            <a:r>
              <a:rPr sz="1200" spc="-8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0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 </a:t>
            </a:r>
            <a:r>
              <a:rPr sz="1200" spc="-10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 </a:t>
            </a:r>
            <a:r>
              <a:rPr sz="1200" dirty="0">
                <a:latin typeface="Times New Roman"/>
                <a:cs typeface="Times New Roman"/>
              </a:rPr>
              <a:t>S</a:t>
            </a:r>
            <a:r>
              <a:rPr sz="1200" spc="10" dirty="0">
                <a:latin typeface="Times New Roman"/>
                <a:cs typeface="Times New Roman"/>
              </a:rPr>
              <a:t>TE</a:t>
            </a:r>
            <a:r>
              <a:rPr sz="1200" dirty="0">
                <a:latin typeface="Times New Roman"/>
                <a:cs typeface="Times New Roman"/>
              </a:rPr>
              <a:t>M </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o</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a </a:t>
            </a:r>
            <a:r>
              <a:rPr sz="1200" spc="1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S</a:t>
            </a:r>
            <a:r>
              <a:rPr sz="1200" spc="10" dirty="0">
                <a:latin typeface="Times New Roman"/>
                <a:cs typeface="Times New Roman"/>
              </a:rPr>
              <a:t>TE</a:t>
            </a:r>
            <a:r>
              <a:rPr sz="1200" dirty="0">
                <a:latin typeface="Times New Roman"/>
                <a:cs typeface="Times New Roman"/>
              </a:rPr>
              <a:t>M </a:t>
            </a:r>
            <a:r>
              <a:rPr sz="1200" spc="-3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ly</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in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R="1905" algn="ctr">
              <a:lnSpc>
                <a:spcPct val="100000"/>
              </a:lnSpc>
            </a:pPr>
            <a:r>
              <a:rPr sz="1200" b="1" spc="-5" dirty="0">
                <a:latin typeface="Times New Roman"/>
                <a:cs typeface="Times New Roman"/>
              </a:rPr>
              <a:t>C</a:t>
            </a:r>
            <a:r>
              <a:rPr sz="1200" b="1" dirty="0">
                <a:latin typeface="Times New Roman"/>
                <a:cs typeface="Times New Roman"/>
              </a:rPr>
              <a:t>on</a:t>
            </a:r>
            <a:r>
              <a:rPr sz="1200" b="1" spc="-5" dirty="0">
                <a:latin typeface="Times New Roman"/>
                <a:cs typeface="Times New Roman"/>
              </a:rPr>
              <a:t>c</a:t>
            </a:r>
            <a:r>
              <a:rPr sz="1200" b="1" spc="-25" dirty="0">
                <a:latin typeface="Times New Roman"/>
                <a:cs typeface="Times New Roman"/>
              </a:rPr>
              <a:t>l</a:t>
            </a:r>
            <a:r>
              <a:rPr sz="1200" b="1" dirty="0">
                <a:latin typeface="Times New Roman"/>
                <a:cs typeface="Times New Roman"/>
              </a:rPr>
              <a:t>u</a:t>
            </a:r>
            <a:r>
              <a:rPr sz="1200" b="1" spc="-15" dirty="0">
                <a:latin typeface="Times New Roman"/>
                <a:cs typeface="Times New Roman"/>
              </a:rPr>
              <a:t>s</a:t>
            </a:r>
            <a:r>
              <a:rPr sz="1200" b="1" dirty="0">
                <a:latin typeface="Times New Roman"/>
                <a:cs typeface="Times New Roman"/>
              </a:rPr>
              <a:t>ion</a:t>
            </a:r>
            <a:endParaRPr sz="1200">
              <a:latin typeface="Times New Roman"/>
              <a:cs typeface="Times New Roman"/>
            </a:endParaRPr>
          </a:p>
          <a:p>
            <a:pPr>
              <a:lnSpc>
                <a:spcPct val="100000"/>
              </a:lnSpc>
              <a:spcBef>
                <a:spcPts val="20"/>
              </a:spcBef>
            </a:pPr>
            <a:endParaRPr sz="1200">
              <a:latin typeface="Times New Roman"/>
              <a:cs typeface="Times New Roman"/>
            </a:endParaRPr>
          </a:p>
          <a:p>
            <a:pPr marL="12700" marR="5715" algn="just">
              <a:lnSpc>
                <a:spcPts val="137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ge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35"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1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spc="20" dirty="0">
                <a:latin typeface="Times New Roman"/>
                <a:cs typeface="Times New Roman"/>
              </a:rPr>
              <a:t>p</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112</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Title 10"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12 </a:t>
            </a:r>
            <a:r>
              <a:rPr lang="en-US" dirty="0"/>
              <a:t>– </a:t>
            </a:r>
            <a:r>
              <a:rPr lang="en-US" dirty="0" smtClean="0"/>
              <a:t>Conclusion Continued</a:t>
            </a:r>
            <a:endParaRPr lang="en-US" dirty="0"/>
          </a:p>
        </p:txBody>
      </p:sp>
      <p:sp>
        <p:nvSpPr>
          <p:cNvPr id="3" name="object 3"/>
          <p:cNvSpPr txBox="1"/>
          <p:nvPr/>
        </p:nvSpPr>
        <p:spPr>
          <a:xfrm>
            <a:off x="901700" y="916227"/>
            <a:ext cx="5972175" cy="7362190"/>
          </a:xfrm>
          <a:prstGeom prst="rect">
            <a:avLst/>
          </a:prstGeom>
        </p:spPr>
        <p:txBody>
          <a:bodyPr vert="horz" wrap="square" lIns="0" tIns="0" rIns="0" bIns="0" rtlCol="0">
            <a:spAutoFit/>
          </a:bodyPr>
          <a:lstStyle/>
          <a:p>
            <a:pPr marL="12700" marR="6350" algn="just">
              <a:lnSpc>
                <a:spcPct val="95800"/>
              </a:lnSpc>
            </a:pP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I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m </a:t>
            </a:r>
            <a:r>
              <a:rPr sz="1200" spc="-50" dirty="0">
                <a:latin typeface="Times New Roman"/>
                <a:cs typeface="Times New Roman"/>
              </a:rPr>
              <a:t> </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5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n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I</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mily</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M</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15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5" dirty="0">
                <a:latin typeface="Times New Roman"/>
                <a:cs typeface="Times New Roman"/>
              </a:rPr>
              <a:t> </a:t>
            </a:r>
            <a:r>
              <a:rPr sz="1200" dirty="0">
                <a:latin typeface="Times New Roman"/>
                <a:cs typeface="Times New Roman"/>
              </a:rPr>
              <a:t>to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to</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I</a:t>
            </a:r>
            <a:r>
              <a:rPr sz="1200" spc="2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mi</a:t>
            </a:r>
            <a:r>
              <a:rPr sz="1200" spc="-15" dirty="0">
                <a:latin typeface="Times New Roman"/>
                <a:cs typeface="Times New Roman"/>
              </a:rPr>
              <a:t>s</a:t>
            </a:r>
            <a:r>
              <a:rPr sz="1200" spc="-5" dirty="0">
                <a:latin typeface="Times New Roman"/>
                <a:cs typeface="Times New Roman"/>
              </a:rPr>
              <a:t>e.</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dirty="0">
                <a:latin typeface="Times New Roman"/>
                <a:cs typeface="Times New Roman"/>
              </a:rPr>
              <a:t>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 </a:t>
            </a:r>
            <a:r>
              <a:rPr sz="1200" spc="-5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 </a:t>
            </a:r>
            <a:r>
              <a:rPr sz="1200" spc="-3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30"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I </a:t>
            </a:r>
            <a:r>
              <a:rPr sz="1200" spc="-4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 </a:t>
            </a:r>
            <a:r>
              <a:rPr sz="1200" spc="-55"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wa</a:t>
            </a:r>
            <a:r>
              <a:rPr sz="1200" spc="-15" dirty="0">
                <a:latin typeface="Times New Roman"/>
                <a:cs typeface="Times New Roman"/>
              </a:rPr>
              <a:t>s</a:t>
            </a:r>
            <a:r>
              <a:rPr sz="1200" dirty="0">
                <a:latin typeface="Times New Roman"/>
                <a:cs typeface="Times New Roman"/>
              </a:rPr>
              <a:t>:</a:t>
            </a:r>
            <a:r>
              <a:rPr sz="1200" spc="8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vi</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spc="-25" dirty="0">
                <a:latin typeface="Times New Roman"/>
                <a:cs typeface="Times New Roman"/>
              </a:rPr>
              <a:t>b</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qu</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hi</a:t>
            </a:r>
            <a:r>
              <a:rPr sz="1200" spc="-25" dirty="0">
                <a:latin typeface="Times New Roman"/>
                <a:cs typeface="Times New Roman"/>
              </a:rPr>
              <a:t>n</a:t>
            </a:r>
            <a:r>
              <a:rPr sz="1200" dirty="0">
                <a:latin typeface="Times New Roman"/>
                <a:cs typeface="Times New Roman"/>
              </a:rPr>
              <a:t>g</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spc="-30" dirty="0">
                <a:latin typeface="Times New Roman"/>
                <a:cs typeface="Times New Roman"/>
              </a:rPr>
              <a:t>c</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ns</a:t>
            </a:r>
            <a:r>
              <a:rPr sz="1200" spc="120" dirty="0">
                <a:latin typeface="Times New Roman"/>
                <a:cs typeface="Times New Roman"/>
              </a:rPr>
              <a:t> </a:t>
            </a:r>
            <a:r>
              <a:rPr sz="1200" dirty="0">
                <a:latin typeface="Times New Roman"/>
                <a:cs typeface="Times New Roman"/>
              </a:rPr>
              <a:t>to </a:t>
            </a:r>
            <a:r>
              <a:rPr sz="1200" spc="-25" dirty="0">
                <a:latin typeface="Times New Roman"/>
                <a:cs typeface="Times New Roman"/>
              </a:rPr>
              <a:t>m</a:t>
            </a:r>
            <a:r>
              <a:rPr sz="1200" spc="15" dirty="0">
                <a:latin typeface="Times New Roman"/>
                <a:cs typeface="Times New Roman"/>
              </a:rPr>
              <a:t>e</a:t>
            </a:r>
            <a:r>
              <a:rPr sz="1200" spc="-15" dirty="0">
                <a:latin typeface="Times New Roman"/>
                <a:cs typeface="Times New Roman"/>
              </a:rPr>
              <a:t>ss</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a:t>
            </a:r>
            <a:r>
              <a:rPr sz="1200" dirty="0">
                <a:latin typeface="Times New Roman"/>
                <a:cs typeface="Times New Roman"/>
              </a:rPr>
              <a:t>d)  </a:t>
            </a:r>
            <a:r>
              <a:rPr sz="1200" spc="-30" dirty="0">
                <a:latin typeface="Times New Roman"/>
                <a:cs typeface="Times New Roman"/>
              </a:rPr>
              <a:t> </a:t>
            </a:r>
            <a:r>
              <a:rPr sz="1200" dirty="0">
                <a:latin typeface="Times New Roman"/>
                <a:cs typeface="Times New Roman"/>
              </a:rPr>
              <a:t>gu</a:t>
            </a:r>
            <a:r>
              <a:rPr sz="1200" spc="-25" dirty="0">
                <a:latin typeface="Times New Roman"/>
                <a:cs typeface="Times New Roman"/>
              </a:rPr>
              <a:t>i</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y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0" dirty="0">
                <a:latin typeface="Times New Roman"/>
                <a:cs typeface="Times New Roman"/>
              </a:rPr>
              <a:t>l</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5" dirty="0">
                <a:latin typeface="Times New Roman"/>
                <a:cs typeface="Times New Roman"/>
              </a:rPr>
              <a:t> </a:t>
            </a:r>
            <a:r>
              <a:rPr sz="1200" dirty="0">
                <a:latin typeface="Times New Roman"/>
                <a:cs typeface="Times New Roman"/>
              </a:rPr>
              <a:t>a </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f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6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n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  </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de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0" dirty="0">
                <a:latin typeface="Times New Roman"/>
                <a:cs typeface="Times New Roman"/>
              </a:rPr>
              <a:t> f</a:t>
            </a:r>
            <a:r>
              <a:rPr sz="1200" spc="-5" dirty="0">
                <a:latin typeface="Times New Roman"/>
                <a:cs typeface="Times New Roman"/>
              </a:rPr>
              <a:t>e</a:t>
            </a:r>
            <a:r>
              <a:rPr sz="1200" spc="40" dirty="0">
                <a:latin typeface="Times New Roman"/>
                <a:cs typeface="Times New Roman"/>
              </a:rPr>
              <a:t>e</a:t>
            </a:r>
            <a:r>
              <a:rPr sz="1200" dirty="0">
                <a:latin typeface="Times New Roman"/>
                <a:cs typeface="Times New Roman"/>
              </a:rPr>
              <a:t>l u</a:t>
            </a:r>
            <a:r>
              <a:rPr sz="1200" spc="-25" dirty="0">
                <a:latin typeface="Times New Roman"/>
                <a:cs typeface="Times New Roman"/>
              </a:rPr>
              <a:t>n</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a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  </a:t>
            </a:r>
            <a:r>
              <a:rPr sz="1200" spc="-11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dirty="0">
                <a:latin typeface="Times New Roman"/>
                <a:cs typeface="Times New Roman"/>
              </a:rPr>
              <a:t>a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50" dirty="0">
                <a:latin typeface="Times New Roman"/>
                <a:cs typeface="Times New Roman"/>
              </a:rPr>
              <a:t> </a:t>
            </a:r>
            <a:r>
              <a:rPr sz="1200" spc="5" dirty="0">
                <a:latin typeface="Times New Roman"/>
                <a:cs typeface="Times New Roman"/>
              </a:rPr>
              <a:t>(</a:t>
            </a:r>
            <a:r>
              <a:rPr sz="1200" spc="-40" dirty="0">
                <a:latin typeface="Times New Roman"/>
                <a:cs typeface="Times New Roman"/>
              </a:rPr>
              <a:t>f</a:t>
            </a:r>
            <a:r>
              <a:rPr sz="1200" dirty="0">
                <a:latin typeface="Times New Roman"/>
                <a:cs typeface="Times New Roman"/>
              </a:rPr>
              <a:t>)  </a:t>
            </a:r>
            <a:r>
              <a:rPr sz="1200" spc="-1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li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7620" algn="just">
              <a:lnSpc>
                <a:spcPct val="95800"/>
              </a:lnSpc>
            </a:pPr>
            <a:r>
              <a:rPr sz="1200" spc="-5"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a:t>
            </a:r>
            <a:r>
              <a:rPr sz="1200" spc="125" dirty="0">
                <a:latin typeface="Times New Roman"/>
                <a:cs typeface="Times New Roman"/>
              </a:rPr>
              <a:t> </a:t>
            </a:r>
            <a:r>
              <a:rPr sz="1200" spc="-5"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m</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spc="20" dirty="0">
                <a:latin typeface="Times New Roman"/>
                <a:cs typeface="Times New Roman"/>
              </a:rPr>
              <a:t>d</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30" dirty="0">
                <a:latin typeface="Times New Roman"/>
                <a:cs typeface="Times New Roman"/>
              </a:rPr>
              <a:t> </a:t>
            </a:r>
            <a:r>
              <a:rPr sz="1200" spc="-30"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I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dirty="0">
                <a:latin typeface="Times New Roman"/>
                <a:cs typeface="Times New Roman"/>
              </a:rPr>
              <a:t>my</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0" dirty="0">
                <a:latin typeface="Times New Roman"/>
                <a:cs typeface="Times New Roman"/>
              </a:rPr>
              <a:t>s</a:t>
            </a:r>
            <a:r>
              <a:rPr sz="1200" dirty="0">
                <a:latin typeface="Times New Roman"/>
                <a:cs typeface="Times New Roman"/>
              </a:rPr>
              <a:t>?</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0"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to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  </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  </a:t>
            </a:r>
            <a:r>
              <a:rPr sz="1200" spc="-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nn</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5" dirty="0">
                <a:latin typeface="Times New Roman"/>
                <a:cs typeface="Times New Roman"/>
              </a:rPr>
              <a:t> 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0" dirty="0">
                <a:latin typeface="Times New Roman"/>
                <a:cs typeface="Times New Roman"/>
              </a:rPr>
              <a:t>s</a:t>
            </a:r>
            <a:r>
              <a:rPr sz="1200" dirty="0">
                <a:latin typeface="Times New Roman"/>
                <a:cs typeface="Times New Roman"/>
              </a:rPr>
              <a:t>? </a:t>
            </a:r>
            <a:r>
              <a:rPr sz="1200" spc="-125" dirty="0">
                <a:latin typeface="Times New Roman"/>
                <a:cs typeface="Times New Roman"/>
              </a:rPr>
              <a:t> </a:t>
            </a:r>
            <a:r>
              <a:rPr sz="1200" spc="15" dirty="0">
                <a:latin typeface="Times New Roman"/>
                <a:cs typeface="Times New Roman"/>
              </a:rPr>
              <a:t>B</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a</a:t>
            </a:r>
            <a:r>
              <a:rPr sz="1200" dirty="0">
                <a:latin typeface="Times New Roman"/>
                <a:cs typeface="Times New Roman"/>
              </a:rPr>
              <a:t>m </a:t>
            </a:r>
            <a:r>
              <a:rPr sz="1200" spc="-145" dirty="0">
                <a:latin typeface="Times New Roman"/>
                <a:cs typeface="Times New Roman"/>
              </a:rPr>
              <a:t> </a:t>
            </a:r>
            <a:r>
              <a:rPr sz="1200" dirty="0">
                <a:latin typeface="Times New Roman"/>
                <a:cs typeface="Times New Roman"/>
              </a:rPr>
              <a:t>I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e</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my</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15" dirty="0">
                <a:latin typeface="Times New Roman"/>
                <a:cs typeface="Times New Roman"/>
              </a:rPr>
              <a:t>e</a:t>
            </a:r>
            <a:r>
              <a:rPr sz="1200" spc="10"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6985" algn="just">
              <a:lnSpc>
                <a:spcPct val="95800"/>
              </a:lnSpc>
            </a:pP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s </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ca</a:t>
            </a:r>
            <a:r>
              <a:rPr sz="1200" spc="-25" dirty="0">
                <a:latin typeface="Times New Roman"/>
                <a:cs typeface="Times New Roman"/>
              </a:rPr>
              <a:t>nn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dirty="0">
                <a:latin typeface="Times New Roman"/>
                <a:cs typeface="Times New Roman"/>
              </a:rPr>
              <a:t>a </a:t>
            </a:r>
            <a:r>
              <a:rPr sz="1200" spc="-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5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 </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i="1" spc="-5" dirty="0">
                <a:latin typeface="Times New Roman"/>
                <a:cs typeface="Times New Roman"/>
              </a:rPr>
              <a:t>e</a:t>
            </a:r>
            <a:r>
              <a:rPr sz="1200" i="1" dirty="0">
                <a:latin typeface="Times New Roman"/>
                <a:cs typeface="Times New Roman"/>
              </a:rPr>
              <a:t>ith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/o</a:t>
            </a:r>
            <a:r>
              <a:rPr sz="1200" i="1" spc="-1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ea</a:t>
            </a:r>
            <a:r>
              <a:rPr sz="1200" spc="10" dirty="0">
                <a:latin typeface="Times New Roman"/>
                <a:cs typeface="Times New Roman"/>
              </a:rPr>
              <a:t>s</a:t>
            </a:r>
            <a:r>
              <a:rPr sz="1200" dirty="0">
                <a:latin typeface="Times New Roman"/>
                <a:cs typeface="Times New Roman"/>
              </a:rPr>
              <a:t>ily</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lv</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y</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c to</a:t>
            </a:r>
            <a:r>
              <a:rPr sz="1200" spc="20" dirty="0">
                <a:latin typeface="Times New Roman"/>
                <a:cs typeface="Times New Roman"/>
              </a:rPr>
              <a:t>o</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s</a:t>
            </a:r>
            <a:r>
              <a:rPr sz="1200" dirty="0">
                <a:latin typeface="Times New Roman"/>
                <a:cs typeface="Times New Roman"/>
              </a:rPr>
              <a:t>i</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a:t>
            </a:r>
            <a:r>
              <a:rPr sz="1200" spc="35"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e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z</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 </a:t>
            </a:r>
            <a:r>
              <a:rPr sz="1200" spc="130" dirty="0">
                <a:latin typeface="Times New Roman"/>
                <a:cs typeface="Times New Roman"/>
              </a:rPr>
              <a:t> </a:t>
            </a:r>
            <a:r>
              <a:rPr sz="1200" dirty="0">
                <a:latin typeface="Times New Roman"/>
                <a:cs typeface="Times New Roman"/>
              </a:rPr>
              <a:t>1999</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dirty="0">
                <a:latin typeface="Times New Roman"/>
                <a:cs typeface="Times New Roman"/>
              </a:rPr>
              <a:t>w </a:t>
            </a:r>
            <a:r>
              <a:rPr sz="1200" spc="114"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spc="-2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n</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m </a:t>
            </a:r>
            <a:r>
              <a:rPr sz="1200" spc="95" dirty="0">
                <a:latin typeface="Times New Roman"/>
                <a:cs typeface="Times New Roman"/>
              </a:rPr>
              <a:t> </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f</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i</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dirty="0">
                <a:latin typeface="Times New Roman"/>
                <a:cs typeface="Times New Roman"/>
              </a:rPr>
              <a:t>p</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n</a:t>
            </a:r>
            <a:r>
              <a:rPr sz="1200" spc="-5" dirty="0">
                <a:latin typeface="Times New Roman"/>
                <a:cs typeface="Times New Roman"/>
              </a:rPr>
              <a:t>ee</a:t>
            </a:r>
            <a:r>
              <a:rPr sz="1200" spc="20" dirty="0">
                <a:latin typeface="Times New Roman"/>
                <a:cs typeface="Times New Roman"/>
              </a:rPr>
              <a:t>d</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7620" algn="just">
              <a:lnSpc>
                <a:spcPct val="95700"/>
              </a:lnSpc>
            </a:pPr>
            <a:r>
              <a:rPr sz="1200" spc="-5" dirty="0">
                <a:latin typeface="Times New Roman"/>
                <a:cs typeface="Times New Roman"/>
              </a:rPr>
              <a:t>U</a:t>
            </a:r>
            <a:r>
              <a:rPr sz="1200" dirty="0">
                <a:latin typeface="Times New Roman"/>
                <a:cs typeface="Times New Roman"/>
              </a:rPr>
              <a:t>nl</a:t>
            </a:r>
            <a:r>
              <a:rPr sz="1200" spc="-25" dirty="0">
                <a:latin typeface="Times New Roman"/>
                <a:cs typeface="Times New Roman"/>
              </a:rPr>
              <a:t>i</a:t>
            </a:r>
            <a:r>
              <a:rPr sz="1200" dirty="0">
                <a:latin typeface="Times New Roman"/>
                <a:cs typeface="Times New Roman"/>
              </a:rPr>
              <a:t>ke </a:t>
            </a:r>
            <a:r>
              <a:rPr sz="1200" spc="40" dirty="0">
                <a:latin typeface="Times New Roman"/>
                <a:cs typeface="Times New Roman"/>
              </a:rPr>
              <a:t> </a:t>
            </a:r>
            <a:r>
              <a:rPr sz="1200" spc="-30" dirty="0">
                <a:latin typeface="Times New Roman"/>
                <a:cs typeface="Times New Roman"/>
              </a:rPr>
              <a:t>K</a:t>
            </a:r>
            <a:r>
              <a:rPr sz="1200" dirty="0">
                <a:latin typeface="Times New Roman"/>
                <a:cs typeface="Times New Roman"/>
              </a:rPr>
              <a:t>–12 </a:t>
            </a:r>
            <a:r>
              <a:rPr sz="1200" spc="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60" dirty="0">
                <a:latin typeface="Times New Roman"/>
                <a:cs typeface="Times New Roman"/>
              </a:rPr>
              <a:t>s</a:t>
            </a:r>
            <a:r>
              <a:rPr sz="1200" baseline="38194" dirty="0">
                <a:latin typeface="Times New Roman"/>
                <a:cs typeface="Times New Roman"/>
                <a:hlinkClick r:id="rId3" action="ppaction://hlinksldjump"/>
              </a:rPr>
              <a:t>4</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2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ve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h</a:t>
            </a:r>
            <a:r>
              <a:rPr sz="1200" spc="20" dirty="0">
                <a:latin typeface="Times New Roman"/>
                <a:cs typeface="Times New Roman"/>
              </a:rPr>
              <a:t>o</a:t>
            </a:r>
            <a:r>
              <a:rPr sz="1200" dirty="0">
                <a:latin typeface="Times New Roman"/>
                <a:cs typeface="Times New Roman"/>
              </a:rPr>
              <a:t>ugh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my</a:t>
            </a:r>
            <a:r>
              <a:rPr sz="1200" spc="10"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10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v</a:t>
            </a:r>
            <a:r>
              <a:rPr sz="1200" spc="45" dirty="0">
                <a:latin typeface="Times New Roman"/>
                <a:cs typeface="Times New Roman"/>
              </a:rPr>
              <a:t>o</a:t>
            </a:r>
            <a:r>
              <a:rPr sz="1200" spc="-50" dirty="0">
                <a:latin typeface="Times New Roman"/>
                <a:cs typeface="Times New Roman"/>
              </a:rPr>
              <a:t>i</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dirty="0">
                <a:latin typeface="Times New Roman"/>
                <a:cs typeface="Times New Roman"/>
              </a:rPr>
              <a:t>ub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dirty="0">
                <a:latin typeface="Times New Roman"/>
                <a:cs typeface="Times New Roman"/>
              </a:rPr>
              <a:t>i</a:t>
            </a:r>
            <a:r>
              <a:rPr sz="1200" spc="-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ed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cs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p</a:t>
            </a:r>
            <a:r>
              <a:rPr sz="1200" spc="5" dirty="0">
                <a:latin typeface="Times New Roman"/>
                <a:cs typeface="Times New Roman"/>
              </a:rPr>
              <a:t>r</a:t>
            </a:r>
            <a:r>
              <a:rPr sz="1200" spc="45"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p</a:t>
            </a:r>
            <a:r>
              <a:rPr sz="1200" spc="35" dirty="0">
                <a:latin typeface="Times New Roman"/>
                <a:cs typeface="Times New Roman"/>
              </a:rPr>
              <a:t> </a:t>
            </a:r>
            <a:r>
              <a:rPr sz="1200" spc="-25" dirty="0">
                <a:latin typeface="Times New Roman"/>
                <a:cs typeface="Times New Roman"/>
              </a:rPr>
              <a:t>in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n</a:t>
            </a:r>
            <a:r>
              <a:rPr sz="1200" spc="-5" dirty="0">
                <a:latin typeface="Times New Roman"/>
                <a:cs typeface="Times New Roman"/>
              </a:rPr>
              <a:t>ee</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his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endParaRPr sz="1200">
              <a:latin typeface="Times New Roman"/>
              <a:cs typeface="Times New Roman"/>
            </a:endParaRPr>
          </a:p>
        </p:txBody>
      </p:sp>
      <p:sp>
        <p:nvSpPr>
          <p:cNvPr id="4" name="object 4" title="Line before footnote"/>
          <p:cNvSpPr/>
          <p:nvPr/>
        </p:nvSpPr>
        <p:spPr>
          <a:xfrm>
            <a:off x="914400" y="8778240"/>
            <a:ext cx="1828800" cy="0"/>
          </a:xfrm>
          <a:custGeom>
            <a:avLst/>
            <a:gdLst/>
            <a:ahLst/>
            <a:cxnLst/>
            <a:rect l="l" t="t" r="r" b="b"/>
            <a:pathLst>
              <a:path w="1828800">
                <a:moveTo>
                  <a:pt x="0" y="0"/>
                </a:moveTo>
                <a:lnTo>
                  <a:pt x="1828800" y="0"/>
                </a:lnTo>
              </a:path>
            </a:pathLst>
          </a:custGeom>
          <a:ln w="7366">
            <a:solidFill>
              <a:srgbClr val="000000"/>
            </a:solidFill>
          </a:ln>
        </p:spPr>
        <p:txBody>
          <a:bodyPr wrap="square" lIns="0" tIns="0" rIns="0" bIns="0" rtlCol="0"/>
          <a:lstStyle/>
          <a:p>
            <a:endParaRPr/>
          </a:p>
        </p:txBody>
      </p:sp>
      <p:sp>
        <p:nvSpPr>
          <p:cNvPr id="5" name="object 5"/>
          <p:cNvSpPr txBox="1"/>
          <p:nvPr/>
        </p:nvSpPr>
        <p:spPr>
          <a:xfrm>
            <a:off x="901486" y="8827334"/>
            <a:ext cx="5963285" cy="321310"/>
          </a:xfrm>
          <a:prstGeom prst="rect">
            <a:avLst/>
          </a:prstGeom>
        </p:spPr>
        <p:txBody>
          <a:bodyPr vert="horz" wrap="square" lIns="0" tIns="0" rIns="0" bIns="0" rtlCol="0">
            <a:spAutoFit/>
          </a:bodyPr>
          <a:lstStyle/>
          <a:p>
            <a:pPr marL="12700" marR="5080">
              <a:lnSpc>
                <a:spcPts val="1150"/>
              </a:lnSpc>
            </a:pPr>
            <a:r>
              <a:rPr sz="975" spc="-7" baseline="38461" dirty="0">
                <a:latin typeface="Times New Roman"/>
                <a:cs typeface="Times New Roman"/>
              </a:rPr>
              <a:t>4 </a:t>
            </a:r>
            <a:r>
              <a:rPr sz="975" spc="-75" baseline="38461"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45" dirty="0">
                <a:latin typeface="Times New Roman"/>
                <a:cs typeface="Times New Roman"/>
              </a:rPr>
              <a:t> </a:t>
            </a:r>
            <a:r>
              <a:rPr sz="1000" spc="5" dirty="0">
                <a:latin typeface="Times New Roman"/>
                <a:cs typeface="Times New Roman"/>
              </a:rPr>
              <a:t>la</a:t>
            </a:r>
            <a:r>
              <a:rPr sz="1000" spc="-20" dirty="0">
                <a:latin typeface="Times New Roman"/>
                <a:cs typeface="Times New Roman"/>
              </a:rPr>
              <a:t>c</a:t>
            </a:r>
            <a:r>
              <a:rPr sz="1000" dirty="0">
                <a:latin typeface="Times New Roman"/>
                <a:cs typeface="Times New Roman"/>
              </a:rPr>
              <a:t>k</a:t>
            </a:r>
            <a:r>
              <a:rPr sz="1000" spc="60"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60" dirty="0">
                <a:latin typeface="Times New Roman"/>
                <a:cs typeface="Times New Roman"/>
              </a:rPr>
              <a:t> </a:t>
            </a:r>
            <a:r>
              <a:rPr sz="1000" spc="-20" dirty="0">
                <a:latin typeface="Times New Roman"/>
                <a:cs typeface="Times New Roman"/>
              </a:rPr>
              <a:t>c</a:t>
            </a:r>
            <a:r>
              <a:rPr sz="1000" dirty="0">
                <a:latin typeface="Times New Roman"/>
                <a:cs typeface="Times New Roman"/>
              </a:rPr>
              <a:t>u</a:t>
            </a:r>
            <a:r>
              <a:rPr sz="1000" spc="5" dirty="0">
                <a:latin typeface="Times New Roman"/>
                <a:cs typeface="Times New Roman"/>
              </a:rPr>
              <a:t>lt</a:t>
            </a:r>
            <a:r>
              <a:rPr sz="1000" dirty="0">
                <a:latin typeface="Times New Roman"/>
                <a:cs typeface="Times New Roman"/>
              </a:rPr>
              <a:t>ur</a:t>
            </a:r>
            <a:r>
              <a:rPr sz="1000" spc="5" dirty="0">
                <a:latin typeface="Times New Roman"/>
                <a:cs typeface="Times New Roman"/>
              </a:rPr>
              <a:t>a</a:t>
            </a:r>
            <a:r>
              <a:rPr sz="1000" spc="-15" dirty="0">
                <a:latin typeface="Times New Roman"/>
                <a:cs typeface="Times New Roman"/>
              </a:rPr>
              <a:t>l</a:t>
            </a:r>
            <a:r>
              <a:rPr sz="1000" spc="5" dirty="0">
                <a:latin typeface="Times New Roman"/>
                <a:cs typeface="Times New Roman"/>
              </a:rPr>
              <a:t>l</a:t>
            </a:r>
            <a:r>
              <a:rPr sz="1000" dirty="0">
                <a:latin typeface="Times New Roman"/>
                <a:cs typeface="Times New Roman"/>
              </a:rPr>
              <a:t>y</a:t>
            </a:r>
            <a:r>
              <a:rPr sz="1000" spc="35" dirty="0">
                <a:latin typeface="Times New Roman"/>
                <a:cs typeface="Times New Roman"/>
              </a:rPr>
              <a:t> </a:t>
            </a:r>
            <a:r>
              <a:rPr sz="1000" spc="20" dirty="0">
                <a:latin typeface="Times New Roman"/>
                <a:cs typeface="Times New Roman"/>
              </a:rPr>
              <a:t>r</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p</a:t>
            </a:r>
            <a:r>
              <a:rPr sz="1000" spc="-25" dirty="0">
                <a:latin typeface="Times New Roman"/>
                <a:cs typeface="Times New Roman"/>
              </a:rPr>
              <a:t>o</a:t>
            </a:r>
            <a:r>
              <a:rPr sz="1000" spc="20" dirty="0">
                <a:latin typeface="Times New Roman"/>
                <a:cs typeface="Times New Roman"/>
              </a:rPr>
              <a:t>n</a:t>
            </a:r>
            <a:r>
              <a:rPr sz="1000" spc="-10" dirty="0">
                <a:latin typeface="Times New Roman"/>
                <a:cs typeface="Times New Roman"/>
              </a:rPr>
              <a:t>s</a:t>
            </a:r>
            <a:r>
              <a:rPr sz="1000" spc="5" dirty="0">
                <a:latin typeface="Times New Roman"/>
                <a:cs typeface="Times New Roman"/>
              </a:rPr>
              <a:t>i</a:t>
            </a:r>
            <a:r>
              <a:rPr sz="1000" spc="-25" dirty="0">
                <a:latin typeface="Times New Roman"/>
                <a:cs typeface="Times New Roman"/>
              </a:rPr>
              <a:t>v</a:t>
            </a:r>
            <a:r>
              <a:rPr sz="1000" dirty="0">
                <a:latin typeface="Times New Roman"/>
                <a:cs typeface="Times New Roman"/>
              </a:rPr>
              <a:t>e</a:t>
            </a:r>
            <a:r>
              <a:rPr sz="1000" spc="70" dirty="0">
                <a:latin typeface="Times New Roman"/>
                <a:cs typeface="Times New Roman"/>
              </a:rPr>
              <a:t> </a:t>
            </a:r>
            <a:r>
              <a:rPr sz="1000" dirty="0">
                <a:latin typeface="Times New Roman"/>
                <a:cs typeface="Times New Roman"/>
              </a:rPr>
              <a:t>pr</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ti</a:t>
            </a:r>
            <a:r>
              <a:rPr sz="1000" spc="-20" dirty="0">
                <a:latin typeface="Times New Roman"/>
                <a:cs typeface="Times New Roman"/>
              </a:rPr>
              <a:t>ce</a:t>
            </a:r>
            <a:r>
              <a:rPr sz="1000" dirty="0">
                <a:latin typeface="Times New Roman"/>
                <a:cs typeface="Times New Roman"/>
              </a:rPr>
              <a:t>s</a:t>
            </a:r>
            <a:r>
              <a:rPr sz="1000" spc="75" dirty="0">
                <a:latin typeface="Times New Roman"/>
                <a:cs typeface="Times New Roman"/>
              </a:rPr>
              <a:t> </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d</a:t>
            </a:r>
            <a:r>
              <a:rPr sz="1000" spc="60" dirty="0">
                <a:latin typeface="Times New Roman"/>
                <a:cs typeface="Times New Roman"/>
              </a:rPr>
              <a:t> </a:t>
            </a:r>
            <a:r>
              <a:rPr sz="1000" spc="-30" dirty="0">
                <a:latin typeface="Times New Roman"/>
                <a:cs typeface="Times New Roman"/>
              </a:rPr>
              <a:t>d</a:t>
            </a:r>
            <a:r>
              <a:rPr sz="1000" spc="5" dirty="0">
                <a:latin typeface="Times New Roman"/>
                <a:cs typeface="Times New Roman"/>
              </a:rPr>
              <a:t>i</a:t>
            </a:r>
            <a:r>
              <a:rPr sz="1000" spc="-10" dirty="0">
                <a:latin typeface="Times New Roman"/>
                <a:cs typeface="Times New Roman"/>
              </a:rPr>
              <a:t>s</a:t>
            </a:r>
            <a:r>
              <a:rPr sz="1000" spc="-20" dirty="0">
                <a:latin typeface="Times New Roman"/>
                <a:cs typeface="Times New Roman"/>
              </a:rPr>
              <a:t>c</a:t>
            </a:r>
            <a:r>
              <a:rPr sz="1000" dirty="0">
                <a:latin typeface="Times New Roman"/>
                <a:cs typeface="Times New Roman"/>
              </a:rPr>
              <a:t>u</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a:t>
            </a:r>
            <a:r>
              <a:rPr sz="1000" spc="50"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85" dirty="0">
                <a:latin typeface="Times New Roman"/>
                <a:cs typeface="Times New Roman"/>
              </a:rPr>
              <a:t> </a:t>
            </a:r>
            <a:r>
              <a:rPr sz="1000" spc="5" dirty="0">
                <a:latin typeface="Times New Roman"/>
                <a:cs typeface="Times New Roman"/>
              </a:rPr>
              <a:t>m</a:t>
            </a:r>
            <a:r>
              <a:rPr sz="1000" spc="-20" dirty="0">
                <a:latin typeface="Times New Roman"/>
                <a:cs typeface="Times New Roman"/>
              </a:rPr>
              <a:t>at</a:t>
            </a:r>
            <a:r>
              <a:rPr sz="1000" spc="20" dirty="0">
                <a:latin typeface="Times New Roman"/>
                <a:cs typeface="Times New Roman"/>
              </a:rPr>
              <a:t>h</a:t>
            </a:r>
            <a:r>
              <a:rPr sz="1000" spc="-20" dirty="0">
                <a:latin typeface="Times New Roman"/>
                <a:cs typeface="Times New Roman"/>
              </a:rPr>
              <a:t>em</a:t>
            </a:r>
            <a:r>
              <a:rPr sz="1000" spc="5" dirty="0">
                <a:latin typeface="Times New Roman"/>
                <a:cs typeface="Times New Roman"/>
              </a:rPr>
              <a:t>ati</a:t>
            </a:r>
            <a:r>
              <a:rPr sz="1000" spc="-20" dirty="0">
                <a:latin typeface="Times New Roman"/>
                <a:cs typeface="Times New Roman"/>
              </a:rPr>
              <a:t>c</a:t>
            </a:r>
            <a:r>
              <a:rPr sz="1000" dirty="0">
                <a:latin typeface="Times New Roman"/>
                <a:cs typeface="Times New Roman"/>
              </a:rPr>
              <a:t>s</a:t>
            </a:r>
            <a:r>
              <a:rPr sz="1000" spc="75" dirty="0">
                <a:latin typeface="Times New Roman"/>
                <a:cs typeface="Times New Roman"/>
              </a:rPr>
              <a:t> </a:t>
            </a:r>
            <a:r>
              <a:rPr sz="1000" spc="-25" dirty="0">
                <a:latin typeface="Times New Roman"/>
                <a:cs typeface="Times New Roman"/>
              </a:rPr>
              <a:t>p</a:t>
            </a:r>
            <a:r>
              <a:rPr sz="1000" spc="20" dirty="0">
                <a:latin typeface="Times New Roman"/>
                <a:cs typeface="Times New Roman"/>
              </a:rPr>
              <a:t>r</a:t>
            </a:r>
            <a:r>
              <a:rPr sz="1000" spc="-25" dirty="0">
                <a:latin typeface="Times New Roman"/>
                <a:cs typeface="Times New Roman"/>
              </a:rPr>
              <a:t>of</a:t>
            </a:r>
            <a:r>
              <a:rPr sz="1000" spc="-20" dirty="0">
                <a:latin typeface="Times New Roman"/>
                <a:cs typeface="Times New Roman"/>
              </a:rPr>
              <a:t>e</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spc="5" dirty="0">
                <a:latin typeface="Times New Roman"/>
                <a:cs typeface="Times New Roman"/>
              </a:rPr>
              <a:t>a</a:t>
            </a:r>
            <a:r>
              <a:rPr sz="1000" dirty="0">
                <a:latin typeface="Times New Roman"/>
                <a:cs typeface="Times New Roman"/>
              </a:rPr>
              <a:t>l</a:t>
            </a:r>
            <a:r>
              <a:rPr sz="1000" spc="90" dirty="0">
                <a:latin typeface="Times New Roman"/>
                <a:cs typeface="Times New Roman"/>
              </a:rPr>
              <a:t> </a:t>
            </a:r>
            <a:r>
              <a:rPr sz="1000" dirty="0">
                <a:latin typeface="Times New Roman"/>
                <a:cs typeface="Times New Roman"/>
              </a:rPr>
              <a:t>d</a:t>
            </a:r>
            <a:r>
              <a:rPr sz="1000" spc="-20" dirty="0">
                <a:latin typeface="Times New Roman"/>
                <a:cs typeface="Times New Roman"/>
              </a:rPr>
              <a:t>e</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l</a:t>
            </a:r>
            <a:r>
              <a:rPr sz="1000" spc="-25" dirty="0">
                <a:latin typeface="Times New Roman"/>
                <a:cs typeface="Times New Roman"/>
              </a:rPr>
              <a:t>o</a:t>
            </a:r>
            <a:r>
              <a:rPr sz="1000" dirty="0">
                <a:latin typeface="Times New Roman"/>
                <a:cs typeface="Times New Roman"/>
              </a:rPr>
              <a:t>p</a:t>
            </a:r>
            <a:r>
              <a:rPr sz="1000" spc="5" dirty="0">
                <a:latin typeface="Times New Roman"/>
                <a:cs typeface="Times New Roman"/>
              </a:rPr>
              <a:t>m</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t</a:t>
            </a:r>
            <a:r>
              <a:rPr sz="1000" spc="65" dirty="0">
                <a:latin typeface="Times New Roman"/>
                <a:cs typeface="Times New Roman"/>
              </a:rPr>
              <a:t> </a:t>
            </a:r>
            <a:r>
              <a:rPr sz="1000" spc="-10" dirty="0">
                <a:latin typeface="Times New Roman"/>
                <a:cs typeface="Times New Roman"/>
              </a:rPr>
              <a:t>s</a:t>
            </a:r>
            <a:r>
              <a:rPr sz="1000" spc="-20" dirty="0">
                <a:latin typeface="Times New Roman"/>
                <a:cs typeface="Times New Roman"/>
              </a:rPr>
              <a:t>e</a:t>
            </a:r>
            <a:r>
              <a:rPr sz="1000" spc="-10" dirty="0">
                <a:latin typeface="Times New Roman"/>
                <a:cs typeface="Times New Roman"/>
              </a:rPr>
              <a:t>ss</a:t>
            </a:r>
            <a:r>
              <a:rPr sz="1000" spc="5" dirty="0">
                <a:latin typeface="Times New Roman"/>
                <a:cs typeface="Times New Roman"/>
              </a:rPr>
              <a:t>i</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s</a:t>
            </a:r>
            <a:r>
              <a:rPr sz="1000" spc="75" dirty="0">
                <a:latin typeface="Times New Roman"/>
                <a:cs typeface="Times New Roman"/>
              </a:rPr>
              <a:t> </a:t>
            </a:r>
            <a:r>
              <a:rPr sz="1000" spc="-25" dirty="0">
                <a:latin typeface="Times New Roman"/>
                <a:cs typeface="Times New Roman"/>
              </a:rPr>
              <a:t>for </a:t>
            </a:r>
            <a:r>
              <a:rPr sz="1000" dirty="0">
                <a:latin typeface="Times New Roman"/>
                <a:cs typeface="Times New Roman"/>
              </a:rPr>
              <a:t>pr</a:t>
            </a:r>
            <a:r>
              <a:rPr sz="1000" spc="5" dirty="0">
                <a:latin typeface="Times New Roman"/>
                <a:cs typeface="Times New Roman"/>
              </a:rPr>
              <a:t>a</a:t>
            </a:r>
            <a:r>
              <a:rPr sz="1000" spc="-20" dirty="0">
                <a:latin typeface="Times New Roman"/>
                <a:cs typeface="Times New Roman"/>
              </a:rPr>
              <a:t>c</a:t>
            </a:r>
            <a:r>
              <a:rPr sz="1000" spc="5" dirty="0">
                <a:latin typeface="Times New Roman"/>
                <a:cs typeface="Times New Roman"/>
              </a:rPr>
              <a:t>t</a:t>
            </a:r>
            <a:r>
              <a:rPr sz="1000" spc="-20" dirty="0">
                <a:latin typeface="Times New Roman"/>
                <a:cs typeface="Times New Roman"/>
              </a:rPr>
              <a:t>i</a:t>
            </a:r>
            <a:r>
              <a:rPr sz="1000" spc="5" dirty="0">
                <a:latin typeface="Times New Roman"/>
                <a:cs typeface="Times New Roman"/>
              </a:rPr>
              <a:t>ti</a:t>
            </a:r>
            <a:r>
              <a:rPr sz="1000" spc="-25" dirty="0">
                <a:latin typeface="Times New Roman"/>
                <a:cs typeface="Times New Roman"/>
              </a:rPr>
              <a:t>o</a:t>
            </a:r>
            <a:r>
              <a:rPr sz="1000" spc="20" dirty="0">
                <a:latin typeface="Times New Roman"/>
                <a:cs typeface="Times New Roman"/>
              </a:rPr>
              <a:t>n</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a:t>
            </a:r>
            <a:r>
              <a:rPr sz="1000" spc="-20" dirty="0">
                <a:latin typeface="Times New Roman"/>
                <a:cs typeface="Times New Roman"/>
              </a:rPr>
              <a:t> </a:t>
            </a:r>
            <a:r>
              <a:rPr sz="1000" spc="5" dirty="0">
                <a:latin typeface="Times New Roman"/>
                <a:cs typeface="Times New Roman"/>
              </a:rPr>
              <a:t>i</a:t>
            </a:r>
            <a:r>
              <a:rPr sz="1000" dirty="0">
                <a:latin typeface="Times New Roman"/>
                <a:cs typeface="Times New Roman"/>
              </a:rPr>
              <a:t>s</a:t>
            </a:r>
            <a:r>
              <a:rPr sz="1000" spc="5" dirty="0">
                <a:latin typeface="Times New Roman"/>
                <a:cs typeface="Times New Roman"/>
              </a:rPr>
              <a:t> </a:t>
            </a:r>
            <a:r>
              <a:rPr sz="1000" spc="-25" dirty="0">
                <a:latin typeface="Times New Roman"/>
                <a:cs typeface="Times New Roman"/>
              </a:rPr>
              <a:t>b</a:t>
            </a:r>
            <a:r>
              <a:rPr sz="1000" spc="5" dirty="0">
                <a:latin typeface="Times New Roman"/>
                <a:cs typeface="Times New Roman"/>
              </a:rPr>
              <a:t>e</a:t>
            </a:r>
            <a:r>
              <a:rPr sz="1000" spc="-25" dirty="0">
                <a:latin typeface="Times New Roman"/>
                <a:cs typeface="Times New Roman"/>
              </a:rPr>
              <a:t>yo</a:t>
            </a:r>
            <a:r>
              <a:rPr sz="1000" spc="20" dirty="0">
                <a:latin typeface="Times New Roman"/>
                <a:cs typeface="Times New Roman"/>
              </a:rPr>
              <a:t>n</a:t>
            </a:r>
            <a:r>
              <a:rPr sz="1000" dirty="0">
                <a:latin typeface="Times New Roman"/>
                <a:cs typeface="Times New Roman"/>
              </a:rPr>
              <a:t>d</a:t>
            </a:r>
            <a:r>
              <a:rPr sz="1000" spc="-10"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5" dirty="0">
                <a:latin typeface="Times New Roman"/>
                <a:cs typeface="Times New Roman"/>
              </a:rPr>
              <a:t> </a:t>
            </a:r>
            <a:r>
              <a:rPr sz="1000" spc="-10" dirty="0">
                <a:latin typeface="Times New Roman"/>
                <a:cs typeface="Times New Roman"/>
              </a:rPr>
              <a:t>s</a:t>
            </a:r>
            <a:r>
              <a:rPr sz="1000" spc="-20" dirty="0">
                <a:latin typeface="Times New Roman"/>
                <a:cs typeface="Times New Roman"/>
              </a:rPr>
              <a:t>c</a:t>
            </a:r>
            <a:r>
              <a:rPr sz="1000" spc="-25" dirty="0">
                <a:latin typeface="Times New Roman"/>
                <a:cs typeface="Times New Roman"/>
              </a:rPr>
              <a:t>o</a:t>
            </a:r>
            <a:r>
              <a:rPr sz="1000" dirty="0">
                <a:latin typeface="Times New Roman"/>
                <a:cs typeface="Times New Roman"/>
              </a:rPr>
              <a:t>pe</a:t>
            </a:r>
            <a:r>
              <a:rPr sz="1000" spc="-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h</a:t>
            </a:r>
            <a:r>
              <a:rPr sz="1000" spc="5" dirty="0">
                <a:latin typeface="Times New Roman"/>
                <a:cs typeface="Times New Roman"/>
              </a:rPr>
              <a:t>i</a:t>
            </a:r>
            <a:r>
              <a:rPr sz="1000" dirty="0">
                <a:latin typeface="Times New Roman"/>
                <a:cs typeface="Times New Roman"/>
              </a:rPr>
              <a:t>s</a:t>
            </a:r>
            <a:r>
              <a:rPr sz="1000" spc="-20" dirty="0">
                <a:latin typeface="Times New Roman"/>
                <a:cs typeface="Times New Roman"/>
              </a:rPr>
              <a:t> </a:t>
            </a:r>
            <a:r>
              <a:rPr sz="1000" dirty="0">
                <a:latin typeface="Times New Roman"/>
                <a:cs typeface="Times New Roman"/>
              </a:rPr>
              <a:t>p</a:t>
            </a:r>
            <a:r>
              <a:rPr sz="1000" spc="-20" dirty="0">
                <a:latin typeface="Times New Roman"/>
                <a:cs typeface="Times New Roman"/>
              </a:rPr>
              <a:t>a</a:t>
            </a:r>
            <a:r>
              <a:rPr sz="1000" dirty="0">
                <a:latin typeface="Times New Roman"/>
                <a:cs typeface="Times New Roman"/>
              </a:rPr>
              <a:t>p</a:t>
            </a:r>
            <a:r>
              <a:rPr sz="1000" spc="-20" dirty="0">
                <a:latin typeface="Times New Roman"/>
                <a:cs typeface="Times New Roman"/>
              </a:rPr>
              <a:t>e</a:t>
            </a:r>
            <a:r>
              <a:rPr sz="1000" dirty="0">
                <a:latin typeface="Times New Roman"/>
                <a:cs typeface="Times New Roman"/>
              </a:rPr>
              <a:t>r.</a:t>
            </a:r>
            <a:endParaRPr sz="10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6" name="object 6"/>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7" name="object 7"/>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8" name="object 8"/>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9" name="object 9"/>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10" name="object 10"/>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113</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13 </a:t>
            </a:r>
            <a:r>
              <a:rPr lang="en-US" dirty="0"/>
              <a:t>– </a:t>
            </a:r>
            <a:r>
              <a:rPr lang="en-US" dirty="0" smtClean="0"/>
              <a:t>Author Notes and References</a:t>
            </a:r>
            <a:endParaRPr lang="en-US" dirty="0"/>
          </a:p>
        </p:txBody>
      </p:sp>
      <p:sp>
        <p:nvSpPr>
          <p:cNvPr id="3" name="object 3"/>
          <p:cNvSpPr txBox="1"/>
          <p:nvPr/>
        </p:nvSpPr>
        <p:spPr>
          <a:xfrm>
            <a:off x="901700" y="916227"/>
            <a:ext cx="5972175" cy="4003040"/>
          </a:xfrm>
          <a:prstGeom prst="rect">
            <a:avLst/>
          </a:prstGeom>
        </p:spPr>
        <p:txBody>
          <a:bodyPr vert="horz" wrap="square" lIns="0" tIns="0" rIns="0" bIns="0" rtlCol="0">
            <a:spAutoFit/>
          </a:bodyPr>
          <a:lstStyle/>
          <a:p>
            <a:pPr marL="12700" marR="5080" algn="just">
              <a:lnSpc>
                <a:spcPct val="95800"/>
              </a:lnSpc>
            </a:pPr>
            <a:r>
              <a:rPr sz="120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in</a:t>
            </a:r>
            <a:r>
              <a:rPr sz="1200" dirty="0">
                <a:latin typeface="Times New Roman"/>
                <a:cs typeface="Times New Roman"/>
              </a:rPr>
              <a:t>s</a:t>
            </a:r>
            <a:r>
              <a:rPr sz="1200" spc="25" dirty="0">
                <a:latin typeface="Times New Roman"/>
                <a:cs typeface="Times New Roman"/>
              </a:rPr>
              <a:t> t</a:t>
            </a:r>
            <a:r>
              <a:rPr sz="1200" dirty="0">
                <a:latin typeface="Times New Roman"/>
                <a:cs typeface="Times New Roman"/>
              </a:rPr>
              <a: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que</a:t>
            </a:r>
            <a:r>
              <a:rPr sz="1200" spc="55" dirty="0">
                <a:latin typeface="Times New Roman"/>
                <a:cs typeface="Times New Roman"/>
              </a:rPr>
              <a:t> </a:t>
            </a:r>
            <a:r>
              <a:rPr sz="1200" dirty="0">
                <a:latin typeface="Times New Roman"/>
                <a:cs typeface="Times New Roman"/>
              </a:rPr>
              <a:t>my</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hy</a:t>
            </a:r>
            <a:r>
              <a:rPr sz="1200" spc="105"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130"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gu</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a:t>
            </a:r>
            <a:r>
              <a:rPr sz="1200" dirty="0">
                <a:latin typeface="Times New Roman"/>
                <a:cs typeface="Times New Roman"/>
              </a:rPr>
              <a:t>gu</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5" dirty="0">
                <a:latin typeface="Times New Roman"/>
                <a:cs typeface="Times New Roman"/>
              </a:rPr>
              <a:t>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a:t>
            </a:r>
            <a:r>
              <a:rPr sz="1200" spc="7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k,</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I</a:t>
            </a:r>
            <a:r>
              <a:rPr sz="1200" spc="90" dirty="0">
                <a:latin typeface="Times New Roman"/>
                <a:cs typeface="Times New Roman"/>
              </a:rPr>
              <a:t> </a:t>
            </a:r>
            <a:r>
              <a:rPr sz="1200" spc="-25" dirty="0">
                <a:latin typeface="Times New Roman"/>
                <a:cs typeface="Times New Roman"/>
              </a:rPr>
              <a:t>mi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W</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I</a:t>
            </a:r>
            <a:r>
              <a:rPr sz="1200" spc="65" dirty="0">
                <a:latin typeface="Times New Roman"/>
                <a:cs typeface="Times New Roman"/>
              </a:rPr>
              <a:t> </a:t>
            </a:r>
            <a:r>
              <a:rPr sz="1200" dirty="0">
                <a:latin typeface="Times New Roman"/>
                <a:cs typeface="Times New Roman"/>
              </a:rPr>
              <a:t>do</a:t>
            </a:r>
            <a:r>
              <a:rPr sz="1200" spc="80"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20" dirty="0">
                <a:latin typeface="Times New Roman"/>
                <a:cs typeface="Times New Roman"/>
              </a:rPr>
              <a:t>w</a:t>
            </a:r>
            <a:r>
              <a:rPr sz="1200" spc="-50" dirty="0">
                <a:latin typeface="Times New Roman"/>
                <a:cs typeface="Times New Roman"/>
              </a:rPr>
              <a:t>i</a:t>
            </a:r>
            <a:r>
              <a:rPr sz="1200" spc="10" dirty="0">
                <a:latin typeface="Times New Roman"/>
                <a:cs typeface="Times New Roman"/>
              </a:rPr>
              <a:t>s</a:t>
            </a:r>
            <a:r>
              <a:rPr sz="1200" dirty="0">
                <a:latin typeface="Times New Roman"/>
                <a:cs typeface="Times New Roman"/>
              </a:rPr>
              <a:t>h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dirty="0">
                <a:latin typeface="Times New Roman"/>
                <a:cs typeface="Times New Roman"/>
              </a:rPr>
              <a:t>g</a:t>
            </a:r>
            <a:r>
              <a:rPr sz="1200" spc="-30" dirty="0">
                <a:latin typeface="Times New Roman"/>
                <a:cs typeface="Times New Roman"/>
              </a:rPr>
              <a:t>e</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i</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hn</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a:t>
            </a:r>
            <a:r>
              <a:rPr sz="1200" spc="7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ac</a:t>
            </a:r>
            <a:r>
              <a:rPr sz="1200" dirty="0">
                <a:latin typeface="Times New Roman"/>
                <a:cs typeface="Times New Roman"/>
              </a:rPr>
              <a:t>t</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50" dirty="0">
                <a:latin typeface="Times New Roman"/>
                <a:cs typeface="Times New Roman"/>
              </a:rPr>
              <a:t> </a:t>
            </a:r>
            <a:r>
              <a:rPr sz="1200" spc="-40" dirty="0">
                <a:latin typeface="Times New Roman"/>
                <a:cs typeface="Times New Roman"/>
              </a:rPr>
              <a:t>f</a:t>
            </a:r>
            <a:r>
              <a:rPr sz="1200" dirty="0">
                <a:latin typeface="Times New Roman"/>
                <a:cs typeface="Times New Roman"/>
              </a:rPr>
              <a:t>un</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d</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I</a:t>
            </a:r>
            <a:r>
              <a:rPr sz="1200" dirty="0">
                <a:latin typeface="Times New Roman"/>
                <a:cs typeface="Times New Roman"/>
              </a:rPr>
              <a:t>f  </a:t>
            </a:r>
            <a:r>
              <a:rPr sz="1200" spc="-15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14"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u</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dirty="0">
                <a:latin typeface="Times New Roman"/>
                <a:cs typeface="Times New Roman"/>
              </a:rPr>
              <a:t>to  </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0" dirty="0">
                <a:latin typeface="Times New Roman"/>
                <a:cs typeface="Times New Roman"/>
              </a:rPr>
              <a:t>ss</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S</a:t>
            </a:r>
            <a:r>
              <a:rPr sz="1200" spc="10" dirty="0">
                <a:latin typeface="Times New Roman"/>
                <a:cs typeface="Times New Roman"/>
              </a:rPr>
              <a:t>TE</a:t>
            </a:r>
            <a:r>
              <a:rPr sz="1200" dirty="0">
                <a:latin typeface="Times New Roman"/>
                <a:cs typeface="Times New Roman"/>
              </a:rPr>
              <a:t>M</a:t>
            </a:r>
            <a:r>
              <a:rPr sz="1200" spc="25"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il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6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35" dirty="0">
                <a:latin typeface="Times New Roman"/>
                <a:cs typeface="Times New Roman"/>
              </a:rPr>
              <a:t>M</a:t>
            </a:r>
            <a:r>
              <a:rPr sz="1200" dirty="0">
                <a:latin typeface="Times New Roman"/>
                <a:cs typeface="Times New Roman"/>
              </a:rPr>
              <a:t>y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 </a:t>
            </a:r>
            <a:r>
              <a:rPr sz="1200" spc="-55"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95" dirty="0">
                <a:latin typeface="Times New Roman"/>
                <a:cs typeface="Times New Roman"/>
              </a:rPr>
              <a:t> </a:t>
            </a:r>
            <a:r>
              <a:rPr sz="1200" spc="-5" dirty="0">
                <a:latin typeface="Times New Roman"/>
                <a:cs typeface="Times New Roman"/>
              </a:rPr>
              <a:t>ca</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30" dirty="0">
                <a:latin typeface="Times New Roman"/>
                <a:cs typeface="Times New Roman"/>
              </a:rPr>
              <a:t>c</a:t>
            </a:r>
            <a:r>
              <a:rPr sz="1200" dirty="0">
                <a:latin typeface="Times New Roman"/>
                <a:cs typeface="Times New Roman"/>
              </a:rPr>
              <a:t>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il</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s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ace.</a:t>
            </a:r>
            <a:endParaRPr sz="1200" dirty="0">
              <a:latin typeface="Times New Roman"/>
              <a:cs typeface="Times New Roman"/>
            </a:endParaRPr>
          </a:p>
          <a:p>
            <a:pPr>
              <a:lnSpc>
                <a:spcPct val="100000"/>
              </a:lnSpc>
            </a:pPr>
            <a:endParaRPr sz="1200" dirty="0">
              <a:latin typeface="Times New Roman"/>
              <a:cs typeface="Times New Roman"/>
            </a:endParaRPr>
          </a:p>
          <a:p>
            <a:pPr>
              <a:lnSpc>
                <a:spcPct val="100000"/>
              </a:lnSpc>
              <a:spcBef>
                <a:spcPts val="33"/>
              </a:spcBef>
            </a:pPr>
            <a:endParaRPr sz="1150" dirty="0">
              <a:latin typeface="Times New Roman"/>
              <a:cs typeface="Times New Roman"/>
            </a:endParaRPr>
          </a:p>
          <a:p>
            <a:pPr algn="ctr">
              <a:lnSpc>
                <a:spcPct val="100000"/>
              </a:lnSpc>
            </a:pPr>
            <a:r>
              <a:rPr sz="1200" b="1" spc="-5" dirty="0">
                <a:latin typeface="Times New Roman"/>
                <a:cs typeface="Times New Roman"/>
              </a:rPr>
              <a:t>AU</a:t>
            </a:r>
            <a:r>
              <a:rPr sz="1200" b="1" spc="-10" dirty="0">
                <a:latin typeface="Times New Roman"/>
                <a:cs typeface="Times New Roman"/>
              </a:rPr>
              <a:t>T</a:t>
            </a:r>
            <a:r>
              <a:rPr sz="1200" b="1" dirty="0">
                <a:latin typeface="Times New Roman"/>
                <a:cs typeface="Times New Roman"/>
              </a:rPr>
              <a:t>HOR</a:t>
            </a:r>
            <a:r>
              <a:rPr sz="1200" b="1" spc="5" dirty="0">
                <a:latin typeface="Times New Roman"/>
                <a:cs typeface="Times New Roman"/>
              </a:rPr>
              <a:t> </a:t>
            </a:r>
            <a:r>
              <a:rPr sz="1200" b="1" spc="-5" dirty="0">
                <a:latin typeface="Times New Roman"/>
                <a:cs typeface="Times New Roman"/>
              </a:rPr>
              <a:t>N</a:t>
            </a:r>
            <a:r>
              <a:rPr sz="1200" b="1" dirty="0">
                <a:latin typeface="Times New Roman"/>
                <a:cs typeface="Times New Roman"/>
              </a:rPr>
              <a:t>O</a:t>
            </a:r>
            <a:r>
              <a:rPr sz="1200" b="1" spc="-10" dirty="0">
                <a:latin typeface="Times New Roman"/>
                <a:cs typeface="Times New Roman"/>
              </a:rPr>
              <a:t>TE</a:t>
            </a:r>
            <a:r>
              <a:rPr sz="1200" b="1" dirty="0">
                <a:latin typeface="Times New Roman"/>
                <a:cs typeface="Times New Roman"/>
              </a:rPr>
              <a:t>S</a:t>
            </a:r>
            <a:endParaRPr sz="1200" dirty="0">
              <a:latin typeface="Times New Roman"/>
              <a:cs typeface="Times New Roman"/>
            </a:endParaRPr>
          </a:p>
          <a:p>
            <a:pPr>
              <a:lnSpc>
                <a:spcPct val="100000"/>
              </a:lnSpc>
              <a:spcBef>
                <a:spcPts val="24"/>
              </a:spcBef>
            </a:pPr>
            <a:endParaRPr sz="950" dirty="0">
              <a:latin typeface="Times New Roman"/>
              <a:cs typeface="Times New Roman"/>
            </a:endParaRPr>
          </a:p>
          <a:p>
            <a:pPr marL="12700" marR="10160" algn="just">
              <a:lnSpc>
                <a:spcPct val="95800"/>
              </a:lnSpc>
            </a:pPr>
            <a:r>
              <a:rPr sz="1200" b="1" spc="-5" dirty="0">
                <a:latin typeface="Times New Roman"/>
                <a:cs typeface="Times New Roman"/>
              </a:rPr>
              <a:t>C</a:t>
            </a:r>
            <a:r>
              <a:rPr sz="1200" b="1" dirty="0">
                <a:latin typeface="Times New Roman"/>
                <a:cs typeface="Times New Roman"/>
              </a:rPr>
              <a:t>h</a:t>
            </a:r>
            <a:r>
              <a:rPr sz="1200" b="1" spc="-30" dirty="0">
                <a:latin typeface="Times New Roman"/>
                <a:cs typeface="Times New Roman"/>
              </a:rPr>
              <a:t>r</a:t>
            </a:r>
            <a:r>
              <a:rPr sz="1200" b="1" dirty="0">
                <a:latin typeface="Times New Roman"/>
                <a:cs typeface="Times New Roman"/>
              </a:rPr>
              <a:t>i</a:t>
            </a:r>
            <a:r>
              <a:rPr sz="1200" b="1" spc="-15" dirty="0">
                <a:latin typeface="Times New Roman"/>
                <a:cs typeface="Times New Roman"/>
              </a:rPr>
              <a:t>s</a:t>
            </a:r>
            <a:r>
              <a:rPr sz="1200" b="1" spc="5" dirty="0">
                <a:latin typeface="Times New Roman"/>
                <a:cs typeface="Times New Roman"/>
              </a:rPr>
              <a:t>t</a:t>
            </a:r>
            <a:r>
              <a:rPr sz="1200" b="1" dirty="0">
                <a:latin typeface="Times New Roman"/>
                <a:cs typeface="Times New Roman"/>
              </a:rPr>
              <a:t>oph</a:t>
            </a:r>
            <a:r>
              <a:rPr sz="1200" b="1" spc="15" dirty="0">
                <a:latin typeface="Times New Roman"/>
                <a:cs typeface="Times New Roman"/>
              </a:rPr>
              <a:t>e</a:t>
            </a:r>
            <a:r>
              <a:rPr sz="1200" b="1" dirty="0">
                <a:latin typeface="Times New Roman"/>
                <a:cs typeface="Times New Roman"/>
              </a:rPr>
              <a:t>r</a:t>
            </a:r>
            <a:r>
              <a:rPr sz="1200" b="1" spc="55" dirty="0">
                <a:latin typeface="Times New Roman"/>
                <a:cs typeface="Times New Roman"/>
              </a:rPr>
              <a:t> </a:t>
            </a:r>
            <a:r>
              <a:rPr sz="1200" b="1" spc="-5" dirty="0">
                <a:latin typeface="Times New Roman"/>
                <a:cs typeface="Times New Roman"/>
              </a:rPr>
              <a:t>C</a:t>
            </a:r>
            <a:r>
              <a:rPr sz="1200" b="1" dirty="0">
                <a:latin typeface="Times New Roman"/>
                <a:cs typeface="Times New Roman"/>
              </a:rPr>
              <a:t>.</a:t>
            </a:r>
            <a:r>
              <a:rPr sz="1200" b="1" spc="95" dirty="0">
                <a:latin typeface="Times New Roman"/>
                <a:cs typeface="Times New Roman"/>
              </a:rPr>
              <a:t> </a:t>
            </a:r>
            <a:r>
              <a:rPr sz="1200" b="1" dirty="0">
                <a:latin typeface="Times New Roman"/>
                <a:cs typeface="Times New Roman"/>
              </a:rPr>
              <a:t>J</a:t>
            </a:r>
            <a:r>
              <a:rPr sz="1200" b="1" spc="-5" dirty="0">
                <a:latin typeface="Times New Roman"/>
                <a:cs typeface="Times New Roman"/>
              </a:rPr>
              <a:t>e</a:t>
            </a:r>
            <a:r>
              <a:rPr sz="1200" b="1" spc="5" dirty="0">
                <a:latin typeface="Times New Roman"/>
                <a:cs typeface="Times New Roman"/>
              </a:rPr>
              <a:t>tt</a:t>
            </a:r>
            <a:r>
              <a:rPr sz="1200" b="1" dirty="0">
                <a:latin typeface="Times New Roman"/>
                <a:cs typeface="Times New Roman"/>
              </a:rPr>
              <a:t>,</a:t>
            </a:r>
            <a:r>
              <a:rPr sz="1200" b="1" spc="95" dirty="0">
                <a:latin typeface="Times New Roman"/>
                <a:cs typeface="Times New Roman"/>
              </a:rPr>
              <a:t> </a:t>
            </a:r>
            <a:r>
              <a:rPr sz="1200" b="1" spc="-15" dirty="0">
                <a:latin typeface="Times New Roman"/>
                <a:cs typeface="Times New Roman"/>
              </a:rPr>
              <a:t>P</a:t>
            </a:r>
            <a:r>
              <a:rPr sz="1200" b="1" dirty="0">
                <a:latin typeface="Times New Roman"/>
                <a:cs typeface="Times New Roman"/>
              </a:rPr>
              <a:t>h</a:t>
            </a:r>
            <a:r>
              <a:rPr sz="1200" b="1" spc="10" dirty="0">
                <a:latin typeface="Times New Roman"/>
                <a:cs typeface="Times New Roman"/>
              </a:rPr>
              <a:t>.</a:t>
            </a:r>
            <a:r>
              <a:rPr sz="1200" b="1" spc="-5" dirty="0">
                <a:latin typeface="Times New Roman"/>
                <a:cs typeface="Times New Roman"/>
              </a:rPr>
              <a:t>D</a:t>
            </a:r>
            <a:r>
              <a:rPr sz="1200" b="1" spc="-15" dirty="0">
                <a:latin typeface="Times New Roman"/>
                <a:cs typeface="Times New Roman"/>
              </a:rPr>
              <a:t>.</a:t>
            </a:r>
            <a:r>
              <a:rPr sz="1200" b="1" dirty="0">
                <a:latin typeface="Times New Roman"/>
                <a:cs typeface="Times New Roman"/>
              </a:rPr>
              <a:t>,</a:t>
            </a:r>
            <a:r>
              <a:rPr sz="1200" b="1"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30" dirty="0">
                <a:latin typeface="Times New Roman"/>
                <a:cs typeface="Times New Roman"/>
              </a:rPr>
              <a:t>W</a:t>
            </a:r>
            <a:r>
              <a:rPr sz="1200" spc="15" dirty="0">
                <a:latin typeface="Times New Roman"/>
                <a:cs typeface="Times New Roman"/>
              </a:rPr>
              <a:t>e</a:t>
            </a:r>
            <a:r>
              <a:rPr sz="1200" spc="-15" dirty="0">
                <a:latin typeface="Times New Roman"/>
                <a:cs typeface="Times New Roman"/>
              </a:rPr>
              <a:t>st </a:t>
            </a:r>
            <a:r>
              <a:rPr sz="1200" spc="-5" dirty="0">
                <a:latin typeface="Times New Roman"/>
                <a:cs typeface="Times New Roman"/>
              </a:rPr>
              <a:t>Ge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a</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p>
          <a:p>
            <a:pPr>
              <a:lnSpc>
                <a:spcPct val="100000"/>
              </a:lnSpc>
              <a:spcBef>
                <a:spcPts val="0"/>
              </a:spcBef>
            </a:pPr>
            <a:endParaRPr sz="1200" dirty="0">
              <a:latin typeface="Times New Roman"/>
              <a:cs typeface="Times New Roman"/>
            </a:endParaRPr>
          </a:p>
          <a:p>
            <a:pPr marL="12700" marR="5715" algn="just">
              <a:lnSpc>
                <a:spcPct val="95800"/>
              </a:lnSpc>
            </a:pP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a:t>
            </a:r>
            <a:r>
              <a:rPr sz="1200" spc="11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35"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J</a:t>
            </a:r>
            <a:r>
              <a:rPr sz="1200" spc="-30"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30" dirty="0">
                <a:latin typeface="Times New Roman"/>
                <a:cs typeface="Times New Roman"/>
              </a:rPr>
              <a:t>W</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G</a:t>
            </a:r>
            <a:r>
              <a:rPr sz="1200" spc="-30"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0"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1601</a:t>
            </a:r>
            <a:r>
              <a:rPr sz="1200" spc="6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e</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Ge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0" dirty="0">
                <a:latin typeface="Times New Roman"/>
                <a:cs typeface="Times New Roman"/>
              </a:rPr>
              <a:t>i</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30118. </a:t>
            </a:r>
            <a:r>
              <a:rPr sz="1200" spc="10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a:t>
            </a:r>
            <a:r>
              <a:rPr sz="1200" spc="10" dirty="0">
                <a:latin typeface="Times New Roman"/>
                <a:cs typeface="Times New Roman"/>
              </a:rPr>
              <a:t> </a:t>
            </a:r>
            <a:r>
              <a:rPr sz="1200" spc="15" dirty="0">
                <a:solidFill>
                  <a:srgbClr val="0000FF"/>
                </a:solidFill>
                <a:latin typeface="Times New Roman"/>
                <a:cs typeface="Times New Roman"/>
                <a:hlinkClick r:id="rId3"/>
              </a:rPr>
              <a:t>c</a:t>
            </a:r>
            <a:r>
              <a:rPr sz="1200" spc="-25" dirty="0">
                <a:solidFill>
                  <a:srgbClr val="0000FF"/>
                </a:solidFill>
                <a:latin typeface="Times New Roman"/>
                <a:cs typeface="Times New Roman"/>
                <a:hlinkClick r:id="rId3"/>
              </a:rPr>
              <a:t>j</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t</a:t>
            </a:r>
            <a:r>
              <a:rPr sz="1200" spc="25" dirty="0">
                <a:solidFill>
                  <a:srgbClr val="0000FF"/>
                </a:solidFill>
                <a:latin typeface="Times New Roman"/>
                <a:cs typeface="Times New Roman"/>
                <a:hlinkClick r:id="rId3"/>
              </a:rPr>
              <a:t>t</a:t>
            </a:r>
            <a:r>
              <a:rPr sz="1200" spc="-3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we</a:t>
            </a:r>
            <a:r>
              <a:rPr sz="1200" spc="-15" dirty="0">
                <a:solidFill>
                  <a:srgbClr val="0000FF"/>
                </a:solidFill>
                <a:latin typeface="Times New Roman"/>
                <a:cs typeface="Times New Roman"/>
                <a:hlinkClick r:id="rId3"/>
              </a:rPr>
              <a:t>s</a:t>
            </a:r>
            <a:r>
              <a:rPr sz="1200" spc="25" dirty="0">
                <a:solidFill>
                  <a:srgbClr val="0000FF"/>
                </a:solidFill>
                <a:latin typeface="Times New Roman"/>
                <a:cs typeface="Times New Roman"/>
                <a:hlinkClick r:id="rId3"/>
              </a:rPr>
              <a:t>t</a:t>
            </a:r>
            <a:r>
              <a:rPr sz="1200" dirty="0">
                <a:solidFill>
                  <a:srgbClr val="0000FF"/>
                </a:solidFill>
                <a:latin typeface="Times New Roman"/>
                <a:cs typeface="Times New Roman"/>
                <a:hlinkClick r:id="rId3"/>
              </a:rPr>
              <a:t>g</a:t>
            </a:r>
            <a:r>
              <a:rPr sz="1200" spc="-5" dirty="0">
                <a:solidFill>
                  <a:srgbClr val="0000FF"/>
                </a:solidFill>
                <a:latin typeface="Times New Roman"/>
                <a:cs typeface="Times New Roman"/>
                <a:hlinkClick r:id="rId3"/>
              </a:rPr>
              <a:t>a</a:t>
            </a:r>
            <a:r>
              <a:rPr sz="1200" spc="1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du</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678)</a:t>
            </a:r>
            <a:r>
              <a:rPr sz="1200" spc="20" dirty="0">
                <a:latin typeface="Times New Roman"/>
                <a:cs typeface="Times New Roman"/>
              </a:rPr>
              <a:t> </a:t>
            </a:r>
            <a:r>
              <a:rPr sz="1200" dirty="0">
                <a:latin typeface="Times New Roman"/>
                <a:cs typeface="Times New Roman"/>
              </a:rPr>
              <a:t>839</a:t>
            </a:r>
            <a:r>
              <a:rPr sz="1200" spc="5" dirty="0">
                <a:latin typeface="Times New Roman"/>
                <a:cs typeface="Times New Roman"/>
              </a:rPr>
              <a:t>-</a:t>
            </a:r>
            <a:r>
              <a:rPr sz="1200" dirty="0">
                <a:latin typeface="Times New Roman"/>
                <a:cs typeface="Times New Roman"/>
              </a:rPr>
              <a:t>413</a:t>
            </a:r>
            <a:r>
              <a:rPr sz="1200" spc="-25" dirty="0">
                <a:latin typeface="Times New Roman"/>
                <a:cs typeface="Times New Roman"/>
              </a:rPr>
              <a:t>0</a:t>
            </a:r>
            <a:r>
              <a:rPr sz="1200" dirty="0">
                <a:latin typeface="Times New Roman"/>
                <a:cs typeface="Times New Roman"/>
              </a:rPr>
              <a:t>.</a:t>
            </a:r>
          </a:p>
        </p:txBody>
      </p:sp>
      <p:sp>
        <p:nvSpPr>
          <p:cNvPr id="4" name="object 4"/>
          <p:cNvSpPr txBox="1"/>
          <p:nvPr/>
        </p:nvSpPr>
        <p:spPr>
          <a:xfrm>
            <a:off x="901700" y="5445555"/>
            <a:ext cx="5972175" cy="3506470"/>
          </a:xfrm>
          <a:prstGeom prst="rect">
            <a:avLst/>
          </a:prstGeom>
        </p:spPr>
        <p:txBody>
          <a:bodyPr vert="horz" wrap="square" lIns="0" tIns="0" rIns="0" bIns="0" rtlCol="0">
            <a:spAutoFit/>
          </a:bodyPr>
          <a:lstStyle/>
          <a:p>
            <a:pPr algn="ctr">
              <a:lnSpc>
                <a:spcPts val="1405"/>
              </a:lnSpc>
            </a:pPr>
            <a:r>
              <a:rPr sz="1200" b="1" spc="-5" dirty="0">
                <a:latin typeface="Times New Roman"/>
                <a:cs typeface="Times New Roman"/>
              </a:rPr>
              <a:t>Re</a:t>
            </a:r>
            <a:r>
              <a:rPr sz="1200" b="1" spc="-20" dirty="0">
                <a:latin typeface="Times New Roman"/>
                <a:cs typeface="Times New Roman"/>
              </a:rPr>
              <a:t>f</a:t>
            </a:r>
            <a:r>
              <a:rPr sz="1200" b="1" spc="15" dirty="0">
                <a:latin typeface="Times New Roman"/>
                <a:cs typeface="Times New Roman"/>
              </a:rPr>
              <a:t>e</a:t>
            </a:r>
            <a:r>
              <a:rPr sz="1200" b="1" spc="-5" dirty="0">
                <a:latin typeface="Times New Roman"/>
                <a:cs typeface="Times New Roman"/>
              </a:rPr>
              <a:t>re</a:t>
            </a:r>
            <a:r>
              <a:rPr sz="1200" b="1" dirty="0">
                <a:latin typeface="Times New Roman"/>
                <a:cs typeface="Times New Roman"/>
              </a:rPr>
              <a:t>n</a:t>
            </a:r>
            <a:r>
              <a:rPr sz="1200" b="1" spc="-5" dirty="0">
                <a:latin typeface="Times New Roman"/>
                <a:cs typeface="Times New Roman"/>
              </a:rPr>
              <a:t>ces</a:t>
            </a:r>
            <a:endParaRPr sz="1200">
              <a:latin typeface="Times New Roman"/>
              <a:cs typeface="Times New Roman"/>
            </a:endParaRPr>
          </a:p>
          <a:p>
            <a:pPr marL="378460" marR="10795" indent="-365760" algn="just">
              <a:lnSpc>
                <a:spcPts val="1370"/>
              </a:lnSpc>
              <a:spcBef>
                <a:spcPts val="65"/>
              </a:spcBef>
            </a:pP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K</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1998</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o</a:t>
            </a:r>
            <a:r>
              <a:rPr sz="1200" i="1" spc="-5" dirty="0">
                <a:latin typeface="Times New Roman"/>
                <a:cs typeface="Times New Roman"/>
              </a:rPr>
              <a:t>ce</a:t>
            </a:r>
            <a:r>
              <a:rPr sz="1200" i="1" dirty="0">
                <a:latin typeface="Times New Roman"/>
                <a:cs typeface="Times New Roman"/>
              </a:rPr>
              <a:t>nt</a:t>
            </a:r>
            <a:r>
              <a:rPr sz="1200" i="1" spc="-15" dirty="0">
                <a:latin typeface="Times New Roman"/>
                <a:cs typeface="Times New Roman"/>
              </a:rPr>
              <a:t>r</a:t>
            </a:r>
            <a:r>
              <a:rPr sz="1200" i="1" dirty="0">
                <a:latin typeface="Times New Roman"/>
                <a:cs typeface="Times New Roman"/>
              </a:rPr>
              <a:t>ic </a:t>
            </a:r>
            <a:r>
              <a:rPr sz="1200" i="1" spc="-125" dirty="0">
                <a:latin typeface="Times New Roman"/>
                <a:cs typeface="Times New Roman"/>
              </a:rPr>
              <a:t> </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a: </a:t>
            </a:r>
            <a:r>
              <a:rPr sz="1200" i="1" spc="-14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30" dirty="0">
                <a:latin typeface="Times New Roman"/>
                <a:cs typeface="Times New Roman"/>
              </a:rPr>
              <a:t>v</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d </a:t>
            </a:r>
            <a:r>
              <a:rPr sz="1200" i="1" spc="-120" dirty="0">
                <a:latin typeface="Times New Roman"/>
                <a:cs typeface="Times New Roman"/>
              </a:rPr>
              <a:t> </a:t>
            </a:r>
            <a:r>
              <a:rPr sz="1200" i="1" dirty="0">
                <a:latin typeface="Times New Roman"/>
                <a:cs typeface="Times New Roman"/>
              </a:rPr>
              <a:t>and </a:t>
            </a:r>
            <a:r>
              <a:rPr sz="1200" i="1" spc="-120" dirty="0">
                <a:latin typeface="Times New Roman"/>
                <a:cs typeface="Times New Roman"/>
              </a:rPr>
              <a:t> </a:t>
            </a:r>
            <a:r>
              <a:rPr sz="1200" i="1" spc="-5" dirty="0">
                <a:latin typeface="Times New Roman"/>
                <a:cs typeface="Times New Roman"/>
              </a:rPr>
              <a:t>ex</a:t>
            </a:r>
            <a:r>
              <a:rPr sz="1200" i="1" dirty="0">
                <a:latin typeface="Times New Roman"/>
                <a:cs typeface="Times New Roman"/>
              </a:rPr>
              <a:t>pand</a:t>
            </a:r>
            <a:r>
              <a:rPr sz="1200" i="1" spc="-5" dirty="0">
                <a:latin typeface="Times New Roman"/>
                <a:cs typeface="Times New Roman"/>
              </a:rPr>
              <a:t>e</a:t>
            </a:r>
            <a:r>
              <a:rPr sz="1200" i="1" dirty="0">
                <a:latin typeface="Times New Roman"/>
                <a:cs typeface="Times New Roman"/>
              </a:rPr>
              <a:t>d </a:t>
            </a:r>
            <a:r>
              <a:rPr sz="1200" i="1" spc="-145" dirty="0">
                <a:latin typeface="Times New Roman"/>
                <a:cs typeface="Times New Roman"/>
              </a:rPr>
              <a:t> </a:t>
            </a:r>
            <a:r>
              <a:rPr sz="1200" i="1" spc="-5" dirty="0">
                <a:latin typeface="Times New Roman"/>
                <a:cs typeface="Times New Roman"/>
              </a:rPr>
              <a:t>e</a:t>
            </a:r>
            <a:r>
              <a:rPr sz="1200" i="1" dirty="0">
                <a:latin typeface="Times New Roman"/>
                <a:cs typeface="Times New Roman"/>
              </a:rPr>
              <a:t>dition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Ph</a:t>
            </a:r>
            <a:r>
              <a:rPr sz="1200" spc="-25" dirty="0">
                <a:latin typeface="Times New Roman"/>
                <a:cs typeface="Times New Roman"/>
              </a:rPr>
              <a:t>il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P</a:t>
            </a:r>
            <a:r>
              <a:rPr sz="1200" spc="-30" dirty="0">
                <a:latin typeface="Times New Roman"/>
                <a:cs typeface="Times New Roman"/>
              </a:rPr>
              <a:t>A</a:t>
            </a:r>
            <a:r>
              <a:rPr sz="1200" dirty="0">
                <a:latin typeface="Times New Roman"/>
                <a:cs typeface="Times New Roman"/>
              </a:rPr>
              <a:t>: </a:t>
            </a:r>
            <a:r>
              <a:rPr sz="1200" spc="10"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5080" indent="-365760" algn="just">
              <a:lnSpc>
                <a:spcPts val="1370"/>
              </a:lnSpc>
              <a:spcBef>
                <a:spcPts val="20"/>
              </a:spcBef>
            </a:pPr>
            <a:r>
              <a:rPr sz="1200" spc="-30" dirty="0">
                <a:latin typeface="Times New Roman"/>
                <a:cs typeface="Times New Roman"/>
              </a:rPr>
              <a:t>A</a:t>
            </a:r>
            <a:r>
              <a:rPr sz="1200" dirty="0">
                <a:latin typeface="Times New Roman"/>
                <a:cs typeface="Times New Roman"/>
              </a:rPr>
              <a:t>u, </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dirty="0">
                <a:latin typeface="Times New Roman"/>
                <a:cs typeface="Times New Roman"/>
              </a:rPr>
              <a:t>thin</a:t>
            </a:r>
            <a:r>
              <a:rPr sz="1200" i="1" spc="-5" dirty="0">
                <a:latin typeface="Times New Roman"/>
                <a:cs typeface="Times New Roman"/>
              </a:rPr>
              <a:t>k</a:t>
            </a:r>
            <a:r>
              <a:rPr sz="1200" i="1" dirty="0">
                <a:latin typeface="Times New Roman"/>
                <a:cs typeface="Times New Roman"/>
              </a:rPr>
              <a:t>ing </a:t>
            </a:r>
            <a:r>
              <a:rPr sz="1200" i="1" spc="-75"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5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6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7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6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ial </a:t>
            </a:r>
            <a:r>
              <a:rPr sz="1200" i="1" spc="-50" dirty="0">
                <a:latin typeface="Times New Roman"/>
                <a:cs typeface="Times New Roman"/>
              </a:rPr>
              <a:t> </a:t>
            </a:r>
            <a:r>
              <a:rPr sz="1200" i="1" spc="-25" dirty="0">
                <a:latin typeface="Times New Roman"/>
                <a:cs typeface="Times New Roman"/>
              </a:rPr>
              <a:t>a</a:t>
            </a:r>
            <a:r>
              <a:rPr sz="1200" i="1" dirty="0">
                <a:latin typeface="Times New Roman"/>
                <a:cs typeface="Times New Roman"/>
              </a:rPr>
              <a:t>nd </a:t>
            </a:r>
            <a:r>
              <a:rPr sz="1200" i="1" spc="-50"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ju</a:t>
            </a:r>
            <a:r>
              <a:rPr sz="1200" i="1" spc="-15" dirty="0">
                <a:latin typeface="Times New Roman"/>
                <a:cs typeface="Times New Roman"/>
              </a:rPr>
              <a:t>s</a:t>
            </a:r>
            <a:r>
              <a:rPr sz="1200" i="1" dirty="0">
                <a:latin typeface="Times New Roman"/>
                <a:cs typeface="Times New Roman"/>
              </a:rPr>
              <a:t>ti</a:t>
            </a:r>
            <a:r>
              <a:rPr sz="1200" i="1" spc="-5" dirty="0">
                <a:latin typeface="Times New Roman"/>
                <a:cs typeface="Times New Roman"/>
              </a:rPr>
              <a:t>ce</a:t>
            </a:r>
            <a:r>
              <a:rPr sz="1200" i="1" dirty="0">
                <a:latin typeface="Times New Roman"/>
                <a:cs typeface="Times New Roman"/>
              </a:rPr>
              <a:t>.</a:t>
            </a:r>
            <a:r>
              <a:rPr sz="1200" i="1" spc="20" dirty="0">
                <a:latin typeface="Times New Roman"/>
                <a:cs typeface="Times New Roman"/>
              </a:rPr>
              <a:t> </a:t>
            </a:r>
            <a:r>
              <a:rPr sz="1200" spc="10" dirty="0">
                <a:latin typeface="Times New Roman"/>
                <a:cs typeface="Times New Roman"/>
              </a:rPr>
              <a:t>M</a:t>
            </a:r>
            <a:r>
              <a:rPr sz="1200" spc="-25" dirty="0">
                <a:latin typeface="Times New Roman"/>
                <a:cs typeface="Times New Roman"/>
              </a:rPr>
              <a:t>il</a:t>
            </a:r>
            <a:r>
              <a:rPr sz="1200" spc="-5" dirty="0">
                <a:latin typeface="Times New Roman"/>
                <a:cs typeface="Times New Roman"/>
              </a:rPr>
              <a:t>wa</a:t>
            </a:r>
            <a:r>
              <a:rPr sz="1200" dirty="0">
                <a:latin typeface="Times New Roman"/>
                <a:cs typeface="Times New Roman"/>
              </a:rPr>
              <a:t>uk</a:t>
            </a:r>
            <a:r>
              <a:rPr sz="1200" spc="-5" dirty="0">
                <a:latin typeface="Times New Roman"/>
                <a:cs typeface="Times New Roman"/>
              </a:rPr>
              <a:t>ee</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W</a:t>
            </a:r>
            <a:r>
              <a:rPr sz="1200" spc="5" dirty="0">
                <a:latin typeface="Times New Roman"/>
                <a:cs typeface="Times New Roman"/>
              </a:rPr>
              <a:t>I</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5080" indent="-365760" algn="just">
              <a:lnSpc>
                <a:spcPts val="1370"/>
              </a:lnSpc>
              <a:spcBef>
                <a:spcPts val="20"/>
              </a:spcBef>
            </a:pPr>
            <a:r>
              <a:rPr sz="1200" spc="-1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III</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Q</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spc="-5" dirty="0">
                <a:latin typeface="Times New Roman"/>
                <a:cs typeface="Times New Roman"/>
              </a:rPr>
              <a:t>cce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dirty="0">
                <a:latin typeface="Times New Roman"/>
                <a:cs typeface="Times New Roman"/>
              </a:rPr>
              <a:t>upp</a:t>
            </a:r>
            <a:r>
              <a:rPr sz="1200" spc="-5" dirty="0">
                <a:latin typeface="Times New Roman"/>
                <a:cs typeface="Times New Roman"/>
              </a:rPr>
              <a:t>e</a:t>
            </a:r>
            <a:r>
              <a:rPr sz="1200" spc="-20" dirty="0">
                <a:latin typeface="Times New Roman"/>
                <a:cs typeface="Times New Roman"/>
              </a:rPr>
              <a:t>r</a:t>
            </a:r>
            <a:r>
              <a:rPr sz="1200" spc="5" dirty="0">
                <a:latin typeface="Times New Roman"/>
                <a:cs typeface="Times New Roman"/>
              </a:rPr>
              <a:t>-</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ss</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b</a:t>
            </a:r>
            <a:r>
              <a:rPr sz="1200" spc="45" dirty="0">
                <a:latin typeface="Times New Roman"/>
                <a:cs typeface="Times New Roman"/>
              </a:rPr>
              <a:t>o</a:t>
            </a:r>
            <a:r>
              <a:rPr sz="1200" spc="-50" dirty="0">
                <a:latin typeface="Times New Roman"/>
                <a:cs typeface="Times New Roman"/>
              </a:rPr>
              <a:t>y</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8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 </a:t>
            </a:r>
            <a:r>
              <a:rPr sz="1200" i="1" spc="-50" dirty="0">
                <a:latin typeface="Times New Roman"/>
                <a:cs typeface="Times New Roman"/>
              </a:rPr>
              <a:t> </a:t>
            </a:r>
            <a:r>
              <a:rPr sz="1200" i="1" dirty="0">
                <a:latin typeface="Times New Roman"/>
                <a:cs typeface="Times New Roman"/>
              </a:rPr>
              <a:t>in </a:t>
            </a:r>
            <a:r>
              <a:rPr sz="1200" i="1" spc="-7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a:t>
            </a:r>
            <a:r>
              <a:rPr sz="1200" i="1" spc="-6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a:t>
            </a:r>
            <a:r>
              <a:rPr sz="1200" i="1" spc="-25" dirty="0">
                <a:latin typeface="Times New Roman"/>
                <a:cs typeface="Times New Roman"/>
              </a:rPr>
              <a:t>t</a:t>
            </a:r>
            <a:r>
              <a:rPr sz="1200" i="1" dirty="0">
                <a:latin typeface="Times New Roman"/>
                <a:cs typeface="Times New Roman"/>
              </a:rPr>
              <a:t>ion, </a:t>
            </a:r>
            <a:r>
              <a:rPr sz="1200" i="1" spc="-60" dirty="0">
                <a:latin typeface="Times New Roman"/>
                <a:cs typeface="Times New Roman"/>
              </a:rPr>
              <a:t> </a:t>
            </a:r>
            <a:r>
              <a:rPr sz="1200" i="1" dirty="0">
                <a:latin typeface="Times New Roman"/>
                <a:cs typeface="Times New Roman"/>
              </a:rPr>
              <a:t>39</a:t>
            </a:r>
            <a:r>
              <a:rPr sz="1200" spc="5" dirty="0">
                <a:latin typeface="Times New Roman"/>
                <a:cs typeface="Times New Roman"/>
              </a:rPr>
              <a:t>(</a:t>
            </a:r>
            <a:r>
              <a:rPr sz="1200" spc="-25" dirty="0">
                <a:latin typeface="Times New Roman"/>
                <a:cs typeface="Times New Roman"/>
              </a:rPr>
              <a:t>5</a:t>
            </a:r>
            <a:r>
              <a:rPr sz="1200" spc="5" dirty="0">
                <a:latin typeface="Times New Roman"/>
                <a:cs typeface="Times New Roman"/>
              </a:rPr>
              <a:t>),</a:t>
            </a:r>
            <a:endParaRPr sz="1200">
              <a:latin typeface="Times New Roman"/>
              <a:cs typeface="Times New Roman"/>
            </a:endParaRPr>
          </a:p>
          <a:p>
            <a:pPr marL="378460" algn="just">
              <a:lnSpc>
                <a:spcPts val="1320"/>
              </a:lnSpc>
            </a:pPr>
            <a:r>
              <a:rPr sz="1200" dirty="0">
                <a:latin typeface="Times New Roman"/>
                <a:cs typeface="Times New Roman"/>
              </a:rPr>
              <a:t>464</a:t>
            </a:r>
            <a:r>
              <a:rPr sz="1200" spc="5" dirty="0">
                <a:latin typeface="Times New Roman"/>
                <a:cs typeface="Times New Roman"/>
              </a:rPr>
              <a:t>-</a:t>
            </a:r>
            <a:r>
              <a:rPr sz="1200" dirty="0">
                <a:latin typeface="Times New Roman"/>
                <a:cs typeface="Times New Roman"/>
              </a:rPr>
              <a:t>488.</a:t>
            </a:r>
            <a:endParaRPr sz="1200">
              <a:latin typeface="Times New Roman"/>
              <a:cs typeface="Times New Roman"/>
            </a:endParaRPr>
          </a:p>
          <a:p>
            <a:pPr marL="378460" marR="7620" indent="-365760" algn="just">
              <a:lnSpc>
                <a:spcPct val="96100"/>
              </a:lnSpc>
              <a:spcBef>
                <a:spcPts val="20"/>
              </a:spcBef>
            </a:pPr>
            <a:r>
              <a:rPr sz="1200" spc="-10" dirty="0">
                <a:latin typeface="Times New Roman"/>
                <a:cs typeface="Times New Roman"/>
              </a:rPr>
              <a:t>C</a:t>
            </a:r>
            <a:r>
              <a:rPr sz="1200" dirty="0">
                <a:latin typeface="Times New Roman"/>
                <a:cs typeface="Times New Roman"/>
              </a:rPr>
              <a:t>h</a:t>
            </a:r>
            <a:r>
              <a:rPr sz="1200" spc="15" dirty="0">
                <a:latin typeface="Times New Roman"/>
                <a:cs typeface="Times New Roman"/>
              </a:rPr>
              <a:t>a</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t</a:t>
            </a:r>
            <a:r>
              <a:rPr sz="1200" spc="-25" dirty="0">
                <a:latin typeface="Times New Roman"/>
                <a:cs typeface="Times New Roman"/>
              </a:rPr>
              <a:t>hn</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5" dirty="0">
                <a:latin typeface="Times New Roman"/>
                <a:cs typeface="Times New Roman"/>
              </a:rPr>
              <a:t>ea</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illian</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10" dirty="0">
                <a:latin typeface="Times New Roman"/>
                <a:cs typeface="Times New Roman"/>
              </a:rPr>
              <a:t> </a:t>
            </a:r>
            <a:r>
              <a:rPr sz="1200" i="1" dirty="0">
                <a:latin typeface="Times New Roman"/>
                <a:cs typeface="Times New Roman"/>
              </a:rPr>
              <a:t>in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 </a:t>
            </a:r>
            <a:r>
              <a:rPr sz="1200" i="1" spc="-65"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 </a:t>
            </a:r>
            <a:r>
              <a:rPr sz="1200" i="1" spc="-75" dirty="0">
                <a:latin typeface="Times New Roman"/>
                <a:cs typeface="Times New Roman"/>
              </a:rPr>
              <a:t> </a:t>
            </a:r>
            <a:r>
              <a:rPr sz="1200" i="1" dirty="0">
                <a:latin typeface="Times New Roman"/>
                <a:cs typeface="Times New Roman"/>
              </a:rPr>
              <a:t>the </a:t>
            </a:r>
            <a:r>
              <a:rPr sz="1200" i="1" spc="-80"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85" dirty="0">
                <a:latin typeface="Times New Roman"/>
                <a:cs typeface="Times New Roman"/>
              </a:rPr>
              <a:t> </a:t>
            </a:r>
            <a:r>
              <a:rPr sz="1200" i="1" dirty="0">
                <a:latin typeface="Times New Roman"/>
                <a:cs typeface="Times New Roman"/>
              </a:rPr>
              <a:t>and </a:t>
            </a:r>
            <a:r>
              <a:rPr sz="1200" i="1" spc="-75" dirty="0">
                <a:latin typeface="Times New Roman"/>
                <a:cs typeface="Times New Roman"/>
              </a:rPr>
              <a:t> </a:t>
            </a:r>
            <a:r>
              <a:rPr sz="1200" i="1" dirty="0">
                <a:latin typeface="Times New Roman"/>
                <a:cs typeface="Times New Roman"/>
              </a:rPr>
              <a:t>to</a:t>
            </a:r>
            <a:r>
              <a:rPr sz="1200" i="1" spc="-60" dirty="0">
                <a:latin typeface="Times New Roman"/>
                <a:cs typeface="Times New Roman"/>
              </a:rPr>
              <a:t>w</a:t>
            </a:r>
            <a:r>
              <a:rPr sz="1200" i="1" spc="20" dirty="0">
                <a:latin typeface="Times New Roman"/>
                <a:cs typeface="Times New Roman"/>
              </a:rPr>
              <a:t>a</a:t>
            </a:r>
            <a:r>
              <a:rPr sz="1200" i="1" spc="-15" dirty="0">
                <a:latin typeface="Times New Roman"/>
                <a:cs typeface="Times New Roman"/>
              </a:rPr>
              <a:t>r</a:t>
            </a:r>
            <a:r>
              <a:rPr sz="1200" i="1" dirty="0">
                <a:latin typeface="Times New Roman"/>
                <a:cs typeface="Times New Roman"/>
              </a:rPr>
              <a:t>d </a:t>
            </a:r>
            <a:r>
              <a:rPr sz="1200" i="1" spc="-75"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 </a:t>
            </a:r>
            <a:r>
              <a:rPr sz="1200" i="1" spc="-130" dirty="0">
                <a:latin typeface="Times New Roman"/>
                <a:cs typeface="Times New Roman"/>
              </a:rPr>
              <a:t> </a:t>
            </a:r>
            <a:r>
              <a:rPr sz="1200" i="1" dirty="0">
                <a:latin typeface="Times New Roman"/>
                <a:cs typeface="Times New Roman"/>
              </a:rPr>
              <a:t>di</a:t>
            </a:r>
            <a:r>
              <a:rPr sz="1200" i="1" spc="10" dirty="0">
                <a:latin typeface="Times New Roman"/>
                <a:cs typeface="Times New Roman"/>
              </a:rPr>
              <a:t>s</a:t>
            </a:r>
            <a:r>
              <a:rPr sz="1200" i="1" spc="-5" dirty="0">
                <a:latin typeface="Times New Roman"/>
                <a:cs typeface="Times New Roman"/>
              </a:rPr>
              <a:t>c</a:t>
            </a:r>
            <a:r>
              <a:rPr sz="1200" i="1" dirty="0">
                <a:latin typeface="Times New Roman"/>
                <a:cs typeface="Times New Roman"/>
              </a:rPr>
              <a:t>ou</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e </a:t>
            </a:r>
            <a:r>
              <a:rPr sz="1200" i="1" spc="-80" dirty="0">
                <a:latin typeface="Times New Roman"/>
                <a:cs typeface="Times New Roman"/>
              </a:rPr>
              <a:t> </a:t>
            </a:r>
            <a:r>
              <a:rPr sz="1200" spc="5" dirty="0">
                <a:latin typeface="Times New Roman"/>
                <a:cs typeface="Times New Roman"/>
              </a:rPr>
              <a:t>(</a:t>
            </a:r>
            <a:r>
              <a:rPr sz="1200" dirty="0">
                <a:latin typeface="Times New Roman"/>
                <a:cs typeface="Times New Roman"/>
              </a:rPr>
              <a:t>pp. </a:t>
            </a:r>
            <a:r>
              <a:rPr sz="1200" spc="-60" dirty="0">
                <a:latin typeface="Times New Roman"/>
                <a:cs typeface="Times New Roman"/>
              </a:rPr>
              <a:t> </a:t>
            </a:r>
            <a:r>
              <a:rPr sz="1200" dirty="0">
                <a:latin typeface="Times New Roman"/>
                <a:cs typeface="Times New Roman"/>
              </a:rPr>
              <a:t>19</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218</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30" dirty="0">
                <a:latin typeface="Times New Roman"/>
                <a:cs typeface="Times New Roman"/>
              </a:rPr>
              <a:t>e</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li</a:t>
            </a:r>
            <a:r>
              <a:rPr sz="1200" spc="10" dirty="0">
                <a:latin typeface="Times New Roman"/>
                <a:cs typeface="Times New Roman"/>
              </a:rPr>
              <a:t>s</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marL="378460" marR="6350" indent="-365760" algn="just">
              <a:lnSpc>
                <a:spcPts val="1390"/>
              </a:lnSpc>
              <a:spcBef>
                <a:spcPts val="15"/>
              </a:spcBef>
            </a:pPr>
            <a:r>
              <a:rPr sz="1200" spc="-10"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a:t>
            </a:r>
            <a:r>
              <a:rPr sz="1200" spc="95"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i="1" dirty="0">
                <a:latin typeface="Times New Roman"/>
                <a:cs typeface="Times New Roman"/>
              </a:rPr>
              <a:t>St</a:t>
            </a:r>
            <a:r>
              <a:rPr sz="1200" i="1" spc="-15" dirty="0">
                <a:latin typeface="Times New Roman"/>
                <a:cs typeface="Times New Roman"/>
              </a:rPr>
              <a:t>r</a:t>
            </a:r>
            <a:r>
              <a:rPr sz="1200" i="1" dirty="0">
                <a:latin typeface="Times New Roman"/>
                <a:cs typeface="Times New Roman"/>
              </a:rPr>
              <a:t>at</a:t>
            </a:r>
            <a:r>
              <a:rPr sz="1200" i="1" spc="-5" dirty="0">
                <a:latin typeface="Times New Roman"/>
                <a:cs typeface="Times New Roman"/>
              </a:rPr>
              <a:t>e</a:t>
            </a:r>
            <a:r>
              <a:rPr sz="1200" i="1" dirty="0">
                <a:latin typeface="Times New Roman"/>
                <a:cs typeface="Times New Roman"/>
              </a:rPr>
              <a:t>gi</a:t>
            </a:r>
            <a:r>
              <a:rPr sz="1200" i="1" spc="-5" dirty="0">
                <a:latin typeface="Times New Roman"/>
                <a:cs typeface="Times New Roman"/>
              </a:rPr>
              <a:t>e</a:t>
            </a:r>
            <a:r>
              <a:rPr sz="1200" i="1" dirty="0">
                <a:latin typeface="Times New Roman"/>
                <a:cs typeface="Times New Roman"/>
              </a:rPr>
              <a:t>s</a:t>
            </a:r>
            <a:r>
              <a:rPr sz="1200" i="1" spc="95"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ons</a:t>
            </a:r>
            <a:r>
              <a:rPr sz="1200" i="1" spc="95" dirty="0">
                <a:latin typeface="Times New Roman"/>
                <a:cs typeface="Times New Roman"/>
              </a:rPr>
              <a:t> </a:t>
            </a:r>
            <a:r>
              <a:rPr sz="1200" i="1" spc="25" dirty="0">
                <a:latin typeface="Times New Roman"/>
                <a:cs typeface="Times New Roman"/>
              </a:rPr>
              <a:t>f</a:t>
            </a:r>
            <a:r>
              <a:rPr sz="1200" i="1" spc="-25" dirty="0">
                <a:latin typeface="Times New Roman"/>
                <a:cs typeface="Times New Roman"/>
              </a:rPr>
              <a:t>o</a:t>
            </a:r>
            <a:r>
              <a:rPr sz="1200" i="1" dirty="0">
                <a:latin typeface="Times New Roman"/>
                <a:cs typeface="Times New Roman"/>
              </a:rPr>
              <a:t>r</a:t>
            </a:r>
            <a:r>
              <a:rPr sz="1200" i="1" spc="9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10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15" dirty="0">
                <a:latin typeface="Times New Roman"/>
                <a:cs typeface="Times New Roman"/>
              </a:rPr>
              <a:t>v</a:t>
            </a:r>
            <a:r>
              <a:rPr sz="1200" i="1" dirty="0">
                <a:latin typeface="Times New Roman"/>
                <a:cs typeface="Times New Roman"/>
              </a:rPr>
              <a:t>e</a:t>
            </a:r>
            <a:r>
              <a:rPr sz="1200" i="1" spc="10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14" dirty="0">
                <a:latin typeface="Times New Roman"/>
                <a:cs typeface="Times New Roman"/>
              </a:rPr>
              <a:t> </a:t>
            </a:r>
            <a:r>
              <a:rPr sz="1200" i="1" dirty="0">
                <a:latin typeface="Times New Roman"/>
                <a:cs typeface="Times New Roman"/>
              </a:rPr>
              <a:t>A</a:t>
            </a:r>
            <a:r>
              <a:rPr sz="1200" i="1" spc="9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me</a:t>
            </a:r>
            <a:r>
              <a:rPr sz="1200" i="1" dirty="0">
                <a:latin typeface="Times New Roman"/>
                <a:cs typeface="Times New Roman"/>
              </a:rPr>
              <a:t>r</a:t>
            </a:r>
            <a:r>
              <a:rPr sz="1200" i="1" spc="9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10" dirty="0">
                <a:latin typeface="Times New Roman"/>
                <a:cs typeface="Times New Roman"/>
              </a:rPr>
              <a:t>K</a:t>
            </a:r>
            <a:r>
              <a:rPr sz="1200" i="1" dirty="0">
                <a:latin typeface="Times New Roman"/>
                <a:cs typeface="Times New Roman"/>
              </a:rPr>
              <a:t>–12</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a:t>
            </a:r>
            <a:r>
              <a:rPr sz="1200" i="1" spc="2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&amp;</a:t>
            </a:r>
            <a:r>
              <a:rPr sz="1200" spc="-10" dirty="0">
                <a:latin typeface="Times New Roman"/>
                <a:cs typeface="Times New Roman"/>
              </a:rPr>
              <a:t> B</a:t>
            </a:r>
            <a:r>
              <a:rPr sz="1200" spc="-5" dirty="0">
                <a:latin typeface="Times New Roman"/>
                <a:cs typeface="Times New Roman"/>
              </a:rPr>
              <a:t>ac</a:t>
            </a:r>
            <a:r>
              <a:rPr sz="1200" spc="20" dirty="0">
                <a:latin typeface="Times New Roman"/>
                <a:cs typeface="Times New Roman"/>
              </a:rPr>
              <a:t>o</a:t>
            </a:r>
            <a:r>
              <a:rPr sz="1200" spc="-25" dirty="0">
                <a:latin typeface="Times New Roman"/>
                <a:cs typeface="Times New Roman"/>
              </a:rPr>
              <a:t>n.</a:t>
            </a:r>
            <a:endParaRPr sz="1200">
              <a:latin typeface="Times New Roman"/>
              <a:cs typeface="Times New Roman"/>
            </a:endParaRPr>
          </a:p>
          <a:p>
            <a:pPr marL="378460" indent="-365760" algn="just">
              <a:lnSpc>
                <a:spcPts val="1305"/>
              </a:lnSpc>
            </a:pPr>
            <a:r>
              <a:rPr sz="1200" spc="-10" dirty="0">
                <a:latin typeface="Times New Roman"/>
                <a:cs typeface="Times New Roman"/>
              </a:rPr>
              <a:t>C</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P</a:t>
            </a:r>
            <a:r>
              <a:rPr sz="1200" spc="-25" dirty="0">
                <a:latin typeface="Times New Roman"/>
                <a:cs typeface="Times New Roman"/>
              </a:rPr>
              <a:t>h</a:t>
            </a:r>
            <a:r>
              <a:rPr sz="1200" spc="10" dirty="0">
                <a:latin typeface="Times New Roman"/>
                <a:cs typeface="Times New Roman"/>
              </a:rPr>
              <a:t>.</a:t>
            </a:r>
            <a:r>
              <a:rPr sz="1200" spc="-5" dirty="0">
                <a:latin typeface="Times New Roman"/>
                <a:cs typeface="Times New Roman"/>
              </a:rPr>
              <a:t>D</a:t>
            </a:r>
            <a:r>
              <a:rPr sz="1200" spc="10" dirty="0">
                <a:latin typeface="Times New Roman"/>
                <a:cs typeface="Times New Roman"/>
              </a:rPr>
              <a:t>.</a:t>
            </a:r>
            <a:r>
              <a:rPr sz="1200" spc="-20" dirty="0">
                <a:latin typeface="Times New Roman"/>
                <a:cs typeface="Times New Roman"/>
              </a:rPr>
              <a:t>’</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endParaRPr sz="1200">
              <a:latin typeface="Times New Roman"/>
              <a:cs typeface="Times New Roman"/>
            </a:endParaRPr>
          </a:p>
          <a:p>
            <a:pPr marL="378460" marR="5715" algn="just">
              <a:lnSpc>
                <a:spcPct val="95800"/>
              </a:lnSpc>
              <a:spcBef>
                <a:spcPts val="35"/>
              </a:spcBef>
            </a:pP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yl</a:t>
            </a:r>
            <a:r>
              <a:rPr sz="1200" spc="15" dirty="0">
                <a:latin typeface="Times New Roman"/>
                <a:cs typeface="Times New Roman"/>
              </a:rPr>
              <a:t>a</a:t>
            </a:r>
            <a:r>
              <a:rPr sz="1200" dirty="0">
                <a:latin typeface="Times New Roman"/>
                <a:cs typeface="Times New Roman"/>
              </a:rPr>
              <a:t>nd. </a:t>
            </a:r>
            <a:r>
              <a:rPr sz="1200" spc="6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S</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u</a:t>
            </a:r>
            <a:r>
              <a:rPr sz="1200" spc="25" dirty="0">
                <a:latin typeface="Times New Roman"/>
                <a:cs typeface="Times New Roman"/>
              </a:rPr>
              <a:t>t</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60" dirty="0">
                <a:latin typeface="Times New Roman"/>
                <a:cs typeface="Times New Roman"/>
              </a:rPr>
              <a:t> </a:t>
            </a:r>
            <a:r>
              <a:rPr sz="1200" spc="-35" dirty="0">
                <a:latin typeface="Times New Roman"/>
                <a:cs typeface="Times New Roman"/>
              </a:rPr>
              <a:t>J</a:t>
            </a:r>
            <a:r>
              <a:rPr sz="1200" spc="20" dirty="0">
                <a:latin typeface="Times New Roman"/>
                <a:cs typeface="Times New Roman"/>
              </a:rPr>
              <a:t>o</a:t>
            </a:r>
            <a:r>
              <a:rPr sz="1200" spc="-25" dirty="0">
                <a:latin typeface="Times New Roman"/>
                <a:cs typeface="Times New Roman"/>
              </a:rPr>
              <a:t>hn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F</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 </a:t>
            </a:r>
            <a:r>
              <a:rPr sz="1200" i="1" spc="-10" dirty="0">
                <a:latin typeface="Times New Roman"/>
                <a:cs typeface="Times New Roman"/>
              </a:rPr>
              <a:t>C</a:t>
            </a:r>
            <a:r>
              <a:rPr sz="1200" i="1" dirty="0">
                <a:latin typeface="Times New Roman"/>
                <a:cs typeface="Times New Roman"/>
              </a:rPr>
              <a:t>hanging </a:t>
            </a:r>
            <a:r>
              <a:rPr sz="1200" i="1" spc="-75" dirty="0">
                <a:latin typeface="Times New Roman"/>
                <a:cs typeface="Times New Roman"/>
              </a:rPr>
              <a:t> </a:t>
            </a:r>
            <a:r>
              <a:rPr sz="1200" i="1" dirty="0">
                <a:latin typeface="Times New Roman"/>
                <a:cs typeface="Times New Roman"/>
              </a:rPr>
              <a:t>the </a:t>
            </a:r>
            <a:r>
              <a:rPr sz="1200" i="1" spc="-80" dirty="0">
                <a:latin typeface="Times New Roman"/>
                <a:cs typeface="Times New Roman"/>
              </a:rPr>
              <a:t> </a:t>
            </a:r>
            <a:r>
              <a:rPr sz="1200" i="1" spc="25" dirty="0">
                <a:latin typeface="Times New Roman"/>
                <a:cs typeface="Times New Roman"/>
              </a:rPr>
              <a:t>f</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s </a:t>
            </a:r>
            <a:r>
              <a:rPr sz="1200" i="1" spc="-85" dirty="0">
                <a:latin typeface="Times New Roman"/>
                <a:cs typeface="Times New Roman"/>
              </a:rPr>
              <a:t> </a:t>
            </a:r>
            <a:r>
              <a:rPr sz="1200" i="1" dirty="0">
                <a:latin typeface="Times New Roman"/>
                <a:cs typeface="Times New Roman"/>
              </a:rPr>
              <a:t>of </a:t>
            </a:r>
            <a:r>
              <a:rPr sz="1200" i="1" spc="-5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 </a:t>
            </a:r>
            <a:r>
              <a:rPr sz="1200" i="1" spc="-65" dirty="0">
                <a:latin typeface="Times New Roman"/>
                <a:cs typeface="Times New Roman"/>
              </a:rPr>
              <a:t> </a:t>
            </a:r>
            <a:r>
              <a:rPr sz="1200" i="1" spc="-15"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ti</a:t>
            </a:r>
            <a:r>
              <a:rPr sz="1200" i="1" spc="-5" dirty="0">
                <a:latin typeface="Times New Roman"/>
                <a:cs typeface="Times New Roman"/>
              </a:rPr>
              <a:t>v</a:t>
            </a:r>
            <a:r>
              <a:rPr sz="1200" i="1" spc="15" dirty="0">
                <a:latin typeface="Times New Roman"/>
                <a:cs typeface="Times New Roman"/>
              </a:rPr>
              <a:t>e</a:t>
            </a:r>
            <a:r>
              <a:rPr sz="1200" i="1" dirty="0">
                <a:latin typeface="Times New Roman"/>
                <a:cs typeface="Times New Roman"/>
              </a:rPr>
              <a:t>s </a:t>
            </a:r>
            <a:r>
              <a:rPr sz="1200" i="1" spc="-85" dirty="0">
                <a:latin typeface="Times New Roman"/>
                <a:cs typeface="Times New Roman"/>
              </a:rPr>
              <a:t> </a:t>
            </a:r>
            <a:r>
              <a:rPr sz="1200" i="1" dirty="0">
                <a:latin typeface="Times New Roman"/>
                <a:cs typeface="Times New Roman"/>
              </a:rPr>
              <a:t>on </a:t>
            </a:r>
            <a:r>
              <a:rPr sz="1200" i="1" spc="-75" dirty="0">
                <a:latin typeface="Times New Roman"/>
                <a:cs typeface="Times New Roman"/>
              </a:rPr>
              <a:t> </a:t>
            </a:r>
            <a:r>
              <a:rPr sz="1200" i="1" spc="10"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7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ans </a:t>
            </a:r>
            <a:r>
              <a:rPr sz="1200" i="1" spc="-85" dirty="0">
                <a:latin typeface="Times New Roman"/>
                <a:cs typeface="Times New Roman"/>
              </a:rPr>
              <a:t> </a:t>
            </a:r>
            <a:r>
              <a:rPr sz="1200" spc="5" dirty="0">
                <a:latin typeface="Times New Roman"/>
                <a:cs typeface="Times New Roman"/>
              </a:rPr>
              <a:t>(</a:t>
            </a:r>
            <a:r>
              <a:rPr sz="1200" dirty="0">
                <a:latin typeface="Times New Roman"/>
                <a:cs typeface="Times New Roman"/>
              </a:rPr>
              <a:t>pp. </a:t>
            </a:r>
            <a:r>
              <a:rPr sz="1200" spc="-60" dirty="0">
                <a:latin typeface="Times New Roman"/>
                <a:cs typeface="Times New Roman"/>
              </a:rPr>
              <a:t> </a:t>
            </a:r>
            <a:r>
              <a:rPr sz="1200" dirty="0">
                <a:latin typeface="Times New Roman"/>
                <a:cs typeface="Times New Roman"/>
              </a:rPr>
              <a:t>179</a:t>
            </a:r>
            <a:r>
              <a:rPr sz="1200" spc="5" dirty="0">
                <a:latin typeface="Times New Roman"/>
                <a:cs typeface="Times New Roman"/>
              </a:rPr>
              <a:t>-</a:t>
            </a:r>
            <a:r>
              <a:rPr sz="1200" dirty="0">
                <a:latin typeface="Times New Roman"/>
                <a:cs typeface="Times New Roman"/>
              </a:rPr>
              <a:t>19</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Na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l</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marR="6350" indent="-365760" algn="just">
              <a:lnSpc>
                <a:spcPts val="1390"/>
              </a:lnSpc>
              <a:spcBef>
                <a:spcPts val="15"/>
              </a:spcBef>
            </a:pP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t>
            </a:r>
            <a:r>
              <a:rPr sz="1200" i="1" spc="5" dirty="0">
                <a:latin typeface="Times New Roman"/>
                <a:cs typeface="Times New Roman"/>
              </a:rPr>
              <a:t>M</a:t>
            </a:r>
            <a:r>
              <a:rPr sz="1200" i="1" dirty="0">
                <a:latin typeface="Times New Roman"/>
                <a:cs typeface="Times New Roman"/>
              </a:rPr>
              <a:t>ultipli</a:t>
            </a:r>
            <a:r>
              <a:rPr sz="1200" i="1" spc="-5" dirty="0">
                <a:latin typeface="Times New Roman"/>
                <a:cs typeface="Times New Roman"/>
              </a:rPr>
              <a:t>c</a:t>
            </a:r>
            <a:r>
              <a:rPr sz="1200" i="1" dirty="0">
                <a:latin typeface="Times New Roman"/>
                <a:cs typeface="Times New Roman"/>
              </a:rPr>
              <a:t>ation</a:t>
            </a:r>
            <a:r>
              <a:rPr sz="1200" i="1" spc="105" dirty="0">
                <a:latin typeface="Times New Roman"/>
                <a:cs typeface="Times New Roman"/>
              </a:rPr>
              <a:t> </a:t>
            </a:r>
            <a:r>
              <a:rPr sz="1200" i="1" dirty="0">
                <a:latin typeface="Times New Roman"/>
                <a:cs typeface="Times New Roman"/>
              </a:rPr>
              <a:t>is</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95"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100" dirty="0">
                <a:latin typeface="Times New Roman"/>
                <a:cs typeface="Times New Roman"/>
              </a:rPr>
              <a:t> </a:t>
            </a:r>
            <a:r>
              <a:rPr sz="1200" i="1" dirty="0">
                <a:latin typeface="Times New Roman"/>
                <a:cs typeface="Times New Roman"/>
              </a:rPr>
              <a:t>p</a:t>
            </a:r>
            <a:r>
              <a:rPr sz="1200" i="1" spc="-30" dirty="0">
                <a:latin typeface="Times New Roman"/>
                <a:cs typeface="Times New Roman"/>
              </a:rPr>
              <a:t>e</a:t>
            </a:r>
            <a:r>
              <a:rPr sz="1200" i="1" dirty="0">
                <a:latin typeface="Times New Roman"/>
                <a:cs typeface="Times New Roman"/>
              </a:rPr>
              <a:t>opl</a:t>
            </a:r>
            <a:r>
              <a:rPr sz="1200" i="1" spc="-5" dirty="0">
                <a:latin typeface="Times New Roman"/>
                <a:cs typeface="Times New Roman"/>
              </a:rPr>
              <a:t>e</a:t>
            </a:r>
            <a:r>
              <a:rPr sz="1200" spc="-5" dirty="0">
                <a:latin typeface="Times New Roman"/>
                <a:cs typeface="Times New Roman"/>
              </a:rPr>
              <a:t>”</a:t>
            </a:r>
            <a:r>
              <a:rPr sz="1200" i="1" dirty="0">
                <a:latin typeface="Times New Roman"/>
                <a:cs typeface="Times New Roman"/>
              </a:rPr>
              <a:t>:</a:t>
            </a:r>
            <a:r>
              <a:rPr sz="1200" i="1" spc="114" dirty="0">
                <a:latin typeface="Times New Roman"/>
                <a:cs typeface="Times New Roman"/>
              </a:rPr>
              <a:t> </a:t>
            </a:r>
            <a:r>
              <a:rPr sz="1200" i="1" spc="10" dirty="0">
                <a:latin typeface="Times New Roman"/>
                <a:cs typeface="Times New Roman"/>
              </a:rPr>
              <a:t>R</a:t>
            </a:r>
            <a:r>
              <a:rPr sz="1200" i="1" dirty="0">
                <a:latin typeface="Times New Roman"/>
                <a:cs typeface="Times New Roman"/>
              </a:rPr>
              <a:t>ai</a:t>
            </a:r>
            <a:r>
              <a:rPr sz="1200" i="1" spc="-15" dirty="0">
                <a:latin typeface="Times New Roman"/>
                <a:cs typeface="Times New Roman"/>
              </a:rPr>
              <a:t>s</a:t>
            </a:r>
            <a:r>
              <a:rPr sz="1200" i="1" dirty="0">
                <a:latin typeface="Times New Roman"/>
                <a:cs typeface="Times New Roman"/>
              </a:rPr>
              <a:t>ing</a:t>
            </a:r>
            <a:r>
              <a:rPr sz="1200" i="1" spc="105" dirty="0">
                <a:latin typeface="Times New Roman"/>
                <a:cs typeface="Times New Roman"/>
              </a:rPr>
              <a:t> </a:t>
            </a:r>
            <a:r>
              <a:rPr sz="1200" i="1" spc="-5" dirty="0">
                <a:latin typeface="Times New Roman"/>
                <a:cs typeface="Times New Roman"/>
              </a:rPr>
              <a:t>ex</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tations</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95" dirty="0">
                <a:latin typeface="Times New Roman"/>
                <a:cs typeface="Times New Roman"/>
              </a:rPr>
              <a:t> </a:t>
            </a:r>
            <a:r>
              <a:rPr sz="1200" i="1" dirty="0">
                <a:latin typeface="Times New Roman"/>
                <a:cs typeface="Times New Roman"/>
              </a:rPr>
              <a:t>oth</a:t>
            </a:r>
            <a:r>
              <a:rPr sz="1200" i="1" spc="-5" dirty="0">
                <a:latin typeface="Times New Roman"/>
                <a:cs typeface="Times New Roman"/>
              </a:rPr>
              <a:t>e</a:t>
            </a:r>
            <a:r>
              <a:rPr sz="1200" i="1" dirty="0">
                <a:latin typeface="Times New Roman"/>
                <a:cs typeface="Times New Roman"/>
              </a:rPr>
              <a:t>r</a:t>
            </a:r>
            <a:r>
              <a:rPr sz="1200" i="1" spc="95"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opl</a:t>
            </a:r>
            <a:r>
              <a:rPr sz="1200" i="1" spc="-5" dirty="0">
                <a:latin typeface="Times New Roman"/>
                <a:cs typeface="Times New Roman"/>
              </a:rPr>
              <a:t>e</a:t>
            </a:r>
            <a:r>
              <a:rPr sz="1200" i="1" spc="5" dirty="0">
                <a:latin typeface="Times New Roman"/>
                <a:cs typeface="Times New Roman"/>
              </a:rPr>
              <a:t>’</a:t>
            </a:r>
            <a:r>
              <a:rPr sz="1200" i="1" dirty="0">
                <a:latin typeface="Times New Roman"/>
                <a:cs typeface="Times New Roman"/>
              </a:rPr>
              <a:t>s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5" name="object 5"/>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6" name="object 6"/>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7" name="object 7"/>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8" name="object 8"/>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9" name="object 9"/>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114</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Title 12"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14 </a:t>
            </a:r>
            <a:r>
              <a:rPr lang="en-US" dirty="0"/>
              <a:t>– </a:t>
            </a:r>
            <a:r>
              <a:rPr lang="en-US" dirty="0" smtClean="0"/>
              <a:t>References</a:t>
            </a:r>
            <a:endParaRPr lang="en-US" dirty="0"/>
          </a:p>
        </p:txBody>
      </p:sp>
      <p:sp>
        <p:nvSpPr>
          <p:cNvPr id="3" name="object 3"/>
          <p:cNvSpPr txBox="1"/>
          <p:nvPr/>
        </p:nvSpPr>
        <p:spPr>
          <a:xfrm>
            <a:off x="901700" y="916227"/>
            <a:ext cx="5972175" cy="2805430"/>
          </a:xfrm>
          <a:prstGeom prst="rect">
            <a:avLst/>
          </a:prstGeom>
        </p:spPr>
        <p:txBody>
          <a:bodyPr vert="horz" wrap="square" lIns="0" tIns="0" rIns="0" bIns="0" rtlCol="0">
            <a:spAutoFit/>
          </a:bodyPr>
          <a:lstStyle/>
          <a:p>
            <a:pPr marL="378460" marR="10160" indent="-365760">
              <a:lnSpc>
                <a:spcPts val="1370"/>
              </a:lnSpc>
            </a:pP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8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8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 </a:t>
            </a:r>
            <a:r>
              <a:rPr sz="1200" i="1" spc="-75"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Ne</a:t>
            </a:r>
            <a:r>
              <a:rPr sz="1200" dirty="0">
                <a:latin typeface="Times New Roman"/>
                <a:cs typeface="Times New Roman"/>
              </a:rPr>
              <a:t>w </a:t>
            </a:r>
            <a:r>
              <a:rPr sz="1200" spc="-7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NY</a:t>
            </a:r>
            <a:r>
              <a:rPr sz="1200" dirty="0">
                <a:latin typeface="Times New Roman"/>
                <a:cs typeface="Times New Roman"/>
              </a:rPr>
              <a:t>: </a:t>
            </a:r>
            <a:r>
              <a:rPr sz="1200" spc="-9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ge 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endParaRPr sz="1200">
              <a:latin typeface="Times New Roman"/>
              <a:cs typeface="Times New Roman"/>
            </a:endParaRPr>
          </a:p>
          <a:p>
            <a:pPr marL="378460" marR="5715" indent="-365760">
              <a:lnSpc>
                <a:spcPts val="1370"/>
              </a:lnSpc>
              <a:spcBef>
                <a:spcPts val="20"/>
              </a:spcBef>
            </a:pPr>
            <a:r>
              <a:rPr sz="1200" spc="-5" dirty="0">
                <a:latin typeface="Times New Roman"/>
                <a:cs typeface="Times New Roman"/>
              </a:rPr>
              <a:t>G</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5" dirty="0">
                <a:latin typeface="Times New Roman"/>
                <a:cs typeface="Times New Roman"/>
              </a:rPr>
              <a:t>)</a:t>
            </a:r>
            <a:r>
              <a:rPr sz="1200" dirty="0">
                <a:latin typeface="Times New Roman"/>
                <a:cs typeface="Times New Roman"/>
              </a:rPr>
              <a:t>.   </a:t>
            </a:r>
            <a:r>
              <a:rPr sz="1200" spc="-2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145" dirty="0">
                <a:latin typeface="Times New Roman"/>
                <a:cs typeface="Times New Roman"/>
              </a:rPr>
              <a:t> </a:t>
            </a:r>
            <a:r>
              <a:rPr sz="1200" i="1" dirty="0">
                <a:latin typeface="Times New Roman"/>
                <a:cs typeface="Times New Roman"/>
              </a:rPr>
              <a:t>of </a:t>
            </a:r>
            <a:r>
              <a:rPr sz="1200" i="1" spc="-12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14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 </a:t>
            </a:r>
            <a:r>
              <a:rPr sz="1200" i="1" dirty="0">
                <a:latin typeface="Times New Roman"/>
                <a:cs typeface="Times New Roman"/>
              </a:rPr>
              <a:t>53</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106</a:t>
            </a:r>
            <a:r>
              <a:rPr sz="1200" spc="5" dirty="0">
                <a:latin typeface="Times New Roman"/>
                <a:cs typeface="Times New Roman"/>
              </a:rPr>
              <a:t>-</a:t>
            </a:r>
            <a:r>
              <a:rPr sz="1200" dirty="0">
                <a:latin typeface="Times New Roman"/>
                <a:cs typeface="Times New Roman"/>
              </a:rPr>
              <a:t>11</a:t>
            </a:r>
            <a:r>
              <a:rPr sz="1200" spc="-25" dirty="0">
                <a:latin typeface="Times New Roman"/>
                <a:cs typeface="Times New Roman"/>
              </a:rPr>
              <a:t>6</a:t>
            </a:r>
            <a:r>
              <a:rPr sz="1200" dirty="0">
                <a:latin typeface="Times New Roman"/>
                <a:cs typeface="Times New Roman"/>
              </a:rPr>
              <a:t>.</a:t>
            </a:r>
            <a:endParaRPr sz="1200">
              <a:latin typeface="Times New Roman"/>
              <a:cs typeface="Times New Roman"/>
            </a:endParaRPr>
          </a:p>
          <a:p>
            <a:pPr marL="377825" marR="5080" indent="-365760">
              <a:lnSpc>
                <a:spcPts val="1370"/>
              </a:lnSpc>
              <a:spcBef>
                <a:spcPts val="20"/>
              </a:spcBef>
              <a:tabLst>
                <a:tab pos="777240" algn="l"/>
                <a:tab pos="1655445" algn="l"/>
                <a:tab pos="2505710" algn="l"/>
                <a:tab pos="2764790" algn="l"/>
                <a:tab pos="3578225" algn="l"/>
                <a:tab pos="4093845" algn="l"/>
                <a:tab pos="4657725" algn="l"/>
                <a:tab pos="4919345" algn="l"/>
                <a:tab pos="5660390" algn="l"/>
              </a:tabLst>
            </a:pPr>
            <a:r>
              <a:rPr sz="1200" spc="-5" dirty="0">
                <a:latin typeface="Times New Roman"/>
                <a:cs typeface="Times New Roman"/>
              </a:rPr>
              <a:t>H</a:t>
            </a:r>
            <a:r>
              <a:rPr sz="1200" spc="15" dirty="0">
                <a:latin typeface="Times New Roman"/>
                <a:cs typeface="Times New Roman"/>
              </a:rPr>
              <a:t>a</a:t>
            </a:r>
            <a:r>
              <a:rPr sz="1200" spc="-50" dirty="0">
                <a:latin typeface="Times New Roman"/>
                <a:cs typeface="Times New Roman"/>
              </a:rPr>
              <a:t>y</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u</a:t>
            </a:r>
            <a:r>
              <a:rPr sz="1200" spc="-5" dirty="0">
                <a:latin typeface="Times New Roman"/>
                <a:cs typeface="Times New Roman"/>
              </a:rPr>
              <a:t>á</a:t>
            </a:r>
            <a:r>
              <a:rPr sz="1200" spc="5" dirty="0">
                <a:latin typeface="Times New Roman"/>
                <a:cs typeface="Times New Roman"/>
              </a:rPr>
              <a:t>r</a:t>
            </a:r>
            <a:r>
              <a:rPr sz="1200" spc="-5" dirty="0">
                <a:latin typeface="Times New Roman"/>
                <a:cs typeface="Times New Roman"/>
              </a:rPr>
              <a:t>ez</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60"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i="1" spc="-5" dirty="0">
                <a:latin typeface="Times New Roman"/>
                <a:cs typeface="Times New Roman"/>
              </a:rPr>
              <a:t>Dem</a:t>
            </a:r>
            <a:r>
              <a:rPr sz="1200" i="1" dirty="0">
                <a:latin typeface="Times New Roman"/>
                <a:cs typeface="Times New Roman"/>
              </a:rPr>
              <a:t>o</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y	&amp;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20</a:t>
            </a:r>
            <a:r>
              <a:rPr sz="1200" spc="5" dirty="0">
                <a:latin typeface="Times New Roman"/>
                <a:cs typeface="Times New Roman"/>
              </a:rPr>
              <a:t>(</a:t>
            </a:r>
            <a:r>
              <a:rPr sz="1200"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1.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endParaRPr sz="1200">
              <a:latin typeface="Times New Roman"/>
              <a:cs typeface="Times New Roman"/>
            </a:endParaRPr>
          </a:p>
          <a:p>
            <a:pPr marL="12700" marR="10795" indent="365760">
              <a:lnSpc>
                <a:spcPts val="1370"/>
              </a:lnSpc>
              <a:spcBef>
                <a:spcPts val="20"/>
              </a:spcBef>
            </a:pPr>
            <a:r>
              <a:rPr sz="1200" spc="-25" dirty="0">
                <a:solidFill>
                  <a:srgbClr val="0000FF"/>
                </a:solidFill>
                <a:latin typeface="Times New Roman"/>
                <a:cs typeface="Times New Roman"/>
                <a:hlinkClick r:id="rId3"/>
              </a:rPr>
              <a:t>h</a:t>
            </a:r>
            <a:r>
              <a:rPr sz="1200" spc="25" dirty="0">
                <a:solidFill>
                  <a:srgbClr val="0000FF"/>
                </a:solidFill>
                <a:latin typeface="Times New Roman"/>
                <a:cs typeface="Times New Roman"/>
                <a:hlinkClick r:id="rId3"/>
              </a:rPr>
              <a:t>tt</a:t>
            </a:r>
            <a:r>
              <a:rPr sz="1200" dirty="0">
                <a:solidFill>
                  <a:srgbClr val="0000FF"/>
                </a:solidFill>
                <a:latin typeface="Times New Roman"/>
                <a:cs typeface="Times New Roman"/>
                <a:hlinkClick r:id="rId3"/>
              </a:rPr>
              <a:t>p:</a:t>
            </a:r>
            <a:r>
              <a:rPr sz="1200" spc="-25" dirty="0">
                <a:solidFill>
                  <a:srgbClr val="0000FF"/>
                </a:solidFill>
                <a:latin typeface="Times New Roman"/>
                <a:cs typeface="Times New Roman"/>
                <a:hlinkClick r:id="rId3"/>
              </a:rPr>
              <a:t>/</a:t>
            </a:r>
            <a:r>
              <a:rPr sz="1200" dirty="0">
                <a:solidFill>
                  <a:srgbClr val="0000FF"/>
                </a:solidFill>
                <a:latin typeface="Times New Roman"/>
                <a:cs typeface="Times New Roman"/>
                <a:hlinkClick r:id="rId3"/>
              </a:rPr>
              <a:t>/d</a:t>
            </a:r>
            <a:r>
              <a:rPr sz="1200" spc="15" dirty="0">
                <a:solidFill>
                  <a:srgbClr val="0000FF"/>
                </a:solidFill>
                <a:latin typeface="Times New Roman"/>
                <a:cs typeface="Times New Roman"/>
                <a:hlinkClick r:id="rId3"/>
              </a:rPr>
              <a:t>e</a:t>
            </a:r>
            <a:r>
              <a:rPr sz="1200" spc="-50" dirty="0">
                <a:solidFill>
                  <a:srgbClr val="0000FF"/>
                </a:solidFill>
                <a:latin typeface="Times New Roman"/>
                <a:cs typeface="Times New Roman"/>
                <a:hlinkClick r:id="rId3"/>
              </a:rPr>
              <a:t>m</a:t>
            </a:r>
            <a:r>
              <a:rPr sz="1200" spc="20" dirty="0">
                <a:solidFill>
                  <a:srgbClr val="0000FF"/>
                </a:solidFill>
                <a:latin typeface="Times New Roman"/>
                <a:cs typeface="Times New Roman"/>
                <a:hlinkClick r:id="rId3"/>
              </a:rPr>
              <a:t>o</a:t>
            </a:r>
            <a:r>
              <a:rPr sz="1200" spc="-5" dirty="0">
                <a:solidFill>
                  <a:srgbClr val="0000FF"/>
                </a:solidFill>
                <a:latin typeface="Times New Roman"/>
                <a:cs typeface="Times New Roman"/>
                <a:hlinkClick r:id="rId3"/>
              </a:rPr>
              <a:t>c</a:t>
            </a:r>
            <a:r>
              <a:rPr sz="1200" spc="5" dirty="0">
                <a:solidFill>
                  <a:srgbClr val="0000FF"/>
                </a:solidFill>
                <a:latin typeface="Times New Roman"/>
                <a:cs typeface="Times New Roman"/>
                <a:hlinkClick r:id="rId3"/>
              </a:rPr>
              <a:t>r</a:t>
            </a:r>
            <a:r>
              <a:rPr sz="1200" spc="-5" dirty="0">
                <a:solidFill>
                  <a:srgbClr val="0000FF"/>
                </a:solidFill>
                <a:latin typeface="Times New Roman"/>
                <a:cs typeface="Times New Roman"/>
                <a:hlinkClick r:id="rId3"/>
              </a:rPr>
              <a:t>a</a:t>
            </a:r>
            <a:r>
              <a:rPr sz="1200" spc="15" dirty="0">
                <a:solidFill>
                  <a:srgbClr val="0000FF"/>
                </a:solidFill>
                <a:latin typeface="Times New Roman"/>
                <a:cs typeface="Times New Roman"/>
                <a:hlinkClick r:id="rId3"/>
              </a:rPr>
              <a:t>c</a:t>
            </a:r>
            <a:r>
              <a:rPr sz="1200" spc="-50" dirty="0">
                <a:solidFill>
                  <a:srgbClr val="0000FF"/>
                </a:solidFill>
                <a:latin typeface="Times New Roman"/>
                <a:cs typeface="Times New Roman"/>
                <a:hlinkClick r:id="rId3"/>
              </a:rPr>
              <a:t>y</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du</a:t>
            </a:r>
            <a:r>
              <a:rPr sz="1200" spc="-5" dirty="0">
                <a:solidFill>
                  <a:srgbClr val="0000FF"/>
                </a:solidFill>
                <a:latin typeface="Times New Roman"/>
                <a:cs typeface="Times New Roman"/>
                <a:hlinkClick r:id="rId3"/>
              </a:rPr>
              <a:t>ca</a:t>
            </a:r>
            <a:r>
              <a:rPr sz="1200" spc="50" dirty="0">
                <a:solidFill>
                  <a:srgbClr val="0000FF"/>
                </a:solidFill>
                <a:latin typeface="Times New Roman"/>
                <a:cs typeface="Times New Roman"/>
                <a:hlinkClick r:id="rId3"/>
              </a:rPr>
              <a:t>t</a:t>
            </a:r>
            <a:r>
              <a:rPr sz="1200" spc="-50" dirty="0">
                <a:solidFill>
                  <a:srgbClr val="0000FF"/>
                </a:solidFill>
                <a:latin typeface="Times New Roman"/>
                <a:cs typeface="Times New Roman"/>
                <a:hlinkClick r:id="rId3"/>
              </a:rPr>
              <a:t>i</a:t>
            </a:r>
            <a:r>
              <a:rPr sz="1200" spc="20" dirty="0">
                <a:solidFill>
                  <a:srgbClr val="0000FF"/>
                </a:solidFill>
                <a:latin typeface="Times New Roman"/>
                <a:cs typeface="Times New Roman"/>
                <a:hlinkClick r:id="rId3"/>
              </a:rPr>
              <a:t>o</a:t>
            </a:r>
            <a:r>
              <a:rPr sz="1200" dirty="0">
                <a:solidFill>
                  <a:srgbClr val="0000FF"/>
                </a:solidFill>
                <a:latin typeface="Times New Roman"/>
                <a:cs typeface="Times New Roman"/>
                <a:hlinkClick r:id="rId3"/>
              </a:rPr>
              <a:t>n</a:t>
            </a:r>
            <a:r>
              <a:rPr sz="1200" spc="-50" dirty="0">
                <a:solidFill>
                  <a:srgbClr val="0000FF"/>
                </a:solidFill>
                <a:latin typeface="Times New Roman"/>
                <a:cs typeface="Times New Roman"/>
                <a:hlinkClick r:id="rId3"/>
              </a:rPr>
              <a:t>j</a:t>
            </a:r>
            <a:r>
              <a:rPr sz="1200" spc="20" dirty="0">
                <a:solidFill>
                  <a:srgbClr val="0000FF"/>
                </a:solidFill>
                <a:latin typeface="Times New Roman"/>
                <a:cs typeface="Times New Roman"/>
                <a:hlinkClick r:id="rId3"/>
              </a:rPr>
              <a:t>o</a:t>
            </a:r>
            <a:r>
              <a:rPr sz="1200" dirty="0">
                <a:solidFill>
                  <a:srgbClr val="0000FF"/>
                </a:solidFill>
                <a:latin typeface="Times New Roman"/>
                <a:cs typeface="Times New Roman"/>
                <a:hlinkClick r:id="rId3"/>
              </a:rPr>
              <a:t>u</a:t>
            </a:r>
            <a:r>
              <a:rPr sz="1200" spc="30" dirty="0">
                <a:solidFill>
                  <a:srgbClr val="0000FF"/>
                </a:solidFill>
                <a:latin typeface="Times New Roman"/>
                <a:cs typeface="Times New Roman"/>
                <a:hlinkClick r:id="rId3"/>
              </a:rPr>
              <a:t>r</a:t>
            </a:r>
            <a:r>
              <a:rPr sz="1200" spc="-25" dirty="0">
                <a:solidFill>
                  <a:srgbClr val="0000FF"/>
                </a:solidFill>
                <a:latin typeface="Times New Roman"/>
                <a:cs typeface="Times New Roman"/>
                <a:hlinkClick r:id="rId3"/>
              </a:rPr>
              <a:t>n</a:t>
            </a:r>
            <a:r>
              <a:rPr sz="1200" spc="15" dirty="0">
                <a:solidFill>
                  <a:srgbClr val="0000FF"/>
                </a:solidFill>
                <a:latin typeface="Times New Roman"/>
                <a:cs typeface="Times New Roman"/>
                <a:hlinkClick r:id="rId3"/>
              </a:rPr>
              <a:t>a</a:t>
            </a:r>
            <a:r>
              <a:rPr sz="1200" spc="-50" dirty="0">
                <a:solidFill>
                  <a:srgbClr val="0000FF"/>
                </a:solidFill>
                <a:latin typeface="Times New Roman"/>
                <a:cs typeface="Times New Roman"/>
                <a:hlinkClick r:id="rId3"/>
              </a:rPr>
              <a:t>l</a:t>
            </a:r>
            <a:r>
              <a:rPr sz="1200" spc="10" dirty="0">
                <a:solidFill>
                  <a:srgbClr val="0000FF"/>
                </a:solidFill>
                <a:latin typeface="Times New Roman"/>
                <a:cs typeface="Times New Roman"/>
                <a:hlinkClick r:id="rId3"/>
              </a:rPr>
              <a:t>.</a:t>
            </a:r>
            <a:r>
              <a:rPr sz="1200" spc="20" dirty="0">
                <a:solidFill>
                  <a:srgbClr val="0000FF"/>
                </a:solidFill>
                <a:latin typeface="Times New Roman"/>
                <a:cs typeface="Times New Roman"/>
                <a:hlinkClick r:id="rId3"/>
              </a:rPr>
              <a:t>o</a:t>
            </a:r>
            <a:r>
              <a:rPr sz="1200" spc="5" dirty="0">
                <a:solidFill>
                  <a:srgbClr val="0000FF"/>
                </a:solidFill>
                <a:latin typeface="Times New Roman"/>
                <a:cs typeface="Times New Roman"/>
                <a:hlinkClick r:id="rId3"/>
              </a:rPr>
              <a:t>r</a:t>
            </a:r>
            <a:r>
              <a:rPr sz="1200" dirty="0">
                <a:solidFill>
                  <a:srgbClr val="0000FF"/>
                </a:solidFill>
                <a:latin typeface="Times New Roman"/>
                <a:cs typeface="Times New Roman"/>
                <a:hlinkClick r:id="rId3"/>
              </a:rPr>
              <a:t>g/</a:t>
            </a:r>
            <a:r>
              <a:rPr sz="1200" spc="-5" dirty="0">
                <a:solidFill>
                  <a:srgbClr val="0000FF"/>
                </a:solidFill>
                <a:latin typeface="Times New Roman"/>
                <a:cs typeface="Times New Roman"/>
                <a:hlinkClick r:id="rId3"/>
              </a:rPr>
              <a:t>c</a:t>
            </a:r>
            <a:r>
              <a:rPr sz="1200" spc="20" dirty="0">
                <a:solidFill>
                  <a:srgbClr val="0000FF"/>
                </a:solidFill>
                <a:latin typeface="Times New Roman"/>
                <a:cs typeface="Times New Roman"/>
                <a:hlinkClick r:id="rId3"/>
              </a:rPr>
              <a:t>g</a:t>
            </a:r>
            <a:r>
              <a:rPr sz="1200" spc="-50" dirty="0">
                <a:solidFill>
                  <a:srgbClr val="0000FF"/>
                </a:solidFill>
                <a:latin typeface="Times New Roman"/>
                <a:cs typeface="Times New Roman"/>
                <a:hlinkClick r:id="rId3"/>
              </a:rPr>
              <a:t>i</a:t>
            </a:r>
            <a:r>
              <a:rPr sz="1200" spc="25" dirty="0">
                <a:solidFill>
                  <a:srgbClr val="0000FF"/>
                </a:solidFill>
                <a:latin typeface="Times New Roman"/>
                <a:cs typeface="Times New Roman"/>
                <a:hlinkClick r:id="rId3"/>
              </a:rPr>
              <a:t>/</a:t>
            </a:r>
            <a:r>
              <a:rPr sz="1200" dirty="0">
                <a:solidFill>
                  <a:srgbClr val="0000FF"/>
                </a:solidFill>
                <a:latin typeface="Times New Roman"/>
                <a:cs typeface="Times New Roman"/>
                <a:hlinkClick r:id="rId3"/>
              </a:rPr>
              <a:t>v</a:t>
            </a:r>
            <a:r>
              <a:rPr sz="1200" spc="-25" dirty="0">
                <a:solidFill>
                  <a:srgbClr val="0000FF"/>
                </a:solidFill>
                <a:latin typeface="Times New Roman"/>
                <a:cs typeface="Times New Roman"/>
                <a:hlinkClick r:id="rId3"/>
              </a:rPr>
              <a:t>i</a:t>
            </a:r>
            <a:r>
              <a:rPr sz="1200" spc="-5" dirty="0">
                <a:solidFill>
                  <a:srgbClr val="0000FF"/>
                </a:solidFill>
                <a:latin typeface="Times New Roman"/>
                <a:cs typeface="Times New Roman"/>
                <a:hlinkClick r:id="rId3"/>
              </a:rPr>
              <a:t>ewc</a:t>
            </a:r>
            <a:r>
              <a:rPr sz="1200" spc="20" dirty="0">
                <a:solidFill>
                  <a:srgbClr val="0000FF"/>
                </a:solidFill>
                <a:latin typeface="Times New Roman"/>
                <a:cs typeface="Times New Roman"/>
                <a:hlinkClick r:id="rId3"/>
              </a:rPr>
              <a:t>o</a:t>
            </a:r>
            <a:r>
              <a:rPr sz="1200" dirty="0">
                <a:solidFill>
                  <a:srgbClr val="0000FF"/>
                </a:solidFill>
                <a:latin typeface="Times New Roman"/>
                <a:cs typeface="Times New Roman"/>
                <a:hlinkClick r:id="rId3"/>
              </a:rPr>
              <a:t>n</a:t>
            </a:r>
            <a:r>
              <a:rPr sz="1200" spc="25" dirty="0">
                <a:solidFill>
                  <a:srgbClr val="0000FF"/>
                </a:solidFill>
                <a:latin typeface="Times New Roman"/>
                <a:cs typeface="Times New Roman"/>
                <a:hlinkClick r:id="rId3"/>
              </a:rPr>
              <a:t>t</a:t>
            </a:r>
            <a:r>
              <a:rPr sz="1200" spc="-5" dirty="0">
                <a:solidFill>
                  <a:srgbClr val="0000FF"/>
                </a:solidFill>
                <a:latin typeface="Times New Roman"/>
                <a:cs typeface="Times New Roman"/>
                <a:hlinkClick r:id="rId3"/>
              </a:rPr>
              <a:t>e</a:t>
            </a:r>
            <a:r>
              <a:rPr sz="1200" spc="-25" dirty="0">
                <a:solidFill>
                  <a:srgbClr val="0000FF"/>
                </a:solidFill>
                <a:latin typeface="Times New Roman"/>
                <a:cs typeface="Times New Roman"/>
                <a:hlinkClick r:id="rId3"/>
              </a:rPr>
              <a:t>n</a:t>
            </a:r>
            <a:r>
              <a:rPr sz="1200" dirty="0">
                <a:solidFill>
                  <a:srgbClr val="0000FF"/>
                </a:solidFill>
                <a:latin typeface="Times New Roman"/>
                <a:cs typeface="Times New Roman"/>
                <a:hlinkClick r:id="rId3"/>
              </a:rPr>
              <a:t>t</a:t>
            </a:r>
            <a:r>
              <a:rPr sz="1200" spc="1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c</a:t>
            </a:r>
            <a:r>
              <a:rPr sz="1200" spc="20" dirty="0">
                <a:solidFill>
                  <a:srgbClr val="0000FF"/>
                </a:solidFill>
                <a:latin typeface="Times New Roman"/>
                <a:cs typeface="Times New Roman"/>
                <a:hlinkClick r:id="rId3"/>
              </a:rPr>
              <a:t>g</a:t>
            </a:r>
            <a:r>
              <a:rPr sz="1200" spc="-25" dirty="0">
                <a:solidFill>
                  <a:srgbClr val="0000FF"/>
                </a:solidFill>
                <a:latin typeface="Times New Roman"/>
                <a:cs typeface="Times New Roman"/>
                <a:hlinkClick r:id="rId3"/>
              </a:rPr>
              <a:t>i</a:t>
            </a:r>
            <a:r>
              <a:rPr sz="1200" spc="-3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a</a:t>
            </a:r>
            <a:r>
              <a:rPr sz="1200" spc="5" dirty="0">
                <a:solidFill>
                  <a:srgbClr val="0000FF"/>
                </a:solidFill>
                <a:latin typeface="Times New Roman"/>
                <a:cs typeface="Times New Roman"/>
                <a:hlinkClick r:id="rId3"/>
              </a:rPr>
              <a:t>r</a:t>
            </a:r>
            <a:r>
              <a:rPr sz="1200" spc="25" dirty="0">
                <a:solidFill>
                  <a:srgbClr val="0000FF"/>
                </a:solidFill>
                <a:latin typeface="Times New Roman"/>
                <a:cs typeface="Times New Roman"/>
                <a:hlinkClick r:id="rId3"/>
              </a:rPr>
              <a:t>t</a:t>
            </a:r>
            <a:r>
              <a:rPr sz="1200" spc="-25" dirty="0">
                <a:solidFill>
                  <a:srgbClr val="0000FF"/>
                </a:solidFill>
                <a:latin typeface="Times New Roman"/>
                <a:cs typeface="Times New Roman"/>
                <a:hlinkClick r:id="rId3"/>
              </a:rPr>
              <a:t>i</a:t>
            </a:r>
            <a:r>
              <a:rPr sz="1200" spc="15" dirty="0">
                <a:solidFill>
                  <a:srgbClr val="0000FF"/>
                </a:solidFill>
                <a:latin typeface="Times New Roman"/>
                <a:cs typeface="Times New Roman"/>
                <a:hlinkClick r:id="rId3"/>
              </a:rPr>
              <a:t>c</a:t>
            </a:r>
            <a:r>
              <a:rPr sz="1200" spc="-25" dirty="0">
                <a:solidFill>
                  <a:srgbClr val="0000FF"/>
                </a:solidFill>
                <a:latin typeface="Times New Roman"/>
                <a:cs typeface="Times New Roman"/>
                <a:hlinkClick r:id="rId3"/>
              </a:rPr>
              <a:t>l</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102</a:t>
            </a:r>
            <a:r>
              <a:rPr sz="1200" spc="20" dirty="0">
                <a:solidFill>
                  <a:srgbClr val="0000FF"/>
                </a:solidFill>
                <a:latin typeface="Times New Roman"/>
                <a:cs typeface="Times New Roman"/>
                <a:hlinkClick r:id="rId3"/>
              </a:rPr>
              <a:t>3</a:t>
            </a:r>
            <a:r>
              <a:rPr sz="1200" spc="-25" dirty="0">
                <a:solidFill>
                  <a:srgbClr val="0000FF"/>
                </a:solidFill>
                <a:latin typeface="Times New Roman"/>
                <a:cs typeface="Times New Roman"/>
                <a:hlinkClick r:id="rId3"/>
              </a:rPr>
              <a:t>&amp;</a:t>
            </a:r>
            <a:r>
              <a:rPr sz="1200" spc="-5" dirty="0">
                <a:solidFill>
                  <a:srgbClr val="0000FF"/>
                </a:solidFill>
                <a:latin typeface="Times New Roman"/>
                <a:cs typeface="Times New Roman"/>
                <a:hlinkClick r:id="rId3"/>
              </a:rPr>
              <a:t>c</a:t>
            </a:r>
            <a:r>
              <a:rPr sz="1200" spc="20" dirty="0">
                <a:solidFill>
                  <a:srgbClr val="0000FF"/>
                </a:solidFill>
                <a:latin typeface="Times New Roman"/>
                <a:cs typeface="Times New Roman"/>
                <a:hlinkClick r:id="rId3"/>
              </a:rPr>
              <a:t>o</a:t>
            </a:r>
            <a:r>
              <a:rPr sz="1200" spc="-25" dirty="0">
                <a:solidFill>
                  <a:srgbClr val="0000FF"/>
                </a:solidFill>
                <a:latin typeface="Times New Roman"/>
                <a:cs typeface="Times New Roman"/>
                <a:hlinkClick r:id="rId3"/>
              </a:rPr>
              <a:t>n</a:t>
            </a:r>
            <a:r>
              <a:rPr sz="1200" spc="25" dirty="0">
                <a:solidFill>
                  <a:srgbClr val="0000FF"/>
                </a:solidFill>
                <a:latin typeface="Times New Roman"/>
                <a:cs typeface="Times New Roman"/>
                <a:hlinkClick r:id="rId3"/>
              </a:rPr>
              <a:t>t</a:t>
            </a:r>
            <a:r>
              <a:rPr sz="1200" spc="-5" dirty="0">
                <a:solidFill>
                  <a:srgbClr val="0000FF"/>
                </a:solidFill>
                <a:latin typeface="Times New Roman"/>
                <a:cs typeface="Times New Roman"/>
                <a:hlinkClick r:id="rId3"/>
              </a:rPr>
              <a:t>e</a:t>
            </a:r>
            <a:r>
              <a:rPr sz="1200" spc="-25" dirty="0">
                <a:solidFill>
                  <a:srgbClr val="0000FF"/>
                </a:solidFill>
                <a:latin typeface="Times New Roman"/>
                <a:cs typeface="Times New Roman"/>
                <a:hlinkClick r:id="rId3"/>
              </a:rPr>
              <a:t>x</a:t>
            </a:r>
            <a:r>
              <a:rPr sz="1200" spc="25" dirty="0">
                <a:solidFill>
                  <a:srgbClr val="0000FF"/>
                </a:solidFill>
                <a:latin typeface="Times New Roman"/>
                <a:cs typeface="Times New Roman"/>
                <a:hlinkClick r:id="rId3"/>
              </a:rPr>
              <a:t>t</a:t>
            </a:r>
            <a:r>
              <a:rPr sz="1200" spc="-5" dirty="0">
                <a:solidFill>
                  <a:srgbClr val="0000FF"/>
                </a:solidFill>
                <a:latin typeface="Times New Roman"/>
                <a:cs typeface="Times New Roman"/>
                <a:hlinkClick r:id="rId3"/>
              </a:rPr>
              <a:t>=</a:t>
            </a:r>
            <a:r>
              <a:rPr sz="1200" spc="-25" dirty="0">
                <a:solidFill>
                  <a:srgbClr val="0000FF"/>
                </a:solidFill>
                <a:latin typeface="Times New Roman"/>
                <a:cs typeface="Times New Roman"/>
                <a:hlinkClick r:id="rId3"/>
              </a:rPr>
              <a:t>h</a:t>
            </a:r>
            <a:r>
              <a:rPr sz="1200" spc="45" dirty="0">
                <a:solidFill>
                  <a:srgbClr val="0000FF"/>
                </a:solidFill>
                <a:latin typeface="Times New Roman"/>
                <a:cs typeface="Times New Roman"/>
                <a:hlinkClick r:id="rId3"/>
              </a:rPr>
              <a:t>o</a:t>
            </a:r>
            <a:r>
              <a:rPr sz="1200" spc="-50" dirty="0">
                <a:solidFill>
                  <a:srgbClr val="0000FF"/>
                </a:solidFill>
                <a:latin typeface="Times New Roman"/>
                <a:cs typeface="Times New Roman"/>
                <a:hlinkClick r:id="rId3"/>
              </a:rPr>
              <a:t>m</a:t>
            </a:r>
            <a:r>
              <a:rPr sz="1200" dirty="0">
                <a:solidFill>
                  <a:srgbClr val="0000FF"/>
                </a:solidFill>
                <a:latin typeface="Times New Roman"/>
                <a:cs typeface="Times New Roman"/>
                <a:hlinkClick r:id="rId3"/>
              </a:rPr>
              <a:t>e</a:t>
            </a:r>
            <a:r>
              <a:rPr sz="1200" dirty="0">
                <a:solidFill>
                  <a:srgbClr val="0000FF"/>
                </a:solidFill>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II</a:t>
            </a:r>
            <a:r>
              <a:rPr sz="1200" spc="-20" dirty="0">
                <a:latin typeface="Times New Roman"/>
                <a:cs typeface="Times New Roman"/>
              </a:rPr>
              <a:t>I</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G</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2003</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N</a:t>
            </a:r>
            <a:r>
              <a:rPr sz="1200" dirty="0">
                <a:latin typeface="Times New Roman"/>
                <a:cs typeface="Times New Roman"/>
              </a:rPr>
              <a:t>o </a:t>
            </a:r>
            <a:r>
              <a:rPr sz="1200" spc="-25" dirty="0">
                <a:latin typeface="Times New Roman"/>
                <a:cs typeface="Times New Roman"/>
              </a:rPr>
              <a:t> my</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2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g</a:t>
            </a:r>
            <a:r>
              <a:rPr sz="1200" spc="-5" dirty="0">
                <a:latin typeface="Times New Roman"/>
                <a:cs typeface="Times New Roman"/>
              </a:rPr>
              <a:t>a</a:t>
            </a:r>
            <a:r>
              <a:rPr sz="1200" dirty="0">
                <a:latin typeface="Times New Roman"/>
                <a:cs typeface="Times New Roman"/>
              </a:rPr>
              <a:t>p </a:t>
            </a:r>
            <a:r>
              <a:rPr sz="1200" spc="-5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nd</a:t>
            </a:r>
            <a:endParaRPr sz="1200">
              <a:latin typeface="Times New Roman"/>
              <a:cs typeface="Times New Roman"/>
            </a:endParaRPr>
          </a:p>
          <a:p>
            <a:pPr marL="378460" marR="5715">
              <a:lnSpc>
                <a:spcPts val="1370"/>
              </a:lnSpc>
              <a:spcBef>
                <a:spcPts val="20"/>
              </a:spcBef>
            </a:pP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ce</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0" dirty="0">
                <a:latin typeface="Times New Roman"/>
                <a:cs typeface="Times New Roman"/>
              </a:rPr>
              <a:t>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5" dirty="0">
                <a:latin typeface="Times New Roman"/>
                <a:cs typeface="Times New Roman"/>
              </a:rPr>
              <a:t>rr</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8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ee</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80" dirty="0">
                <a:latin typeface="Times New Roman"/>
                <a:cs typeface="Times New Roman"/>
              </a:rPr>
              <a:t> </a:t>
            </a:r>
            <a:r>
              <a:rPr sz="1200" spc="5" dirty="0">
                <a:latin typeface="Times New Roman"/>
                <a:cs typeface="Times New Roman"/>
              </a:rPr>
              <a:t>I</a:t>
            </a:r>
            <a:r>
              <a:rPr sz="1200" spc="-20" dirty="0">
                <a:latin typeface="Times New Roman"/>
                <a:cs typeface="Times New Roman"/>
              </a:rPr>
              <a:t>I</a:t>
            </a:r>
            <a:r>
              <a:rPr sz="1200" spc="5" dirty="0">
                <a:latin typeface="Times New Roman"/>
                <a:cs typeface="Times New Roman"/>
              </a:rPr>
              <a:t>I</a:t>
            </a:r>
            <a:r>
              <a:rPr sz="1200" dirty="0">
                <a:latin typeface="Times New Roman"/>
                <a:cs typeface="Times New Roman"/>
              </a:rPr>
              <a:t>, </a:t>
            </a:r>
            <a:r>
              <a:rPr sz="1200" spc="60" dirty="0">
                <a:latin typeface="Times New Roman"/>
                <a:cs typeface="Times New Roman"/>
              </a:rPr>
              <a:t> </a:t>
            </a:r>
            <a:r>
              <a:rPr sz="1200" i="1" spc="-20" dirty="0">
                <a:latin typeface="Times New Roman"/>
                <a:cs typeface="Times New Roman"/>
              </a:rPr>
              <a:t>Y</a:t>
            </a:r>
            <a:r>
              <a:rPr sz="1200" i="1" dirty="0">
                <a:latin typeface="Times New Roman"/>
                <a:cs typeface="Times New Roman"/>
              </a:rPr>
              <a:t>oung, </a:t>
            </a:r>
            <a:r>
              <a:rPr sz="1200" i="1" spc="80" dirty="0">
                <a:latin typeface="Times New Roman"/>
                <a:cs typeface="Times New Roman"/>
              </a:rPr>
              <a:t> </a:t>
            </a:r>
            <a:r>
              <a:rPr sz="1200" i="1" spc="-25" dirty="0">
                <a:latin typeface="Times New Roman"/>
                <a:cs typeface="Times New Roman"/>
              </a:rPr>
              <a:t>gi</a:t>
            </a:r>
            <a:r>
              <a:rPr sz="1200" i="1" spc="25" dirty="0">
                <a:latin typeface="Times New Roman"/>
                <a:cs typeface="Times New Roman"/>
              </a:rPr>
              <a:t>f</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d, </a:t>
            </a:r>
            <a:r>
              <a:rPr sz="1200" i="1" spc="60" dirty="0">
                <a:latin typeface="Times New Roman"/>
                <a:cs typeface="Times New Roman"/>
              </a:rPr>
              <a:t> </a:t>
            </a:r>
            <a:r>
              <a:rPr sz="1200" i="1" dirty="0">
                <a:latin typeface="Times New Roman"/>
                <a:cs typeface="Times New Roman"/>
              </a:rPr>
              <a:t>and </a:t>
            </a:r>
            <a:r>
              <a:rPr sz="1200" i="1" spc="45"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ck</a:t>
            </a:r>
            <a:r>
              <a:rPr sz="1200" i="1" dirty="0">
                <a:latin typeface="Times New Roman"/>
                <a:cs typeface="Times New Roman"/>
              </a:rPr>
              <a:t>: </a:t>
            </a:r>
            <a:r>
              <a:rPr sz="1200" i="1" spc="-15" dirty="0">
                <a:latin typeface="Times New Roman"/>
                <a:cs typeface="Times New Roman"/>
              </a:rPr>
              <a:t>Pr</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oting </a:t>
            </a:r>
            <a:r>
              <a:rPr sz="1200" i="1" spc="-25" dirty="0">
                <a:latin typeface="Times New Roman"/>
                <a:cs typeface="Times New Roman"/>
              </a:rPr>
              <a:t> </a:t>
            </a:r>
            <a:r>
              <a:rPr sz="1200" i="1" dirty="0">
                <a:latin typeface="Times New Roman"/>
                <a:cs typeface="Times New Roman"/>
              </a:rPr>
              <a:t>high </a:t>
            </a:r>
            <a:r>
              <a:rPr sz="1200" i="1" spc="-25" dirty="0">
                <a:latin typeface="Times New Roman"/>
                <a:cs typeface="Times New Roman"/>
              </a:rPr>
              <a:t> </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a:t>
            </a:r>
            <a:r>
              <a:rPr sz="1200" i="1" spc="-5" dirty="0">
                <a:latin typeface="Times New Roman"/>
                <a:cs typeface="Times New Roman"/>
              </a:rPr>
              <a:t>eveme</a:t>
            </a:r>
            <a:r>
              <a:rPr sz="1200" i="1" dirty="0">
                <a:latin typeface="Times New Roman"/>
                <a:cs typeface="Times New Roman"/>
              </a:rPr>
              <a:t>nt </a:t>
            </a:r>
            <a:r>
              <a:rPr sz="1200" i="1" spc="-25" dirty="0">
                <a:latin typeface="Times New Roman"/>
                <a:cs typeface="Times New Roman"/>
              </a:rPr>
              <a:t> </a:t>
            </a:r>
            <a:r>
              <a:rPr sz="1200" i="1" dirty="0">
                <a:latin typeface="Times New Roman"/>
                <a:cs typeface="Times New Roman"/>
              </a:rPr>
              <a:t>a</a:t>
            </a:r>
            <a:r>
              <a:rPr sz="1200" i="1" spc="-5" dirty="0">
                <a:latin typeface="Times New Roman"/>
                <a:cs typeface="Times New Roman"/>
              </a:rPr>
              <a:t>m</a:t>
            </a:r>
            <a:r>
              <a:rPr sz="1200" i="1" dirty="0">
                <a:latin typeface="Times New Roman"/>
                <a:cs typeface="Times New Roman"/>
              </a:rPr>
              <a:t>ong </a:t>
            </a:r>
            <a:r>
              <a:rPr sz="1200" i="1" spc="-5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5" dirty="0">
                <a:latin typeface="Times New Roman"/>
                <a:cs typeface="Times New Roman"/>
              </a:rPr>
              <a:t>-</a:t>
            </a:r>
            <a:r>
              <a:rPr sz="1200" i="1" spc="10" dirty="0">
                <a:latin typeface="Times New Roman"/>
                <a:cs typeface="Times New Roman"/>
              </a:rPr>
              <a:t>A</a:t>
            </a:r>
            <a:r>
              <a:rPr sz="1200" i="1" spc="-30" dirty="0">
                <a:latin typeface="Times New Roman"/>
                <a:cs typeface="Times New Roman"/>
              </a:rPr>
              <a:t>m</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2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nts </a:t>
            </a:r>
            <a:r>
              <a:rPr sz="1200" i="1" spc="-35" dirty="0">
                <a:latin typeface="Times New Roman"/>
                <a:cs typeface="Times New Roman"/>
              </a:rPr>
              <a:t> </a:t>
            </a:r>
            <a:r>
              <a:rPr sz="1200" spc="5" dirty="0">
                <a:latin typeface="Times New Roman"/>
                <a:cs typeface="Times New Roman"/>
              </a:rPr>
              <a:t>(</a:t>
            </a:r>
            <a:r>
              <a:rPr sz="1200" dirty="0">
                <a:latin typeface="Times New Roman"/>
                <a:cs typeface="Times New Roman"/>
              </a:rPr>
              <a:t>pp. </a:t>
            </a:r>
            <a:r>
              <a:rPr sz="1200" spc="-40" dirty="0">
                <a:latin typeface="Times New Roman"/>
                <a:cs typeface="Times New Roman"/>
              </a:rPr>
              <a:t> </a:t>
            </a:r>
            <a:r>
              <a:rPr sz="1200" dirty="0">
                <a:latin typeface="Times New Roman"/>
                <a:cs typeface="Times New Roman"/>
              </a:rPr>
              <a:t>131</a:t>
            </a:r>
            <a:r>
              <a:rPr sz="1200" spc="5" dirty="0">
                <a:latin typeface="Times New Roman"/>
                <a:cs typeface="Times New Roman"/>
              </a:rPr>
              <a:t>-</a:t>
            </a:r>
            <a:r>
              <a:rPr sz="1200" dirty="0">
                <a:latin typeface="Times New Roman"/>
                <a:cs typeface="Times New Roman"/>
              </a:rPr>
              <a:t>165</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3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marL="378460">
              <a:lnSpc>
                <a:spcPts val="1320"/>
              </a:lnSpc>
            </a:pPr>
            <a:r>
              <a:rPr sz="1200" spc="-10" dirty="0">
                <a:latin typeface="Times New Roman"/>
                <a:cs typeface="Times New Roman"/>
              </a:rPr>
              <a:t>B</a:t>
            </a:r>
            <a:r>
              <a:rPr sz="1200" spc="-5" dirty="0">
                <a:latin typeface="Times New Roman"/>
                <a:cs typeface="Times New Roman"/>
              </a:rPr>
              <a:t>eac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378460" marR="5080" indent="-365760">
              <a:lnSpc>
                <a:spcPts val="1390"/>
              </a:lnSpc>
              <a:spcBef>
                <a:spcPts val="50"/>
              </a:spcBef>
            </a:pP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b</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1994</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35" dirty="0">
                <a:latin typeface="Times New Roman"/>
                <a:cs typeface="Times New Roman"/>
              </a:rPr>
              <a:t> </a:t>
            </a:r>
            <a:r>
              <a:rPr sz="1200" i="1" dirty="0">
                <a:latin typeface="Times New Roman"/>
                <a:cs typeface="Times New Roman"/>
              </a:rPr>
              <a:t>to</a:t>
            </a:r>
            <a:r>
              <a:rPr sz="1200" i="1" spc="35"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an</a:t>
            </a:r>
            <a:r>
              <a:rPr sz="1200" i="1" spc="-15" dirty="0">
                <a:latin typeface="Times New Roman"/>
                <a:cs typeface="Times New Roman"/>
              </a:rPr>
              <a:t>s</a:t>
            </a:r>
            <a:r>
              <a:rPr sz="1200" i="1" dirty="0">
                <a:latin typeface="Times New Roman"/>
                <a:cs typeface="Times New Roman"/>
              </a:rPr>
              <a:t>g</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a:t>
            </a:r>
            <a:r>
              <a:rPr sz="1200" i="1" spc="6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60" dirty="0">
                <a:latin typeface="Times New Roman"/>
                <a:cs typeface="Times New Roman"/>
              </a:rPr>
              <a:t> </a:t>
            </a:r>
            <a:r>
              <a:rPr sz="1200" i="1" dirty="0">
                <a:latin typeface="Times New Roman"/>
                <a:cs typeface="Times New Roman"/>
              </a:rPr>
              <a:t>as</a:t>
            </a:r>
            <a:r>
              <a:rPr sz="1200" i="1" spc="45"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spc="25" dirty="0">
                <a:latin typeface="Times New Roman"/>
                <a:cs typeface="Times New Roman"/>
              </a:rPr>
              <a:t>f</a:t>
            </a:r>
            <a:r>
              <a:rPr sz="1200" i="1" spc="-15" dirty="0">
                <a:latin typeface="Times New Roman"/>
                <a:cs typeface="Times New Roman"/>
              </a:rPr>
              <a:t>r</a:t>
            </a:r>
            <a:r>
              <a:rPr sz="1200" i="1" spc="-5" dirty="0">
                <a:latin typeface="Times New Roman"/>
                <a:cs typeface="Times New Roman"/>
              </a:rPr>
              <a:t>ee</a:t>
            </a:r>
            <a:r>
              <a:rPr sz="1200" i="1" dirty="0">
                <a:latin typeface="Times New Roman"/>
                <a:cs typeface="Times New Roman"/>
              </a:rPr>
              <a:t>do</a:t>
            </a:r>
            <a:r>
              <a:rPr sz="1200" i="1" spc="-5"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30"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45" dirty="0">
                <a:latin typeface="Times New Roman"/>
                <a:cs typeface="Times New Roman"/>
              </a:rPr>
              <a:t> </a:t>
            </a:r>
            <a:r>
              <a:rPr sz="1200" spc="-5" dirty="0">
                <a:latin typeface="Times New Roman"/>
                <a:cs typeface="Times New Roman"/>
              </a:rPr>
              <a:t>NY: </a:t>
            </a:r>
            <a:r>
              <a:rPr sz="1200" spc="-10"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endParaRPr sz="1200">
              <a:latin typeface="Times New Roman"/>
              <a:cs typeface="Times New Roman"/>
            </a:endParaRPr>
          </a:p>
          <a:p>
            <a:pPr marL="12700">
              <a:lnSpc>
                <a:spcPts val="1305"/>
              </a:lnSpc>
            </a:pP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a:t>
            </a:r>
            <a:r>
              <a:rPr sz="1200" spc="-2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 </a:t>
            </a:r>
            <a:r>
              <a:rPr sz="1200" spc="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 dirty="0">
                <a:latin typeface="Times New Roman"/>
                <a:cs typeface="Times New Roman"/>
              </a:rPr>
              <a:t>w</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7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a:t>
            </a:r>
            <a:endParaRPr sz="1200">
              <a:latin typeface="Times New Roman"/>
              <a:cs typeface="Times New Roman"/>
            </a:endParaRPr>
          </a:p>
          <a:p>
            <a:pPr marL="378460">
              <a:lnSpc>
                <a:spcPts val="1380"/>
              </a:lnSpc>
            </a:pP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i="1" dirty="0">
                <a:latin typeface="Times New Roman"/>
                <a:cs typeface="Times New Roman"/>
              </a:rPr>
              <a:t>,</a:t>
            </a:r>
            <a:r>
              <a:rPr sz="1200" i="1" spc="20" dirty="0">
                <a:latin typeface="Times New Roman"/>
                <a:cs typeface="Times New Roman"/>
              </a:rPr>
              <a:t> </a:t>
            </a:r>
            <a:r>
              <a:rPr sz="1200" i="1" spc="-25" dirty="0">
                <a:latin typeface="Times New Roman"/>
                <a:cs typeface="Times New Roman"/>
              </a:rPr>
              <a:t>5</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30.</a:t>
            </a:r>
            <a:endParaRPr sz="1200">
              <a:latin typeface="Times New Roman"/>
              <a:cs typeface="Times New Roman"/>
            </a:endParaRPr>
          </a:p>
          <a:p>
            <a:pPr marL="12700">
              <a:lnSpc>
                <a:spcPts val="1405"/>
              </a:lnSpc>
            </a:pP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L</a:t>
            </a:r>
            <a:r>
              <a:rPr sz="1200" spc="-30" dirty="0">
                <a:latin typeface="Times New Roman"/>
                <a:cs typeface="Times New Roman"/>
              </a:rPr>
              <a:t>e</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ec</a:t>
            </a:r>
            <a:r>
              <a:rPr sz="1200" dirty="0">
                <a:latin typeface="Times New Roman"/>
                <a:cs typeface="Times New Roman"/>
              </a:rPr>
              <a:t>k. </a:t>
            </a:r>
            <a:r>
              <a:rPr sz="1200" spc="-40" dirty="0">
                <a:latin typeface="Times New Roman"/>
                <a:cs typeface="Times New Roman"/>
              </a:rPr>
              <a:t> </a:t>
            </a:r>
            <a:r>
              <a:rPr sz="1200" dirty="0">
                <a:latin typeface="Times New Roman"/>
                <a:cs typeface="Times New Roman"/>
              </a:rPr>
              <a:t>A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to</a:t>
            </a:r>
            <a:endParaRPr sz="1200">
              <a:latin typeface="Times New Roman"/>
              <a:cs typeface="Times New Roman"/>
            </a:endParaRPr>
          </a:p>
        </p:txBody>
      </p:sp>
      <p:sp>
        <p:nvSpPr>
          <p:cNvPr id="4" name="object 4"/>
          <p:cNvSpPr txBox="1"/>
          <p:nvPr/>
        </p:nvSpPr>
        <p:spPr>
          <a:xfrm>
            <a:off x="1267460" y="3720387"/>
            <a:ext cx="1025525" cy="177800"/>
          </a:xfrm>
          <a:prstGeom prst="rect">
            <a:avLst/>
          </a:prstGeom>
        </p:spPr>
        <p:txBody>
          <a:bodyPr vert="horz" wrap="square" lIns="0" tIns="0" rIns="0" bIns="0" rtlCol="0">
            <a:spAutoFit/>
          </a:bodyPr>
          <a:lstStyle/>
          <a:p>
            <a:pPr marL="12700">
              <a:lnSpc>
                <a:spcPct val="100000"/>
              </a:lnSpc>
              <a:tabLst>
                <a:tab pos="600710" algn="l"/>
                <a:tab pos="862965" algn="l"/>
              </a:tabLst>
            </a:pPr>
            <a:r>
              <a:rPr sz="1200" spc="-30" dirty="0">
                <a:latin typeface="Times New Roman"/>
                <a:cs typeface="Times New Roman"/>
              </a:rPr>
              <a:t>“</a:t>
            </a:r>
            <a:r>
              <a:rPr sz="1200" spc="3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n</a:t>
            </a:r>
            <a:r>
              <a:rPr sz="1200" dirty="0">
                <a:latin typeface="Times New Roman"/>
                <a:cs typeface="Times New Roman"/>
              </a:rPr>
              <a:t>o</a:t>
            </a:r>
            <a:endParaRPr sz="1200">
              <a:latin typeface="Times New Roman"/>
              <a:cs typeface="Times New Roman"/>
            </a:endParaRPr>
          </a:p>
        </p:txBody>
      </p:sp>
      <p:sp>
        <p:nvSpPr>
          <p:cNvPr id="5" name="object 5"/>
          <p:cNvSpPr txBox="1"/>
          <p:nvPr/>
        </p:nvSpPr>
        <p:spPr>
          <a:xfrm>
            <a:off x="2306827" y="3720387"/>
            <a:ext cx="4561840" cy="351790"/>
          </a:xfrm>
          <a:prstGeom prst="rect">
            <a:avLst/>
          </a:prstGeom>
        </p:spPr>
        <p:txBody>
          <a:bodyPr vert="horz" wrap="square" lIns="0" tIns="0" rIns="0" bIns="0" rtlCol="0">
            <a:spAutoFit/>
          </a:bodyPr>
          <a:lstStyle/>
          <a:p>
            <a:pPr marL="140335">
              <a:lnSpc>
                <a:spcPts val="1405"/>
              </a:lnSpc>
              <a:tabLst>
                <a:tab pos="880744" algn="l"/>
                <a:tab pos="1697989" algn="l"/>
                <a:tab pos="2374265" algn="l"/>
                <a:tab pos="2968625" algn="l"/>
                <a:tab pos="3438525" algn="l"/>
                <a:tab pos="3709670" algn="l"/>
                <a:tab pos="4291965" algn="l"/>
              </a:tabLst>
            </a:pP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n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a:t>
            </a:r>
            <a:endParaRPr sz="1200">
              <a:latin typeface="Times New Roman"/>
              <a:cs typeface="Times New Roman"/>
            </a:endParaRPr>
          </a:p>
          <a:p>
            <a:pPr marL="12700">
              <a:lnSpc>
                <a:spcPts val="1405"/>
              </a:lnSpc>
              <a:tabLst>
                <a:tab pos="951230" algn="l"/>
                <a:tab pos="1420495" algn="l"/>
                <a:tab pos="2326005" algn="l"/>
                <a:tab pos="2935605" algn="l"/>
                <a:tab pos="3593465" algn="l"/>
                <a:tab pos="4026535" algn="l"/>
              </a:tabLst>
            </a:pPr>
            <a:r>
              <a:rPr sz="1200" i="1" spc="-5" dirty="0">
                <a:latin typeface="Times New Roman"/>
                <a:cs typeface="Times New Roman"/>
              </a:rPr>
              <a:t>Dem</a:t>
            </a:r>
            <a:r>
              <a:rPr sz="1200" i="1" dirty="0">
                <a:latin typeface="Times New Roman"/>
                <a:cs typeface="Times New Roman"/>
              </a:rPr>
              <a:t>o</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y	and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	</a:t>
            </a:r>
            <a:r>
              <a:rPr sz="1200" i="1" dirty="0">
                <a:latin typeface="Times New Roman"/>
                <a:cs typeface="Times New Roman"/>
              </a:rPr>
              <a:t>20</a:t>
            </a:r>
            <a:r>
              <a:rPr sz="1200" spc="5" dirty="0">
                <a:latin typeface="Times New Roman"/>
                <a:cs typeface="Times New Roman"/>
              </a:rPr>
              <a:t>(</a:t>
            </a:r>
            <a:r>
              <a:rPr sz="1200" dirty="0">
                <a:latin typeface="Times New Roman"/>
                <a:cs typeface="Times New Roman"/>
              </a:rPr>
              <a:t>2</a:t>
            </a:r>
            <a:r>
              <a:rPr sz="1200" spc="-20" dirty="0">
                <a:latin typeface="Times New Roman"/>
                <a:cs typeface="Times New Roman"/>
              </a:rPr>
              <a:t>)</a:t>
            </a:r>
            <a:r>
              <a:rPr sz="1200" dirty="0">
                <a:latin typeface="Times New Roman"/>
                <a:cs typeface="Times New Roman"/>
              </a:rPr>
              <a:t>,	</a:t>
            </a:r>
            <a:r>
              <a:rPr sz="1200" spc="-30"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16.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d</a:t>
            </a:r>
            <a:endParaRPr sz="1200">
              <a:latin typeface="Times New Roman"/>
              <a:cs typeface="Times New Roman"/>
            </a:endParaRPr>
          </a:p>
        </p:txBody>
      </p:sp>
      <p:sp>
        <p:nvSpPr>
          <p:cNvPr id="6" name="object 6"/>
          <p:cNvSpPr txBox="1"/>
          <p:nvPr/>
        </p:nvSpPr>
        <p:spPr>
          <a:xfrm>
            <a:off x="1267460" y="3894123"/>
            <a:ext cx="822325" cy="177800"/>
          </a:xfrm>
          <a:prstGeom prst="rect">
            <a:avLst/>
          </a:prstGeom>
        </p:spPr>
        <p:txBody>
          <a:bodyPr vert="horz" wrap="square" lIns="0" tIns="0" rIns="0" bIns="0" rtlCol="0">
            <a:spAutoFit/>
          </a:bodyPr>
          <a:lstStyle/>
          <a:p>
            <a:pPr marL="12700">
              <a:lnSpc>
                <a:spcPct val="100000"/>
              </a:lnSpc>
            </a:pP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endParaRPr sz="1200">
              <a:latin typeface="Times New Roman"/>
              <a:cs typeface="Times New Roman"/>
            </a:endParaRPr>
          </a:p>
        </p:txBody>
      </p:sp>
      <p:sp>
        <p:nvSpPr>
          <p:cNvPr id="7" name="object 7"/>
          <p:cNvSpPr txBox="1"/>
          <p:nvPr/>
        </p:nvSpPr>
        <p:spPr>
          <a:xfrm>
            <a:off x="901700" y="4070907"/>
            <a:ext cx="5971540" cy="4734560"/>
          </a:xfrm>
          <a:prstGeom prst="rect">
            <a:avLst/>
          </a:prstGeom>
        </p:spPr>
        <p:txBody>
          <a:bodyPr vert="horz" wrap="square" lIns="0" tIns="0" rIns="0" bIns="0" rtlCol="0">
            <a:spAutoFit/>
          </a:bodyPr>
          <a:lstStyle/>
          <a:p>
            <a:pPr marL="378460">
              <a:lnSpc>
                <a:spcPts val="1405"/>
              </a:lnSpc>
            </a:pP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a:t>
            </a:r>
            <a:r>
              <a:rPr sz="1200" spc="35" dirty="0">
                <a:latin typeface="Times New Roman"/>
                <a:cs typeface="Times New Roman"/>
              </a:rPr>
              <a:t> </a:t>
            </a:r>
            <a:r>
              <a:rPr sz="1200" spc="-25" dirty="0">
                <a:solidFill>
                  <a:srgbClr val="0000FF"/>
                </a:solidFill>
                <a:latin typeface="Times New Roman"/>
                <a:cs typeface="Times New Roman"/>
                <a:hlinkClick r:id="rId4"/>
              </a:rPr>
              <a:t>h</a:t>
            </a:r>
            <a:r>
              <a:rPr sz="1200" dirty="0">
                <a:solidFill>
                  <a:srgbClr val="0000FF"/>
                </a:solidFill>
                <a:latin typeface="Times New Roman"/>
                <a:cs typeface="Times New Roman"/>
                <a:hlinkClick r:id="rId4"/>
              </a:rPr>
              <a:t>t</a:t>
            </a:r>
            <a:r>
              <a:rPr sz="1200" spc="25" dirty="0">
                <a:solidFill>
                  <a:srgbClr val="0000FF"/>
                </a:solidFill>
                <a:latin typeface="Times New Roman"/>
                <a:cs typeface="Times New Roman"/>
                <a:hlinkClick r:id="rId4"/>
              </a:rPr>
              <a:t>t</a:t>
            </a:r>
            <a:r>
              <a:rPr sz="1200" dirty="0">
                <a:solidFill>
                  <a:srgbClr val="0000FF"/>
                </a:solidFill>
                <a:latin typeface="Times New Roman"/>
                <a:cs typeface="Times New Roman"/>
                <a:hlinkClick r:id="rId4"/>
              </a:rPr>
              <a:t>p://d</a:t>
            </a:r>
            <a:r>
              <a:rPr sz="1200" spc="-5" dirty="0">
                <a:solidFill>
                  <a:srgbClr val="0000FF"/>
                </a:solidFill>
                <a:latin typeface="Times New Roman"/>
                <a:cs typeface="Times New Roman"/>
                <a:hlinkClick r:id="rId4"/>
              </a:rPr>
              <a:t>e</a:t>
            </a:r>
            <a:r>
              <a:rPr sz="1200" spc="-50" dirty="0">
                <a:solidFill>
                  <a:srgbClr val="0000FF"/>
                </a:solidFill>
                <a:latin typeface="Times New Roman"/>
                <a:cs typeface="Times New Roman"/>
                <a:hlinkClick r:id="rId4"/>
              </a:rPr>
              <a:t>m</a:t>
            </a:r>
            <a:r>
              <a:rPr sz="1200" spc="20" dirty="0">
                <a:solidFill>
                  <a:srgbClr val="0000FF"/>
                </a:solidFill>
                <a:latin typeface="Times New Roman"/>
                <a:cs typeface="Times New Roman"/>
                <a:hlinkClick r:id="rId4"/>
              </a:rPr>
              <a:t>o</a:t>
            </a:r>
            <a:r>
              <a:rPr sz="1200" spc="-5" dirty="0">
                <a:solidFill>
                  <a:srgbClr val="0000FF"/>
                </a:solidFill>
                <a:latin typeface="Times New Roman"/>
                <a:cs typeface="Times New Roman"/>
                <a:hlinkClick r:id="rId4"/>
              </a:rPr>
              <a:t>c</a:t>
            </a:r>
            <a:r>
              <a:rPr sz="1200" spc="5" dirty="0">
                <a:solidFill>
                  <a:srgbClr val="0000FF"/>
                </a:solidFill>
                <a:latin typeface="Times New Roman"/>
                <a:cs typeface="Times New Roman"/>
                <a:hlinkClick r:id="rId4"/>
              </a:rPr>
              <a:t>r</a:t>
            </a:r>
            <a:r>
              <a:rPr sz="1200" spc="-5" dirty="0">
                <a:solidFill>
                  <a:srgbClr val="0000FF"/>
                </a:solidFill>
                <a:latin typeface="Times New Roman"/>
                <a:cs typeface="Times New Roman"/>
                <a:hlinkClick r:id="rId4"/>
              </a:rPr>
              <a:t>a</a:t>
            </a:r>
            <a:r>
              <a:rPr sz="1200" spc="15" dirty="0">
                <a:solidFill>
                  <a:srgbClr val="0000FF"/>
                </a:solidFill>
                <a:latin typeface="Times New Roman"/>
                <a:cs typeface="Times New Roman"/>
                <a:hlinkClick r:id="rId4"/>
              </a:rPr>
              <a:t>c</a:t>
            </a:r>
            <a:r>
              <a:rPr sz="1200" spc="-50" dirty="0">
                <a:solidFill>
                  <a:srgbClr val="0000FF"/>
                </a:solidFill>
                <a:latin typeface="Times New Roman"/>
                <a:cs typeface="Times New Roman"/>
                <a:hlinkClick r:id="rId4"/>
              </a:rPr>
              <a:t>y</a:t>
            </a:r>
            <a:r>
              <a:rPr sz="1200" spc="-5" dirty="0">
                <a:solidFill>
                  <a:srgbClr val="0000FF"/>
                </a:solidFill>
                <a:latin typeface="Times New Roman"/>
                <a:cs typeface="Times New Roman"/>
                <a:hlinkClick r:id="rId4"/>
              </a:rPr>
              <a:t>e</a:t>
            </a:r>
            <a:r>
              <a:rPr sz="1200" dirty="0">
                <a:solidFill>
                  <a:srgbClr val="0000FF"/>
                </a:solidFill>
                <a:latin typeface="Times New Roman"/>
                <a:cs typeface="Times New Roman"/>
                <a:hlinkClick r:id="rId4"/>
              </a:rPr>
              <a:t>d</a:t>
            </a:r>
            <a:r>
              <a:rPr sz="1200" spc="20" dirty="0">
                <a:solidFill>
                  <a:srgbClr val="0000FF"/>
                </a:solidFill>
                <a:latin typeface="Times New Roman"/>
                <a:cs typeface="Times New Roman"/>
                <a:hlinkClick r:id="rId4"/>
              </a:rPr>
              <a:t>u</a:t>
            </a:r>
            <a:r>
              <a:rPr sz="1200" spc="-5" dirty="0">
                <a:solidFill>
                  <a:srgbClr val="0000FF"/>
                </a:solidFill>
                <a:latin typeface="Times New Roman"/>
                <a:cs typeface="Times New Roman"/>
                <a:hlinkClick r:id="rId4"/>
              </a:rPr>
              <a:t>ca</a:t>
            </a:r>
            <a:r>
              <a:rPr sz="1200" spc="50" dirty="0">
                <a:solidFill>
                  <a:srgbClr val="0000FF"/>
                </a:solidFill>
                <a:latin typeface="Times New Roman"/>
                <a:cs typeface="Times New Roman"/>
                <a:hlinkClick r:id="rId4"/>
              </a:rPr>
              <a:t>t</a:t>
            </a:r>
            <a:r>
              <a:rPr sz="1200" spc="-50" dirty="0">
                <a:solidFill>
                  <a:srgbClr val="0000FF"/>
                </a:solidFill>
                <a:latin typeface="Times New Roman"/>
                <a:cs typeface="Times New Roman"/>
                <a:hlinkClick r:id="rId4"/>
              </a:rPr>
              <a:t>i</a:t>
            </a:r>
            <a:r>
              <a:rPr sz="1200" spc="20" dirty="0">
                <a:solidFill>
                  <a:srgbClr val="0000FF"/>
                </a:solidFill>
                <a:latin typeface="Times New Roman"/>
                <a:cs typeface="Times New Roman"/>
                <a:hlinkClick r:id="rId4"/>
              </a:rPr>
              <a:t>o</a:t>
            </a:r>
            <a:r>
              <a:rPr sz="1200" dirty="0">
                <a:solidFill>
                  <a:srgbClr val="0000FF"/>
                </a:solidFill>
                <a:latin typeface="Times New Roman"/>
                <a:cs typeface="Times New Roman"/>
                <a:hlinkClick r:id="rId4"/>
              </a:rPr>
              <a:t>n</a:t>
            </a:r>
            <a:r>
              <a:rPr sz="1200" spc="10" dirty="0">
                <a:solidFill>
                  <a:srgbClr val="0000FF"/>
                </a:solidFill>
                <a:latin typeface="Times New Roman"/>
                <a:cs typeface="Times New Roman"/>
                <a:hlinkClick r:id="rId4"/>
              </a:rPr>
              <a:t> </a:t>
            </a:r>
            <a:r>
              <a:rPr sz="1200" spc="-50" dirty="0">
                <a:solidFill>
                  <a:srgbClr val="0000FF"/>
                </a:solidFill>
                <a:latin typeface="Times New Roman"/>
                <a:cs typeface="Times New Roman"/>
                <a:hlinkClick r:id="rId4"/>
              </a:rPr>
              <a:t>j</a:t>
            </a:r>
            <a:r>
              <a:rPr sz="1200" spc="20" dirty="0">
                <a:solidFill>
                  <a:srgbClr val="0000FF"/>
                </a:solidFill>
                <a:latin typeface="Times New Roman"/>
                <a:cs typeface="Times New Roman"/>
                <a:hlinkClick r:id="rId4"/>
              </a:rPr>
              <a:t>o</a:t>
            </a:r>
            <a:r>
              <a:rPr sz="1200" dirty="0">
                <a:solidFill>
                  <a:srgbClr val="0000FF"/>
                </a:solidFill>
                <a:latin typeface="Times New Roman"/>
                <a:cs typeface="Times New Roman"/>
                <a:hlinkClick r:id="rId4"/>
              </a:rPr>
              <a:t>u</a:t>
            </a:r>
            <a:r>
              <a:rPr sz="1200" spc="5" dirty="0">
                <a:solidFill>
                  <a:srgbClr val="0000FF"/>
                </a:solidFill>
                <a:latin typeface="Times New Roman"/>
                <a:cs typeface="Times New Roman"/>
                <a:hlinkClick r:id="rId4"/>
              </a:rPr>
              <a:t>r</a:t>
            </a:r>
            <a:r>
              <a:rPr sz="1200" spc="-25" dirty="0">
                <a:solidFill>
                  <a:srgbClr val="0000FF"/>
                </a:solidFill>
                <a:latin typeface="Times New Roman"/>
                <a:cs typeface="Times New Roman"/>
                <a:hlinkClick r:id="rId4"/>
              </a:rPr>
              <a:t>n</a:t>
            </a:r>
            <a:r>
              <a:rPr sz="1200" spc="15" dirty="0">
                <a:solidFill>
                  <a:srgbClr val="0000FF"/>
                </a:solidFill>
                <a:latin typeface="Times New Roman"/>
                <a:cs typeface="Times New Roman"/>
                <a:hlinkClick r:id="rId4"/>
              </a:rPr>
              <a:t>a</a:t>
            </a:r>
            <a:r>
              <a:rPr sz="1200" spc="-50" dirty="0">
                <a:solidFill>
                  <a:srgbClr val="0000FF"/>
                </a:solidFill>
                <a:latin typeface="Times New Roman"/>
                <a:cs typeface="Times New Roman"/>
                <a:hlinkClick r:id="rId4"/>
              </a:rPr>
              <a:t>l</a:t>
            </a:r>
            <a:r>
              <a:rPr sz="1200" spc="10" dirty="0">
                <a:solidFill>
                  <a:srgbClr val="0000FF"/>
                </a:solidFill>
                <a:latin typeface="Times New Roman"/>
                <a:cs typeface="Times New Roman"/>
                <a:hlinkClick r:id="rId4"/>
              </a:rPr>
              <a:t>.</a:t>
            </a:r>
            <a:r>
              <a:rPr sz="1200" spc="20" dirty="0">
                <a:solidFill>
                  <a:srgbClr val="0000FF"/>
                </a:solidFill>
                <a:latin typeface="Times New Roman"/>
                <a:cs typeface="Times New Roman"/>
                <a:hlinkClick r:id="rId4"/>
              </a:rPr>
              <a:t>o</a:t>
            </a:r>
            <a:r>
              <a:rPr sz="1200" spc="5" dirty="0">
                <a:solidFill>
                  <a:srgbClr val="0000FF"/>
                </a:solidFill>
                <a:latin typeface="Times New Roman"/>
                <a:cs typeface="Times New Roman"/>
                <a:hlinkClick r:id="rId4"/>
              </a:rPr>
              <a:t>r</a:t>
            </a:r>
            <a:r>
              <a:rPr sz="1200" dirty="0">
                <a:solidFill>
                  <a:srgbClr val="0000FF"/>
                </a:solidFill>
                <a:latin typeface="Times New Roman"/>
                <a:cs typeface="Times New Roman"/>
                <a:hlinkClick r:id="rId4"/>
              </a:rPr>
              <a:t>g/</a:t>
            </a:r>
            <a:r>
              <a:rPr sz="1200" spc="-25" dirty="0">
                <a:solidFill>
                  <a:srgbClr val="0000FF"/>
                </a:solidFill>
                <a:latin typeface="Times New Roman"/>
                <a:cs typeface="Times New Roman"/>
                <a:hlinkClick r:id="rId4"/>
              </a:rPr>
              <a:t>h</a:t>
            </a:r>
            <a:r>
              <a:rPr sz="1200" spc="45" dirty="0">
                <a:solidFill>
                  <a:srgbClr val="0000FF"/>
                </a:solidFill>
                <a:latin typeface="Times New Roman"/>
                <a:cs typeface="Times New Roman"/>
                <a:hlinkClick r:id="rId4"/>
              </a:rPr>
              <a:t>o</a:t>
            </a:r>
            <a:r>
              <a:rPr sz="1200" spc="-50" dirty="0">
                <a:solidFill>
                  <a:srgbClr val="0000FF"/>
                </a:solidFill>
                <a:latin typeface="Times New Roman"/>
                <a:cs typeface="Times New Roman"/>
                <a:hlinkClick r:id="rId4"/>
              </a:rPr>
              <a:t>m</a:t>
            </a:r>
            <a:r>
              <a:rPr sz="1200" spc="15" dirty="0">
                <a:solidFill>
                  <a:srgbClr val="0000FF"/>
                </a:solidFill>
                <a:latin typeface="Times New Roman"/>
                <a:cs typeface="Times New Roman"/>
                <a:hlinkClick r:id="rId4"/>
              </a:rPr>
              <a:t>e</a:t>
            </a:r>
            <a:r>
              <a:rPr sz="1200" dirty="0">
                <a:solidFill>
                  <a:srgbClr val="0000FF"/>
                </a:solidFill>
                <a:latin typeface="Times New Roman"/>
                <a:cs typeface="Times New Roman"/>
                <a:hlinkClick r:id="rId4"/>
              </a:rPr>
              <a:t>/</a:t>
            </a:r>
            <a:r>
              <a:rPr sz="1200" spc="-25" dirty="0">
                <a:solidFill>
                  <a:srgbClr val="0000FF"/>
                </a:solidFill>
                <a:latin typeface="Times New Roman"/>
                <a:cs typeface="Times New Roman"/>
                <a:hlinkClick r:id="rId4"/>
              </a:rPr>
              <a:t>v</a:t>
            </a:r>
            <a:r>
              <a:rPr sz="1200" spc="45" dirty="0">
                <a:solidFill>
                  <a:srgbClr val="0000FF"/>
                </a:solidFill>
                <a:latin typeface="Times New Roman"/>
                <a:cs typeface="Times New Roman"/>
                <a:hlinkClick r:id="rId4"/>
              </a:rPr>
              <a:t>o</a:t>
            </a:r>
            <a:r>
              <a:rPr sz="1200" spc="-50" dirty="0">
                <a:solidFill>
                  <a:srgbClr val="0000FF"/>
                </a:solidFill>
                <a:latin typeface="Times New Roman"/>
                <a:cs typeface="Times New Roman"/>
                <a:hlinkClick r:id="rId4"/>
              </a:rPr>
              <a:t>l</a:t>
            </a:r>
            <a:r>
              <a:rPr sz="1200" dirty="0">
                <a:solidFill>
                  <a:srgbClr val="0000FF"/>
                </a:solidFill>
                <a:latin typeface="Times New Roman"/>
                <a:cs typeface="Times New Roman"/>
                <a:hlinkClick r:id="rId4"/>
              </a:rPr>
              <a:t>20</a:t>
            </a:r>
            <a:r>
              <a:rPr sz="1200" spc="25" dirty="0">
                <a:solidFill>
                  <a:srgbClr val="0000FF"/>
                </a:solidFill>
                <a:latin typeface="Times New Roman"/>
                <a:cs typeface="Times New Roman"/>
                <a:hlinkClick r:id="rId4"/>
              </a:rPr>
              <a:t>/</a:t>
            </a:r>
            <a:r>
              <a:rPr sz="1200" spc="-25" dirty="0">
                <a:solidFill>
                  <a:srgbClr val="0000FF"/>
                </a:solidFill>
                <a:latin typeface="Times New Roman"/>
                <a:cs typeface="Times New Roman"/>
                <a:hlinkClick r:id="rId4"/>
              </a:rPr>
              <a:t>i</a:t>
            </a:r>
            <a:r>
              <a:rPr sz="1200" spc="-15" dirty="0">
                <a:solidFill>
                  <a:srgbClr val="0000FF"/>
                </a:solidFill>
                <a:latin typeface="Times New Roman"/>
                <a:cs typeface="Times New Roman"/>
                <a:hlinkClick r:id="rId4"/>
              </a:rPr>
              <a:t>ss</a:t>
            </a:r>
            <a:r>
              <a:rPr sz="1200" dirty="0">
                <a:solidFill>
                  <a:srgbClr val="0000FF"/>
                </a:solidFill>
                <a:latin typeface="Times New Roman"/>
                <a:cs typeface="Times New Roman"/>
                <a:hlinkClick r:id="rId4"/>
              </a:rPr>
              <a:t>2/16</a:t>
            </a:r>
            <a:endParaRPr sz="1200">
              <a:latin typeface="Times New Roman"/>
              <a:cs typeface="Times New Roman"/>
            </a:endParaRPr>
          </a:p>
          <a:p>
            <a:pPr marL="378460" marR="6985" indent="-365760" algn="just">
              <a:lnSpc>
                <a:spcPts val="1390"/>
              </a:lnSpc>
              <a:spcBef>
                <a:spcPts val="50"/>
              </a:spcBef>
            </a:pP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t>
            </a:r>
            <a:r>
              <a:rPr sz="1200" dirty="0">
                <a:latin typeface="Times New Roman"/>
                <a:cs typeface="Times New Roman"/>
              </a:rPr>
              <a:t>I</a:t>
            </a:r>
            <a:r>
              <a:rPr sz="1200" spc="6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a:t>
            </a:r>
            <a:r>
              <a:rPr sz="1200" dirty="0">
                <a:latin typeface="Times New Roman"/>
                <a:cs typeface="Times New Roman"/>
              </a:rPr>
              <a:t>s</a:t>
            </a:r>
            <a:r>
              <a:rPr sz="1200" spc="7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w</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m</a:t>
            </a:r>
            <a:r>
              <a:rPr sz="1200" spc="3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0" dirty="0">
                <a:latin typeface="Times New Roman"/>
                <a:cs typeface="Times New Roman"/>
              </a:rPr>
              <a:t> 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dirty="0">
                <a:latin typeface="Times New Roman"/>
                <a:cs typeface="Times New Roman"/>
              </a:rPr>
              <a:t>Studi</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 42</a:t>
            </a:r>
            <a:r>
              <a:rPr sz="1200" spc="5" dirty="0">
                <a:latin typeface="Times New Roman"/>
                <a:cs typeface="Times New Roman"/>
              </a:rPr>
              <a:t>(</a:t>
            </a:r>
            <a:r>
              <a:rPr sz="1200" dirty="0">
                <a:latin typeface="Times New Roman"/>
                <a:cs typeface="Times New Roman"/>
              </a:rPr>
              <a:t>7</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112</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1147.</a:t>
            </a:r>
            <a:endParaRPr sz="1200">
              <a:latin typeface="Times New Roman"/>
              <a:cs typeface="Times New Roman"/>
            </a:endParaRPr>
          </a:p>
          <a:p>
            <a:pPr marL="378460" indent="-365760" algn="just">
              <a:lnSpc>
                <a:spcPts val="1305"/>
              </a:lnSpc>
            </a:pP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t>
            </a:r>
            <a:r>
              <a:rPr sz="1200" spc="-15"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d,</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85"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li</a:t>
            </a:r>
            <a:r>
              <a:rPr sz="1200" spc="20" dirty="0">
                <a:latin typeface="Times New Roman"/>
                <a:cs typeface="Times New Roman"/>
              </a:rPr>
              <a:t>g</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in</a:t>
            </a:r>
            <a:endParaRPr sz="1200">
              <a:latin typeface="Times New Roman"/>
              <a:cs typeface="Times New Roman"/>
            </a:endParaRPr>
          </a:p>
          <a:p>
            <a:pPr marL="378460">
              <a:lnSpc>
                <a:spcPts val="1380"/>
              </a:lnSpc>
            </a:pP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spc="-30" dirty="0">
                <a:latin typeface="Times New Roman"/>
                <a:cs typeface="Times New Roman"/>
              </a:rPr>
              <a:t>“</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 </a:t>
            </a:r>
            <a:r>
              <a:rPr sz="1200" spc="13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4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378460">
              <a:lnSpc>
                <a:spcPts val="1380"/>
              </a:lnSpc>
            </a:pP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79</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32</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334.</a:t>
            </a:r>
            <a:endParaRPr sz="1200">
              <a:latin typeface="Times New Roman"/>
              <a:cs typeface="Times New Roman"/>
            </a:endParaRPr>
          </a:p>
          <a:p>
            <a:pPr marL="378460" marR="6985" indent="-365760" algn="just">
              <a:lnSpc>
                <a:spcPct val="95800"/>
              </a:lnSpc>
              <a:spcBef>
                <a:spcPts val="35"/>
              </a:spcBef>
            </a:pPr>
            <a:r>
              <a:rPr sz="1200" spc="-15" dirty="0">
                <a:latin typeface="Times New Roman"/>
                <a:cs typeface="Times New Roman"/>
              </a:rPr>
              <a:t>J</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35"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dirty="0">
                <a:latin typeface="Times New Roman"/>
                <a:cs typeface="Times New Roman"/>
              </a:rPr>
              <a:t>to</a:t>
            </a:r>
            <a:r>
              <a:rPr sz="1200" spc="20" dirty="0">
                <a:latin typeface="Times New Roman"/>
                <a:cs typeface="Times New Roman"/>
              </a:rPr>
              <a:t>o</a:t>
            </a:r>
            <a:r>
              <a:rPr sz="1200" dirty="0">
                <a:latin typeface="Times New Roman"/>
                <a:cs typeface="Times New Roman"/>
              </a:rPr>
              <a:t>l</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0"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dirty="0">
                <a:latin typeface="Times New Roman"/>
                <a:cs typeface="Times New Roman"/>
              </a:rPr>
              <a:t>A</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1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3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120" dirty="0">
                <a:latin typeface="Times New Roman"/>
                <a:cs typeface="Times New Roman"/>
              </a:rPr>
              <a:t> </a:t>
            </a:r>
            <a:r>
              <a:rPr sz="1200" i="1" dirty="0">
                <a:latin typeface="Times New Roman"/>
                <a:cs typeface="Times New Roman"/>
              </a:rPr>
              <a:t>of </a:t>
            </a:r>
            <a:r>
              <a:rPr sz="1200" i="1" spc="12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2</a:t>
            </a:r>
            <a:r>
              <a:rPr sz="1200" spc="5" dirty="0">
                <a:latin typeface="Times New Roman"/>
                <a:cs typeface="Times New Roman"/>
              </a:rPr>
              <a:t>(</a:t>
            </a:r>
            <a:r>
              <a:rPr sz="1200" dirty="0">
                <a:latin typeface="Times New Roman"/>
                <a:cs typeface="Times New Roman"/>
              </a:rPr>
              <a:t>2</a:t>
            </a:r>
            <a:r>
              <a:rPr sz="1200" spc="-20" dirty="0">
                <a:latin typeface="Times New Roman"/>
                <a:cs typeface="Times New Roman"/>
              </a:rPr>
              <a:t>)</a:t>
            </a:r>
            <a:r>
              <a:rPr sz="1200" dirty="0">
                <a:latin typeface="Times New Roman"/>
                <a:cs typeface="Times New Roman"/>
              </a:rPr>
              <a:t>, 66</a:t>
            </a:r>
            <a:r>
              <a:rPr sz="1200" spc="5" dirty="0">
                <a:latin typeface="Times New Roman"/>
                <a:cs typeface="Times New Roman"/>
              </a:rPr>
              <a:t>-</a:t>
            </a:r>
            <a:r>
              <a:rPr sz="1200" dirty="0">
                <a:latin typeface="Times New Roman"/>
                <a:cs typeface="Times New Roman"/>
              </a:rPr>
              <a:t>71.</a:t>
            </a:r>
            <a:endParaRPr sz="1200">
              <a:latin typeface="Times New Roman"/>
              <a:cs typeface="Times New Roman"/>
            </a:endParaRPr>
          </a:p>
          <a:p>
            <a:pPr marL="378460" marR="6985" indent="-365760" algn="just">
              <a:lnSpc>
                <a:spcPts val="1390"/>
              </a:lnSpc>
              <a:spcBef>
                <a:spcPts val="15"/>
              </a:spcBef>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i="1" dirty="0">
                <a:latin typeface="Times New Roman"/>
                <a:cs typeface="Times New Roman"/>
              </a:rPr>
              <a:t>The  </a:t>
            </a:r>
            <a:r>
              <a:rPr sz="1200" i="1" spc="-140" dirty="0">
                <a:latin typeface="Times New Roman"/>
                <a:cs typeface="Times New Roman"/>
              </a:rPr>
              <a:t> </a:t>
            </a:r>
            <a:r>
              <a:rPr sz="1200" i="1" dirty="0">
                <a:latin typeface="Times New Roman"/>
                <a:cs typeface="Times New Roman"/>
              </a:rPr>
              <a:t>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mkee</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  </a:t>
            </a:r>
            <a:r>
              <a:rPr sz="1200" i="1" spc="-125" dirty="0">
                <a:latin typeface="Times New Roman"/>
                <a:cs typeface="Times New Roman"/>
              </a:rPr>
              <a:t> </a:t>
            </a:r>
            <a:r>
              <a:rPr sz="1200" i="1" dirty="0">
                <a:latin typeface="Times New Roman"/>
                <a:cs typeface="Times New Roman"/>
              </a:rPr>
              <a:t>Su</a:t>
            </a:r>
            <a:r>
              <a:rPr sz="1200" i="1" spc="-5" dirty="0">
                <a:latin typeface="Times New Roman"/>
                <a:cs typeface="Times New Roman"/>
              </a:rPr>
              <a:t>cce</a:t>
            </a:r>
            <a:r>
              <a:rPr sz="1200" i="1" spc="-15" dirty="0">
                <a:latin typeface="Times New Roman"/>
                <a:cs typeface="Times New Roman"/>
              </a:rPr>
              <a:t>ss</a:t>
            </a:r>
            <a:r>
              <a:rPr sz="1200" i="1" spc="25" dirty="0">
                <a:latin typeface="Times New Roman"/>
                <a:cs typeface="Times New Roman"/>
              </a:rPr>
              <a:t>f</a:t>
            </a:r>
            <a:r>
              <a:rPr sz="1200" i="1" dirty="0">
                <a:latin typeface="Times New Roman"/>
                <a:cs typeface="Times New Roman"/>
              </a:rPr>
              <a:t>ul  </a:t>
            </a:r>
            <a:r>
              <a:rPr sz="1200" i="1" spc="-13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145" dirty="0">
                <a:latin typeface="Times New Roman"/>
                <a:cs typeface="Times New Roman"/>
              </a:rPr>
              <a:t> </a:t>
            </a:r>
            <a:r>
              <a:rPr sz="1200" i="1" dirty="0">
                <a:latin typeface="Times New Roman"/>
                <a:cs typeface="Times New Roman"/>
              </a:rPr>
              <a:t>of  </a:t>
            </a:r>
            <a:r>
              <a:rPr sz="1200" i="1" spc="-110" dirty="0">
                <a:latin typeface="Times New Roman"/>
                <a:cs typeface="Times New Roman"/>
              </a:rPr>
              <a:t> </a:t>
            </a:r>
            <a:r>
              <a:rPr sz="1200" i="1" spc="10"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13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i="1"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15" dirty="0">
                <a:latin typeface="Times New Roman"/>
                <a:cs typeface="Times New Roman"/>
              </a:rPr>
              <a:t>ss</a:t>
            </a:r>
            <a:r>
              <a:rPr sz="1200" spc="15" dirty="0">
                <a:latin typeface="Times New Roman"/>
                <a:cs typeface="Times New Roman"/>
              </a:rPr>
              <a:t>e</a:t>
            </a:r>
            <a:r>
              <a:rPr sz="1200" spc="-50" dirty="0">
                <a:latin typeface="Times New Roman"/>
                <a:cs typeface="Times New Roman"/>
              </a:rPr>
              <a:t>y</a:t>
            </a:r>
            <a:r>
              <a:rPr sz="1200" spc="30" dirty="0">
                <a:latin typeface="Times New Roman"/>
                <a:cs typeface="Times New Roman"/>
              </a:rPr>
              <a:t>-</a:t>
            </a:r>
            <a:r>
              <a:rPr sz="1200" spc="-10"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endParaRPr sz="1200">
              <a:latin typeface="Times New Roman"/>
              <a:cs typeface="Times New Roman"/>
            </a:endParaRPr>
          </a:p>
          <a:p>
            <a:pPr marL="378460" indent="-365760" algn="just">
              <a:lnSpc>
                <a:spcPts val="1305"/>
              </a:lnSpc>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00" dirty="0">
                <a:latin typeface="Times New Roman"/>
                <a:cs typeface="Times New Roman"/>
              </a:rPr>
              <a:t> </a:t>
            </a:r>
            <a:r>
              <a:rPr sz="1200" spc="5" dirty="0">
                <a:latin typeface="Times New Roman"/>
                <a:cs typeface="Times New Roman"/>
              </a:rPr>
              <a:t>(</a:t>
            </a:r>
            <a:r>
              <a:rPr sz="1200" dirty="0">
                <a:latin typeface="Times New Roman"/>
                <a:cs typeface="Times New Roman"/>
              </a:rPr>
              <a:t>199</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I</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n</a:t>
            </a:r>
            <a:r>
              <a:rPr sz="1200" spc="-20" dirty="0">
                <a:latin typeface="Times New Roman"/>
                <a:cs typeface="Times New Roman"/>
              </a:rPr>
              <a:t>’</a:t>
            </a:r>
            <a:r>
              <a:rPr sz="1200" dirty="0">
                <a:latin typeface="Times New Roman"/>
                <a:cs typeface="Times New Roman"/>
              </a:rPr>
              <a:t>t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dd  </a:t>
            </a:r>
            <a:r>
              <a:rPr sz="1200" spc="-110" dirty="0">
                <a:latin typeface="Times New Roman"/>
                <a:cs typeface="Times New Roman"/>
              </a:rPr>
              <a:t> </a:t>
            </a:r>
            <a:r>
              <a:rPr sz="1200" dirty="0">
                <a:latin typeface="Times New Roman"/>
                <a:cs typeface="Times New Roman"/>
              </a:rPr>
              <a:t>u</a:t>
            </a:r>
            <a:r>
              <a:rPr sz="1200" spc="-25" dirty="0">
                <a:latin typeface="Times New Roman"/>
                <a:cs typeface="Times New Roman"/>
              </a:rPr>
              <a:t>p</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endParaRPr sz="1200">
              <a:latin typeface="Times New Roman"/>
              <a:cs typeface="Times New Roman"/>
            </a:endParaRPr>
          </a:p>
          <a:p>
            <a:pPr marL="378460">
              <a:lnSpc>
                <a:spcPts val="1380"/>
              </a:lnSpc>
            </a:pP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2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10" dirty="0">
                <a:latin typeface="Times New Roman"/>
                <a:cs typeface="Times New Roman"/>
              </a:rPr>
              <a:t> </a:t>
            </a:r>
            <a:r>
              <a:rPr sz="1200" i="1" dirty="0">
                <a:latin typeface="Times New Roman"/>
                <a:cs typeface="Times New Roman"/>
              </a:rPr>
              <a:t>in</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28</a:t>
            </a:r>
            <a:r>
              <a:rPr sz="1200" spc="5" dirty="0">
                <a:latin typeface="Times New Roman"/>
                <a:cs typeface="Times New Roman"/>
              </a:rPr>
              <a:t>(</a:t>
            </a:r>
            <a:r>
              <a:rPr sz="1200" dirty="0">
                <a:latin typeface="Times New Roman"/>
                <a:cs typeface="Times New Roman"/>
              </a:rPr>
              <a:t>6</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69</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708.</a:t>
            </a:r>
            <a:endParaRPr sz="1200">
              <a:latin typeface="Times New Roman"/>
              <a:cs typeface="Times New Roman"/>
            </a:endParaRPr>
          </a:p>
          <a:p>
            <a:pPr marL="377825" marR="5080" indent="-365760" algn="just">
              <a:lnSpc>
                <a:spcPct val="95800"/>
              </a:lnSpc>
              <a:spcBef>
                <a:spcPts val="25"/>
              </a:spcBef>
            </a:pP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k</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D</a:t>
            </a:r>
            <a:r>
              <a:rPr sz="1200" spc="-1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5" dirty="0">
                <a:latin typeface="Times New Roman"/>
                <a:cs typeface="Times New Roman"/>
              </a:rPr>
              <a:t>O</a:t>
            </a:r>
            <a:r>
              <a:rPr sz="1200" dirty="0">
                <a:latin typeface="Times New Roman"/>
                <a:cs typeface="Times New Roman"/>
              </a:rPr>
              <a:t>k</a:t>
            </a:r>
            <a:r>
              <a:rPr sz="1200" spc="-5" dirty="0">
                <a:latin typeface="Times New Roman"/>
                <a:cs typeface="Times New Roman"/>
              </a:rPr>
              <a:t>azawa</a:t>
            </a:r>
            <a:r>
              <a:rPr sz="1200" spc="5" dirty="0">
                <a:latin typeface="Times New Roman"/>
                <a:cs typeface="Times New Roman"/>
              </a:rPr>
              <a:t>-</a:t>
            </a:r>
            <a:r>
              <a:rPr sz="1200" spc="-10" dirty="0">
                <a:latin typeface="Times New Roman"/>
                <a:cs typeface="Times New Roman"/>
              </a:rPr>
              <a:t>R</a:t>
            </a:r>
            <a:r>
              <a:rPr sz="1200" spc="15" dirty="0">
                <a:latin typeface="Times New Roman"/>
                <a:cs typeface="Times New Roman"/>
              </a:rPr>
              <a:t>e</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spc="-25"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2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 </a:t>
            </a:r>
            <a:r>
              <a:rPr sz="1200" i="1" spc="2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o</a:t>
            </a:r>
            <a:r>
              <a:rPr sz="1200" i="1" spc="-5" dirty="0">
                <a:latin typeface="Times New Roman"/>
                <a:cs typeface="Times New Roman"/>
              </a:rPr>
              <a:t>e</a:t>
            </a:r>
            <a:r>
              <a:rPr sz="1200" i="1" dirty="0">
                <a:latin typeface="Times New Roman"/>
                <a:cs typeface="Times New Roman"/>
              </a:rPr>
              <a:t>s </a:t>
            </a:r>
            <a:r>
              <a:rPr sz="1200" i="1" spc="35" dirty="0">
                <a:latin typeface="Times New Roman"/>
                <a:cs typeface="Times New Roman"/>
              </a:rPr>
              <a:t> </a:t>
            </a:r>
            <a:r>
              <a:rPr sz="1200" i="1" dirty="0">
                <a:latin typeface="Times New Roman"/>
                <a:cs typeface="Times New Roman"/>
              </a:rPr>
              <a:t>and </a:t>
            </a:r>
            <a:r>
              <a:rPr sz="1200" i="1" spc="45" dirty="0">
                <a:latin typeface="Times New Roman"/>
                <a:cs typeface="Times New Roman"/>
              </a:rPr>
              <a:t> </a:t>
            </a:r>
            <a:r>
              <a:rPr sz="1200" i="1" dirty="0">
                <a:latin typeface="Times New Roman"/>
                <a:cs typeface="Times New Roman"/>
              </a:rPr>
              <a:t>holida</a:t>
            </a:r>
            <a:r>
              <a:rPr sz="1200" i="1" spc="-5" dirty="0">
                <a:latin typeface="Times New Roman"/>
                <a:cs typeface="Times New Roman"/>
              </a:rPr>
              <a:t>y</a:t>
            </a:r>
            <a:r>
              <a:rPr sz="1200" i="1" spc="-15" dirty="0">
                <a:latin typeface="Times New Roman"/>
                <a:cs typeface="Times New Roman"/>
              </a:rPr>
              <a:t>s</a:t>
            </a:r>
            <a:r>
              <a:rPr sz="1200" i="1" dirty="0">
                <a:latin typeface="Times New Roman"/>
                <a:cs typeface="Times New Roman"/>
              </a:rPr>
              <a:t>: </a:t>
            </a:r>
            <a:r>
              <a:rPr sz="1200" i="1" spc="30" dirty="0">
                <a:latin typeface="Times New Roman"/>
                <a:cs typeface="Times New Roman"/>
              </a:rPr>
              <a:t> </a:t>
            </a:r>
            <a:r>
              <a:rPr sz="1200" i="1" dirty="0">
                <a:latin typeface="Times New Roman"/>
                <a:cs typeface="Times New Roman"/>
              </a:rPr>
              <a:t>A p</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c</a:t>
            </a:r>
            <a:r>
              <a:rPr sz="1200" i="1" dirty="0">
                <a:latin typeface="Times New Roman"/>
                <a:cs typeface="Times New Roman"/>
              </a:rPr>
              <a:t>al  </a:t>
            </a:r>
            <a:r>
              <a:rPr sz="1200" i="1" spc="-130" dirty="0">
                <a:latin typeface="Times New Roman"/>
                <a:cs typeface="Times New Roman"/>
              </a:rPr>
              <a:t> </a:t>
            </a:r>
            <a:r>
              <a:rPr sz="1200" i="1" dirty="0">
                <a:latin typeface="Times New Roman"/>
                <a:cs typeface="Times New Roman"/>
              </a:rPr>
              <a:t>guide  </a:t>
            </a:r>
            <a:r>
              <a:rPr sz="1200" i="1" spc="-140" dirty="0">
                <a:latin typeface="Times New Roman"/>
                <a:cs typeface="Times New Roman"/>
              </a:rPr>
              <a:t> </a:t>
            </a:r>
            <a:r>
              <a:rPr sz="1200" i="1" dirty="0">
                <a:latin typeface="Times New Roman"/>
                <a:cs typeface="Times New Roman"/>
              </a:rPr>
              <a:t>to  </a:t>
            </a:r>
            <a:r>
              <a:rPr sz="1200" i="1" spc="-135" dirty="0">
                <a:latin typeface="Times New Roman"/>
                <a:cs typeface="Times New Roman"/>
              </a:rPr>
              <a:t> </a:t>
            </a:r>
            <a:r>
              <a:rPr sz="1200" i="1" spc="-10" dirty="0">
                <a:latin typeface="Times New Roman"/>
                <a:cs typeface="Times New Roman"/>
              </a:rPr>
              <a:t>K</a:t>
            </a:r>
            <a:r>
              <a:rPr sz="1200" i="1" dirty="0">
                <a:latin typeface="Times New Roman"/>
                <a:cs typeface="Times New Roman"/>
              </a:rPr>
              <a:t>–12  </a:t>
            </a:r>
            <a:r>
              <a:rPr sz="1200" i="1" spc="-135" dirty="0">
                <a:latin typeface="Times New Roman"/>
                <a:cs typeface="Times New Roman"/>
              </a:rPr>
              <a:t> </a:t>
            </a:r>
            <a:r>
              <a:rPr sz="1200" i="1" dirty="0">
                <a:latin typeface="Times New Roman"/>
                <a:cs typeface="Times New Roman"/>
              </a:rPr>
              <a:t>anti</a:t>
            </a:r>
            <a:r>
              <a:rPr sz="1200" i="1" spc="5" dirty="0">
                <a:latin typeface="Times New Roman"/>
                <a:cs typeface="Times New Roman"/>
              </a:rPr>
              <a:t>-</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t,  </a:t>
            </a:r>
            <a:r>
              <a:rPr sz="1200" i="1" spc="-12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a:t>
            </a:r>
            <a:r>
              <a:rPr sz="1200" i="1" spc="-25" dirty="0">
                <a:latin typeface="Times New Roman"/>
                <a:cs typeface="Times New Roman"/>
              </a:rPr>
              <a:t>u</a:t>
            </a:r>
            <a:r>
              <a:rPr sz="1200" i="1" spc="-15" dirty="0">
                <a:latin typeface="Times New Roman"/>
                <a:cs typeface="Times New Roman"/>
              </a:rPr>
              <a:t>r</a:t>
            </a:r>
            <a:r>
              <a:rPr sz="1200" i="1" dirty="0">
                <a:latin typeface="Times New Roman"/>
                <a:cs typeface="Times New Roman"/>
              </a:rPr>
              <a:t>al  </a:t>
            </a:r>
            <a:r>
              <a:rPr sz="1200" i="1" spc="-13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35" dirty="0">
                <a:latin typeface="Times New Roman"/>
                <a:cs typeface="Times New Roman"/>
              </a:rPr>
              <a:t> </a:t>
            </a:r>
            <a:r>
              <a:rPr sz="1200" i="1" dirty="0">
                <a:latin typeface="Times New Roman"/>
                <a:cs typeface="Times New Roman"/>
              </a:rPr>
              <a:t>and  </a:t>
            </a:r>
            <a:r>
              <a:rPr sz="1200" i="1" spc="-135" dirty="0">
                <a:latin typeface="Times New Roman"/>
                <a:cs typeface="Times New Roman"/>
              </a:rPr>
              <a:t> </a:t>
            </a:r>
            <a:r>
              <a:rPr sz="1200" i="1" spc="-15" dirty="0">
                <a:latin typeface="Times New Roman"/>
                <a:cs typeface="Times New Roman"/>
              </a:rPr>
              <a:t>s</a:t>
            </a:r>
            <a:r>
              <a:rPr sz="1200" i="1" dirty="0">
                <a:latin typeface="Times New Roman"/>
                <a:cs typeface="Times New Roman"/>
              </a:rPr>
              <a:t>taff  </a:t>
            </a:r>
            <a:r>
              <a:rPr sz="1200" i="1" spc="-110" dirty="0">
                <a:latin typeface="Times New Roman"/>
                <a:cs typeface="Times New Roman"/>
              </a:rPr>
              <a:t> </a:t>
            </a:r>
            <a:r>
              <a:rPr sz="1200" i="1" dirty="0">
                <a:latin typeface="Times New Roman"/>
                <a:cs typeface="Times New Roman"/>
              </a:rPr>
              <a:t>d</a:t>
            </a:r>
            <a:r>
              <a:rPr sz="1200" i="1" spc="-5" dirty="0">
                <a:latin typeface="Times New Roman"/>
                <a:cs typeface="Times New Roman"/>
              </a:rPr>
              <a:t>eve</a:t>
            </a:r>
            <a:r>
              <a:rPr sz="1200" i="1" dirty="0">
                <a:latin typeface="Times New Roman"/>
                <a:cs typeface="Times New Roman"/>
              </a:rPr>
              <a:t>lop</a:t>
            </a:r>
            <a:r>
              <a:rPr sz="1200" i="1" spc="-5" dirty="0">
                <a:latin typeface="Times New Roman"/>
                <a:cs typeface="Times New Roman"/>
              </a:rPr>
              <a:t>me</a:t>
            </a:r>
            <a:r>
              <a:rPr sz="1200" i="1" dirty="0">
                <a:latin typeface="Times New Roman"/>
                <a:cs typeface="Times New Roman"/>
              </a:rPr>
              <a:t>nt. </a:t>
            </a:r>
            <a:r>
              <a:rPr sz="1200" spc="-30" dirty="0">
                <a:latin typeface="Times New Roman"/>
                <a:cs typeface="Times New Roman"/>
              </a:rPr>
              <a:t>W</a:t>
            </a:r>
            <a:r>
              <a:rPr sz="1200" spc="15" dirty="0">
                <a:latin typeface="Times New Roman"/>
                <a:cs typeface="Times New Roman"/>
              </a:rPr>
              <a:t>a</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7825" marR="6985" indent="-365760" algn="just">
              <a:lnSpc>
                <a:spcPct val="95600"/>
              </a:lnSpc>
              <a:spcBef>
                <a:spcPts val="15"/>
              </a:spcBef>
            </a:pPr>
            <a:r>
              <a:rPr sz="1200" spc="-15" dirty="0">
                <a:latin typeface="Times New Roman"/>
                <a:cs typeface="Times New Roman"/>
              </a:rPr>
              <a:t>L</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a:t>
            </a:r>
            <a:r>
              <a:rPr sz="1200" spc="25"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pp</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35" dirty="0">
                <a:latin typeface="Times New Roman"/>
                <a:cs typeface="Times New Roman"/>
              </a:rPr>
              <a:t> </a:t>
            </a:r>
            <a:r>
              <a:rPr sz="1200" spc="15" dirty="0">
                <a:latin typeface="Times New Roman"/>
                <a:cs typeface="Times New Roman"/>
              </a:rPr>
              <a:t>c</a:t>
            </a:r>
            <a:r>
              <a:rPr sz="1200" dirty="0">
                <a:latin typeface="Times New Roman"/>
                <a:cs typeface="Times New Roman"/>
              </a:rPr>
              <a:t>hi</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 J</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i="1" dirty="0">
                <a:latin typeface="Times New Roman"/>
                <a:cs typeface="Times New Roman"/>
              </a:rPr>
              <a:t>The</a:t>
            </a:r>
            <a:r>
              <a:rPr sz="1200" i="1" spc="125"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illian</a:t>
            </a:r>
            <a:r>
              <a:rPr sz="1200" i="1" spc="-5" dirty="0">
                <a:latin typeface="Times New Roman"/>
                <a:cs typeface="Times New Roman"/>
              </a:rPr>
              <a:t>c</a:t>
            </a:r>
            <a:r>
              <a:rPr sz="1200" i="1" dirty="0">
                <a:latin typeface="Times New Roman"/>
                <a:cs typeface="Times New Roman"/>
              </a:rPr>
              <a:t>e </a:t>
            </a:r>
            <a:r>
              <a:rPr sz="1200" i="1" spc="-15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3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125"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 </a:t>
            </a:r>
            <a:r>
              <a:rPr sz="1200" i="1" spc="-145" dirty="0">
                <a:latin typeface="Times New Roman"/>
                <a:cs typeface="Times New Roman"/>
              </a:rPr>
              <a:t> </a:t>
            </a:r>
            <a:r>
              <a:rPr sz="1200" i="1" dirty="0">
                <a:latin typeface="Times New Roman"/>
                <a:cs typeface="Times New Roman"/>
              </a:rPr>
              <a:t>in</a:t>
            </a:r>
            <a:r>
              <a:rPr sz="1200" i="1" spc="13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30" dirty="0">
                <a:latin typeface="Times New Roman"/>
                <a:cs typeface="Times New Roman"/>
              </a:rPr>
              <a:t>e</a:t>
            </a:r>
            <a:r>
              <a:rPr sz="1200" i="1" spc="-5" dirty="0">
                <a:latin typeface="Times New Roman"/>
                <a:cs typeface="Times New Roman"/>
              </a:rPr>
              <a:t>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a:t>
            </a:r>
            <a:r>
              <a:rPr sz="1200" i="1" spc="145"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a:t>
            </a:r>
            <a:r>
              <a:rPr sz="1200" i="1" spc="130"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a:t>
            </a:r>
            <a:r>
              <a:rPr sz="1200" i="1" spc="145"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dirty="0">
                <a:latin typeface="Times New Roman"/>
                <a:cs typeface="Times New Roman"/>
              </a:rPr>
              <a:t>to</a:t>
            </a:r>
            <a:r>
              <a:rPr sz="1200" i="1" spc="-60" dirty="0">
                <a:latin typeface="Times New Roman"/>
                <a:cs typeface="Times New Roman"/>
              </a:rPr>
              <a:t>w</a:t>
            </a:r>
            <a:r>
              <a:rPr sz="1200" i="1" spc="20" dirty="0">
                <a:latin typeface="Times New Roman"/>
                <a:cs typeface="Times New Roman"/>
              </a:rPr>
              <a:t>a</a:t>
            </a:r>
            <a:r>
              <a:rPr sz="1200" i="1" spc="-15" dirty="0">
                <a:latin typeface="Times New Roman"/>
                <a:cs typeface="Times New Roman"/>
              </a:rPr>
              <a:t>r</a:t>
            </a:r>
            <a:r>
              <a:rPr sz="1200" i="1" dirty="0">
                <a:latin typeface="Times New Roman"/>
                <a:cs typeface="Times New Roman"/>
              </a:rPr>
              <a:t>d n</a:t>
            </a:r>
            <a:r>
              <a:rPr sz="1200" i="1" spc="15" dirty="0">
                <a:latin typeface="Times New Roman"/>
                <a:cs typeface="Times New Roman"/>
              </a:rPr>
              <a:t>e</a:t>
            </a:r>
            <a:r>
              <a:rPr sz="1200" i="1" dirty="0">
                <a:latin typeface="Times New Roman"/>
                <a:cs typeface="Times New Roman"/>
              </a:rPr>
              <a:t>w</a:t>
            </a:r>
            <a:r>
              <a:rPr sz="1200" i="1" spc="-45" dirty="0">
                <a:latin typeface="Times New Roman"/>
                <a:cs typeface="Times New Roman"/>
              </a:rPr>
              <a:t> </a:t>
            </a:r>
            <a:r>
              <a:rPr sz="1200" i="1" dirty="0">
                <a:latin typeface="Times New Roman"/>
                <a:cs typeface="Times New Roman"/>
              </a:rPr>
              <a:t>di</a:t>
            </a:r>
            <a:r>
              <a:rPr sz="1200" i="1" spc="10" dirty="0">
                <a:latin typeface="Times New Roman"/>
                <a:cs typeface="Times New Roman"/>
              </a:rPr>
              <a:t>s</a:t>
            </a:r>
            <a:r>
              <a:rPr sz="1200" i="1" spc="-5" dirty="0">
                <a:latin typeface="Times New Roman"/>
                <a:cs typeface="Times New Roman"/>
              </a:rPr>
              <a:t>c</a:t>
            </a:r>
            <a:r>
              <a:rPr sz="1200" i="1" dirty="0">
                <a:latin typeface="Times New Roman"/>
                <a:cs typeface="Times New Roman"/>
              </a:rPr>
              <a:t>ou</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e</a:t>
            </a:r>
            <a:r>
              <a:rPr sz="1200" i="1" spc="5"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32</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339</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endParaRPr sz="1200">
              <a:latin typeface="Times New Roman"/>
              <a:cs typeface="Times New Roman"/>
            </a:endParaRPr>
          </a:p>
          <a:p>
            <a:pPr marL="378460" marR="8255" indent="-365760" algn="just">
              <a:lnSpc>
                <a:spcPts val="1370"/>
              </a:lnSpc>
              <a:spcBef>
                <a:spcPts val="55"/>
              </a:spcBef>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 </a:t>
            </a:r>
            <a:r>
              <a:rPr sz="1200" i="1" spc="-150" dirty="0">
                <a:latin typeface="Times New Roman"/>
                <a:cs typeface="Times New Roman"/>
              </a:rPr>
              <a:t> </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i</a:t>
            </a:r>
            <a:r>
              <a:rPr sz="1200" i="1" spc="25" dirty="0">
                <a:latin typeface="Times New Roman"/>
                <a:cs typeface="Times New Roman"/>
              </a:rPr>
              <a:t>f</a:t>
            </a:r>
            <a:r>
              <a:rPr sz="1200" i="1" dirty="0">
                <a:latin typeface="Times New Roman"/>
                <a:cs typeface="Times New Roman"/>
              </a:rPr>
              <a:t>ic </a:t>
            </a:r>
            <a:r>
              <a:rPr sz="1200" i="1" spc="-150"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dagogy</a:t>
            </a:r>
            <a:r>
              <a:rPr sz="1200" i="1" spc="125"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dirty="0">
                <a:latin typeface="Times New Roman"/>
                <a:cs typeface="Times New Roman"/>
              </a:rPr>
              <a:t>the </a:t>
            </a:r>
            <a:r>
              <a:rPr sz="1200" i="1" spc="-15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a:t>
            </a:r>
            <a:r>
              <a:rPr sz="1200" i="1" spc="14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spc="10" dirty="0">
                <a:latin typeface="Times New Roman"/>
                <a:cs typeface="Times New Roman"/>
              </a:rPr>
              <a:t>s</a:t>
            </a:r>
            <a:r>
              <a:rPr sz="1200" i="1" spc="-15" dirty="0">
                <a:latin typeface="Times New Roman"/>
                <a:cs typeface="Times New Roman"/>
              </a:rPr>
              <a:t>r</a:t>
            </a:r>
            <a:r>
              <a:rPr sz="1200" i="1" dirty="0">
                <a:latin typeface="Times New Roman"/>
                <a:cs typeface="Times New Roman"/>
              </a:rPr>
              <a:t>oo</a:t>
            </a:r>
            <a:r>
              <a:rPr sz="1200" i="1" spc="-5" dirty="0">
                <a:latin typeface="Times New Roman"/>
                <a:cs typeface="Times New Roman"/>
              </a:rPr>
              <a:t>m</a:t>
            </a:r>
            <a:r>
              <a:rPr sz="1200" i="1" dirty="0">
                <a:latin typeface="Times New Roman"/>
                <a:cs typeface="Times New Roman"/>
              </a:rPr>
              <a:t>: </a:t>
            </a:r>
            <a:r>
              <a:rPr sz="1200" i="1" spc="-140" dirty="0">
                <a:latin typeface="Times New Roman"/>
                <a:cs typeface="Times New Roman"/>
              </a:rPr>
              <a:t> </a:t>
            </a:r>
            <a:r>
              <a:rPr sz="1200" i="1" dirty="0">
                <a:latin typeface="Times New Roman"/>
                <a:cs typeface="Times New Roman"/>
              </a:rPr>
              <a:t>St</a:t>
            </a:r>
            <a:r>
              <a:rPr sz="1200" i="1" spc="-15" dirty="0">
                <a:latin typeface="Times New Roman"/>
                <a:cs typeface="Times New Roman"/>
              </a:rPr>
              <a:t>r</a:t>
            </a:r>
            <a:r>
              <a:rPr sz="1200" i="1" dirty="0">
                <a:latin typeface="Times New Roman"/>
                <a:cs typeface="Times New Roman"/>
              </a:rPr>
              <a:t>at</a:t>
            </a:r>
            <a:r>
              <a:rPr sz="1200" i="1" spc="-5" dirty="0">
                <a:latin typeface="Times New Roman"/>
                <a:cs typeface="Times New Roman"/>
              </a:rPr>
              <a:t>e</a:t>
            </a:r>
            <a:r>
              <a:rPr sz="1200" i="1" dirty="0">
                <a:latin typeface="Times New Roman"/>
                <a:cs typeface="Times New Roman"/>
              </a:rPr>
              <a:t>gi</a:t>
            </a:r>
            <a:r>
              <a:rPr sz="1200" i="1" spc="-5" dirty="0">
                <a:latin typeface="Times New Roman"/>
                <a:cs typeface="Times New Roman"/>
              </a:rPr>
              <a:t>e</a:t>
            </a:r>
            <a:r>
              <a:rPr sz="1200" i="1" dirty="0">
                <a:latin typeface="Times New Roman"/>
                <a:cs typeface="Times New Roman"/>
              </a:rPr>
              <a:t>s</a:t>
            </a:r>
            <a:r>
              <a:rPr sz="1200" i="1" spc="14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and</a:t>
            </a:r>
            <a:r>
              <a:rPr sz="1200" i="1" spc="1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378460" marR="5080" indent="-365760" algn="just">
              <a:lnSpc>
                <a:spcPts val="1370"/>
              </a:lnSpc>
              <a:spcBef>
                <a:spcPts val="20"/>
              </a:spcBef>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1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dirty="0">
                <a:latin typeface="Times New Roman"/>
                <a:cs typeface="Times New Roman"/>
              </a:rPr>
              <a:t>The </a:t>
            </a:r>
            <a:r>
              <a:rPr sz="1200" i="1" spc="-125"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illian</a:t>
            </a:r>
            <a:r>
              <a:rPr sz="1200" i="1" spc="-5" dirty="0">
                <a:latin typeface="Times New Roman"/>
                <a:cs typeface="Times New Roman"/>
              </a:rPr>
              <a:t>c</a:t>
            </a:r>
            <a:r>
              <a:rPr sz="1200" i="1" dirty="0">
                <a:latin typeface="Times New Roman"/>
                <a:cs typeface="Times New Roman"/>
              </a:rPr>
              <a:t>e </a:t>
            </a:r>
            <a:r>
              <a:rPr sz="1200" i="1" spc="-12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45"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 </a:t>
            </a:r>
            <a:r>
              <a:rPr sz="1200" i="1" spc="-125"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 </a:t>
            </a:r>
            <a:r>
              <a:rPr sz="1200" i="1" spc="-120"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  </a:t>
            </a:r>
            <a:r>
              <a:rPr sz="1200" i="1" spc="-60" dirty="0">
                <a:latin typeface="Times New Roman"/>
                <a:cs typeface="Times New Roman"/>
              </a:rPr>
              <a:t> </a:t>
            </a:r>
            <a:r>
              <a:rPr sz="1200" i="1" dirty="0">
                <a:latin typeface="Times New Roman"/>
                <a:cs typeface="Times New Roman"/>
              </a:rPr>
              <a:t>the  </a:t>
            </a:r>
            <a:r>
              <a:rPr sz="1200" i="1" spc="-90"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75" dirty="0">
                <a:latin typeface="Times New Roman"/>
                <a:cs typeface="Times New Roman"/>
              </a:rPr>
              <a:t> </a:t>
            </a:r>
            <a:r>
              <a:rPr sz="1200" i="1" dirty="0">
                <a:latin typeface="Times New Roman"/>
                <a:cs typeface="Times New Roman"/>
              </a:rPr>
              <a:t>and  </a:t>
            </a:r>
            <a:r>
              <a:rPr sz="1200" i="1" spc="-60" dirty="0">
                <a:latin typeface="Times New Roman"/>
                <a:cs typeface="Times New Roman"/>
              </a:rPr>
              <a:t> </a:t>
            </a:r>
            <a:r>
              <a:rPr sz="1200" i="1" dirty="0">
                <a:latin typeface="Times New Roman"/>
                <a:cs typeface="Times New Roman"/>
              </a:rPr>
              <a:t>to</a:t>
            </a:r>
            <a:r>
              <a:rPr sz="1200" i="1" spc="-60" dirty="0">
                <a:latin typeface="Times New Roman"/>
                <a:cs typeface="Times New Roman"/>
              </a:rPr>
              <a:t>w</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d  </a:t>
            </a:r>
            <a:r>
              <a:rPr sz="1200" i="1" spc="-60"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  </a:t>
            </a:r>
            <a:r>
              <a:rPr sz="1200" i="1" spc="-120" dirty="0">
                <a:latin typeface="Times New Roman"/>
                <a:cs typeface="Times New Roman"/>
              </a:rPr>
              <a:t> </a:t>
            </a:r>
            <a:r>
              <a:rPr sz="1200" i="1" dirty="0">
                <a:latin typeface="Times New Roman"/>
                <a:cs typeface="Times New Roman"/>
              </a:rPr>
              <a:t>d</a:t>
            </a:r>
            <a:r>
              <a:rPr sz="1200" i="1" spc="25"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o</a:t>
            </a:r>
            <a:r>
              <a:rPr sz="1200" i="1" spc="20" dirty="0">
                <a:latin typeface="Times New Roman"/>
                <a:cs typeface="Times New Roman"/>
              </a:rPr>
              <a:t>u</a:t>
            </a:r>
            <a:r>
              <a:rPr sz="1200" i="1" spc="-15" dirty="0">
                <a:latin typeface="Times New Roman"/>
                <a:cs typeface="Times New Roman"/>
              </a:rPr>
              <a:t>rs</a:t>
            </a:r>
            <a:r>
              <a:rPr sz="1200" i="1" spc="-5" dirty="0">
                <a:latin typeface="Times New Roman"/>
                <a:cs typeface="Times New Roman"/>
              </a:rPr>
              <a:t>e</a:t>
            </a:r>
            <a:r>
              <a:rPr sz="1200" dirty="0">
                <a:latin typeface="Times New Roman"/>
                <a:cs typeface="Times New Roman"/>
              </a:rPr>
              <a:t>.  </a:t>
            </a:r>
            <a:r>
              <a:rPr sz="1200" spc="-5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tt</a:t>
            </a:r>
            <a:r>
              <a:rPr sz="1200" spc="-30" dirty="0">
                <a:latin typeface="Times New Roman"/>
                <a:cs typeface="Times New Roman"/>
              </a:rPr>
              <a:t>e</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ge</a:t>
            </a:r>
            <a:endParaRPr sz="1200">
              <a:latin typeface="Times New Roman"/>
              <a:cs typeface="Times New Roman"/>
            </a:endParaRPr>
          </a:p>
          <a:p>
            <a:pPr marL="378460">
              <a:lnSpc>
                <a:spcPts val="1320"/>
              </a:lnSpc>
            </a:pP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a:t>
            </a:r>
            <a:endParaRPr sz="1200">
              <a:latin typeface="Times New Roman"/>
              <a:cs typeface="Times New Roman"/>
            </a:endParaRPr>
          </a:p>
          <a:p>
            <a:pPr marL="378460" marR="9525" indent="-365760" algn="just">
              <a:lnSpc>
                <a:spcPts val="1390"/>
              </a:lnSpc>
              <a:spcBef>
                <a:spcPts val="50"/>
              </a:spcBef>
            </a:pPr>
            <a:r>
              <a:rPr sz="1200" spc="1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h</a:t>
            </a:r>
            <a:r>
              <a:rPr sz="1200" spc="25" dirty="0">
                <a:latin typeface="Times New Roman"/>
                <a:cs typeface="Times New Roman"/>
              </a:rPr>
              <a:t>t</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spc="-5" dirty="0">
                <a:latin typeface="Times New Roman"/>
                <a:cs typeface="Times New Roman"/>
              </a:rPr>
              <a:t>D</a:t>
            </a:r>
            <a:r>
              <a:rPr sz="1200" i="1" dirty="0">
                <a:latin typeface="Times New Roman"/>
                <a:cs typeface="Times New Roman"/>
              </a:rPr>
              <a:t>o</a:t>
            </a:r>
            <a:r>
              <a:rPr sz="1200" i="1" spc="60" dirty="0">
                <a:latin typeface="Times New Roman"/>
                <a:cs typeface="Times New Roman"/>
              </a:rPr>
              <a:t> </a:t>
            </a:r>
            <a:r>
              <a:rPr sz="1200" i="1" dirty="0">
                <a:latin typeface="Times New Roman"/>
                <a:cs typeface="Times New Roman"/>
              </a:rPr>
              <a:t>the</a:t>
            </a:r>
            <a:r>
              <a:rPr sz="1200" i="1" spc="7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35" dirty="0">
                <a:latin typeface="Times New Roman"/>
                <a:cs typeface="Times New Roman"/>
              </a:rPr>
              <a:t> </a:t>
            </a:r>
            <a:r>
              <a:rPr sz="1200" i="1" spc="20" dirty="0">
                <a:latin typeface="Times New Roman"/>
                <a:cs typeface="Times New Roman"/>
              </a:rPr>
              <a:t>#</a:t>
            </a:r>
            <a:r>
              <a:rPr sz="1200" i="1" dirty="0">
                <a:latin typeface="Times New Roman"/>
                <a:cs typeface="Times New Roman"/>
              </a:rPr>
              <a:t>1:</a:t>
            </a:r>
            <a:r>
              <a:rPr sz="1200" i="1" spc="65" dirty="0">
                <a:latin typeface="Times New Roman"/>
                <a:cs typeface="Times New Roman"/>
              </a:rPr>
              <a:t> </a:t>
            </a:r>
            <a:r>
              <a:rPr sz="1200" i="1" dirty="0">
                <a:latin typeface="Times New Roman"/>
                <a:cs typeface="Times New Roman"/>
              </a:rPr>
              <a:t>S</a:t>
            </a:r>
            <a:r>
              <a:rPr sz="1200" i="1" spc="-5" dirty="0">
                <a:latin typeface="Times New Roman"/>
                <a:cs typeface="Times New Roman"/>
              </a:rPr>
              <a:t>ec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t</a:t>
            </a:r>
            <a:r>
              <a:rPr sz="1200" i="1" spc="-15" dirty="0">
                <a:latin typeface="Times New Roman"/>
                <a:cs typeface="Times New Roman"/>
              </a:rPr>
              <a:t>s</a:t>
            </a:r>
            <a:r>
              <a:rPr sz="1200" i="1" dirty="0">
                <a:latin typeface="Times New Roman"/>
                <a:cs typeface="Times New Roman"/>
              </a:rPr>
              <a:t>,</a:t>
            </a:r>
            <a:r>
              <a:rPr sz="1200" i="1" spc="95" dirty="0">
                <a:latin typeface="Times New Roman"/>
                <a:cs typeface="Times New Roman"/>
              </a:rPr>
              <a:t> </a:t>
            </a:r>
            <a:r>
              <a:rPr sz="1200" i="1" dirty="0">
                <a:latin typeface="Times New Roman"/>
                <a:cs typeface="Times New Roman"/>
              </a:rPr>
              <a:t>l</a:t>
            </a:r>
            <a:r>
              <a:rPr sz="1200" i="1" spc="-25" dirty="0">
                <a:latin typeface="Times New Roman"/>
                <a:cs typeface="Times New Roman"/>
              </a:rPr>
              <a:t>i</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a:t>
            </a:r>
            <a:r>
              <a:rPr sz="1200" i="1" spc="95"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spc="-25" dirty="0">
                <a:latin typeface="Times New Roman"/>
                <a:cs typeface="Times New Roman"/>
              </a:rPr>
              <a:t>a</a:t>
            </a:r>
            <a:r>
              <a:rPr sz="1200" i="1" dirty="0">
                <a:latin typeface="Times New Roman"/>
                <a:cs typeface="Times New Roman"/>
              </a:rPr>
              <a:t>lg</a:t>
            </a:r>
            <a:r>
              <a:rPr sz="1200" i="1" spc="-5" dirty="0">
                <a:latin typeface="Times New Roman"/>
                <a:cs typeface="Times New Roman"/>
              </a:rPr>
              <a:t>e</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7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6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ee</a:t>
            </a:r>
            <a:r>
              <a:rPr sz="1200" spc="-25" dirty="0">
                <a:latin typeface="Times New Roman"/>
                <a:cs typeface="Times New Roman"/>
              </a:rPr>
              <a:t>n</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 </a:t>
            </a:r>
            <a:r>
              <a:rPr sz="1200" spc="-10" dirty="0">
                <a:latin typeface="Times New Roman"/>
                <a:cs typeface="Times New Roman"/>
              </a:rPr>
              <a:t>B</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8" name="object 8"/>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9" name="object 9"/>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10" name="object 10"/>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11" name="object 11"/>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12" name="object 12"/>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115</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Author Guidelines</a:t>
            </a:r>
            <a:endParaRPr lang="en-US" dirty="0"/>
          </a:p>
        </p:txBody>
      </p:sp>
      <p:sp>
        <p:nvSpPr>
          <p:cNvPr id="2" name="object 2"/>
          <p:cNvSpPr txBox="1"/>
          <p:nvPr/>
        </p:nvSpPr>
        <p:spPr>
          <a:xfrm>
            <a:off x="901700" y="913476"/>
            <a:ext cx="5974080" cy="7837170"/>
          </a:xfrm>
          <a:prstGeom prst="rect">
            <a:avLst/>
          </a:prstGeom>
        </p:spPr>
        <p:txBody>
          <a:bodyPr vert="horz" wrap="square" lIns="0" tIns="0" rIns="0" bIns="0" rtlCol="0">
            <a:spAutoFit/>
          </a:bodyPr>
          <a:lstStyle/>
          <a:p>
            <a:pPr algn="ctr">
              <a:lnSpc>
                <a:spcPct val="100000"/>
              </a:lnSpc>
            </a:pPr>
            <a:r>
              <a:rPr sz="1250" spc="-5" dirty="0">
                <a:latin typeface="Arial"/>
                <a:cs typeface="Arial"/>
              </a:rPr>
              <a:t>A</a:t>
            </a:r>
            <a:r>
              <a:rPr sz="1250" spc="-35" dirty="0">
                <a:latin typeface="Arial"/>
                <a:cs typeface="Arial"/>
              </a:rPr>
              <a:t>u</a:t>
            </a:r>
            <a:r>
              <a:rPr sz="1250" spc="0" dirty="0">
                <a:latin typeface="Arial"/>
                <a:cs typeface="Arial"/>
              </a:rPr>
              <a:t>t</a:t>
            </a:r>
            <a:r>
              <a:rPr sz="1250" spc="-35" dirty="0">
                <a:latin typeface="Arial"/>
                <a:cs typeface="Arial"/>
              </a:rPr>
              <a:t>h</a:t>
            </a:r>
            <a:r>
              <a:rPr sz="1250" spc="-10" dirty="0">
                <a:latin typeface="Arial"/>
                <a:cs typeface="Arial"/>
              </a:rPr>
              <a:t>or</a:t>
            </a:r>
            <a:r>
              <a:rPr sz="1250" dirty="0">
                <a:latin typeface="Arial"/>
                <a:cs typeface="Arial"/>
              </a:rPr>
              <a:t> G</a:t>
            </a:r>
            <a:r>
              <a:rPr sz="1250" spc="-10" dirty="0">
                <a:latin typeface="Arial"/>
                <a:cs typeface="Arial"/>
              </a:rPr>
              <a:t>u</a:t>
            </a:r>
            <a:r>
              <a:rPr sz="1250" spc="-20" dirty="0">
                <a:latin typeface="Arial"/>
                <a:cs typeface="Arial"/>
              </a:rPr>
              <a:t>i</a:t>
            </a:r>
            <a:r>
              <a:rPr sz="1250" spc="-10" dirty="0">
                <a:latin typeface="Arial"/>
                <a:cs typeface="Arial"/>
              </a:rPr>
              <a:t>de</a:t>
            </a:r>
            <a:r>
              <a:rPr sz="1250" spc="0" dirty="0">
                <a:latin typeface="Arial"/>
                <a:cs typeface="Arial"/>
              </a:rPr>
              <a:t>li</a:t>
            </a:r>
            <a:r>
              <a:rPr sz="1250" spc="-35" dirty="0">
                <a:latin typeface="Arial"/>
                <a:cs typeface="Arial"/>
              </a:rPr>
              <a:t>n</a:t>
            </a:r>
            <a:r>
              <a:rPr sz="1250" spc="-10" dirty="0">
                <a:latin typeface="Arial"/>
                <a:cs typeface="Arial"/>
              </a:rPr>
              <a:t>es</a:t>
            </a:r>
            <a:endParaRPr sz="1250">
              <a:latin typeface="Arial"/>
              <a:cs typeface="Arial"/>
            </a:endParaRPr>
          </a:p>
          <a:p>
            <a:pPr>
              <a:lnSpc>
                <a:spcPct val="100000"/>
              </a:lnSpc>
              <a:spcBef>
                <a:spcPts val="51"/>
              </a:spcBef>
            </a:pPr>
            <a:endParaRPr sz="1100">
              <a:latin typeface="Times New Roman"/>
              <a:cs typeface="Times New Roman"/>
            </a:endParaRPr>
          </a:p>
          <a:p>
            <a:pPr marL="12700" marR="11430" algn="just">
              <a:lnSpc>
                <a:spcPct val="929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spc="-15"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30" dirty="0">
                <a:latin typeface="Times New Roman"/>
                <a:cs typeface="Times New Roman"/>
              </a:rPr>
              <a:t>-</a:t>
            </a:r>
            <a:r>
              <a:rPr sz="1200" dirty="0">
                <a:latin typeface="Times New Roman"/>
                <a:cs typeface="Times New Roman"/>
              </a:rPr>
              <a:t>b</a:t>
            </a:r>
            <a:r>
              <a:rPr sz="1200" spc="-25" dirty="0">
                <a:latin typeface="Times New Roman"/>
                <a:cs typeface="Times New Roman"/>
              </a:rPr>
              <a:t>li</a:t>
            </a:r>
            <a:r>
              <a:rPr sz="1200" dirty="0">
                <a:latin typeface="Times New Roman"/>
                <a:cs typeface="Times New Roman"/>
              </a:rPr>
              <a:t>nd,</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eer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dirty="0">
                <a:latin typeface="Times New Roman"/>
                <a:cs typeface="Times New Roman"/>
              </a:rPr>
              <a:t>d,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acce</a:t>
            </a:r>
            <a:r>
              <a:rPr sz="1200" spc="10" dirty="0">
                <a:latin typeface="Times New Roman"/>
                <a:cs typeface="Times New Roman"/>
              </a:rPr>
              <a:t>s</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ni</a:t>
            </a:r>
            <a:r>
              <a:rPr sz="1200" dirty="0">
                <a:latin typeface="Times New Roman"/>
                <a:cs typeface="Times New Roman"/>
              </a:rPr>
              <a:t>c </a:t>
            </a:r>
            <a:r>
              <a:rPr sz="1200" spc="-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d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 dirty="0">
                <a:latin typeface="Times New Roman"/>
                <a:cs typeface="Times New Roman"/>
              </a:rPr>
              <a:t>w</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 </a:t>
            </a:r>
            <a:r>
              <a:rPr sz="1200" spc="-5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t>
            </a:r>
            <a:r>
              <a:rPr sz="1200" spc="-5"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by</a:t>
            </a:r>
            <a:r>
              <a:rPr sz="1200" spc="13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y</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dirty="0">
                <a:latin typeface="Times New Roman"/>
                <a:cs typeface="Times New Roman"/>
              </a:rPr>
              <a:t>y</a:t>
            </a:r>
            <a:r>
              <a:rPr sz="1200" spc="-25"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we</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endParaRPr sz="1200">
              <a:latin typeface="Times New Roman"/>
              <a:cs typeface="Times New Roman"/>
            </a:endParaRPr>
          </a:p>
          <a:p>
            <a:pPr>
              <a:lnSpc>
                <a:spcPct val="100000"/>
              </a:lnSpc>
              <a:spcBef>
                <a:spcPts val="53"/>
              </a:spcBef>
            </a:pPr>
            <a:endParaRPr sz="1150">
              <a:latin typeface="Times New Roman"/>
              <a:cs typeface="Times New Roman"/>
            </a:endParaRPr>
          </a:p>
          <a:p>
            <a:pPr marL="12700" marR="12700" algn="just">
              <a:lnSpc>
                <a:spcPts val="134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145" dirty="0">
                <a:latin typeface="Times New Roman"/>
                <a:cs typeface="Times New Roman"/>
              </a:rPr>
              <a:t> </a:t>
            </a:r>
            <a:r>
              <a:rPr sz="1200" spc="-25" dirty="0">
                <a:latin typeface="Times New Roman"/>
                <a:cs typeface="Times New Roman"/>
              </a:rPr>
              <a:t>b</a:t>
            </a:r>
            <a:r>
              <a:rPr sz="1200" spc="-5" dirty="0">
                <a:latin typeface="Times New Roman"/>
                <a:cs typeface="Times New Roman"/>
              </a:rPr>
              <a:t>ee</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ou</a:t>
            </a:r>
            <a:r>
              <a:rPr sz="1200" spc="10" dirty="0">
                <a:latin typeface="Times New Roman"/>
                <a:cs typeface="Times New Roman"/>
              </a:rPr>
              <a:t>s</a:t>
            </a:r>
            <a:r>
              <a:rPr sz="1200" dirty="0">
                <a:latin typeface="Times New Roman"/>
                <a:cs typeface="Times New Roman"/>
              </a:rPr>
              <a:t>ly</a:t>
            </a:r>
            <a:r>
              <a:rPr sz="1200" spc="80"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d </a:t>
            </a:r>
            <a:r>
              <a:rPr sz="1200" spc="30" dirty="0">
                <a:latin typeface="Times New Roman"/>
                <a:cs typeface="Times New Roman"/>
              </a:rPr>
              <a:t>(</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by </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A</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25" dirty="0">
                <a:latin typeface="Times New Roman"/>
                <a:cs typeface="Times New Roman"/>
              </a:rPr>
              <a:t>tt</a:t>
            </a:r>
            <a:r>
              <a:rPr sz="1200" spc="-30"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acc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ny</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he</a:t>
            </a:r>
            <a:r>
              <a:rPr sz="1200" spc="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mi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a:lnSpc>
                <a:spcPct val="100000"/>
              </a:lnSpc>
              <a:spcBef>
                <a:spcPts val="1"/>
              </a:spcBef>
            </a:pPr>
            <a:endParaRPr sz="1150">
              <a:latin typeface="Times New Roman"/>
              <a:cs typeface="Times New Roman"/>
            </a:endParaRPr>
          </a:p>
          <a:p>
            <a:pPr marL="12700" marR="12065" algn="just">
              <a:lnSpc>
                <a:spcPts val="134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e</a:t>
            </a:r>
            <a:r>
              <a:rPr sz="1200" spc="-50"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 </a:t>
            </a:r>
            <a:r>
              <a:rPr sz="1200" spc="95"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wa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spc="-30" dirty="0">
                <a:latin typeface="Times New Roman"/>
                <a:cs typeface="Times New Roman"/>
              </a:rPr>
              <a:t>A</a:t>
            </a:r>
            <a:r>
              <a:rPr sz="1200" spc="-5" dirty="0">
                <a:latin typeface="Times New Roman"/>
                <a:cs typeface="Times New Roman"/>
              </a:rPr>
              <a:t>cce</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a:t>
            </a:r>
            <a:r>
              <a:rPr sz="1200" spc="5"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spc="20" dirty="0">
                <a:latin typeface="Times New Roman"/>
                <a:cs typeface="Times New Roman"/>
              </a:rPr>
              <a:t>o</a:t>
            </a:r>
            <a:r>
              <a:rPr sz="1200" spc="-40" dirty="0">
                <a:latin typeface="Times New Roman"/>
                <a:cs typeface="Times New Roman"/>
              </a:rPr>
              <a:t>f</a:t>
            </a:r>
            <a:r>
              <a:rPr sz="1200" dirty="0">
                <a:latin typeface="Times New Roman"/>
                <a:cs typeface="Times New Roman"/>
              </a:rPr>
              <a:t>t</a:t>
            </a:r>
            <a:r>
              <a:rPr sz="1200" spc="3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 </a:t>
            </a:r>
            <a:r>
              <a:rPr sz="1200" spc="5" dirty="0">
                <a:latin typeface="Times New Roman"/>
                <a:cs typeface="Times New Roman"/>
              </a:rPr>
              <a:t>(</a:t>
            </a:r>
            <a:r>
              <a:rPr sz="1200" spc="-25" dirty="0">
                <a:latin typeface="Times New Roman"/>
                <a:cs typeface="Times New Roman"/>
              </a:rPr>
              <a:t>d</a:t>
            </a:r>
            <a:r>
              <a:rPr sz="1200" spc="20" dirty="0">
                <a:latin typeface="Times New Roman"/>
                <a:cs typeface="Times New Roman"/>
              </a:rPr>
              <a:t>o</a:t>
            </a:r>
            <a:r>
              <a:rPr sz="1200" dirty="0">
                <a:latin typeface="Times New Roman"/>
                <a:cs typeface="Times New Roman"/>
              </a:rPr>
              <a:t>c</a:t>
            </a:r>
            <a:r>
              <a:rPr sz="1200" spc="5" dirty="0">
                <a:latin typeface="Times New Roman"/>
                <a:cs typeface="Times New Roman"/>
              </a:rPr>
              <a:t> </a:t>
            </a:r>
            <a:r>
              <a:rPr sz="1200" dirty="0">
                <a:latin typeface="Times New Roman"/>
                <a:cs typeface="Times New Roman"/>
              </a:rPr>
              <a:t>/</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x</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0"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10"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t>
            </a:r>
            <a:r>
              <a:rPr sz="1200" spc="-20" dirty="0">
                <a:latin typeface="Times New Roman"/>
                <a:cs typeface="Times New Roman"/>
              </a:rPr>
              <a:t>r</a:t>
            </a:r>
            <a:r>
              <a:rPr sz="1200" spc="25" dirty="0">
                <a:latin typeface="Times New Roman"/>
                <a:cs typeface="Times New Roman"/>
              </a:rPr>
              <a:t>t</a:t>
            </a:r>
            <a:r>
              <a:rPr sz="1200" spc="-40" dirty="0">
                <a:latin typeface="Times New Roman"/>
                <a:cs typeface="Times New Roman"/>
              </a:rPr>
              <a:t>f</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
              </a:spcBef>
            </a:pPr>
            <a:endParaRPr sz="1150">
              <a:latin typeface="Times New Roman"/>
              <a:cs typeface="Times New Roman"/>
            </a:endParaRPr>
          </a:p>
          <a:p>
            <a:pPr marL="12700" marR="10795" algn="just">
              <a:lnSpc>
                <a:spcPct val="925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8</a:t>
            </a:r>
            <a:r>
              <a:rPr sz="1200" spc="35" dirty="0">
                <a:latin typeface="Times New Roman"/>
                <a:cs typeface="Times New Roman"/>
              </a:rPr>
              <a:t> </a:t>
            </a:r>
            <a:r>
              <a:rPr sz="1200" dirty="0">
                <a:latin typeface="Times New Roman"/>
                <a:cs typeface="Times New Roman"/>
              </a:rPr>
              <a:t>x</a:t>
            </a:r>
            <a:r>
              <a:rPr sz="1200" spc="10" dirty="0">
                <a:latin typeface="Times New Roman"/>
                <a:cs typeface="Times New Roman"/>
              </a:rPr>
              <a:t> </a:t>
            </a:r>
            <a:r>
              <a:rPr sz="1200" dirty="0">
                <a:latin typeface="Times New Roman"/>
                <a:cs typeface="Times New Roman"/>
              </a:rPr>
              <a:t>11</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dirty="0">
                <a:latin typeface="Times New Roman"/>
                <a:cs typeface="Times New Roman"/>
              </a:rPr>
              <a:t>1</a:t>
            </a:r>
            <a:r>
              <a:rPr sz="1200" spc="30" dirty="0">
                <a:latin typeface="Times New Roman"/>
                <a:cs typeface="Times New Roman"/>
              </a:rPr>
              <a:t>-</a:t>
            </a:r>
            <a:r>
              <a:rPr sz="1200" spc="-25" dirty="0">
                <a:latin typeface="Times New Roman"/>
                <a:cs typeface="Times New Roman"/>
              </a:rPr>
              <a:t>in</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d</a:t>
            </a:r>
            <a:r>
              <a:rPr sz="1200" spc="20" dirty="0">
                <a:latin typeface="Times New Roman"/>
                <a:cs typeface="Times New Roman"/>
              </a:rPr>
              <a:t>o</a:t>
            </a:r>
            <a:r>
              <a:rPr sz="1200" dirty="0">
                <a:latin typeface="Times New Roman"/>
                <a:cs typeface="Times New Roman"/>
              </a:rPr>
              <a:t>ub</a:t>
            </a:r>
            <a:r>
              <a:rPr sz="1200" spc="-50" dirty="0">
                <a:latin typeface="Times New Roman"/>
                <a:cs typeface="Times New Roman"/>
              </a:rPr>
              <a:t>l</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d </a:t>
            </a:r>
            <a:r>
              <a:rPr sz="1200" spc="-100" dirty="0">
                <a:latin typeface="Times New Roman"/>
                <a:cs typeface="Times New Roman"/>
              </a:rPr>
              <a:t> </a:t>
            </a:r>
            <a:r>
              <a:rPr sz="1200" spc="30" dirty="0">
                <a:latin typeface="Times New Roman"/>
                <a:cs typeface="Times New Roman"/>
              </a:rPr>
              <a:t>(</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quo</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im</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Ne</a:t>
            </a:r>
            <a:r>
              <a:rPr sz="1200" dirty="0">
                <a:latin typeface="Times New Roman"/>
                <a:cs typeface="Times New Roman"/>
              </a:rPr>
              <a:t>w </a:t>
            </a:r>
            <a:r>
              <a:rPr sz="1200" spc="-100"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12- 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5" dirty="0">
                <a:latin typeface="Times New Roman"/>
                <a:cs typeface="Times New Roman"/>
              </a:rPr>
              <a:t>ze</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h</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be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upp</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150">
              <a:latin typeface="Times New Roman"/>
              <a:cs typeface="Times New Roman"/>
            </a:endParaRPr>
          </a:p>
          <a:p>
            <a:pPr marL="12700" marR="13970" algn="just">
              <a:lnSpc>
                <a:spcPts val="134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5" dirty="0">
                <a:latin typeface="Times New Roman"/>
                <a:cs typeface="Times New Roman"/>
              </a:rPr>
              <a:t>cee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25</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dirty="0">
                <a:latin typeface="Times New Roman"/>
                <a:cs typeface="Times New Roman"/>
              </a:rPr>
              <a:t>h,</a:t>
            </a:r>
            <a:r>
              <a:rPr sz="1200" spc="9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t,</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0" dirty="0">
                <a:latin typeface="Times New Roman"/>
                <a:cs typeface="Times New Roman"/>
              </a:rPr>
              <a:t>f</a:t>
            </a:r>
            <a:r>
              <a:rPr sz="1200" spc="-50"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31"/>
              </a:spcBef>
            </a:pPr>
            <a:endParaRPr sz="1100">
              <a:latin typeface="Times New Roman"/>
              <a:cs typeface="Times New Roman"/>
            </a:endParaRPr>
          </a:p>
          <a:p>
            <a:pPr marL="12700" marR="5080" algn="just">
              <a:lnSpc>
                <a:spcPct val="93000"/>
              </a:lnSpc>
            </a:pPr>
            <a:r>
              <a:rPr sz="1200" dirty="0">
                <a:latin typeface="Times New Roman"/>
                <a:cs typeface="Times New Roman"/>
              </a:rPr>
              <a:t>A </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ee</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a:t>
            </a:r>
            <a:r>
              <a:rPr sz="1200" dirty="0">
                <a:latin typeface="Times New Roman"/>
                <a:cs typeface="Times New Roman"/>
              </a:rPr>
              <a:t>s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ll  </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a</a:t>
            </a:r>
            <a:r>
              <a:rPr sz="1200" spc="-20" dirty="0">
                <a:latin typeface="Times New Roman"/>
                <a:cs typeface="Times New Roman"/>
              </a:rPr>
              <a:t>ff</a:t>
            </a:r>
            <a:r>
              <a:rPr sz="1200" dirty="0">
                <a:latin typeface="Times New Roman"/>
                <a:cs typeface="Times New Roman"/>
              </a:rPr>
              <a:t>il</a:t>
            </a:r>
            <a:r>
              <a:rPr sz="1200" spc="-25"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il</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p</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e</a:t>
            </a:r>
            <a:r>
              <a:rPr sz="1200" spc="30" dirty="0">
                <a:latin typeface="Times New Roman"/>
                <a:cs typeface="Times New Roman"/>
              </a:rPr>
              <a: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il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ea</a:t>
            </a:r>
            <a:r>
              <a:rPr sz="1200" dirty="0">
                <a:latin typeface="Times New Roman"/>
                <a:cs typeface="Times New Roman"/>
              </a:rPr>
              <a:t>r</a:t>
            </a:r>
            <a:r>
              <a:rPr sz="1200" spc="20" dirty="0">
                <a:latin typeface="Times New Roman"/>
                <a:cs typeface="Times New Roman"/>
              </a:rPr>
              <a:t> 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ny</a:t>
            </a:r>
            <a:r>
              <a:rPr sz="1200" spc="10"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 </a:t>
            </a:r>
            <a:r>
              <a:rPr sz="1200" spc="5"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or</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3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or </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5" dirty="0">
                <a:latin typeface="Times New Roman"/>
                <a:cs typeface="Times New Roman"/>
              </a:rPr>
              <a:t>a</a:t>
            </a:r>
            <a:r>
              <a:rPr sz="1200" spc="-20" dirty="0">
                <a:latin typeface="Times New Roman"/>
                <a:cs typeface="Times New Roman"/>
              </a:rPr>
              <a:t>ff</a:t>
            </a:r>
            <a:r>
              <a:rPr sz="1200" dirty="0">
                <a:latin typeface="Times New Roman"/>
                <a:cs typeface="Times New Roman"/>
              </a:rPr>
              <a:t>il</a:t>
            </a:r>
            <a:r>
              <a:rPr sz="1200" spc="-25"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spc="-5" dirty="0">
                <a:latin typeface="Times New Roman"/>
                <a:cs typeface="Times New Roman"/>
              </a:rPr>
              <a:t>cc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 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endParaRPr sz="1200">
              <a:latin typeface="Times New Roman"/>
              <a:cs typeface="Times New Roman"/>
            </a:endParaRPr>
          </a:p>
          <a:p>
            <a:pPr>
              <a:lnSpc>
                <a:spcPct val="100000"/>
              </a:lnSpc>
              <a:spcBef>
                <a:spcPts val="53"/>
              </a:spcBef>
            </a:pPr>
            <a:endParaRPr sz="1150">
              <a:latin typeface="Times New Roman"/>
              <a:cs typeface="Times New Roman"/>
            </a:endParaRPr>
          </a:p>
          <a:p>
            <a:pPr marL="12700" marR="8255" algn="just">
              <a:lnSpc>
                <a:spcPts val="1340"/>
              </a:lnSpc>
            </a:pP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100</a:t>
            </a:r>
            <a:r>
              <a:rPr sz="1200" spc="10" dirty="0">
                <a:latin typeface="Times New Roman"/>
                <a:cs typeface="Times New Roman"/>
              </a:rPr>
              <a:t> </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150</a:t>
            </a:r>
            <a:r>
              <a:rPr sz="1200" spc="1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mm</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 F</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i</a:t>
            </a:r>
            <a:r>
              <a:rPr sz="1200" dirty="0">
                <a:latin typeface="Times New Roman"/>
                <a:cs typeface="Times New Roman"/>
              </a:rPr>
              <a:t>x</a:t>
            </a:r>
            <a:r>
              <a:rPr sz="1200" spc="-15" dirty="0">
                <a:latin typeface="Times New Roman"/>
                <a:cs typeface="Times New Roman"/>
              </a:rPr>
              <a:t> </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ds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a:lnSpc>
                <a:spcPct val="100000"/>
              </a:lnSpc>
              <a:spcBef>
                <a:spcPts val="1"/>
              </a:spcBef>
            </a:pPr>
            <a:endParaRPr sz="1150">
              <a:latin typeface="Times New Roman"/>
              <a:cs typeface="Times New Roman"/>
            </a:endParaRPr>
          </a:p>
          <a:p>
            <a:pPr marL="12700" marR="9525" algn="just">
              <a:lnSpc>
                <a:spcPct val="92800"/>
              </a:lnSpc>
            </a:pP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ace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te </a:t>
            </a:r>
            <a:r>
              <a:rPr sz="1200" spc="-150" dirty="0">
                <a:latin typeface="Times New Roman"/>
                <a:cs typeface="Times New Roman"/>
              </a:rPr>
              <a:t> </a:t>
            </a:r>
            <a:r>
              <a:rPr sz="1200" spc="-20" dirty="0">
                <a:latin typeface="Times New Roman"/>
                <a:cs typeface="Times New Roman"/>
              </a:rPr>
              <a:t>f</a:t>
            </a:r>
            <a:r>
              <a:rPr sz="1200" dirty="0">
                <a:latin typeface="Times New Roman"/>
                <a:cs typeface="Times New Roman"/>
              </a:rPr>
              <a:t>i</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dirty="0">
                <a:latin typeface="Times New Roman"/>
                <a:cs typeface="Times New Roman"/>
              </a:rPr>
              <a:t>ub</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ace</a:t>
            </a:r>
            <a:r>
              <a:rPr sz="1200" dirty="0">
                <a:latin typeface="Times New Roman"/>
                <a:cs typeface="Times New Roman"/>
              </a:rPr>
              <a:t>d. </a:t>
            </a:r>
            <a:r>
              <a:rPr sz="1200" spc="-13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F</a:t>
            </a:r>
            <a:r>
              <a:rPr sz="1200" spc="-50"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b</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d</a:t>
            </a:r>
            <a:r>
              <a:rPr sz="1200" spc="-20" dirty="0">
                <a:latin typeface="Times New Roman"/>
                <a:cs typeface="Times New Roman"/>
              </a:rPr>
              <a:t>f</a:t>
            </a:r>
            <a:r>
              <a:rPr sz="1200" spc="-5" dirty="0">
                <a:latin typeface="Times New Roman"/>
                <a:cs typeface="Times New Roman"/>
              </a:rPr>
              <a:t>ace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in </a:t>
            </a:r>
            <a:r>
              <a:rPr sz="1200" spc="-25" dirty="0">
                <a:latin typeface="Times New Roman"/>
                <a:cs typeface="Times New Roman"/>
              </a:rPr>
              <a:t>b</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e.</a:t>
            </a:r>
            <a:endParaRPr sz="1200">
              <a:latin typeface="Times New Roman"/>
              <a:cs typeface="Times New Roman"/>
            </a:endParaRPr>
          </a:p>
          <a:p>
            <a:pPr>
              <a:lnSpc>
                <a:spcPct val="100000"/>
              </a:lnSpc>
              <a:spcBef>
                <a:spcPts val="29"/>
              </a:spcBef>
            </a:pPr>
            <a:endParaRPr sz="1150">
              <a:latin typeface="Times New Roman"/>
              <a:cs typeface="Times New Roman"/>
            </a:endParaRPr>
          </a:p>
          <a:p>
            <a:pPr marL="12700" marR="9525" algn="just">
              <a:lnSpc>
                <a:spcPct val="92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acc</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ub</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ace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6</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i="1" spc="-15" dirty="0">
                <a:latin typeface="Times New Roman"/>
                <a:cs typeface="Times New Roman"/>
              </a:rPr>
              <a:t>P</a:t>
            </a:r>
            <a:r>
              <a:rPr sz="1200" i="1" dirty="0">
                <a:latin typeface="Times New Roman"/>
                <a:cs typeface="Times New Roman"/>
              </a:rPr>
              <a:t>ubli</a:t>
            </a:r>
            <a:r>
              <a:rPr sz="1200" i="1" spc="-5" dirty="0">
                <a:latin typeface="Times New Roman"/>
                <a:cs typeface="Times New Roman"/>
              </a:rPr>
              <a:t>c</a:t>
            </a:r>
            <a:r>
              <a:rPr sz="1200" i="1" dirty="0">
                <a:latin typeface="Times New Roman"/>
                <a:cs typeface="Times New Roman"/>
              </a:rPr>
              <a:t>ation</a:t>
            </a:r>
            <a:r>
              <a:rPr sz="1200" i="1" spc="105" dirty="0">
                <a:latin typeface="Times New Roman"/>
                <a:cs typeface="Times New Roman"/>
              </a:rPr>
              <a:t> </a:t>
            </a:r>
            <a:r>
              <a:rPr sz="1200" i="1" spc="5" dirty="0">
                <a:latin typeface="Times New Roman"/>
                <a:cs typeface="Times New Roman"/>
              </a:rPr>
              <a:t>M</a:t>
            </a:r>
            <a:r>
              <a:rPr sz="1200" i="1" dirty="0">
                <a:latin typeface="Times New Roman"/>
                <a:cs typeface="Times New Roman"/>
              </a:rPr>
              <a:t>anual</a:t>
            </a:r>
            <a:r>
              <a:rPr sz="1200" i="1" spc="110" dirty="0">
                <a:latin typeface="Times New Roman"/>
                <a:cs typeface="Times New Roman"/>
              </a:rPr>
              <a:t> </a:t>
            </a:r>
            <a:r>
              <a:rPr sz="1200" i="1" spc="-25" dirty="0">
                <a:latin typeface="Times New Roman"/>
                <a:cs typeface="Times New Roman"/>
              </a:rPr>
              <a:t>o</a:t>
            </a:r>
            <a:r>
              <a:rPr sz="1200" i="1" dirty="0">
                <a:latin typeface="Times New Roman"/>
                <a:cs typeface="Times New Roman"/>
              </a:rPr>
              <a:t>f the</a:t>
            </a:r>
            <a:r>
              <a:rPr sz="1200" i="1" spc="3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35"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hologi</a:t>
            </a:r>
            <a:r>
              <a:rPr sz="1200" i="1" spc="-5" dirty="0">
                <a:latin typeface="Times New Roman"/>
                <a:cs typeface="Times New Roman"/>
              </a:rPr>
              <a:t>c</a:t>
            </a:r>
            <a:r>
              <a:rPr sz="1200" i="1" dirty="0">
                <a:latin typeface="Times New Roman"/>
                <a:cs typeface="Times New Roman"/>
              </a:rPr>
              <a:t>al</a:t>
            </a:r>
            <a:r>
              <a:rPr sz="1200" i="1" spc="35" dirty="0">
                <a:latin typeface="Times New Roman"/>
                <a:cs typeface="Times New Roman"/>
              </a:rPr>
              <a:t> </a:t>
            </a:r>
            <a:r>
              <a:rPr sz="1200" i="1" spc="10" dirty="0">
                <a:latin typeface="Times New Roman"/>
                <a:cs typeface="Times New Roman"/>
              </a:rPr>
              <a:t>As</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iation</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to</a:t>
            </a:r>
            <a:r>
              <a:rPr sz="1200" spc="1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y</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29"/>
              </a:spcBef>
            </a:pPr>
            <a:endParaRPr sz="1150">
              <a:latin typeface="Times New Roman"/>
              <a:cs typeface="Times New Roman"/>
            </a:endParaRPr>
          </a:p>
          <a:p>
            <a:pPr marL="12700" marR="9525" algn="just">
              <a:lnSpc>
                <a:spcPct val="92800"/>
              </a:lnSpc>
            </a:pPr>
            <a:r>
              <a:rPr sz="1200" dirty="0">
                <a:latin typeface="Times New Roman"/>
                <a:cs typeface="Times New Roman"/>
              </a:rPr>
              <a:t>P</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35" dirty="0">
                <a:latin typeface="Times New Roman"/>
                <a:cs typeface="Times New Roman"/>
              </a:rPr>
              <a:t> </a:t>
            </a:r>
            <a:r>
              <a:rPr sz="1200" spc="-50"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d</a:t>
            </a:r>
            <a:r>
              <a:rPr sz="1200" spc="-25"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50"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j</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g</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300 d</a:t>
            </a:r>
            <a:r>
              <a:rPr sz="1200" spc="20" dirty="0">
                <a:latin typeface="Times New Roman"/>
                <a:cs typeface="Times New Roman"/>
              </a:rPr>
              <a:t>p</a:t>
            </a:r>
            <a:r>
              <a:rPr sz="1200" spc="-50" dirty="0">
                <a:latin typeface="Times New Roman"/>
                <a:cs typeface="Times New Roman"/>
              </a:rPr>
              <a:t>i</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do</a:t>
            </a:r>
            <a:r>
              <a:rPr sz="1200" spc="-5" dirty="0">
                <a:latin typeface="Times New Roman"/>
                <a:cs typeface="Times New Roman"/>
              </a:rPr>
              <a:t>w</a:t>
            </a:r>
            <a:r>
              <a:rPr sz="1200" dirty="0">
                <a:latin typeface="Times New Roman"/>
                <a:cs typeface="Times New Roman"/>
              </a:rPr>
              <a:t>n</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or</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m</a:t>
            </a:r>
            <a:r>
              <a:rPr sz="1200" spc="40" dirty="0">
                <a:latin typeface="Times New Roman"/>
                <a:cs typeface="Times New Roman"/>
              </a:rPr>
              <a:t>a</a:t>
            </a:r>
            <a:r>
              <a:rPr sz="1200" dirty="0">
                <a:latin typeface="Times New Roman"/>
                <a:cs typeface="Times New Roman"/>
              </a:rPr>
              <a:t>y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mi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or</a:t>
            </a:r>
            <a:r>
              <a:rPr sz="1200" spc="4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mi</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acc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ny</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25" dirty="0">
                <a:latin typeface="Times New Roman"/>
                <a:cs typeface="Times New Roman"/>
              </a:rPr>
              <a:t>i</a:t>
            </a:r>
            <a:r>
              <a:rPr sz="1200" spc="10" dirty="0">
                <a:latin typeface="Times New Roman"/>
                <a:cs typeface="Times New Roman"/>
              </a:rPr>
              <a:t>ss</a:t>
            </a:r>
            <a:r>
              <a:rPr sz="120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62</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“Culturally Responsive Collegiate Mathematics Education” Page </a:t>
            </a:r>
            <a:r>
              <a:rPr lang="en-US" dirty="0" smtClean="0"/>
              <a:t>15 </a:t>
            </a:r>
            <a:r>
              <a:rPr lang="en-US" dirty="0"/>
              <a:t>– </a:t>
            </a:r>
            <a:r>
              <a:rPr lang="en-US" dirty="0" smtClean="0"/>
              <a:t>References Continued</a:t>
            </a:r>
            <a:endParaRPr lang="en-US" dirty="0"/>
          </a:p>
        </p:txBody>
      </p:sp>
      <p:sp>
        <p:nvSpPr>
          <p:cNvPr id="3" name="object 3"/>
          <p:cNvSpPr txBox="1"/>
          <p:nvPr/>
        </p:nvSpPr>
        <p:spPr>
          <a:xfrm>
            <a:off x="901700" y="916227"/>
            <a:ext cx="5973445" cy="7157409"/>
          </a:xfrm>
          <a:prstGeom prst="rect">
            <a:avLst/>
          </a:prstGeom>
        </p:spPr>
        <p:txBody>
          <a:bodyPr vert="horz" wrap="square" lIns="0" tIns="0" rIns="0" bIns="0" rtlCol="0">
            <a:spAutoFit/>
          </a:bodyPr>
          <a:lstStyle/>
          <a:p>
            <a:pPr marL="378460" marR="10160" indent="-365760" algn="just">
              <a:lnSpc>
                <a:spcPts val="1370"/>
              </a:lnSpc>
            </a:pP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5" dirty="0">
                <a:latin typeface="Times New Roman"/>
                <a:cs typeface="Times New Roman"/>
              </a:rPr>
              <a:t>a</a:t>
            </a:r>
            <a:r>
              <a:rPr sz="1200" spc="-2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135" dirty="0">
                <a:latin typeface="Times New Roman"/>
                <a:cs typeface="Times New Roman"/>
              </a:rPr>
              <a:t> </a:t>
            </a:r>
            <a:r>
              <a:rPr sz="1200" i="1" spc="-10" dirty="0">
                <a:latin typeface="Times New Roman"/>
                <a:cs typeface="Times New Roman"/>
              </a:rPr>
              <a:t>C</a:t>
            </a:r>
            <a:r>
              <a:rPr sz="1200" i="1" dirty="0">
                <a:latin typeface="Times New Roman"/>
                <a:cs typeface="Times New Roman"/>
              </a:rPr>
              <a:t>oll</a:t>
            </a:r>
            <a:r>
              <a:rPr sz="1200" i="1" spc="-5" dirty="0">
                <a:latin typeface="Times New Roman"/>
                <a:cs typeface="Times New Roman"/>
              </a:rPr>
              <a:t>e</a:t>
            </a:r>
            <a:r>
              <a:rPr sz="1200" i="1" dirty="0">
                <a:latin typeface="Times New Roman"/>
                <a:cs typeface="Times New Roman"/>
              </a:rPr>
              <a:t>ge </a:t>
            </a:r>
            <a:r>
              <a:rPr sz="1200" i="1" spc="-12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ec</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d, 111</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295–338.</a:t>
            </a:r>
          </a:p>
          <a:p>
            <a:pPr marL="378460" marR="8255" indent="-365760" algn="just">
              <a:lnSpc>
                <a:spcPts val="1370"/>
              </a:lnSpc>
              <a:spcBef>
                <a:spcPts val="20"/>
              </a:spcBef>
            </a:pP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spc="-25" dirty="0">
                <a:latin typeface="Times New Roman"/>
                <a:cs typeface="Times New Roman"/>
              </a:rPr>
              <a:t>d</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5" dirty="0">
                <a:latin typeface="Times New Roman"/>
                <a:cs typeface="Times New Roman"/>
              </a:rPr>
              <a:t>b</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 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a:t>
            </a:r>
            <a:r>
              <a:rPr sz="1200" i="1" spc="-25" dirty="0">
                <a:latin typeface="Times New Roman"/>
                <a:cs typeface="Times New Roman"/>
              </a:rPr>
              <a:t>n</a:t>
            </a:r>
            <a:r>
              <a:rPr sz="1200" i="1" dirty="0">
                <a:latin typeface="Times New Roman"/>
                <a:cs typeface="Times New Roman"/>
              </a:rPr>
              <a:t>g,</a:t>
            </a:r>
            <a:r>
              <a:rPr sz="1200" i="1" spc="2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ning,</a:t>
            </a:r>
            <a:r>
              <a:rPr sz="1200" i="1" spc="2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dirty="0">
                <a:latin typeface="Times New Roman"/>
                <a:cs typeface="Times New Roman"/>
              </a:rPr>
              <a:t>lib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ation</a:t>
            </a:r>
            <a:r>
              <a:rPr sz="1200" i="1" spc="10" dirty="0">
                <a:latin typeface="Times New Roman"/>
                <a:cs typeface="Times New Roman"/>
              </a:rPr>
              <a:t> </a:t>
            </a:r>
            <a:r>
              <a:rPr sz="1200" i="1" dirty="0">
                <a:latin typeface="Times New Roman"/>
                <a:cs typeface="Times New Roman"/>
              </a:rPr>
              <a:t>in</a:t>
            </a:r>
            <a:r>
              <a:rPr sz="1200" i="1" spc="1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li</a:t>
            </a:r>
            <a:r>
              <a:rPr sz="1200" i="1" spc="-5" dirty="0">
                <a:latin typeface="Times New Roman"/>
                <a:cs typeface="Times New Roman"/>
              </a:rPr>
              <a:t>ve</a:t>
            </a:r>
            <a:r>
              <a:rPr sz="1200" i="1" dirty="0">
                <a:latin typeface="Times New Roman"/>
                <a:cs typeface="Times New Roman"/>
              </a:rPr>
              <a:t>s of</a:t>
            </a:r>
            <a:r>
              <a:rPr sz="1200" i="1" spc="10" dirty="0">
                <a:latin typeface="Times New Roman"/>
                <a:cs typeface="Times New Roman"/>
              </a:rPr>
              <a:t> 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35" dirty="0">
                <a:latin typeface="Times New Roman"/>
                <a:cs typeface="Times New Roman"/>
              </a:rPr>
              <a:t>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p>
          <a:p>
            <a:pPr marL="378460" marR="5080" indent="-365760" algn="just">
              <a:lnSpc>
                <a:spcPts val="1370"/>
              </a:lnSpc>
              <a:spcBef>
                <a:spcPts val="20"/>
              </a:spcBef>
            </a:pPr>
            <a:r>
              <a:rPr sz="1200" spc="-15" dirty="0">
                <a:latin typeface="Times New Roman"/>
                <a:cs typeface="Times New Roman"/>
              </a:rPr>
              <a:t>M</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ew</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E</a:t>
            </a:r>
            <a:r>
              <a:rPr sz="1200" spc="1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5" dirty="0">
                <a:latin typeface="Times New Roman"/>
                <a:cs typeface="Times New Roman"/>
              </a:rPr>
              <a:t>J</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S.</a:t>
            </a:r>
            <a:r>
              <a:rPr sz="1200" spc="14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a:t>
            </a:r>
            <a:r>
              <a:rPr sz="1200" dirty="0">
                <a:latin typeface="Times New Roman"/>
                <a:cs typeface="Times New Roman"/>
              </a:rPr>
              <a:t>dv</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p>
          <a:p>
            <a:pPr marL="378460" marR="5080">
              <a:lnSpc>
                <a:spcPts val="1370"/>
              </a:lnSpc>
              <a:spcBef>
                <a:spcPts val="20"/>
              </a:spcBef>
            </a:pPr>
            <a:r>
              <a:rPr sz="1200" i="1" dirty="0">
                <a:latin typeface="Times New Roman"/>
                <a:cs typeface="Times New Roman"/>
              </a:rPr>
              <a:t>The </a:t>
            </a:r>
            <a:r>
              <a:rPr sz="1200" i="1" spc="-80"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illian</a:t>
            </a:r>
            <a:r>
              <a:rPr sz="1200" i="1" spc="-5" dirty="0">
                <a:latin typeface="Times New Roman"/>
                <a:cs typeface="Times New Roman"/>
              </a:rPr>
              <a:t>c</a:t>
            </a:r>
            <a:r>
              <a:rPr sz="1200" i="1" dirty="0">
                <a:latin typeface="Times New Roman"/>
                <a:cs typeface="Times New Roman"/>
              </a:rPr>
              <a:t>e </a:t>
            </a:r>
            <a:r>
              <a:rPr sz="1200" i="1" spc="-10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7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 </a:t>
            </a:r>
            <a:r>
              <a:rPr sz="1200" i="1" spc="-105"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 </a:t>
            </a:r>
            <a:r>
              <a:rPr sz="1200" i="1" spc="-75" dirty="0">
                <a:latin typeface="Times New Roman"/>
                <a:cs typeface="Times New Roman"/>
              </a:rPr>
              <a:t> </a:t>
            </a:r>
            <a:r>
              <a:rPr sz="1200" i="1" dirty="0">
                <a:latin typeface="Times New Roman"/>
                <a:cs typeface="Times New Roman"/>
              </a:rPr>
              <a:t>in </a:t>
            </a:r>
            <a:r>
              <a:rPr sz="1200" i="1" spc="-10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 </a:t>
            </a:r>
            <a:r>
              <a:rPr sz="1200" i="1" spc="-90"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 </a:t>
            </a:r>
            <a:r>
              <a:rPr sz="1200" i="1" spc="-100" dirty="0">
                <a:latin typeface="Times New Roman"/>
                <a:cs typeface="Times New Roman"/>
              </a:rPr>
              <a:t> </a:t>
            </a:r>
            <a:r>
              <a:rPr sz="1200" i="1" dirty="0">
                <a:latin typeface="Times New Roman"/>
                <a:cs typeface="Times New Roman"/>
              </a:rPr>
              <a:t>the </a:t>
            </a:r>
            <a:r>
              <a:rPr sz="1200" i="1" spc="-105"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85" dirty="0">
                <a:latin typeface="Times New Roman"/>
                <a:cs typeface="Times New Roman"/>
              </a:rPr>
              <a:t> </a:t>
            </a:r>
            <a:r>
              <a:rPr sz="1200" i="1" dirty="0">
                <a:latin typeface="Times New Roman"/>
                <a:cs typeface="Times New Roman"/>
              </a:rPr>
              <a:t>and </a:t>
            </a:r>
            <a:r>
              <a:rPr sz="1200" i="1" spc="-100" dirty="0">
                <a:latin typeface="Times New Roman"/>
                <a:cs typeface="Times New Roman"/>
              </a:rPr>
              <a:t> </a:t>
            </a:r>
            <a:r>
              <a:rPr sz="1200" i="1" dirty="0">
                <a:latin typeface="Times New Roman"/>
                <a:cs typeface="Times New Roman"/>
              </a:rPr>
              <a:t>t</a:t>
            </a:r>
            <a:r>
              <a:rPr sz="1200" i="1" spc="20" dirty="0">
                <a:latin typeface="Times New Roman"/>
                <a:cs typeface="Times New Roman"/>
              </a:rPr>
              <a:t>o</a:t>
            </a:r>
            <a:r>
              <a:rPr sz="1200" i="1" spc="-60" dirty="0">
                <a:latin typeface="Times New Roman"/>
                <a:cs typeface="Times New Roman"/>
              </a:rPr>
              <a:t>w</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d </a:t>
            </a:r>
            <a:r>
              <a:rPr sz="1200" i="1" spc="-75" dirty="0">
                <a:latin typeface="Times New Roman"/>
                <a:cs typeface="Times New Roman"/>
              </a:rPr>
              <a:t> </a:t>
            </a:r>
            <a:r>
              <a:rPr sz="1200" i="1" dirty="0">
                <a:latin typeface="Times New Roman"/>
                <a:cs typeface="Times New Roman"/>
              </a:rPr>
              <a:t>n</a:t>
            </a:r>
            <a:r>
              <a:rPr sz="1200" i="1" spc="40" dirty="0">
                <a:latin typeface="Times New Roman"/>
                <a:cs typeface="Times New Roman"/>
              </a:rPr>
              <a:t>e</a:t>
            </a:r>
            <a:r>
              <a:rPr sz="1200" i="1" dirty="0">
                <a:latin typeface="Times New Roman"/>
                <a:cs typeface="Times New Roman"/>
              </a:rPr>
              <a:t>w di</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ou</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e</a:t>
            </a:r>
            <a:r>
              <a:rPr sz="1200" i="1" spc="5"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12</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150</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dirty="0">
                <a:solidFill>
                  <a:srgbClr val="FF0000"/>
                </a:solidFill>
                <a:latin typeface="Times New Roman"/>
                <a:cs typeface="Times New Roman"/>
              </a:rPr>
              <a:t>.</a:t>
            </a:r>
            <a:endParaRPr sz="1200" dirty="0">
              <a:latin typeface="Times New Roman"/>
              <a:cs typeface="Times New Roman"/>
            </a:endParaRPr>
          </a:p>
          <a:p>
            <a:pPr marL="378460" marR="8890" indent="-365760" algn="just">
              <a:lnSpc>
                <a:spcPts val="1370"/>
              </a:lnSpc>
              <a:spcBef>
                <a:spcPts val="20"/>
              </a:spcBef>
            </a:pPr>
            <a:r>
              <a:rPr sz="1200" spc="-15" dirty="0">
                <a:latin typeface="Times New Roman"/>
                <a:cs typeface="Times New Roman"/>
              </a:rPr>
              <a:t>M</a:t>
            </a:r>
            <a:r>
              <a:rPr sz="1200" spc="-5" dirty="0">
                <a:latin typeface="Times New Roman"/>
                <a:cs typeface="Times New Roman"/>
              </a:rPr>
              <a:t>cGee</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O</a:t>
            </a:r>
            <a:r>
              <a:rPr sz="1200" spc="1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t>
            </a:r>
            <a:r>
              <a:rPr sz="1200" spc="-5"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130" dirty="0">
                <a:latin typeface="Times New Roman"/>
                <a:cs typeface="Times New Roman"/>
              </a:rPr>
              <a:t> </a:t>
            </a:r>
            <a:r>
              <a:rPr sz="1200" spc="-30" dirty="0">
                <a:latin typeface="Times New Roman"/>
                <a:cs typeface="Times New Roman"/>
              </a:rPr>
              <a:t>w</a:t>
            </a:r>
            <a:r>
              <a:rPr sz="1200" dirty="0">
                <a:latin typeface="Times New Roman"/>
                <a:cs typeface="Times New Roman"/>
              </a:rPr>
              <a:t>o</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I</a:t>
            </a:r>
            <a:r>
              <a:rPr sz="1200" spc="14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ve </a:t>
            </a:r>
            <a:r>
              <a:rPr sz="1200" spc="-15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25" dirty="0">
                <a:latin typeface="Times New Roman"/>
                <a:cs typeface="Times New Roman"/>
              </a:rPr>
              <a:t>g</a:t>
            </a:r>
            <a:r>
              <a:rPr sz="1200" dirty="0">
                <a:latin typeface="Times New Roman"/>
                <a:cs typeface="Times New Roman"/>
              </a:rPr>
              <a:t>o</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05" dirty="0">
                <a:latin typeface="Times New Roman"/>
                <a:cs typeface="Times New Roman"/>
              </a:rPr>
              <a:t> </a:t>
            </a:r>
            <a:r>
              <a:rPr sz="1200" dirty="0">
                <a:latin typeface="Times New Roman"/>
                <a:cs typeface="Times New Roman"/>
              </a:rPr>
              <a:t>to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m</a:t>
            </a:r>
            <a:r>
              <a:rPr sz="1200" dirty="0">
                <a:latin typeface="Times New Roman"/>
                <a:cs typeface="Times New Roman"/>
              </a:rPr>
              <a:t>y </a:t>
            </a:r>
            <a:r>
              <a:rPr sz="1200" spc="-25" dirty="0">
                <a:latin typeface="Times New Roman"/>
                <a:cs typeface="Times New Roman"/>
              </a:rPr>
              <a:t> 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20" dirty="0">
                <a:latin typeface="Times New Roman"/>
                <a:cs typeface="Times New Roman"/>
              </a:rPr>
              <a:t>!</a:t>
            </a:r>
            <a:r>
              <a:rPr sz="1200" spc="-5" dirty="0">
                <a:latin typeface="Times New Roman"/>
                <a:cs typeface="Times New Roman"/>
              </a:rPr>
              <a:t>”</a:t>
            </a:r>
            <a:r>
              <a:rPr sz="1200" dirty="0">
                <a:latin typeface="Times New Roman"/>
                <a:cs typeface="Times New Roman"/>
              </a:rPr>
              <a:t>:  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pe </a:t>
            </a:r>
            <a:r>
              <a:rPr sz="1200" spc="1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spc="15" dirty="0">
                <a:latin typeface="Times New Roman"/>
                <a:cs typeface="Times New Roman"/>
              </a:rPr>
              <a:t>ca</a:t>
            </a:r>
            <a:r>
              <a:rPr sz="1200" dirty="0">
                <a:latin typeface="Times New Roman"/>
                <a:cs typeface="Times New Roman"/>
              </a:rPr>
              <a:t>lly </a:t>
            </a:r>
            <a:r>
              <a:rPr sz="1200" spc="-5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spc="-5" dirty="0">
                <a:latin typeface="Times New Roman"/>
                <a:cs typeface="Times New Roman"/>
              </a:rPr>
              <a:t>ce</a:t>
            </a:r>
            <a:r>
              <a:rPr sz="1200" spc="10" dirty="0">
                <a:latin typeface="Times New Roman"/>
                <a:cs typeface="Times New Roman"/>
              </a:rPr>
              <a:t>ss</a:t>
            </a:r>
            <a:r>
              <a:rPr sz="1200" spc="-40" dirty="0">
                <a:latin typeface="Times New Roman"/>
                <a:cs typeface="Times New Roman"/>
              </a:rPr>
              <a:t>f</a:t>
            </a:r>
            <a:r>
              <a:rPr sz="1200" spc="45" dirty="0">
                <a:latin typeface="Times New Roman"/>
                <a:cs typeface="Times New Roman"/>
              </a:rPr>
              <a:t>u</a:t>
            </a:r>
            <a:r>
              <a:rPr sz="1200" dirty="0">
                <a:latin typeface="Times New Roman"/>
                <a:cs typeface="Times New Roman"/>
              </a:rPr>
              <a:t>l</a:t>
            </a:r>
          </a:p>
          <a:p>
            <a:pPr marL="378460" marR="13335">
              <a:lnSpc>
                <a:spcPts val="1370"/>
              </a:lnSpc>
              <a:spcBef>
                <a:spcPts val="20"/>
              </a:spcBef>
            </a:pP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9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ee</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i="1" spc="-15"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7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7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 </a:t>
            </a:r>
            <a:r>
              <a:rPr sz="1200" i="1" spc="7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48</a:t>
            </a:r>
            <a:r>
              <a:rPr sz="1200" spc="5" dirty="0">
                <a:latin typeface="Times New Roman"/>
                <a:cs typeface="Times New Roman"/>
              </a:rPr>
              <a:t>(</a:t>
            </a:r>
            <a:r>
              <a:rPr sz="1200" dirty="0">
                <a:latin typeface="Times New Roman"/>
                <a:cs typeface="Times New Roman"/>
              </a:rPr>
              <a:t>6</a:t>
            </a:r>
            <a:r>
              <a:rPr sz="1200" spc="5" dirty="0">
                <a:latin typeface="Times New Roman"/>
                <a:cs typeface="Times New Roman"/>
              </a:rPr>
              <a:t>)</a:t>
            </a:r>
            <a:r>
              <a:rPr sz="1200" dirty="0">
                <a:latin typeface="Times New Roman"/>
                <a:cs typeface="Times New Roman"/>
              </a:rPr>
              <a:t>, 1347–1389.</a:t>
            </a:r>
          </a:p>
          <a:p>
            <a:pPr marL="378460" marR="10160" indent="-365760" algn="just">
              <a:lnSpc>
                <a:spcPts val="1370"/>
              </a:lnSpc>
              <a:spcBef>
                <a:spcPts val="20"/>
              </a:spcBef>
            </a:pPr>
            <a:r>
              <a:rPr sz="1200" spc="-1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d</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V</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E</a:t>
            </a:r>
            <a:r>
              <a:rPr sz="1200" dirty="0">
                <a:latin typeface="Times New Roman"/>
                <a:cs typeface="Times New Roman"/>
              </a:rPr>
              <a:t>. St</a:t>
            </a:r>
            <a:r>
              <a:rPr sz="1200" spc="5" dirty="0">
                <a:latin typeface="Times New Roman"/>
                <a:cs typeface="Times New Roman"/>
              </a:rPr>
              <a:t>r</a:t>
            </a:r>
            <a:r>
              <a:rPr sz="1200" spc="-25" dirty="0">
                <a:latin typeface="Times New Roman"/>
                <a:cs typeface="Times New Roman"/>
              </a:rPr>
              <a:t>u</a:t>
            </a:r>
            <a:r>
              <a:rPr sz="1200" spc="25" dirty="0">
                <a:latin typeface="Times New Roman"/>
                <a:cs typeface="Times New Roman"/>
              </a:rPr>
              <a:t>t</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M</a:t>
            </a:r>
            <a:r>
              <a:rPr sz="1200" dirty="0">
                <a:latin typeface="Times New Roman"/>
                <a:cs typeface="Times New Roman"/>
              </a:rPr>
              <a:t>. </a:t>
            </a:r>
            <a:r>
              <a:rPr sz="1200" spc="-15" dirty="0">
                <a:latin typeface="Times New Roman"/>
                <a:cs typeface="Times New Roman"/>
              </a:rPr>
              <a:t> L</a:t>
            </a:r>
            <a:r>
              <a:rPr sz="1200" dirty="0">
                <a:latin typeface="Times New Roman"/>
                <a:cs typeface="Times New Roman"/>
              </a:rPr>
              <a:t>. </a:t>
            </a:r>
            <a:r>
              <a:rPr sz="1200" spc="-40" dirty="0">
                <a:latin typeface="Times New Roman"/>
                <a:cs typeface="Times New Roman"/>
              </a:rPr>
              <a:t> </a:t>
            </a:r>
            <a:r>
              <a:rPr sz="1200" spc="-3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F</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i="1" spc="-10" dirty="0">
                <a:latin typeface="Times New Roman"/>
                <a:cs typeface="Times New Roman"/>
              </a:rPr>
              <a:t>C</a:t>
            </a:r>
            <a:r>
              <a:rPr sz="1200" i="1" dirty="0">
                <a:latin typeface="Times New Roman"/>
                <a:cs typeface="Times New Roman"/>
              </a:rPr>
              <a:t>hanging </a:t>
            </a:r>
            <a:r>
              <a:rPr sz="1200" i="1" spc="-50" dirty="0">
                <a:latin typeface="Times New Roman"/>
                <a:cs typeface="Times New Roman"/>
              </a:rPr>
              <a:t> </a:t>
            </a:r>
            <a:r>
              <a:rPr sz="1200" i="1" dirty="0">
                <a:latin typeface="Times New Roman"/>
                <a:cs typeface="Times New Roman"/>
              </a:rPr>
              <a:t>the </a:t>
            </a:r>
            <a:r>
              <a:rPr sz="1200" i="1" spc="-55" dirty="0">
                <a:latin typeface="Times New Roman"/>
                <a:cs typeface="Times New Roman"/>
              </a:rPr>
              <a:t> </a:t>
            </a:r>
            <a:r>
              <a:rPr sz="1200" i="1" spc="25" dirty="0">
                <a:latin typeface="Times New Roman"/>
                <a:cs typeface="Times New Roman"/>
              </a:rPr>
              <a:t>f</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s </a:t>
            </a:r>
            <a:r>
              <a:rPr sz="1200" i="1" spc="-6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2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a:t>
            </a:r>
            <a:endParaRPr sz="1200" dirty="0">
              <a:latin typeface="Times New Roman"/>
              <a:cs typeface="Times New Roman"/>
            </a:endParaRPr>
          </a:p>
          <a:p>
            <a:pPr marL="378460" marR="10795">
              <a:lnSpc>
                <a:spcPts val="1370"/>
              </a:lnSpc>
              <a:spcBef>
                <a:spcPts val="20"/>
              </a:spcBef>
            </a:pPr>
            <a:r>
              <a:rPr sz="1200" i="1" spc="-15" dirty="0">
                <a:latin typeface="Times New Roman"/>
                <a:cs typeface="Times New Roman"/>
              </a:rPr>
              <a:t>P</a:t>
            </a:r>
            <a:r>
              <a:rPr sz="1200" i="1" spc="-5" dirty="0">
                <a:latin typeface="Times New Roman"/>
                <a:cs typeface="Times New Roman"/>
              </a:rPr>
              <a:t>e</a:t>
            </a:r>
            <a:r>
              <a:rPr sz="1200" i="1" spc="10" dirty="0">
                <a:latin typeface="Times New Roman"/>
                <a:cs typeface="Times New Roman"/>
              </a:rPr>
              <a:t>r</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ec</a:t>
            </a:r>
            <a:r>
              <a:rPr sz="1200" i="1" dirty="0">
                <a:latin typeface="Times New Roman"/>
                <a:cs typeface="Times New Roman"/>
              </a:rPr>
              <a:t>ti</a:t>
            </a:r>
            <a:r>
              <a:rPr sz="1200" i="1" spc="-5" dirty="0">
                <a:latin typeface="Times New Roman"/>
                <a:cs typeface="Times New Roman"/>
              </a:rPr>
              <a:t>v</a:t>
            </a:r>
            <a:r>
              <a:rPr sz="1200" i="1" spc="15" dirty="0">
                <a:latin typeface="Times New Roman"/>
                <a:cs typeface="Times New Roman"/>
              </a:rPr>
              <a:t>e</a:t>
            </a:r>
            <a:r>
              <a:rPr sz="1200" i="1" dirty="0">
                <a:latin typeface="Times New Roman"/>
                <a:cs typeface="Times New Roman"/>
              </a:rPr>
              <a:t>s</a:t>
            </a:r>
            <a:r>
              <a:rPr sz="1200" i="1" spc="25" dirty="0">
                <a:latin typeface="Times New Roman"/>
                <a:cs typeface="Times New Roman"/>
              </a:rPr>
              <a:t> </a:t>
            </a:r>
            <a:r>
              <a:rPr sz="1200" i="1" dirty="0">
                <a:latin typeface="Times New Roman"/>
                <a:cs typeface="Times New Roman"/>
              </a:rPr>
              <a:t>on</a:t>
            </a:r>
            <a:r>
              <a:rPr sz="1200" i="1" spc="35"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3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ans</a:t>
            </a:r>
            <a:r>
              <a:rPr sz="1200" i="1" spc="25"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51</a:t>
            </a:r>
            <a:r>
              <a:rPr sz="1200" spc="5" dirty="0">
                <a:latin typeface="Times New Roman"/>
                <a:cs typeface="Times New Roman"/>
              </a:rPr>
              <a:t>-</a:t>
            </a:r>
            <a:r>
              <a:rPr sz="1200" dirty="0">
                <a:latin typeface="Times New Roman"/>
                <a:cs typeface="Times New Roman"/>
              </a:rPr>
              <a:t>6</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a:t>
            </a:r>
            <a:r>
              <a:rPr sz="1200" spc="35" dirty="0">
                <a:latin typeface="Times New Roman"/>
                <a:cs typeface="Times New Roman"/>
              </a:rPr>
              <a:t> </a:t>
            </a:r>
            <a:r>
              <a:rPr sz="1200" spc="-5" dirty="0">
                <a:latin typeface="Times New Roman"/>
                <a:cs typeface="Times New Roman"/>
              </a:rPr>
              <a:t>N</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il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s</a:t>
            </a:r>
            <a:r>
              <a:rPr sz="1200" dirty="0">
                <a:latin typeface="Times New Roman"/>
                <a:cs typeface="Times New Roman"/>
              </a:rPr>
              <a:t>.</a:t>
            </a:r>
          </a:p>
          <a:p>
            <a:pPr marL="12700">
              <a:lnSpc>
                <a:spcPts val="1320"/>
              </a:lnSpc>
            </a:pPr>
            <a:r>
              <a:rPr sz="1200" spc="20" dirty="0">
                <a:latin typeface="Times New Roman"/>
                <a:cs typeface="Times New Roman"/>
              </a:rPr>
              <a:t>N</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S.</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The</a:t>
            </a:r>
            <a:r>
              <a:rPr sz="1200" i="1" spc="30" dirty="0">
                <a:latin typeface="Times New Roman"/>
                <a:cs typeface="Times New Roman"/>
              </a:rPr>
              <a:t> </a:t>
            </a:r>
            <a:r>
              <a:rPr sz="1200" i="1" dirty="0">
                <a:latin typeface="Times New Roman"/>
                <a:cs typeface="Times New Roman"/>
              </a:rPr>
              <a:t>light</a:t>
            </a:r>
            <a:r>
              <a:rPr sz="1200" i="1" spc="35" dirty="0">
                <a:latin typeface="Times New Roman"/>
                <a:cs typeface="Times New Roman"/>
              </a:rPr>
              <a:t> </a:t>
            </a:r>
            <a:r>
              <a:rPr sz="1200" i="1" dirty="0">
                <a:latin typeface="Times New Roman"/>
                <a:cs typeface="Times New Roman"/>
              </a:rPr>
              <a:t>in</a:t>
            </a:r>
            <a:r>
              <a:rPr sz="1200" i="1" spc="35"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ir</a:t>
            </a:r>
            <a:r>
              <a:rPr sz="1200" i="1" spc="45" dirty="0">
                <a:latin typeface="Times New Roman"/>
                <a:cs typeface="Times New Roman"/>
              </a:rPr>
              <a:t> </a:t>
            </a:r>
            <a:r>
              <a:rPr sz="1200" i="1" spc="-5" dirty="0">
                <a:latin typeface="Times New Roman"/>
                <a:cs typeface="Times New Roman"/>
              </a:rPr>
              <a:t>eye</a:t>
            </a:r>
            <a:r>
              <a:rPr sz="1200" i="1" spc="-15" dirty="0">
                <a:latin typeface="Times New Roman"/>
                <a:cs typeface="Times New Roman"/>
              </a:rPr>
              <a:t>s</a:t>
            </a:r>
            <a:r>
              <a:rPr sz="1200" i="1" dirty="0">
                <a:latin typeface="Times New Roman"/>
                <a:cs typeface="Times New Roman"/>
              </a:rPr>
              <a:t>:</a:t>
            </a:r>
            <a:r>
              <a:rPr sz="1200" i="1" spc="4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ating</a:t>
            </a:r>
            <a:r>
              <a:rPr sz="1200" i="1" spc="35"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6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ning</a:t>
            </a:r>
            <a:r>
              <a:rPr sz="1200" i="1" spc="60" dirty="0">
                <a:latin typeface="Times New Roman"/>
                <a:cs typeface="Times New Roman"/>
              </a:rPr>
              <a:t> </a:t>
            </a:r>
            <a:r>
              <a:rPr sz="1200" i="1" spc="-5" dirty="0">
                <a:latin typeface="Times New Roman"/>
                <a:cs typeface="Times New Roman"/>
              </a:rPr>
              <a:t>c</a:t>
            </a:r>
            <a:r>
              <a:rPr sz="1200" i="1" dirty="0">
                <a:latin typeface="Times New Roman"/>
                <a:cs typeface="Times New Roman"/>
              </a:rPr>
              <a:t>o</a:t>
            </a:r>
            <a:r>
              <a:rPr sz="1200" i="1" spc="-5" dirty="0">
                <a:latin typeface="Times New Roman"/>
                <a:cs typeface="Times New Roman"/>
              </a:rPr>
              <a:t>mm</a:t>
            </a:r>
            <a:r>
              <a:rPr sz="1200" i="1" dirty="0">
                <a:latin typeface="Times New Roman"/>
                <a:cs typeface="Times New Roman"/>
              </a:rPr>
              <a:t>uniti</a:t>
            </a:r>
            <a:r>
              <a:rPr sz="1200" i="1" spc="-5" dirty="0">
                <a:latin typeface="Times New Roman"/>
                <a:cs typeface="Times New Roman"/>
              </a:rPr>
              <a:t>e</a:t>
            </a:r>
            <a:r>
              <a:rPr sz="1200" i="1" dirty="0">
                <a:latin typeface="Times New Roman"/>
                <a:cs typeface="Times New Roman"/>
              </a:rPr>
              <a:t>s</a:t>
            </a:r>
            <a:r>
              <a:rPr sz="1200" i="1" spc="25" dirty="0">
                <a:latin typeface="Times New Roman"/>
                <a:cs typeface="Times New Roman"/>
              </a:rPr>
              <a:t> </a:t>
            </a:r>
            <a:r>
              <a:rPr sz="1200" spc="5" dirty="0">
                <a:latin typeface="Times New Roman"/>
                <a:cs typeface="Times New Roman"/>
              </a:rPr>
              <a:t>(</a:t>
            </a:r>
            <a:r>
              <a:rPr sz="1200" dirty="0">
                <a:latin typeface="Times New Roman"/>
                <a:cs typeface="Times New Roman"/>
              </a:rPr>
              <a:t>1</a:t>
            </a:r>
            <a:r>
              <a:rPr sz="1200" spc="-25" dirty="0">
                <a:latin typeface="Times New Roman"/>
                <a:cs typeface="Times New Roman"/>
              </a:rPr>
              <a:t>0</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p>
          <a:p>
            <a:pPr marL="378460">
              <a:lnSpc>
                <a:spcPts val="1380"/>
              </a:lnSpc>
            </a:pP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p>
          <a:p>
            <a:pPr marL="378460" marR="5080" indent="-365760" algn="just">
              <a:lnSpc>
                <a:spcPts val="1370"/>
              </a:lnSpc>
              <a:spcBef>
                <a:spcPts val="80"/>
              </a:spcBef>
            </a:pP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y</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5" dirty="0">
                <a:latin typeface="Times New Roman"/>
                <a:cs typeface="Times New Roman"/>
              </a:rPr>
              <a:t>He</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tt</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1997</a:t>
            </a:r>
            <a:r>
              <a:rPr sz="1200" spc="-2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i="1" dirty="0">
                <a:latin typeface="Times New Roman"/>
                <a:cs typeface="Times New Roman"/>
              </a:rPr>
              <a:t>Tal</a:t>
            </a:r>
            <a:r>
              <a:rPr sz="1200" i="1" spc="-5" dirty="0">
                <a:latin typeface="Times New Roman"/>
                <a:cs typeface="Times New Roman"/>
              </a:rPr>
              <a:t>k</a:t>
            </a:r>
            <a:r>
              <a:rPr sz="1200" i="1" dirty="0">
                <a:latin typeface="Times New Roman"/>
                <a:cs typeface="Times New Roman"/>
              </a:rPr>
              <a:t>ing </a:t>
            </a:r>
            <a:r>
              <a:rPr sz="1200" i="1" spc="-145" dirty="0">
                <a:latin typeface="Times New Roman"/>
                <a:cs typeface="Times New Roman"/>
              </a:rPr>
              <a:t> </a:t>
            </a:r>
            <a:r>
              <a:rPr sz="1200" i="1" dirty="0">
                <a:latin typeface="Times New Roman"/>
                <a:cs typeface="Times New Roman"/>
              </a:rPr>
              <a:t>about </a:t>
            </a:r>
            <a:r>
              <a:rPr sz="1200" i="1" spc="-9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v</a:t>
            </a:r>
            <a:r>
              <a:rPr sz="1200" i="1" dirty="0">
                <a:latin typeface="Times New Roman"/>
                <a:cs typeface="Times New Roman"/>
              </a:rPr>
              <a:t>ing: </a:t>
            </a:r>
            <a:r>
              <a:rPr sz="1200" i="1" spc="-114" dirty="0">
                <a:latin typeface="Times New Roman"/>
                <a:cs typeface="Times New Roman"/>
              </a:rPr>
              <a:t> </a:t>
            </a:r>
            <a:r>
              <a:rPr sz="1200" i="1" spc="-20" dirty="0">
                <a:latin typeface="Times New Roman"/>
                <a:cs typeface="Times New Roman"/>
              </a:rPr>
              <a:t>W</a:t>
            </a:r>
            <a:r>
              <a:rPr sz="1200" i="1" dirty="0">
                <a:latin typeface="Times New Roman"/>
                <a:cs typeface="Times New Roman"/>
              </a:rPr>
              <a:t>hy </a:t>
            </a:r>
            <a:r>
              <a:rPr sz="1200" i="1" spc="-105" dirty="0">
                <a:latin typeface="Times New Roman"/>
                <a:cs typeface="Times New Roman"/>
              </a:rPr>
              <a:t> </a:t>
            </a:r>
            <a:r>
              <a:rPr sz="1200" i="1" dirty="0">
                <a:latin typeface="Times New Roman"/>
                <a:cs typeface="Times New Roman"/>
              </a:rPr>
              <a:t>und</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aduat</a:t>
            </a:r>
            <a:r>
              <a:rPr sz="1200" i="1" spc="-5" dirty="0">
                <a:latin typeface="Times New Roman"/>
                <a:cs typeface="Times New Roman"/>
              </a:rPr>
              <a:t>e</a:t>
            </a:r>
            <a:r>
              <a:rPr sz="1200" i="1" dirty="0">
                <a:latin typeface="Times New Roman"/>
                <a:cs typeface="Times New Roman"/>
              </a:rPr>
              <a:t>s </a:t>
            </a:r>
            <a:r>
              <a:rPr sz="1200" i="1" spc="-11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v</a:t>
            </a:r>
            <a:r>
              <a:rPr sz="1200" i="1" dirty="0">
                <a:latin typeface="Times New Roman"/>
                <a:cs typeface="Times New Roman"/>
              </a:rPr>
              <a:t>e </a:t>
            </a:r>
            <a:r>
              <a:rPr sz="1200" i="1" spc="-105" dirty="0">
                <a:latin typeface="Times New Roman"/>
                <a:cs typeface="Times New Roman"/>
              </a:rPr>
              <a:t> </a:t>
            </a:r>
            <a:r>
              <a:rPr sz="1200" i="1" dirty="0">
                <a:latin typeface="Times New Roman"/>
                <a:cs typeface="Times New Roman"/>
              </a:rPr>
              <a:t>the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spc="15" dirty="0">
                <a:latin typeface="Times New Roman"/>
                <a:cs typeface="Times New Roman"/>
              </a:rPr>
              <a:t>e</a:t>
            </a:r>
            <a:r>
              <a:rPr sz="1200" i="1"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5" dirty="0">
                <a:latin typeface="Times New Roman"/>
                <a:cs typeface="Times New Roman"/>
              </a:rPr>
              <a:t>O</a:t>
            </a:r>
            <a:r>
              <a:rPr sz="1200" dirty="0">
                <a:latin typeface="Times New Roman"/>
                <a:cs typeface="Times New Roman"/>
              </a:rPr>
              <a:t>:</a:t>
            </a:r>
            <a:r>
              <a:rPr sz="1200" spc="10" dirty="0">
                <a:latin typeface="Times New Roman"/>
                <a:cs typeface="Times New Roman"/>
              </a:rPr>
              <a:t> </a:t>
            </a:r>
            <a:r>
              <a:rPr sz="1200" spc="-30" dirty="0">
                <a:latin typeface="Times New Roman"/>
                <a:cs typeface="Times New Roman"/>
              </a:rPr>
              <a:t>W</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endParaRPr sz="1200" dirty="0">
              <a:latin typeface="Times New Roman"/>
              <a:cs typeface="Times New Roman"/>
            </a:endParaRPr>
          </a:p>
          <a:p>
            <a:pPr marL="378460" marR="11430" indent="-365760" algn="just">
              <a:lnSpc>
                <a:spcPts val="1370"/>
              </a:lnSpc>
              <a:spcBef>
                <a:spcPts val="20"/>
              </a:spcBef>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7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20"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i="1" dirty="0">
                <a:latin typeface="Times New Roman"/>
                <a:cs typeface="Times New Roman"/>
              </a:rPr>
              <a:t>52</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94</a:t>
            </a:r>
            <a:r>
              <a:rPr sz="1200" spc="5" dirty="0">
                <a:latin typeface="Times New Roman"/>
                <a:cs typeface="Times New Roman"/>
              </a:rPr>
              <a:t>-</a:t>
            </a:r>
            <a:r>
              <a:rPr sz="1200" dirty="0">
                <a:latin typeface="Times New Roman"/>
                <a:cs typeface="Times New Roman"/>
              </a:rPr>
              <a:t>10</a:t>
            </a:r>
            <a:r>
              <a:rPr sz="1200" spc="-25" dirty="0">
                <a:latin typeface="Times New Roman"/>
                <a:cs typeface="Times New Roman"/>
              </a:rPr>
              <a:t>6</a:t>
            </a:r>
            <a:r>
              <a:rPr sz="1200" dirty="0">
                <a:latin typeface="Times New Roman"/>
                <a:cs typeface="Times New Roman"/>
              </a:rPr>
              <a:t>.</a:t>
            </a:r>
          </a:p>
          <a:p>
            <a:pPr marL="378460" marR="7620" indent="-365760" algn="just">
              <a:lnSpc>
                <a:spcPts val="1370"/>
              </a:lnSpc>
              <a:spcBef>
                <a:spcPts val="20"/>
              </a:spcBef>
            </a:pPr>
            <a:r>
              <a:rPr sz="1200"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35"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Ne</a:t>
            </a:r>
            <a:r>
              <a:rPr sz="1200" spc="-25" dirty="0">
                <a:latin typeface="Times New Roman"/>
                <a:cs typeface="Times New Roman"/>
              </a:rPr>
              <a:t>g</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 </a:t>
            </a:r>
            <a:r>
              <a:rPr sz="1200" spc="20" dirty="0">
                <a:latin typeface="Times New Roman"/>
                <a:cs typeface="Times New Roman"/>
              </a:rPr>
              <a:t> </a:t>
            </a:r>
            <a:r>
              <a:rPr sz="1200" spc="-25" dirty="0">
                <a:latin typeface="Times New Roman"/>
                <a:cs typeface="Times New Roman"/>
              </a:rPr>
              <a:t>m</a:t>
            </a:r>
            <a:r>
              <a:rPr sz="1200" spc="-50" dirty="0">
                <a:latin typeface="Times New Roman"/>
                <a:cs typeface="Times New Roman"/>
              </a:rPr>
              <a:t>y</a:t>
            </a:r>
            <a:r>
              <a:rPr sz="1200" spc="50" dirty="0">
                <a:latin typeface="Times New Roman"/>
                <a:cs typeface="Times New Roman"/>
              </a:rPr>
              <a:t>t</a:t>
            </a:r>
            <a:r>
              <a:rPr sz="1200" spc="-25" dirty="0">
                <a:latin typeface="Times New Roman"/>
                <a:cs typeface="Times New Roman"/>
              </a:rPr>
              <a:t>h</a:t>
            </a:r>
            <a:r>
              <a:rPr sz="1200" spc="-5" dirty="0">
                <a:latin typeface="Times New Roman"/>
                <a:cs typeface="Times New Roman"/>
              </a:rPr>
              <a:t>”</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le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11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 </a:t>
            </a:r>
            <a:r>
              <a:rPr sz="1200" i="1" spc="-75" dirty="0">
                <a:latin typeface="Times New Roman"/>
                <a:cs typeface="Times New Roman"/>
              </a:rPr>
              <a:t> </a:t>
            </a:r>
            <a:r>
              <a:rPr sz="1200" i="1" dirty="0">
                <a:latin typeface="Times New Roman"/>
                <a:cs typeface="Times New Roman"/>
              </a:rPr>
              <a:t>in </a:t>
            </a:r>
            <a:r>
              <a:rPr sz="1200" i="1" spc="-75"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 </a:t>
            </a:r>
            <a:r>
              <a:rPr sz="1200" i="1" spc="-60" dirty="0">
                <a:latin typeface="Times New Roman"/>
                <a:cs typeface="Times New Roman"/>
              </a:rPr>
              <a:t> </a:t>
            </a:r>
            <a:r>
              <a:rPr sz="1200" i="1" dirty="0">
                <a:latin typeface="Times New Roman"/>
                <a:cs typeface="Times New Roman"/>
              </a:rPr>
              <a:t>41</a:t>
            </a:r>
            <a:r>
              <a:rPr sz="1200" dirty="0">
                <a:latin typeface="Times New Roman"/>
                <a:cs typeface="Times New Roman"/>
              </a:rPr>
              <a:t>.</a:t>
            </a:r>
          </a:p>
          <a:p>
            <a:pPr marL="378460">
              <a:lnSpc>
                <a:spcPts val="1320"/>
              </a:lnSpc>
              <a:tabLst>
                <a:tab pos="1115695" algn="l"/>
                <a:tab pos="1554480" algn="l"/>
              </a:tabLst>
            </a:pP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solidFill>
                  <a:srgbClr val="0000FF"/>
                </a:solidFill>
                <a:latin typeface="Times New Roman"/>
                <a:cs typeface="Times New Roman"/>
                <a:hlinkClick r:id="rId3" tooltip="Negotiating the &quot;White male math myth:&quot; African American male students and success in school mathematics."/>
              </a:rPr>
              <a:t>h</a:t>
            </a:r>
            <a:r>
              <a:rPr sz="1200" dirty="0">
                <a:solidFill>
                  <a:srgbClr val="0000FF"/>
                </a:solidFill>
                <a:latin typeface="Times New Roman"/>
                <a:cs typeface="Times New Roman"/>
                <a:hlinkClick r:id="rId3" tooltip="Negotiating the &quot;White male math myth:&quot; African American male students and success in school mathematics."/>
              </a:rPr>
              <a:t>t</a:t>
            </a:r>
            <a:r>
              <a:rPr sz="1200" spc="25" dirty="0">
                <a:solidFill>
                  <a:srgbClr val="0000FF"/>
                </a:solidFill>
                <a:latin typeface="Times New Roman"/>
                <a:cs typeface="Times New Roman"/>
                <a:hlinkClick r:id="rId3" tooltip="Negotiating the &quot;White male math myth:&quot; African American male students and success in school mathematics."/>
              </a:rPr>
              <a:t>t</a:t>
            </a:r>
            <a:r>
              <a:rPr sz="1200" dirty="0">
                <a:solidFill>
                  <a:srgbClr val="0000FF"/>
                </a:solidFill>
                <a:latin typeface="Times New Roman"/>
                <a:cs typeface="Times New Roman"/>
                <a:hlinkClick r:id="rId3" tooltip="Negotiating the &quot;White male math myth:&quot; African American male students and success in school mathematics."/>
              </a:rPr>
              <a:t>p://</a:t>
            </a:r>
            <a:r>
              <a:rPr sz="1200" spc="-5" dirty="0">
                <a:solidFill>
                  <a:srgbClr val="0000FF"/>
                </a:solidFill>
                <a:latin typeface="Times New Roman"/>
                <a:cs typeface="Times New Roman"/>
                <a:hlinkClick r:id="rId3" tooltip="Negotiating the &quot;White male math myth:&quot; African American male students and success in school mathematics."/>
              </a:rPr>
              <a:t>www</a:t>
            </a:r>
            <a:r>
              <a:rPr sz="1200" spc="10" dirty="0">
                <a:solidFill>
                  <a:srgbClr val="0000FF"/>
                </a:solidFill>
                <a:latin typeface="Times New Roman"/>
                <a:cs typeface="Times New Roman"/>
                <a:hlinkClick r:id="rId3" tooltip="Negotiating the &quot;White male math myth:&quot; African American male students and success in school mathematics."/>
              </a:rPr>
              <a:t>.</a:t>
            </a:r>
            <a:r>
              <a:rPr sz="1200" spc="-25" dirty="0">
                <a:solidFill>
                  <a:srgbClr val="0000FF"/>
                </a:solidFill>
                <a:latin typeface="Times New Roman"/>
                <a:cs typeface="Times New Roman"/>
                <a:hlinkClick r:id="rId3" tooltip="Negotiating the &quot;White male math myth:&quot; African American male students and success in school mathematics."/>
              </a:rPr>
              <a:t>n</a:t>
            </a:r>
            <a:r>
              <a:rPr sz="1200" spc="-5" dirty="0">
                <a:solidFill>
                  <a:srgbClr val="0000FF"/>
                </a:solidFill>
                <a:latin typeface="Times New Roman"/>
                <a:cs typeface="Times New Roman"/>
                <a:hlinkClick r:id="rId3" tooltip="Negotiating the &quot;White male math myth:&quot; African American male students and success in school mathematics."/>
              </a:rPr>
              <a:t>c</a:t>
            </a:r>
            <a:r>
              <a:rPr sz="1200" spc="25" dirty="0">
                <a:solidFill>
                  <a:srgbClr val="0000FF"/>
                </a:solidFill>
                <a:latin typeface="Times New Roman"/>
                <a:cs typeface="Times New Roman"/>
                <a:hlinkClick r:id="rId3" tooltip="Negotiating the &quot;White male math myth:&quot; African American male students and success in school mathematics."/>
              </a:rPr>
              <a:t>t</a:t>
            </a:r>
            <a:r>
              <a:rPr sz="1200" spc="-50" dirty="0">
                <a:solidFill>
                  <a:srgbClr val="0000FF"/>
                </a:solidFill>
                <a:latin typeface="Times New Roman"/>
                <a:cs typeface="Times New Roman"/>
                <a:hlinkClick r:id="rId3" tooltip="Negotiating the &quot;White male math myth:&quot; African American male students and success in school mathematics."/>
              </a:rPr>
              <a:t>m</a:t>
            </a:r>
            <a:r>
              <a:rPr sz="1200" spc="10" dirty="0">
                <a:solidFill>
                  <a:srgbClr val="0000FF"/>
                </a:solidFill>
                <a:latin typeface="Times New Roman"/>
                <a:cs typeface="Times New Roman"/>
                <a:hlinkClick r:id="rId3" tooltip="Negotiating the &quot;White male math myth:&quot; African American male students and success in school mathematics."/>
              </a:rPr>
              <a:t>.</a:t>
            </a:r>
            <a:r>
              <a:rPr sz="1200" spc="20" dirty="0">
                <a:solidFill>
                  <a:srgbClr val="0000FF"/>
                </a:solidFill>
                <a:latin typeface="Times New Roman"/>
                <a:cs typeface="Times New Roman"/>
                <a:hlinkClick r:id="rId3" tooltip="Negotiating the &quot;White male math myth:&quot; African American male students and success in school mathematics."/>
              </a:rPr>
              <a:t>o</a:t>
            </a:r>
            <a:r>
              <a:rPr sz="1200" spc="5" dirty="0">
                <a:solidFill>
                  <a:srgbClr val="0000FF"/>
                </a:solidFill>
                <a:latin typeface="Times New Roman"/>
                <a:cs typeface="Times New Roman"/>
                <a:hlinkClick r:id="rId3" tooltip="Negotiating the &quot;White male math myth:&quot; African American male students and success in school mathematics."/>
              </a:rPr>
              <a:t>r</a:t>
            </a:r>
            <a:r>
              <a:rPr sz="1200" dirty="0">
                <a:solidFill>
                  <a:srgbClr val="0000FF"/>
                </a:solidFill>
                <a:latin typeface="Times New Roman"/>
                <a:cs typeface="Times New Roman"/>
                <a:hlinkClick r:id="rId3" tooltip="Negotiating the &quot;White male math myth:&quot; African American male students and success in school mathematics."/>
              </a:rPr>
              <a:t>g/up</a:t>
            </a:r>
            <a:r>
              <a:rPr sz="1200" spc="-50" dirty="0">
                <a:solidFill>
                  <a:srgbClr val="0000FF"/>
                </a:solidFill>
                <a:latin typeface="Times New Roman"/>
                <a:cs typeface="Times New Roman"/>
                <a:hlinkClick r:id="rId3" tooltip="Negotiating the &quot;White male math myth:&quot; African American male students and success in school mathematics."/>
              </a:rPr>
              <a:t>l</a:t>
            </a:r>
            <a:r>
              <a:rPr sz="1200" spc="20" dirty="0">
                <a:solidFill>
                  <a:srgbClr val="0000FF"/>
                </a:solidFill>
                <a:latin typeface="Times New Roman"/>
                <a:cs typeface="Times New Roman"/>
                <a:hlinkClick r:id="rId3" tooltip="Negotiating the &quot;White male math myth:&quot; African American male students and success in school mathematics."/>
              </a:rPr>
              <a:t>o</a:t>
            </a:r>
            <a:r>
              <a:rPr sz="1200" spc="-5" dirty="0">
                <a:solidFill>
                  <a:srgbClr val="0000FF"/>
                </a:solidFill>
                <a:latin typeface="Times New Roman"/>
                <a:cs typeface="Times New Roman"/>
                <a:hlinkClick r:id="rId3" tooltip="Negotiating the &quot;White male math myth:&quot; African American male students and success in school mathematics."/>
              </a:rPr>
              <a:t>a</a:t>
            </a:r>
            <a:r>
              <a:rPr sz="1200" dirty="0">
                <a:solidFill>
                  <a:srgbClr val="0000FF"/>
                </a:solidFill>
                <a:latin typeface="Times New Roman"/>
                <a:cs typeface="Times New Roman"/>
                <a:hlinkClick r:id="rId3" tooltip="Negotiating the &quot;White male math myth:&quot; African American male students and success in school mathematics."/>
              </a:rPr>
              <a:t>d</a:t>
            </a:r>
            <a:r>
              <a:rPr sz="1200" spc="-5"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dFi</a:t>
            </a:r>
            <a:r>
              <a:rPr sz="1200" spc="-25" dirty="0">
                <a:solidFill>
                  <a:srgbClr val="0000FF"/>
                </a:solidFill>
                <a:latin typeface="Times New Roman"/>
                <a:cs typeface="Times New Roman"/>
                <a:hlinkClick r:id="rId3" tooltip="Negotiating the &quot;White male math myth:&quot; African American male students and success in school mathematics."/>
              </a:rPr>
              <a:t>l</a:t>
            </a:r>
            <a:r>
              <a:rPr sz="1200" spc="-5" dirty="0">
                <a:solidFill>
                  <a:srgbClr val="0000FF"/>
                </a:solidFill>
                <a:latin typeface="Times New Roman"/>
                <a:cs typeface="Times New Roman"/>
                <a:hlinkClick r:id="rId3" tooltip="Negotiating the &quot;White male math myth:&quot; African American male students and success in school mathematics."/>
              </a:rPr>
              <a:t>e</a:t>
            </a:r>
            <a:r>
              <a:rPr sz="1200" spc="-15" dirty="0">
                <a:solidFill>
                  <a:srgbClr val="0000FF"/>
                </a:solidFill>
                <a:latin typeface="Times New Roman"/>
                <a:cs typeface="Times New Roman"/>
                <a:hlinkClick r:id="rId3" tooltip="Negotiating the &quot;White male math myth:&quot; African American male students and success in school mathematics."/>
              </a:rPr>
              <a:t>s</a:t>
            </a:r>
            <a:r>
              <a:rPr sz="1200" spc="25" dirty="0">
                <a:solidFill>
                  <a:srgbClr val="0000FF"/>
                </a:solidFill>
                <a:latin typeface="Times New Roman"/>
                <a:cs typeface="Times New Roman"/>
                <a:hlinkClick r:id="rId3" tooltip="Negotiating the &quot;White male math myth:&quot; African American male students and success in school mathematics."/>
              </a:rPr>
              <a:t>/</a:t>
            </a:r>
            <a:r>
              <a:rPr sz="1200" spc="-15" dirty="0">
                <a:solidFill>
                  <a:srgbClr val="0000FF"/>
                </a:solidFill>
                <a:latin typeface="Times New Roman"/>
                <a:cs typeface="Times New Roman"/>
                <a:hlinkClick r:id="rId3" tooltip="Negotiating the &quot;White male math myth:&quot; African American male students and success in school mathematics."/>
              </a:rPr>
              <a:t>J</a:t>
            </a:r>
            <a:r>
              <a:rPr sz="1200" spc="20" dirty="0">
                <a:solidFill>
                  <a:srgbClr val="0000FF"/>
                </a:solidFill>
                <a:latin typeface="Times New Roman"/>
                <a:cs typeface="Times New Roman"/>
                <a:hlinkClick r:id="rId3" tooltip="Negotiating the &quot;White male math myth:&quot; African American male students and success in school mathematics."/>
              </a:rPr>
              <a:t>o</a:t>
            </a:r>
            <a:r>
              <a:rPr sz="1200" dirty="0">
                <a:solidFill>
                  <a:srgbClr val="0000FF"/>
                </a:solidFill>
                <a:latin typeface="Times New Roman"/>
                <a:cs typeface="Times New Roman"/>
                <a:hlinkClick r:id="rId3" tooltip="Negotiating the &quot;White male math myth:&quot; African American male students and success in school mathematics."/>
              </a:rPr>
              <a:t>u</a:t>
            </a:r>
            <a:r>
              <a:rPr sz="1200" spc="5" dirty="0">
                <a:solidFill>
                  <a:srgbClr val="0000FF"/>
                </a:solidFill>
                <a:latin typeface="Times New Roman"/>
                <a:cs typeface="Times New Roman"/>
                <a:hlinkClick r:id="rId3" tooltip="Negotiating the &quot;White male math myth:&quot; African American male students and success in school mathematics."/>
              </a:rPr>
              <a:t>r</a:t>
            </a:r>
            <a:r>
              <a:rPr sz="1200" spc="-25" dirty="0">
                <a:solidFill>
                  <a:srgbClr val="0000FF"/>
                </a:solidFill>
                <a:latin typeface="Times New Roman"/>
                <a:cs typeface="Times New Roman"/>
                <a:hlinkClick r:id="rId3" tooltip="Negotiating the &quot;White male math myth:&quot; African American male students and success in school mathematics."/>
              </a:rPr>
              <a:t>n</a:t>
            </a:r>
            <a:r>
              <a:rPr sz="1200" spc="15" dirty="0">
                <a:solidFill>
                  <a:srgbClr val="0000FF"/>
                </a:solidFill>
                <a:latin typeface="Times New Roman"/>
                <a:cs typeface="Times New Roman"/>
                <a:hlinkClick r:id="rId3" tooltip="Negotiating the &quot;White male math myth:&quot; African American male students and success in school mathematics."/>
              </a:rPr>
              <a:t>a</a:t>
            </a:r>
            <a:r>
              <a:rPr sz="1200" spc="-25" dirty="0">
                <a:solidFill>
                  <a:srgbClr val="0000FF"/>
                </a:solidFill>
                <a:latin typeface="Times New Roman"/>
                <a:cs typeface="Times New Roman"/>
                <a:hlinkClick r:id="rId3" tooltip="Negotiating the &quot;White male math myth:&quot; African American male students and success in school mathematics."/>
              </a:rPr>
              <a:t>l</a:t>
            </a:r>
            <a:r>
              <a:rPr sz="1200" spc="-15" dirty="0">
                <a:solidFill>
                  <a:srgbClr val="0000FF"/>
                </a:solidFill>
                <a:latin typeface="Times New Roman"/>
                <a:cs typeface="Times New Roman"/>
                <a:hlinkClick r:id="rId3" tooltip="Negotiating the &quot;White male math myth:&quot; African American male students and success in school mathematics."/>
              </a:rPr>
              <a:t>s</a:t>
            </a:r>
            <a:r>
              <a:rPr sz="1200" dirty="0">
                <a:solidFill>
                  <a:srgbClr val="0000FF"/>
                </a:solidFill>
                <a:latin typeface="Times New Roman"/>
                <a:cs typeface="Times New Roman"/>
                <a:hlinkClick r:id="rId3" tooltip="Negotiating the &quot;White male math myth:&quot; African American male students and success in school mathematics."/>
              </a:rPr>
              <a:t>_</a:t>
            </a:r>
            <a:r>
              <a:rPr sz="1200" spc="15" dirty="0">
                <a:solidFill>
                  <a:srgbClr val="0000FF"/>
                </a:solidFill>
                <a:latin typeface="Times New Roman"/>
                <a:cs typeface="Times New Roman"/>
                <a:hlinkClick r:id="rId3" tooltip="Negotiating the &quot;White male math myth:&quot; African American male students and success in school mathematics."/>
              </a:rPr>
              <a:t>a</a:t>
            </a:r>
            <a:r>
              <a:rPr sz="1200" spc="-25" dirty="0">
                <a:solidFill>
                  <a:srgbClr val="0000FF"/>
                </a:solidFill>
                <a:latin typeface="Times New Roman"/>
                <a:cs typeface="Times New Roman"/>
                <a:hlinkClick r:id="rId3" tooltip="Negotiating the &quot;White male math myth:&quot; African American male students and success in school mathematics."/>
              </a:rPr>
              <a:t>n</a:t>
            </a:r>
            <a:r>
              <a:rPr sz="1200" dirty="0">
                <a:solidFill>
                  <a:srgbClr val="0000FF"/>
                </a:solidFill>
                <a:latin typeface="Times New Roman"/>
                <a:cs typeface="Times New Roman"/>
                <a:hlinkClick r:id="rId3" tooltip="Negotiating the &quot;White male math myth:&quot; African American male students and success in school mathematics."/>
              </a:rPr>
              <a:t>d_</a:t>
            </a:r>
            <a:r>
              <a:rPr sz="1200" spc="-10" dirty="0">
                <a:solidFill>
                  <a:srgbClr val="0000FF"/>
                </a:solidFill>
                <a:latin typeface="Times New Roman"/>
                <a:cs typeface="Times New Roman"/>
                <a:hlinkClick r:id="rId3" tooltip="Negotiating the &quot;White male math myth:&quot; African American male students and success in school mathematics."/>
              </a:rPr>
              <a:t>B</a:t>
            </a:r>
            <a:r>
              <a:rPr sz="1200" spc="20" dirty="0">
                <a:solidFill>
                  <a:srgbClr val="0000FF"/>
                </a:solidFill>
                <a:latin typeface="Times New Roman"/>
                <a:cs typeface="Times New Roman"/>
                <a:hlinkClick r:id="rId3" tooltip="Negotiating the &quot;White male math myth:&quot; African American male students and success in school mathematics."/>
              </a:rPr>
              <a:t>oo</a:t>
            </a:r>
            <a:r>
              <a:rPr sz="1200" dirty="0">
                <a:solidFill>
                  <a:srgbClr val="0000FF"/>
                </a:solidFill>
                <a:latin typeface="Times New Roman"/>
                <a:cs typeface="Times New Roman"/>
                <a:hlinkClick r:id="rId3" tooltip="Negotiating the &quot;White male math myth:&quot; African American male students and success in school mathematics."/>
              </a:rPr>
              <a:t>k</a:t>
            </a:r>
            <a:r>
              <a:rPr sz="1200" spc="-15" dirty="0">
                <a:solidFill>
                  <a:srgbClr val="0000FF"/>
                </a:solidFill>
                <a:latin typeface="Times New Roman"/>
                <a:cs typeface="Times New Roman"/>
                <a:hlinkClick r:id="rId3" tooltip="Negotiating the &quot;White male math myth:&quot; African American male students and success in school mathematics."/>
              </a:rPr>
              <a:t>s</a:t>
            </a:r>
            <a:r>
              <a:rPr sz="1200" dirty="0">
                <a:solidFill>
                  <a:srgbClr val="0000FF"/>
                </a:solidFill>
                <a:latin typeface="Times New Roman"/>
                <a:cs typeface="Times New Roman"/>
                <a:hlinkClick r:id="rId3" tooltip="Negotiating the &quot;White male math myth:&quot; African American male students and success in school mathematics."/>
              </a:rPr>
              <a:t>/</a:t>
            </a:r>
            <a:r>
              <a:rPr sz="1200" spc="-15" dirty="0">
                <a:solidFill>
                  <a:srgbClr val="0000FF"/>
                </a:solidFill>
                <a:latin typeface="Times New Roman"/>
                <a:cs typeface="Times New Roman"/>
                <a:hlinkClick r:id="rId3" tooltip="Negotiating the &quot;White male math myth:&quot; African American male students and success in school mathematics."/>
              </a:rPr>
              <a:t>J</a:t>
            </a:r>
            <a:r>
              <a:rPr sz="1200" spc="-10" dirty="0">
                <a:solidFill>
                  <a:srgbClr val="0000FF"/>
                </a:solidFill>
                <a:latin typeface="Times New Roman"/>
                <a:cs typeface="Times New Roman"/>
                <a:hlinkClick r:id="rId3" tooltip="Negotiating the &quot;White male math myth:&quot; African American male students and success in school mathematics."/>
              </a:rPr>
              <a:t>R</a:t>
            </a:r>
            <a:r>
              <a:rPr sz="1200" spc="-15" dirty="0">
                <a:solidFill>
                  <a:srgbClr val="0000FF"/>
                </a:solidFill>
                <a:latin typeface="Times New Roman"/>
                <a:cs typeface="Times New Roman"/>
                <a:hlinkClick r:id="rId3" tooltip="Negotiating the &quot;White male math myth:&quot; African American male students and success in school mathematics."/>
              </a:rPr>
              <a:t>M</a:t>
            </a:r>
            <a:r>
              <a:rPr sz="1200" spc="10"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a:t>
            </a:r>
            <a:r>
              <a:rPr sz="1200" spc="-5" dirty="0">
                <a:solidFill>
                  <a:srgbClr val="0000FF"/>
                </a:solidFill>
                <a:latin typeface="Times New Roman"/>
                <a:cs typeface="Times New Roman"/>
                <a:hlinkClick r:id="rId3" tooltip="Negotiating the &quot;White male math myth:&quot; African American male students and success in school mathematics."/>
              </a:rPr>
              <a:t>a</a:t>
            </a:r>
            <a:r>
              <a:rPr sz="1200" spc="5" dirty="0">
                <a:solidFill>
                  <a:srgbClr val="0000FF"/>
                </a:solidFill>
                <a:latin typeface="Times New Roman"/>
                <a:cs typeface="Times New Roman"/>
                <a:hlinkClick r:id="rId3" tooltip="Negotiating the &quot;White male math myth:&quot; African American male students and success in school mathematics."/>
              </a:rPr>
              <a:t>r</a:t>
            </a:r>
            <a:r>
              <a:rPr sz="1200" spc="25" dirty="0">
                <a:solidFill>
                  <a:srgbClr val="0000FF"/>
                </a:solidFill>
                <a:latin typeface="Times New Roman"/>
                <a:cs typeface="Times New Roman"/>
                <a:hlinkClick r:id="rId3" tooltip="Negotiating the &quot;White male math myth:&quot; African American male students and success in school mathematics."/>
              </a:rPr>
              <a:t>t</a:t>
            </a:r>
            <a:r>
              <a:rPr sz="1200" spc="-50" dirty="0">
                <a:solidFill>
                  <a:srgbClr val="0000FF"/>
                </a:solidFill>
                <a:latin typeface="Times New Roman"/>
                <a:cs typeface="Times New Roman"/>
                <a:hlinkClick r:id="rId3" tooltip="Negotiating the &quot;White male math myth:&quot; African American male students and success in school mathematics."/>
              </a:rPr>
              <a:t>i</a:t>
            </a:r>
            <a:r>
              <a:rPr sz="1200" spc="15" dirty="0">
                <a:solidFill>
                  <a:srgbClr val="0000FF"/>
                </a:solidFill>
                <a:latin typeface="Times New Roman"/>
                <a:cs typeface="Times New Roman"/>
                <a:hlinkClick r:id="rId3" tooltip="Negotiating the &quot;White male math myth:&quot; African American male students and success in school mathematics."/>
              </a:rPr>
              <a:t>c</a:t>
            </a:r>
            <a:r>
              <a:rPr sz="1200" spc="-25" dirty="0">
                <a:solidFill>
                  <a:srgbClr val="0000FF"/>
                </a:solidFill>
                <a:latin typeface="Times New Roman"/>
                <a:cs typeface="Times New Roman"/>
                <a:hlinkClick r:id="rId3" tooltip="Negotiating the &quot;White male math myth:&quot; African American male students and success in school mathematics."/>
              </a:rPr>
              <a:t>l</a:t>
            </a:r>
            <a:r>
              <a:rPr sz="1200" spc="15"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s</a:t>
            </a:r>
            <a:endParaRPr sz="1200" dirty="0">
              <a:latin typeface="Times New Roman"/>
              <a:cs typeface="Times New Roman"/>
              <a:hlinkClick r:id="rId3" tooltip="Negotiating the &quot;White male math myth:&quot; African American male students and success in school mathematics."/>
            </a:endParaRPr>
          </a:p>
          <a:p>
            <a:pPr marL="378460">
              <a:lnSpc>
                <a:spcPts val="1380"/>
              </a:lnSpc>
            </a:pPr>
            <a:r>
              <a:rPr sz="1200" dirty="0">
                <a:solidFill>
                  <a:srgbClr val="0000FF"/>
                </a:solidFill>
                <a:latin typeface="Times New Roman"/>
                <a:cs typeface="Times New Roman"/>
                <a:hlinkClick r:id="rId3" tooltip="Negotiating the &quot;White male math myth:&quot; African American male students and success in school mathematics."/>
              </a:rPr>
              <a:t>/</a:t>
            </a:r>
            <a:r>
              <a:rPr sz="1200" spc="-15" dirty="0">
                <a:solidFill>
                  <a:srgbClr val="0000FF"/>
                </a:solidFill>
                <a:latin typeface="Times New Roman"/>
                <a:cs typeface="Times New Roman"/>
                <a:hlinkClick r:id="rId3" tooltip="Negotiating the &quot;White male math myth:&quot; African American male students and success in school mathematics."/>
              </a:rPr>
              <a:t>J</a:t>
            </a:r>
            <a:r>
              <a:rPr sz="1200" spc="-10" dirty="0">
                <a:solidFill>
                  <a:srgbClr val="0000FF"/>
                </a:solidFill>
                <a:latin typeface="Times New Roman"/>
                <a:cs typeface="Times New Roman"/>
                <a:hlinkClick r:id="rId3" tooltip="Negotiating the &quot;White male math myth:&quot; African American male students and success in school mathematics."/>
              </a:rPr>
              <a:t>R</a:t>
            </a:r>
            <a:r>
              <a:rPr sz="1200" spc="-15" dirty="0">
                <a:solidFill>
                  <a:srgbClr val="0000FF"/>
                </a:solidFill>
                <a:latin typeface="Times New Roman"/>
                <a:cs typeface="Times New Roman"/>
                <a:hlinkClick r:id="rId3" tooltip="Negotiating the &quot;White male math myth:&quot; African American male students and success in school mathematics."/>
              </a:rPr>
              <a:t>M</a:t>
            </a:r>
            <a:r>
              <a:rPr sz="1200" spc="10"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_Sp</a:t>
            </a:r>
            <a:r>
              <a:rPr sz="1200" spc="-5" dirty="0">
                <a:solidFill>
                  <a:srgbClr val="0000FF"/>
                </a:solidFill>
                <a:latin typeface="Times New Roman"/>
                <a:cs typeface="Times New Roman"/>
                <a:hlinkClick r:id="rId3" tooltip="Negotiating the &quot;White male math myth:&quot; African American male students and success in school mathematics."/>
              </a:rPr>
              <a:t>e</a:t>
            </a:r>
            <a:r>
              <a:rPr sz="1200" spc="15" dirty="0">
                <a:solidFill>
                  <a:srgbClr val="0000FF"/>
                </a:solidFill>
                <a:latin typeface="Times New Roman"/>
                <a:cs typeface="Times New Roman"/>
                <a:hlinkClick r:id="rId3" tooltip="Negotiating the &quot;White male math myth:&quot; African American male students and success in school mathematics."/>
              </a:rPr>
              <a:t>c</a:t>
            </a:r>
            <a:r>
              <a:rPr sz="1200" spc="-25" dirty="0">
                <a:solidFill>
                  <a:srgbClr val="0000FF"/>
                </a:solidFill>
                <a:latin typeface="Times New Roman"/>
                <a:cs typeface="Times New Roman"/>
                <a:hlinkClick r:id="rId3" tooltip="Negotiating the &quot;White male math myth:&quot; African American male students and success in school mathematics."/>
              </a:rPr>
              <a:t>i</a:t>
            </a:r>
            <a:r>
              <a:rPr sz="1200" spc="15" dirty="0">
                <a:solidFill>
                  <a:srgbClr val="0000FF"/>
                </a:solidFill>
                <a:latin typeface="Times New Roman"/>
                <a:cs typeface="Times New Roman"/>
                <a:hlinkClick r:id="rId3" tooltip="Negotiating the &quot;White male math myth:&quot; African American male students and success in school mathematics."/>
              </a:rPr>
              <a:t>a</a:t>
            </a:r>
            <a:r>
              <a:rPr sz="1200" spc="-25" dirty="0">
                <a:solidFill>
                  <a:srgbClr val="0000FF"/>
                </a:solidFill>
                <a:latin typeface="Times New Roman"/>
                <a:cs typeface="Times New Roman"/>
                <a:hlinkClick r:id="rId3" tooltip="Negotiating the &quot;White male math myth:&quot; African American male students and success in school mathematics."/>
              </a:rPr>
              <a:t>l</a:t>
            </a:r>
            <a:r>
              <a:rPr sz="1200" dirty="0">
                <a:solidFill>
                  <a:srgbClr val="0000FF"/>
                </a:solidFill>
                <a:latin typeface="Times New Roman"/>
                <a:cs typeface="Times New Roman"/>
                <a:hlinkClick r:id="rId3" tooltip="Negotiating the &quot;White male math myth:&quot; African American male students and success in school mathematics."/>
              </a:rPr>
              <a:t>_</a:t>
            </a:r>
            <a:r>
              <a:rPr sz="1200" spc="10"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q</a:t>
            </a:r>
            <a:r>
              <a:rPr sz="1200" spc="20" dirty="0">
                <a:solidFill>
                  <a:srgbClr val="0000FF"/>
                </a:solidFill>
                <a:latin typeface="Times New Roman"/>
                <a:cs typeface="Times New Roman"/>
                <a:hlinkClick r:id="rId3" tooltip="Negotiating the &quot;White male math myth:&quot; African American male students and success in school mathematics."/>
              </a:rPr>
              <a:t>u</a:t>
            </a:r>
            <a:r>
              <a:rPr sz="1200" spc="-50" dirty="0">
                <a:solidFill>
                  <a:srgbClr val="0000FF"/>
                </a:solidFill>
                <a:latin typeface="Times New Roman"/>
                <a:cs typeface="Times New Roman"/>
                <a:hlinkClick r:id="rId3" tooltip="Negotiating the &quot;White male math myth:&quot; African American male students and success in school mathematics."/>
              </a:rPr>
              <a:t>i</a:t>
            </a:r>
            <a:r>
              <a:rPr sz="1200" spc="50" dirty="0">
                <a:solidFill>
                  <a:srgbClr val="0000FF"/>
                </a:solidFill>
                <a:latin typeface="Times New Roman"/>
                <a:cs typeface="Times New Roman"/>
                <a:hlinkClick r:id="rId3" tooltip="Negotiating the &quot;White male math myth:&quot; African American male students and success in school mathematics."/>
              </a:rPr>
              <a:t>t</a:t>
            </a:r>
            <a:r>
              <a:rPr sz="1200" spc="-50" dirty="0">
                <a:solidFill>
                  <a:srgbClr val="0000FF"/>
                </a:solidFill>
                <a:latin typeface="Times New Roman"/>
                <a:cs typeface="Times New Roman"/>
                <a:hlinkClick r:id="rId3" tooltip="Negotiating the &quot;White male math myth:&quot; African American male students and success in school mathematics."/>
              </a:rPr>
              <a:t>y</a:t>
            </a:r>
            <a:r>
              <a:rPr sz="1200" dirty="0">
                <a:solidFill>
                  <a:srgbClr val="0000FF"/>
                </a:solidFill>
                <a:latin typeface="Times New Roman"/>
                <a:cs typeface="Times New Roman"/>
                <a:hlinkClick r:id="rId3" tooltip="Negotiating the &quot;White male math myth:&quot; African American male students and success in school mathematics."/>
              </a:rPr>
              <a:t>_</a:t>
            </a:r>
            <a:r>
              <a:rPr sz="1200" spc="5" dirty="0">
                <a:solidFill>
                  <a:srgbClr val="0000FF"/>
                </a:solidFill>
                <a:latin typeface="Times New Roman"/>
                <a:cs typeface="Times New Roman"/>
                <a:hlinkClick r:id="rId3" tooltip="Negotiating the &quot;White male math myth:&quot; African American male students and success in school mathematics."/>
              </a:rPr>
              <a:t>I</a:t>
            </a:r>
            <a:r>
              <a:rPr sz="1200" spc="10" dirty="0">
                <a:solidFill>
                  <a:srgbClr val="0000FF"/>
                </a:solidFill>
                <a:latin typeface="Times New Roman"/>
                <a:cs typeface="Times New Roman"/>
                <a:hlinkClick r:id="rId3" tooltip="Negotiating the &quot;White male math myth:&quot; African American male students and success in school mathematics."/>
              </a:rPr>
              <a:t>s</a:t>
            </a:r>
            <a:r>
              <a:rPr sz="1200" spc="-15" dirty="0">
                <a:solidFill>
                  <a:srgbClr val="0000FF"/>
                </a:solidFill>
                <a:latin typeface="Times New Roman"/>
                <a:cs typeface="Times New Roman"/>
                <a:hlinkClick r:id="rId3" tooltip="Negotiating the &quot;White male math myth:&quot; African American male students and success in school mathematics."/>
              </a:rPr>
              <a:t>s</a:t>
            </a:r>
            <a:r>
              <a:rPr sz="1200" dirty="0">
                <a:solidFill>
                  <a:srgbClr val="0000FF"/>
                </a:solidFill>
                <a:latin typeface="Times New Roman"/>
                <a:cs typeface="Times New Roman"/>
                <a:hlinkClick r:id="rId3" tooltip="Negotiating the &quot;White male math myth:&quot; African American male students and success in school mathematics."/>
              </a:rPr>
              <a:t>u</a:t>
            </a:r>
            <a:r>
              <a:rPr sz="1200" spc="-5"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a:t>
            </a:r>
            <a:r>
              <a:rPr sz="1200" spc="10" dirty="0">
                <a:solidFill>
                  <a:srgbClr val="0000FF"/>
                </a:solidFill>
                <a:latin typeface="Times New Roman"/>
                <a:cs typeface="Times New Roman"/>
                <a:hlinkClick r:id="rId3" tooltip="Negotiating the &quot;White male math myth:&quot; African American male students and success in school mathematics."/>
              </a:rPr>
              <a:t>J</a:t>
            </a:r>
            <a:r>
              <a:rPr sz="1200" spc="-10" dirty="0">
                <a:solidFill>
                  <a:srgbClr val="0000FF"/>
                </a:solidFill>
                <a:latin typeface="Times New Roman"/>
                <a:cs typeface="Times New Roman"/>
                <a:hlinkClick r:id="rId3" tooltip="Negotiating the &quot;White male math myth:&quot; African American male students and success in school mathematics."/>
              </a:rPr>
              <a:t>R</a:t>
            </a:r>
            <a:r>
              <a:rPr sz="1200" spc="-15" dirty="0">
                <a:solidFill>
                  <a:srgbClr val="0000FF"/>
                </a:solidFill>
                <a:latin typeface="Times New Roman"/>
                <a:cs typeface="Times New Roman"/>
                <a:hlinkClick r:id="rId3" tooltip="Negotiating the &quot;White male math myth:&quot; African American male students and success in school mathematics."/>
              </a:rPr>
              <a:t>M</a:t>
            </a:r>
            <a:r>
              <a:rPr sz="1200" dirty="0">
                <a:solidFill>
                  <a:srgbClr val="0000FF"/>
                </a:solidFill>
                <a:latin typeface="Times New Roman"/>
                <a:cs typeface="Times New Roman"/>
                <a:hlinkClick r:id="rId3" tooltip="Negotiating the &quot;White male math myth:&quot; African American male students and success in school mathematics."/>
              </a:rPr>
              <a:t>E</a:t>
            </a:r>
            <a:r>
              <a:rPr sz="1200" spc="20" dirty="0">
                <a:solidFill>
                  <a:srgbClr val="0000FF"/>
                </a:solidFill>
                <a:latin typeface="Times New Roman"/>
                <a:cs typeface="Times New Roman"/>
                <a:hlinkClick r:id="rId3" tooltip="Negotiating the &quot;White male math myth:&quot; African American male students and success in school mathematics."/>
              </a:rPr>
              <a:t> </a:t>
            </a:r>
            <a:r>
              <a:rPr sz="1200" spc="-5" dirty="0">
                <a:solidFill>
                  <a:srgbClr val="0000FF"/>
                </a:solidFill>
                <a:latin typeface="Times New Roman"/>
                <a:cs typeface="Times New Roman"/>
                <a:hlinkClick r:id="rId3" tooltip="Negotiating the &quot;White male math myth:&quot; African American male students and success in school mathematics."/>
              </a:rPr>
              <a:t>e</a:t>
            </a:r>
            <a:r>
              <a:rPr sz="1200" dirty="0">
                <a:solidFill>
                  <a:srgbClr val="0000FF"/>
                </a:solidFill>
                <a:latin typeface="Times New Roman"/>
                <a:cs typeface="Times New Roman"/>
                <a:hlinkClick r:id="rId3" tooltip="Negotiating the &quot;White male math myth:&quot; African American male students and success in school mathematics."/>
              </a:rPr>
              <a:t>q</a:t>
            </a:r>
            <a:r>
              <a:rPr sz="1200" spc="20" dirty="0">
                <a:solidFill>
                  <a:srgbClr val="0000FF"/>
                </a:solidFill>
                <a:latin typeface="Times New Roman"/>
                <a:cs typeface="Times New Roman"/>
                <a:hlinkClick r:id="rId3" tooltip="Negotiating the &quot;White male math myth:&quot; African American male students and success in school mathematics."/>
              </a:rPr>
              <a:t>u</a:t>
            </a:r>
            <a:r>
              <a:rPr sz="1200" spc="-50" dirty="0">
                <a:solidFill>
                  <a:srgbClr val="0000FF"/>
                </a:solidFill>
                <a:latin typeface="Times New Roman"/>
                <a:cs typeface="Times New Roman"/>
                <a:hlinkClick r:id="rId3" tooltip="Negotiating the &quot;White male math myth:&quot; African American male students and success in school mathematics."/>
              </a:rPr>
              <a:t>i</a:t>
            </a:r>
            <a:r>
              <a:rPr sz="1200" spc="50" dirty="0">
                <a:solidFill>
                  <a:srgbClr val="0000FF"/>
                </a:solidFill>
                <a:latin typeface="Times New Roman"/>
                <a:cs typeface="Times New Roman"/>
                <a:hlinkClick r:id="rId3" tooltip="Negotiating the &quot;White male math myth:&quot; African American male students and success in school mathematics."/>
              </a:rPr>
              <a:t>t</a:t>
            </a:r>
            <a:r>
              <a:rPr sz="1200" dirty="0">
                <a:solidFill>
                  <a:srgbClr val="0000FF"/>
                </a:solidFill>
                <a:latin typeface="Times New Roman"/>
                <a:cs typeface="Times New Roman"/>
                <a:hlinkClick r:id="rId3" tooltip="Negotiating the &quot;White male math myth:&quot; African American male students and success in school mathematics."/>
              </a:rPr>
              <a:t>y</a:t>
            </a:r>
            <a:r>
              <a:rPr sz="1200" spc="-40" dirty="0">
                <a:solidFill>
                  <a:srgbClr val="0000FF"/>
                </a:solidFill>
                <a:latin typeface="Times New Roman"/>
                <a:cs typeface="Times New Roman"/>
                <a:hlinkClick r:id="rId3" tooltip="Negotiating the &quot;White male math myth:&quot; African American male students and success in school mathematics."/>
              </a:rPr>
              <a:t> </a:t>
            </a:r>
            <a:r>
              <a:rPr sz="1200" dirty="0">
                <a:solidFill>
                  <a:srgbClr val="0000FF"/>
                </a:solidFill>
                <a:latin typeface="Times New Roman"/>
                <a:cs typeface="Times New Roman"/>
                <a:hlinkClick r:id="rId3" tooltip="Negotiating the &quot;White male math myth:&quot; African American male students and success in school mathematics."/>
              </a:rPr>
              <a:t>S</a:t>
            </a:r>
            <a:r>
              <a:rPr sz="1200" spc="25" dirty="0">
                <a:solidFill>
                  <a:srgbClr val="0000FF"/>
                </a:solidFill>
                <a:latin typeface="Times New Roman"/>
                <a:cs typeface="Times New Roman"/>
                <a:hlinkClick r:id="rId3" tooltip="Negotiating the &quot;White male math myth:&quot; African American male students and success in school mathematics."/>
              </a:rPr>
              <a:t>t</a:t>
            </a:r>
            <a:r>
              <a:rPr sz="1200" spc="-25" dirty="0">
                <a:solidFill>
                  <a:srgbClr val="0000FF"/>
                </a:solidFill>
                <a:latin typeface="Times New Roman"/>
                <a:cs typeface="Times New Roman"/>
                <a:hlinkClick r:id="rId3" tooltip="Negotiating the &quot;White male math myth:&quot; African American male students and success in school mathematics."/>
              </a:rPr>
              <a:t>i</a:t>
            </a:r>
            <a:r>
              <a:rPr sz="1200" dirty="0">
                <a:solidFill>
                  <a:srgbClr val="0000FF"/>
                </a:solidFill>
                <a:latin typeface="Times New Roman"/>
                <a:cs typeface="Times New Roman"/>
                <a:hlinkClick r:id="rId3" tooltip="Negotiating the &quot;White male math myth:&quot; African American male students and success in school mathematics."/>
              </a:rPr>
              <a:t>n</a:t>
            </a:r>
            <a:r>
              <a:rPr sz="1200" spc="-15" dirty="0">
                <a:solidFill>
                  <a:srgbClr val="0000FF"/>
                </a:solidFill>
                <a:latin typeface="Times New Roman"/>
                <a:cs typeface="Times New Roman"/>
                <a:hlinkClick r:id="rId3" tooltip="Negotiating the &quot;White male math myth:&quot; African American male students and success in school mathematics."/>
              </a:rPr>
              <a:t>s</a:t>
            </a:r>
            <a:r>
              <a:rPr sz="1200" spc="20" dirty="0">
                <a:solidFill>
                  <a:srgbClr val="0000FF"/>
                </a:solidFill>
                <a:latin typeface="Times New Roman"/>
                <a:cs typeface="Times New Roman"/>
                <a:hlinkClick r:id="rId3" tooltip="Negotiating the &quot;White male math myth:&quot; African American male students and success in school mathematics."/>
              </a:rPr>
              <a:t>o</a:t>
            </a:r>
            <a:r>
              <a:rPr sz="1200" dirty="0">
                <a:solidFill>
                  <a:srgbClr val="0000FF"/>
                </a:solidFill>
                <a:latin typeface="Times New Roman"/>
                <a:cs typeface="Times New Roman"/>
                <a:hlinkClick r:id="rId3" tooltip="Negotiating the &quot;White male math myth:&quot; African American male students and success in school mathematics."/>
              </a:rPr>
              <a:t>n</a:t>
            </a:r>
            <a:r>
              <a:rPr sz="1200" spc="-15" dirty="0">
                <a:solidFill>
                  <a:srgbClr val="0000FF"/>
                </a:solidFill>
                <a:latin typeface="Times New Roman"/>
                <a:cs typeface="Times New Roman"/>
                <a:hlinkClick r:id="rId3" tooltip="Negotiating the &quot;White male math myth:&quot; African American male students and success in school mathematics."/>
              </a:rPr>
              <a:t> </a:t>
            </a:r>
            <a:r>
              <a:rPr sz="1200" dirty="0">
                <a:solidFill>
                  <a:srgbClr val="0000FF"/>
                </a:solidFill>
                <a:latin typeface="Times New Roman"/>
                <a:cs typeface="Times New Roman"/>
                <a:hlinkClick r:id="rId3" tooltip="Negotiating the &quot;White male math myth:&quot; African American male students and success in school mathematics."/>
              </a:rPr>
              <a:t>to</a:t>
            </a:r>
            <a:r>
              <a:rPr sz="1200" spc="35" dirty="0">
                <a:solidFill>
                  <a:srgbClr val="0000FF"/>
                </a:solidFill>
                <a:latin typeface="Times New Roman"/>
                <a:cs typeface="Times New Roman"/>
                <a:hlinkClick r:id="rId3" tooltip="Negotiating the &quot;White male math myth:&quot; African American male students and success in school mathematics."/>
              </a:rPr>
              <a:t> </a:t>
            </a:r>
            <a:r>
              <a:rPr sz="1200" dirty="0">
                <a:solidFill>
                  <a:srgbClr val="0000FF"/>
                </a:solidFill>
                <a:latin typeface="Times New Roman"/>
                <a:cs typeface="Times New Roman"/>
                <a:hlinkClick r:id="rId3" tooltip="Negotiating the &quot;White male math myth:&quot; African American male students and success in school mathematics."/>
              </a:rPr>
              <a:t>P</a:t>
            </a:r>
            <a:r>
              <a:rPr sz="1200" spc="-5" dirty="0">
                <a:solidFill>
                  <a:srgbClr val="0000FF"/>
                </a:solidFill>
                <a:latin typeface="Times New Roman"/>
                <a:cs typeface="Times New Roman"/>
                <a:hlinkClick r:id="rId3" tooltip="Negotiating the &quot;White male math myth:&quot; African American male students and success in school mathematics."/>
              </a:rPr>
              <a:t>a</a:t>
            </a:r>
            <a:r>
              <a:rPr sz="1200" dirty="0">
                <a:solidFill>
                  <a:srgbClr val="0000FF"/>
                </a:solidFill>
                <a:latin typeface="Times New Roman"/>
                <a:cs typeface="Times New Roman"/>
                <a:hlinkClick r:id="rId3" tooltip="Negotiating the &quot;White male math myth:&quot; African American male students and success in school mathematics."/>
              </a:rPr>
              <a:t>m</a:t>
            </a:r>
            <a:r>
              <a:rPr sz="1200" spc="-35" dirty="0">
                <a:solidFill>
                  <a:srgbClr val="0000FF"/>
                </a:solidFill>
                <a:latin typeface="Times New Roman"/>
                <a:cs typeface="Times New Roman"/>
                <a:hlinkClick r:id="rId3" tooltip="Negotiating the &quot;White male math myth:&quot; African American male students and success in school mathematics."/>
              </a:rPr>
              <a:t> </a:t>
            </a:r>
            <a:r>
              <a:rPr sz="1200" spc="-5" dirty="0">
                <a:solidFill>
                  <a:srgbClr val="0000FF"/>
                </a:solidFill>
                <a:latin typeface="Times New Roman"/>
                <a:cs typeface="Times New Roman"/>
                <a:hlinkClick r:id="rId3" tooltip="Negotiating the &quot;White male math myth:&quot; African American male students and success in school mathematics."/>
              </a:rPr>
              <a:t>a</a:t>
            </a:r>
            <a:r>
              <a:rPr sz="1200" spc="-25" dirty="0">
                <a:solidFill>
                  <a:srgbClr val="0000FF"/>
                </a:solidFill>
                <a:latin typeface="Times New Roman"/>
                <a:cs typeface="Times New Roman"/>
                <a:hlinkClick r:id="rId3" tooltip="Negotiating the &quot;White male math myth:&quot; African American male students and success in school mathematics."/>
              </a:rPr>
              <a:t>n</a:t>
            </a:r>
            <a:r>
              <a:rPr sz="1200" dirty="0">
                <a:solidFill>
                  <a:srgbClr val="0000FF"/>
                </a:solidFill>
                <a:latin typeface="Times New Roman"/>
                <a:cs typeface="Times New Roman"/>
                <a:hlinkClick r:id="rId3" tooltip="Negotiating the &quot;White male math myth:&quot; African American male students and success in school mathematics."/>
              </a:rPr>
              <a:t>d</a:t>
            </a:r>
            <a:r>
              <a:rPr sz="1200" spc="10" dirty="0">
                <a:solidFill>
                  <a:srgbClr val="0000FF"/>
                </a:solidFill>
                <a:latin typeface="Times New Roman"/>
                <a:cs typeface="Times New Roman"/>
                <a:hlinkClick r:id="rId3" tooltip="Negotiating the &quot;White male math myth:&quot; African American male students and success in school mathematics."/>
              </a:rPr>
              <a:t> </a:t>
            </a:r>
            <a:r>
              <a:rPr sz="1200" spc="-5" dirty="0">
                <a:solidFill>
                  <a:srgbClr val="0000FF"/>
                </a:solidFill>
                <a:latin typeface="Times New Roman"/>
                <a:cs typeface="Times New Roman"/>
                <a:hlinkClick r:id="rId3" tooltip="Negotiating the &quot;White male math myth:&quot; African American male students and success in school mathematics."/>
              </a:rPr>
              <a:t>D</a:t>
            </a:r>
            <a:r>
              <a:rPr sz="1200" spc="-10" dirty="0">
                <a:solidFill>
                  <a:srgbClr val="0000FF"/>
                </a:solidFill>
                <a:latin typeface="Times New Roman"/>
                <a:cs typeface="Times New Roman"/>
                <a:hlinkClick r:id="rId3" tooltip="Negotiating the &quot;White male math myth:&quot; African American male students and success in school mathematics."/>
              </a:rPr>
              <a:t>B</a:t>
            </a:r>
            <a:r>
              <a:rPr sz="1200" spc="10" dirty="0">
                <a:solidFill>
                  <a:srgbClr val="0000FF"/>
                </a:solidFill>
                <a:latin typeface="Times New Roman"/>
                <a:cs typeface="Times New Roman"/>
                <a:hlinkClick r:id="rId3" tooltip="Negotiating the &quot;White male math myth:&quot; African American male students and success in school mathematics."/>
              </a:rPr>
              <a:t>.</a:t>
            </a:r>
            <a:r>
              <a:rPr sz="1200" dirty="0">
                <a:solidFill>
                  <a:srgbClr val="0000FF"/>
                </a:solidFill>
                <a:latin typeface="Times New Roman"/>
                <a:cs typeface="Times New Roman"/>
                <a:hlinkClick r:id="rId3" tooltip="Negotiating the &quot;White male math myth:&quot; African American male students and success in school mathematics."/>
              </a:rPr>
              <a:t>p</a:t>
            </a:r>
            <a:r>
              <a:rPr sz="1200" spc="20" dirty="0">
                <a:solidFill>
                  <a:srgbClr val="0000FF"/>
                </a:solidFill>
                <a:latin typeface="Times New Roman"/>
                <a:cs typeface="Times New Roman"/>
                <a:hlinkClick r:id="rId3" tooltip="Negotiating the &quot;White male math myth:&quot; African American male students and success in school mathematics."/>
              </a:rPr>
              <a:t>d</a:t>
            </a:r>
            <a:r>
              <a:rPr sz="1200" dirty="0">
                <a:solidFill>
                  <a:srgbClr val="0000FF"/>
                </a:solidFill>
                <a:latin typeface="Times New Roman"/>
                <a:cs typeface="Times New Roman"/>
                <a:hlinkClick r:id="rId3" tooltip="Negotiating the &quot;White male math myth:&quot; African American male students and success in school mathematics."/>
              </a:rPr>
              <a:t>f</a:t>
            </a:r>
            <a:endParaRPr sz="1200" dirty="0">
              <a:latin typeface="Times New Roman"/>
              <a:cs typeface="Times New Roman"/>
            </a:endParaRPr>
          </a:p>
          <a:p>
            <a:pPr marL="378460" marR="5715" indent="-365760" algn="just">
              <a:lnSpc>
                <a:spcPct val="95800"/>
              </a:lnSpc>
              <a:spcBef>
                <a:spcPts val="35"/>
              </a:spcBef>
            </a:pPr>
            <a:r>
              <a:rPr sz="1200"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 </a:t>
            </a:r>
            <a:r>
              <a:rPr sz="1200" spc="-15" dirty="0">
                <a:latin typeface="Times New Roman"/>
                <a:cs typeface="Times New Roman"/>
              </a:rPr>
              <a:t> J</a:t>
            </a:r>
            <a:r>
              <a:rPr sz="1200" spc="-5" dirty="0">
                <a:latin typeface="Times New Roman"/>
                <a:cs typeface="Times New Roman"/>
              </a:rPr>
              <a:t>e</a:t>
            </a:r>
            <a:r>
              <a:rPr sz="1200" dirty="0">
                <a:latin typeface="Times New Roman"/>
                <a:cs typeface="Times New Roman"/>
              </a:rPr>
              <a:t>tt,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spc="-1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0" dirty="0">
                <a:latin typeface="Times New Roman"/>
                <a:cs typeface="Times New Roman"/>
              </a:rPr>
              <a:t>ss</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L</a:t>
            </a:r>
            <a:r>
              <a:rPr sz="1200" spc="-30" dirty="0">
                <a:latin typeface="Times New Roman"/>
                <a:cs typeface="Times New Roman"/>
              </a:rPr>
              <a:t>e</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95" dirty="0">
                <a:latin typeface="Times New Roman"/>
                <a:cs typeface="Times New Roman"/>
              </a:rPr>
              <a:t> </a:t>
            </a:r>
            <a:r>
              <a:rPr sz="1200" spc="-35" dirty="0">
                <a:latin typeface="Times New Roman"/>
                <a:cs typeface="Times New Roman"/>
              </a:rPr>
              <a:t>B</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dirty="0">
                <a:latin typeface="Times New Roman"/>
                <a:cs typeface="Times New Roman"/>
              </a:rPr>
              <a:t>The</a:t>
            </a:r>
            <a:r>
              <a:rPr sz="1200" i="1" spc="75" dirty="0">
                <a:latin typeface="Times New Roman"/>
                <a:cs typeface="Times New Roman"/>
              </a:rPr>
              <a:t> </a:t>
            </a:r>
            <a:r>
              <a:rPr sz="1200" i="1" dirty="0">
                <a:latin typeface="Times New Roman"/>
                <a:cs typeface="Times New Roman"/>
              </a:rPr>
              <a:t>b</a:t>
            </a:r>
            <a:r>
              <a:rPr sz="1200" i="1" spc="-15" dirty="0">
                <a:latin typeface="Times New Roman"/>
                <a:cs typeface="Times New Roman"/>
              </a:rPr>
              <a:t>r</a:t>
            </a:r>
            <a:r>
              <a:rPr sz="1200" i="1" dirty="0">
                <a:latin typeface="Times New Roman"/>
                <a:cs typeface="Times New Roman"/>
              </a:rPr>
              <a:t>illian</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85"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75" dirty="0">
                <a:latin typeface="Times New Roman"/>
                <a:cs typeface="Times New Roman"/>
              </a:rPr>
              <a:t> </a:t>
            </a:r>
            <a:r>
              <a:rPr sz="1200" i="1" spc="-5" dirty="0">
                <a:latin typeface="Times New Roman"/>
                <a:cs typeface="Times New Roman"/>
              </a:rPr>
              <a:t>c</a:t>
            </a:r>
            <a:r>
              <a:rPr sz="1200" i="1" dirty="0">
                <a:latin typeface="Times New Roman"/>
                <a:cs typeface="Times New Roman"/>
              </a:rPr>
              <a:t>h</a:t>
            </a:r>
            <a:r>
              <a:rPr sz="1200" i="1" spc="-25" dirty="0">
                <a:latin typeface="Times New Roman"/>
                <a:cs typeface="Times New Roman"/>
              </a:rPr>
              <a:t>i</a:t>
            </a:r>
            <a:r>
              <a:rPr sz="1200" i="1" dirty="0">
                <a:latin typeface="Times New Roman"/>
                <a:cs typeface="Times New Roman"/>
              </a:rPr>
              <a:t>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 in</a:t>
            </a:r>
            <a:r>
              <a:rPr sz="1200" i="1" spc="130" dirty="0">
                <a:latin typeface="Times New Roman"/>
                <a:cs typeface="Times New Roman"/>
              </a:rPr>
              <a:t> </a:t>
            </a:r>
            <a:r>
              <a:rPr sz="1200" i="1" spc="-5" dirty="0">
                <a:latin typeface="Times New Roman"/>
                <a:cs typeface="Times New Roman"/>
              </a:rPr>
              <a:t>m</a:t>
            </a:r>
            <a:r>
              <a:rPr sz="1200" i="1" dirty="0">
                <a:latin typeface="Times New Roman"/>
                <a:cs typeface="Times New Roman"/>
              </a:rPr>
              <a:t>ath</a:t>
            </a:r>
            <a:r>
              <a:rPr sz="1200" i="1" spc="-5" dirty="0">
                <a:latin typeface="Times New Roman"/>
                <a:cs typeface="Times New Roman"/>
              </a:rPr>
              <a:t>em</a:t>
            </a:r>
            <a:r>
              <a:rPr sz="1200" i="1" dirty="0">
                <a:latin typeface="Times New Roman"/>
                <a:cs typeface="Times New Roman"/>
              </a:rPr>
              <a:t>ati</a:t>
            </a:r>
            <a:r>
              <a:rPr sz="1200" i="1" spc="-5" dirty="0">
                <a:latin typeface="Times New Roman"/>
                <a:cs typeface="Times New Roman"/>
              </a:rPr>
              <a:t>c</a:t>
            </a:r>
            <a:r>
              <a:rPr sz="1200" i="1" dirty="0">
                <a:latin typeface="Times New Roman"/>
                <a:cs typeface="Times New Roman"/>
              </a:rPr>
              <a:t>s</a:t>
            </a:r>
            <a:r>
              <a:rPr sz="1200" i="1" spc="120" dirty="0">
                <a:latin typeface="Times New Roman"/>
                <a:cs typeface="Times New Roman"/>
              </a:rPr>
              <a:t> </a:t>
            </a:r>
            <a:r>
              <a:rPr sz="1200" i="1" spc="10" dirty="0">
                <a:latin typeface="Times New Roman"/>
                <a:cs typeface="Times New Roman"/>
              </a:rPr>
              <a:t>B</a:t>
            </a:r>
            <a:r>
              <a:rPr sz="1200" i="1" spc="-5" dirty="0">
                <a:latin typeface="Times New Roman"/>
                <a:cs typeface="Times New Roman"/>
              </a:rPr>
              <a:t>ey</a:t>
            </a:r>
            <a:r>
              <a:rPr sz="1200" i="1" dirty="0">
                <a:latin typeface="Times New Roman"/>
                <a:cs typeface="Times New Roman"/>
              </a:rPr>
              <a:t>ond</a:t>
            </a:r>
            <a:r>
              <a:rPr sz="1200" i="1" spc="130" dirty="0">
                <a:latin typeface="Times New Roman"/>
                <a:cs typeface="Times New Roman"/>
              </a:rPr>
              <a:t> </a:t>
            </a:r>
            <a:r>
              <a:rPr sz="1200" i="1" dirty="0">
                <a:latin typeface="Times New Roman"/>
                <a:cs typeface="Times New Roman"/>
              </a:rPr>
              <a:t>the</a:t>
            </a:r>
            <a:r>
              <a:rPr sz="1200" i="1" spc="125" dirty="0">
                <a:latin typeface="Times New Roman"/>
                <a:cs typeface="Times New Roman"/>
              </a:rPr>
              <a:t> </a:t>
            </a:r>
            <a:r>
              <a:rPr sz="1200" i="1" dirty="0">
                <a:latin typeface="Times New Roman"/>
                <a:cs typeface="Times New Roman"/>
              </a:rPr>
              <a:t>nu</a:t>
            </a:r>
            <a:r>
              <a:rPr sz="1200" i="1" spc="-5" dirty="0">
                <a:latin typeface="Times New Roman"/>
                <a:cs typeface="Times New Roman"/>
              </a:rPr>
              <a:t>m</a:t>
            </a:r>
            <a:r>
              <a:rPr sz="1200" i="1" dirty="0">
                <a:latin typeface="Times New Roman"/>
                <a:cs typeface="Times New Roman"/>
              </a:rPr>
              <a:t>b</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a:t>
            </a:r>
            <a:r>
              <a:rPr sz="1200" i="1" spc="120"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dirty="0">
                <a:latin typeface="Times New Roman"/>
                <a:cs typeface="Times New Roman"/>
              </a:rPr>
              <a:t>to</a:t>
            </a:r>
            <a:r>
              <a:rPr sz="1200" i="1" spc="-60" dirty="0">
                <a:latin typeface="Times New Roman"/>
                <a:cs typeface="Times New Roman"/>
              </a:rPr>
              <a:t>w</a:t>
            </a:r>
            <a:r>
              <a:rPr sz="1200" i="1" spc="20" dirty="0">
                <a:latin typeface="Times New Roman"/>
                <a:cs typeface="Times New Roman"/>
              </a:rPr>
              <a:t>a</a:t>
            </a:r>
            <a:r>
              <a:rPr sz="1200" i="1" spc="-15" dirty="0">
                <a:latin typeface="Times New Roman"/>
                <a:cs typeface="Times New Roman"/>
              </a:rPr>
              <a:t>r</a:t>
            </a:r>
            <a:r>
              <a:rPr sz="1200" i="1" dirty="0">
                <a:latin typeface="Times New Roman"/>
                <a:cs typeface="Times New Roman"/>
              </a:rPr>
              <a:t>d</a:t>
            </a:r>
            <a:r>
              <a:rPr sz="1200" i="1" spc="130"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75" dirty="0">
                <a:latin typeface="Times New Roman"/>
                <a:cs typeface="Times New Roman"/>
              </a:rPr>
              <a:t> </a:t>
            </a:r>
            <a:r>
              <a:rPr sz="1200" i="1" dirty="0">
                <a:latin typeface="Times New Roman"/>
                <a:cs typeface="Times New Roman"/>
              </a:rPr>
              <a:t>di</a:t>
            </a:r>
            <a:r>
              <a:rPr sz="1200" i="1" spc="10" dirty="0">
                <a:latin typeface="Times New Roman"/>
                <a:cs typeface="Times New Roman"/>
              </a:rPr>
              <a:t>s</a:t>
            </a:r>
            <a:r>
              <a:rPr sz="1200" i="1" spc="-5" dirty="0">
                <a:latin typeface="Times New Roman"/>
                <a:cs typeface="Times New Roman"/>
              </a:rPr>
              <a:t>c</a:t>
            </a:r>
            <a:r>
              <a:rPr sz="1200" i="1" dirty="0">
                <a:latin typeface="Times New Roman"/>
                <a:cs typeface="Times New Roman"/>
              </a:rPr>
              <a:t>ou</a:t>
            </a:r>
            <a:r>
              <a:rPr sz="1200" i="1" spc="-15" dirty="0">
                <a:latin typeface="Times New Roman"/>
                <a:cs typeface="Times New Roman"/>
              </a:rPr>
              <a:t>r</a:t>
            </a:r>
            <a:r>
              <a:rPr sz="1200" i="1" spc="10" dirty="0">
                <a:latin typeface="Times New Roman"/>
                <a:cs typeface="Times New Roman"/>
              </a:rPr>
              <a:t>s</a:t>
            </a:r>
            <a:r>
              <a:rPr sz="1200" i="1" dirty="0">
                <a:latin typeface="Times New Roman"/>
                <a:cs typeface="Times New Roman"/>
              </a:rPr>
              <a:t>e</a:t>
            </a:r>
            <a:r>
              <a:rPr sz="1200" i="1" spc="125"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140" dirty="0">
                <a:latin typeface="Times New Roman"/>
                <a:cs typeface="Times New Roman"/>
              </a:rPr>
              <a:t> </a:t>
            </a:r>
            <a:r>
              <a:rPr sz="1200" dirty="0">
                <a:latin typeface="Times New Roman"/>
                <a:cs typeface="Times New Roman"/>
              </a:rPr>
              <a:t>22</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245</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30"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li</a:t>
            </a:r>
            <a:r>
              <a:rPr sz="1200" spc="10" dirty="0">
                <a:latin typeface="Times New Roman"/>
                <a:cs typeface="Times New Roman"/>
              </a:rPr>
              <a:t>s</a:t>
            </a:r>
            <a:r>
              <a:rPr sz="1200" spc="2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p>
          <a:p>
            <a:pPr marL="378460" indent="-365760" algn="just">
              <a:lnSpc>
                <a:spcPts val="1345"/>
              </a:lnSpc>
            </a:pP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R</a:t>
            </a:r>
            <a:r>
              <a:rPr sz="1200" spc="-1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S</a:t>
            </a:r>
            <a:r>
              <a:rPr sz="1200" spc="-25" dirty="0">
                <a:latin typeface="Times New Roman"/>
                <a:cs typeface="Times New Roman"/>
              </a:rPr>
              <a:t>h</a:t>
            </a:r>
            <a:r>
              <a:rPr sz="1200" dirty="0">
                <a:latin typeface="Times New Roman"/>
                <a:cs typeface="Times New Roman"/>
              </a:rPr>
              <a:t>oo</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3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5" dirty="0">
                <a:latin typeface="Times New Roman"/>
                <a:cs typeface="Times New Roman"/>
              </a:rPr>
              <a:t>ca</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s</a:t>
            </a:r>
          </a:p>
          <a:p>
            <a:pPr marL="378460" marR="8255">
              <a:lnSpc>
                <a:spcPts val="1370"/>
              </a:lnSpc>
              <a:spcBef>
                <a:spcPts val="80"/>
              </a:spcBef>
            </a:pP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a:t>
            </a:r>
            <a:r>
              <a:rPr sz="1200" spc="5" dirty="0">
                <a:latin typeface="Times New Roman"/>
                <a:cs typeface="Times New Roman"/>
              </a:rPr>
              <a:t>r</a:t>
            </a:r>
            <a:r>
              <a:rPr sz="1200" spc="-5" dirty="0">
                <a:latin typeface="Times New Roman"/>
                <a:cs typeface="Times New Roman"/>
              </a:rPr>
              <a:t>ee</a:t>
            </a:r>
            <a:r>
              <a:rPr sz="1200" dirty="0">
                <a:latin typeface="Times New Roman"/>
                <a:cs typeface="Times New Roman"/>
              </a:rPr>
              <a:t>r</a:t>
            </a:r>
            <a:r>
              <a:rPr sz="1200" spc="90"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i="1" dirty="0">
                <a:latin typeface="Times New Roman"/>
                <a:cs typeface="Times New Roman"/>
              </a:rPr>
              <a:t>The </a:t>
            </a:r>
            <a:r>
              <a:rPr sz="1200" i="1" spc="-5" dirty="0">
                <a:latin typeface="Times New Roman"/>
                <a:cs typeface="Times New Roman"/>
              </a:rPr>
              <a:t>H</a:t>
            </a:r>
            <a:r>
              <a:rPr sz="1200" i="1" dirty="0">
                <a:latin typeface="Times New Roman"/>
                <a:cs typeface="Times New Roman"/>
              </a:rPr>
              <a:t>igh</a:t>
            </a:r>
            <a:r>
              <a:rPr sz="1200" i="1" spc="10"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20" dirty="0">
                <a:latin typeface="Times New Roman"/>
                <a:cs typeface="Times New Roman"/>
              </a:rPr>
              <a:t> </a:t>
            </a:r>
            <a:r>
              <a:rPr sz="1200" i="1" dirty="0">
                <a:latin typeface="Times New Roman"/>
                <a:cs typeface="Times New Roman"/>
              </a:rPr>
              <a:t>8</a:t>
            </a:r>
            <a:r>
              <a:rPr sz="1200" i="1" spc="-25" dirty="0">
                <a:latin typeface="Times New Roman"/>
                <a:cs typeface="Times New Roman"/>
              </a:rPr>
              <a:t>8</a:t>
            </a:r>
            <a:r>
              <a:rPr sz="1200" spc="5" dirty="0">
                <a:latin typeface="Times New Roman"/>
                <a:cs typeface="Times New Roman"/>
              </a:rPr>
              <a:t>(</a:t>
            </a:r>
            <a:r>
              <a:rPr sz="1200" dirty="0">
                <a:latin typeface="Times New Roman"/>
                <a:cs typeface="Times New Roman"/>
              </a:rPr>
              <a:t>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18.</a:t>
            </a:r>
          </a:p>
          <a:p>
            <a:pPr marL="378460" marR="10160" indent="-365760" algn="just">
              <a:lnSpc>
                <a:spcPts val="1370"/>
              </a:lnSpc>
              <a:spcBef>
                <a:spcPts val="20"/>
              </a:spcBef>
            </a:pPr>
            <a:r>
              <a:rPr sz="1200" spc="-5" dirty="0">
                <a:latin typeface="Times New Roman"/>
                <a:cs typeface="Times New Roman"/>
              </a:rPr>
              <a:t>U</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Na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solidFill>
                  <a:srgbClr val="0000FF"/>
                </a:solidFill>
                <a:latin typeface="Times New Roman"/>
                <a:cs typeface="Times New Roman"/>
                <a:hlinkClick r:id="rId4" tooltip="Institute of Education Sciences, National Center for Education Statistics"/>
              </a:rPr>
              <a:t>h</a:t>
            </a:r>
            <a:r>
              <a:rPr sz="1200" spc="25" dirty="0">
                <a:solidFill>
                  <a:srgbClr val="0000FF"/>
                </a:solidFill>
                <a:latin typeface="Times New Roman"/>
                <a:cs typeface="Times New Roman"/>
                <a:hlinkClick r:id="rId4" tooltip="Institute of Education Sciences, National Center for Education Statistics"/>
              </a:rPr>
              <a:t>tt</a:t>
            </a:r>
            <a:r>
              <a:rPr sz="1200" dirty="0">
                <a:solidFill>
                  <a:srgbClr val="0000FF"/>
                </a:solidFill>
                <a:latin typeface="Times New Roman"/>
                <a:cs typeface="Times New Roman"/>
                <a:hlinkClick r:id="rId4" tooltip="Institute of Education Sciences, National Center for Education Statistics"/>
              </a:rPr>
              <a:t>p://</a:t>
            </a:r>
            <a:r>
              <a:rPr sz="1200" spc="-25" dirty="0">
                <a:solidFill>
                  <a:srgbClr val="0000FF"/>
                </a:solidFill>
                <a:latin typeface="Times New Roman"/>
                <a:cs typeface="Times New Roman"/>
                <a:hlinkClick r:id="rId4" tooltip="Institute of Education Sciences, National Center for Education Statistics"/>
              </a:rPr>
              <a:t>n</a:t>
            </a:r>
            <a:r>
              <a:rPr sz="1200" spc="-5" dirty="0">
                <a:solidFill>
                  <a:srgbClr val="0000FF"/>
                </a:solidFill>
                <a:latin typeface="Times New Roman"/>
                <a:cs typeface="Times New Roman"/>
                <a:hlinkClick r:id="rId4" tooltip="Institute of Education Sciences, National Center for Education Statistics"/>
              </a:rPr>
              <a:t>ce</a:t>
            </a:r>
            <a:r>
              <a:rPr sz="1200" spc="-15" dirty="0">
                <a:solidFill>
                  <a:srgbClr val="0000FF"/>
                </a:solidFill>
                <a:latin typeface="Times New Roman"/>
                <a:cs typeface="Times New Roman"/>
                <a:hlinkClick r:id="rId4" tooltip="Institute of Education Sciences, National Center for Education Statistics"/>
              </a:rPr>
              <a:t>s</a:t>
            </a:r>
            <a:r>
              <a:rPr sz="1200" spc="10" dirty="0">
                <a:solidFill>
                  <a:srgbClr val="0000FF"/>
                </a:solidFill>
                <a:latin typeface="Times New Roman"/>
                <a:cs typeface="Times New Roman"/>
                <a:hlinkClick r:id="rId4" tooltip="Institute of Education Sciences, National Center for Education Statistics"/>
              </a:rPr>
              <a:t>.</a:t>
            </a:r>
            <a:r>
              <a:rPr sz="1200" spc="-5" dirty="0">
                <a:solidFill>
                  <a:srgbClr val="0000FF"/>
                </a:solidFill>
                <a:latin typeface="Times New Roman"/>
                <a:cs typeface="Times New Roman"/>
                <a:hlinkClick r:id="rId4" tooltip="Institute of Education Sciences, National Center for Education Statistics"/>
              </a:rPr>
              <a:t>e</a:t>
            </a:r>
            <a:r>
              <a:rPr sz="1200" dirty="0">
                <a:solidFill>
                  <a:srgbClr val="0000FF"/>
                </a:solidFill>
                <a:latin typeface="Times New Roman"/>
                <a:cs typeface="Times New Roman"/>
                <a:hlinkClick r:id="rId4" tooltip="Institute of Education Sciences, National Center for Education Statistics"/>
              </a:rPr>
              <a:t>d</a:t>
            </a:r>
            <a:r>
              <a:rPr sz="1200" spc="10" dirty="0">
                <a:solidFill>
                  <a:srgbClr val="0000FF"/>
                </a:solidFill>
                <a:latin typeface="Times New Roman"/>
                <a:cs typeface="Times New Roman"/>
                <a:hlinkClick r:id="rId4" tooltip="Institute of Education Sciences, National Center for Education Statistics"/>
              </a:rPr>
              <a:t>.</a:t>
            </a:r>
            <a:r>
              <a:rPr sz="1200" dirty="0">
                <a:solidFill>
                  <a:srgbClr val="0000FF"/>
                </a:solidFill>
                <a:latin typeface="Times New Roman"/>
                <a:cs typeface="Times New Roman"/>
                <a:hlinkClick r:id="rId4" tooltip="Institute of Education Sciences, National Center for Education Statistics"/>
              </a:rPr>
              <a:t>g</a:t>
            </a:r>
            <a:r>
              <a:rPr sz="1200" spc="20" dirty="0">
                <a:solidFill>
                  <a:srgbClr val="0000FF"/>
                </a:solidFill>
                <a:latin typeface="Times New Roman"/>
                <a:cs typeface="Times New Roman"/>
                <a:hlinkClick r:id="rId4" tooltip="Institute of Education Sciences, National Center for Education Statistics"/>
              </a:rPr>
              <a:t>o</a:t>
            </a:r>
            <a:r>
              <a:rPr sz="1200" spc="-25" dirty="0">
                <a:solidFill>
                  <a:srgbClr val="0000FF"/>
                </a:solidFill>
                <a:latin typeface="Times New Roman"/>
                <a:cs typeface="Times New Roman"/>
                <a:hlinkClick r:id="rId4" tooltip="Institute of Education Sciences, National Center for Education Statistics"/>
              </a:rPr>
              <a:t>v</a:t>
            </a:r>
            <a:r>
              <a:rPr sz="1200" dirty="0">
                <a:solidFill>
                  <a:srgbClr val="0000FF"/>
                </a:solidFill>
                <a:latin typeface="Times New Roman"/>
                <a:cs typeface="Times New Roman"/>
                <a:hlinkClick r:id="rId4" tooltip="Institute of Education Sciences, National Center for Education Statistics"/>
              </a:rPr>
              <a:t>/</a:t>
            </a:r>
            <a:r>
              <a:rPr sz="1200" spc="-5" dirty="0">
                <a:solidFill>
                  <a:srgbClr val="0000FF"/>
                </a:solidFill>
                <a:latin typeface="Times New Roman"/>
                <a:cs typeface="Times New Roman"/>
                <a:hlinkClick r:id="rId4" tooltip="Institute of Education Sciences, National Center for Education Statistics"/>
              </a:rPr>
              <a:t>a</a:t>
            </a:r>
            <a:r>
              <a:rPr sz="1200" dirty="0">
                <a:solidFill>
                  <a:srgbClr val="0000FF"/>
                </a:solidFill>
                <a:latin typeface="Times New Roman"/>
                <a:cs typeface="Times New Roman"/>
                <a:hlinkClick r:id="rId4" tooltip="Institute of Education Sciences, National Center for Education Statistics"/>
              </a:rPr>
              <a:t>n</a:t>
            </a:r>
            <a:r>
              <a:rPr sz="1200" spc="-25" dirty="0">
                <a:solidFill>
                  <a:srgbClr val="0000FF"/>
                </a:solidFill>
                <a:latin typeface="Times New Roman"/>
                <a:cs typeface="Times New Roman"/>
                <a:hlinkClick r:id="rId4" tooltip="Institute of Education Sciences, National Center for Education Statistics"/>
              </a:rPr>
              <a:t>n</a:t>
            </a:r>
            <a:r>
              <a:rPr sz="1200" dirty="0">
                <a:solidFill>
                  <a:srgbClr val="0000FF"/>
                </a:solidFill>
                <a:latin typeface="Times New Roman"/>
                <a:cs typeface="Times New Roman"/>
                <a:hlinkClick r:id="rId4" tooltip="Institute of Education Sciences, National Center for Education Statistics"/>
              </a:rPr>
              <a:t>u</a:t>
            </a:r>
            <a:r>
              <a:rPr sz="1200" spc="15" dirty="0">
                <a:solidFill>
                  <a:srgbClr val="0000FF"/>
                </a:solidFill>
                <a:latin typeface="Times New Roman"/>
                <a:cs typeface="Times New Roman"/>
                <a:hlinkClick r:id="rId4" tooltip="Institute of Education Sciences, National Center for Education Statistics"/>
              </a:rPr>
              <a:t>a</a:t>
            </a:r>
            <a:r>
              <a:rPr sz="1200" spc="-25" dirty="0">
                <a:solidFill>
                  <a:srgbClr val="0000FF"/>
                </a:solidFill>
                <a:latin typeface="Times New Roman"/>
                <a:cs typeface="Times New Roman"/>
                <a:hlinkClick r:id="rId4" tooltip="Institute of Education Sciences, National Center for Education Statistics"/>
              </a:rPr>
              <a:t>l</a:t>
            </a:r>
            <a:r>
              <a:rPr sz="1200" spc="-15" dirty="0">
                <a:solidFill>
                  <a:srgbClr val="0000FF"/>
                </a:solidFill>
                <a:latin typeface="Times New Roman"/>
                <a:cs typeface="Times New Roman"/>
                <a:hlinkClick r:id="rId4" tooltip="Institute of Education Sciences, National Center for Education Statistics"/>
              </a:rPr>
              <a:t>s</a:t>
            </a:r>
            <a:r>
              <a:rPr sz="1200" dirty="0">
                <a:solidFill>
                  <a:srgbClr val="0000FF"/>
                </a:solidFill>
                <a:latin typeface="Times New Roman"/>
                <a:cs typeface="Times New Roman"/>
                <a:hlinkClick r:id="rId4" tooltip="Institute of Education Sciences, National Center for Education Statistics"/>
              </a:rPr>
              <a:t>/</a:t>
            </a:r>
            <a:endParaRPr sz="1200" dirty="0">
              <a:latin typeface="Times New Roman"/>
              <a:cs typeface="Times New Roman"/>
            </a:endParaRPr>
          </a:p>
          <a:p>
            <a:pPr marL="12700">
              <a:lnSpc>
                <a:spcPts val="1320"/>
              </a:lnSpc>
            </a:pPr>
            <a:r>
              <a:rPr sz="1200" spc="-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z</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1999</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i="1" dirty="0">
                <a:latin typeface="Times New Roman"/>
                <a:cs typeface="Times New Roman"/>
              </a:rPr>
              <a:t>Subt</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ti</a:t>
            </a:r>
            <a:r>
              <a:rPr sz="1200" i="1" spc="-5" dirty="0">
                <a:latin typeface="Times New Roman"/>
                <a:cs typeface="Times New Roman"/>
              </a:rPr>
              <a:t>v</a:t>
            </a:r>
            <a:r>
              <a:rPr sz="1200" i="1" dirty="0">
                <a:latin typeface="Times New Roman"/>
                <a:cs typeface="Times New Roman"/>
              </a:rPr>
              <a:t>e </a:t>
            </a:r>
            <a:r>
              <a:rPr sz="1200" i="1" spc="-10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hooling: </a:t>
            </a:r>
            <a:r>
              <a:rPr sz="1200" i="1" spc="-9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a:t>
            </a:r>
            <a:r>
              <a:rPr sz="1200" i="1" dirty="0">
                <a:latin typeface="Times New Roman"/>
                <a:cs typeface="Times New Roman"/>
              </a:rPr>
              <a:t>S</a:t>
            </a:r>
            <a:r>
              <a:rPr sz="1200" i="1" spc="10" dirty="0">
                <a:latin typeface="Times New Roman"/>
                <a:cs typeface="Times New Roman"/>
              </a:rPr>
              <a:t>.</a:t>
            </a:r>
            <a:r>
              <a:rPr sz="1200" i="1" spc="5" dirty="0">
                <a:latin typeface="Times New Roman"/>
                <a:cs typeface="Times New Roman"/>
              </a:rPr>
              <a:t>-M</a:t>
            </a:r>
            <a:r>
              <a:rPr sz="1200" i="1" spc="-5" dirty="0">
                <a:latin typeface="Times New Roman"/>
                <a:cs typeface="Times New Roman"/>
              </a:rPr>
              <a:t>ex</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100" dirty="0">
                <a:latin typeface="Times New Roman"/>
                <a:cs typeface="Times New Roman"/>
              </a:rPr>
              <a:t> </a:t>
            </a:r>
            <a:r>
              <a:rPr sz="1200" i="1" spc="-5" dirty="0">
                <a:latin typeface="Times New Roman"/>
                <a:cs typeface="Times New Roman"/>
              </a:rPr>
              <a:t>y</a:t>
            </a:r>
            <a:r>
              <a:rPr sz="1200" i="1" dirty="0">
                <a:latin typeface="Times New Roman"/>
                <a:cs typeface="Times New Roman"/>
              </a:rPr>
              <a:t>outh </a:t>
            </a:r>
            <a:r>
              <a:rPr sz="1200" i="1" spc="-100" dirty="0">
                <a:latin typeface="Times New Roman"/>
                <a:cs typeface="Times New Roman"/>
              </a:rPr>
              <a:t> </a:t>
            </a:r>
            <a:r>
              <a:rPr sz="1200" i="1" dirty="0">
                <a:latin typeface="Times New Roman"/>
                <a:cs typeface="Times New Roman"/>
              </a:rPr>
              <a:t>and </a:t>
            </a:r>
            <a:r>
              <a:rPr sz="1200" i="1" spc="-120" dirty="0">
                <a:latin typeface="Times New Roman"/>
                <a:cs typeface="Times New Roman"/>
              </a:rPr>
              <a:t> </a:t>
            </a:r>
            <a:r>
              <a:rPr sz="1200" i="1" dirty="0">
                <a:latin typeface="Times New Roman"/>
                <a:cs typeface="Times New Roman"/>
              </a:rPr>
              <a:t>the </a:t>
            </a:r>
            <a:r>
              <a:rPr sz="1200" i="1" spc="-105" dirty="0">
                <a:latin typeface="Times New Roman"/>
                <a:cs typeface="Times New Roman"/>
              </a:rPr>
              <a:t> </a:t>
            </a:r>
            <a:r>
              <a:rPr sz="1200" i="1" dirty="0">
                <a:latin typeface="Times New Roman"/>
                <a:cs typeface="Times New Roman"/>
              </a:rPr>
              <a:t>politi</a:t>
            </a:r>
            <a:r>
              <a:rPr sz="1200" i="1" spc="-5" dirty="0">
                <a:latin typeface="Times New Roman"/>
                <a:cs typeface="Times New Roman"/>
              </a:rPr>
              <a:t>c</a:t>
            </a:r>
            <a:r>
              <a:rPr sz="1200" i="1" dirty="0">
                <a:latin typeface="Times New Roman"/>
                <a:cs typeface="Times New Roman"/>
              </a:rPr>
              <a:t>s </a:t>
            </a:r>
            <a:r>
              <a:rPr sz="1200" i="1" spc="-11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70" dirty="0">
                <a:latin typeface="Times New Roman"/>
                <a:cs typeface="Times New Roman"/>
              </a:rPr>
              <a:t> </a:t>
            </a:r>
            <a:r>
              <a:rPr sz="1200" i="1" spc="-5" dirty="0">
                <a:latin typeface="Times New Roman"/>
                <a:cs typeface="Times New Roman"/>
              </a:rPr>
              <a:t>c</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ing</a:t>
            </a:r>
            <a:r>
              <a:rPr sz="1200" dirty="0">
                <a:latin typeface="Times New Roman"/>
                <a:cs typeface="Times New Roman"/>
              </a:rPr>
              <a:t>.</a:t>
            </a:r>
          </a:p>
          <a:p>
            <a:pPr marL="378460">
              <a:lnSpc>
                <a:spcPts val="1380"/>
              </a:lnSpc>
            </a:pP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p>
          <a:p>
            <a:pPr marL="378460" marR="8890" indent="-365760" algn="just">
              <a:lnSpc>
                <a:spcPts val="1370"/>
              </a:lnSpc>
              <a:spcBef>
                <a:spcPts val="80"/>
              </a:spcBef>
            </a:pPr>
            <a:r>
              <a:rPr sz="1200" spc="-5" dirty="0">
                <a:latin typeface="Times New Roman"/>
                <a:cs typeface="Times New Roman"/>
              </a:rPr>
              <a:t>W</a:t>
            </a:r>
            <a:r>
              <a:rPr sz="1200" dirty="0">
                <a:latin typeface="Times New Roman"/>
                <a:cs typeface="Times New Roman"/>
              </a:rPr>
              <a:t>ill</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1997</a:t>
            </a:r>
            <a:r>
              <a:rPr sz="1200" spc="-2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M</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dirty="0">
                <a:latin typeface="Times New Roman"/>
                <a:cs typeface="Times New Roman"/>
              </a:rPr>
              <a:t>i</a:t>
            </a:r>
            <a:r>
              <a:rPr sz="1200" spc="-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spc="20" dirty="0">
                <a:latin typeface="Times New Roman"/>
                <a:cs typeface="Times New Roman"/>
              </a:rPr>
              <a:t>k</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solidFill>
                  <a:srgbClr val="0000FF"/>
                </a:solidFill>
                <a:latin typeface="Times New Roman"/>
                <a:cs typeface="Times New Roman"/>
                <a:hlinkClick r:id="rId5" tooltip="Mathematics of the African Diaspora: A modern history of Blacks in mathematics"/>
              </a:rPr>
              <a:t>h</a:t>
            </a:r>
            <a:r>
              <a:rPr sz="1200" spc="25" dirty="0">
                <a:solidFill>
                  <a:srgbClr val="0000FF"/>
                </a:solidFill>
                <a:latin typeface="Times New Roman"/>
                <a:cs typeface="Times New Roman"/>
                <a:hlinkClick r:id="rId5" tooltip="Mathematics of the African Diaspora: A modern history of Blacks in mathematics"/>
              </a:rPr>
              <a:t>tt</a:t>
            </a:r>
            <a:r>
              <a:rPr sz="1200" dirty="0">
                <a:solidFill>
                  <a:srgbClr val="0000FF"/>
                </a:solidFill>
                <a:latin typeface="Times New Roman"/>
                <a:cs typeface="Times New Roman"/>
                <a:hlinkClick r:id="rId5" tooltip="Mathematics of the African Diaspora: A modern history of Blacks in mathematics"/>
              </a:rPr>
              <a:t>p://</a:t>
            </a:r>
            <a:r>
              <a:rPr sz="1200" spc="-5" dirty="0">
                <a:solidFill>
                  <a:srgbClr val="0000FF"/>
                </a:solidFill>
                <a:latin typeface="Times New Roman"/>
                <a:cs typeface="Times New Roman"/>
                <a:hlinkClick r:id="rId5" tooltip="Mathematics of the African Diaspora: A modern history of Blacks in mathematics"/>
              </a:rPr>
              <a:t>ww</a:t>
            </a:r>
            <a:r>
              <a:rPr sz="1200" spc="-30" dirty="0">
                <a:solidFill>
                  <a:srgbClr val="0000FF"/>
                </a:solidFill>
                <a:latin typeface="Times New Roman"/>
                <a:cs typeface="Times New Roman"/>
                <a:hlinkClick r:id="rId5" tooltip="Mathematics of the African Diaspora: A modern history of Blacks in mathematics"/>
              </a:rPr>
              <a:t>w</a:t>
            </a:r>
            <a:r>
              <a:rPr sz="1200" spc="10" dirty="0">
                <a:solidFill>
                  <a:srgbClr val="0000FF"/>
                </a:solidFill>
                <a:latin typeface="Times New Roman"/>
                <a:cs typeface="Times New Roman"/>
                <a:hlinkClick r:id="rId5" tooltip="Mathematics of the African Diaspora: A modern history of Blacks in mathematics"/>
              </a:rPr>
              <a:t>.</a:t>
            </a:r>
            <a:r>
              <a:rPr sz="1200" spc="-50" dirty="0">
                <a:solidFill>
                  <a:srgbClr val="0000FF"/>
                </a:solidFill>
                <a:latin typeface="Times New Roman"/>
                <a:cs typeface="Times New Roman"/>
                <a:hlinkClick r:id="rId5" tooltip="Mathematics of the African Diaspora: A modern history of Blacks in mathematics"/>
              </a:rPr>
              <a:t>m</a:t>
            </a:r>
            <a:r>
              <a:rPr sz="1200" spc="-5" dirty="0">
                <a:solidFill>
                  <a:srgbClr val="0000FF"/>
                </a:solidFill>
                <a:latin typeface="Times New Roman"/>
                <a:cs typeface="Times New Roman"/>
                <a:hlinkClick r:id="rId5" tooltip="Mathematics of the African Diaspora: A modern history of Blacks in mathematics"/>
              </a:rPr>
              <a:t>a</a:t>
            </a:r>
            <a:r>
              <a:rPr sz="1200" spc="25" dirty="0">
                <a:solidFill>
                  <a:srgbClr val="0000FF"/>
                </a:solidFill>
                <a:latin typeface="Times New Roman"/>
                <a:cs typeface="Times New Roman"/>
                <a:hlinkClick r:id="rId5" tooltip="Mathematics of the African Diaspora: A modern history of Blacks in mathematics"/>
              </a:rPr>
              <a:t>t</a:t>
            </a:r>
            <a:r>
              <a:rPr sz="1200" spc="-25" dirty="0">
                <a:solidFill>
                  <a:srgbClr val="0000FF"/>
                </a:solidFill>
                <a:latin typeface="Times New Roman"/>
                <a:cs typeface="Times New Roman"/>
                <a:hlinkClick r:id="rId5" tooltip="Mathematics of the African Diaspora: A modern history of Blacks in mathematics"/>
              </a:rPr>
              <a:t>h</a:t>
            </a:r>
            <a:r>
              <a:rPr sz="1200" spc="35" dirty="0">
                <a:solidFill>
                  <a:srgbClr val="0000FF"/>
                </a:solidFill>
                <a:latin typeface="Times New Roman"/>
                <a:cs typeface="Times New Roman"/>
                <a:hlinkClick r:id="rId5" tooltip="Mathematics of the African Diaspora: A modern history of Blacks in mathematics"/>
              </a:rPr>
              <a:t>.</a:t>
            </a:r>
            <a:r>
              <a:rPr sz="1200" spc="-25" dirty="0">
                <a:solidFill>
                  <a:srgbClr val="0000FF"/>
                </a:solidFill>
                <a:latin typeface="Times New Roman"/>
                <a:cs typeface="Times New Roman"/>
                <a:hlinkClick r:id="rId5" tooltip="Mathematics of the African Diaspora: A modern history of Blacks in mathematics"/>
              </a:rPr>
              <a:t>b</a:t>
            </a:r>
            <a:r>
              <a:rPr sz="1200" spc="20" dirty="0">
                <a:solidFill>
                  <a:srgbClr val="0000FF"/>
                </a:solidFill>
                <a:latin typeface="Times New Roman"/>
                <a:cs typeface="Times New Roman"/>
                <a:hlinkClick r:id="rId5" tooltip="Mathematics of the African Diaspora: A modern history of Blacks in mathematics"/>
              </a:rPr>
              <a:t>u</a:t>
            </a:r>
            <a:r>
              <a:rPr sz="1200" spc="-20" dirty="0">
                <a:solidFill>
                  <a:srgbClr val="0000FF"/>
                </a:solidFill>
                <a:latin typeface="Times New Roman"/>
                <a:cs typeface="Times New Roman"/>
                <a:hlinkClick r:id="rId5" tooltip="Mathematics of the African Diaspora: A modern history of Blacks in mathematics"/>
              </a:rPr>
              <a:t>ff</a:t>
            </a:r>
            <a:r>
              <a:rPr sz="1200" spc="15" dirty="0">
                <a:solidFill>
                  <a:srgbClr val="0000FF"/>
                </a:solidFill>
                <a:latin typeface="Times New Roman"/>
                <a:cs typeface="Times New Roman"/>
                <a:hlinkClick r:id="rId5" tooltip="Mathematics of the African Diaspora: A modern history of Blacks in mathematics"/>
              </a:rPr>
              <a:t>a</a:t>
            </a:r>
            <a:r>
              <a:rPr sz="1200" spc="-50" dirty="0">
                <a:solidFill>
                  <a:srgbClr val="0000FF"/>
                </a:solidFill>
                <a:latin typeface="Times New Roman"/>
                <a:cs typeface="Times New Roman"/>
                <a:hlinkClick r:id="rId5" tooltip="Mathematics of the African Diaspora: A modern history of Blacks in mathematics"/>
              </a:rPr>
              <a:t>l</a:t>
            </a:r>
            <a:r>
              <a:rPr sz="1200" spc="20" dirty="0">
                <a:solidFill>
                  <a:srgbClr val="0000FF"/>
                </a:solidFill>
                <a:latin typeface="Times New Roman"/>
                <a:cs typeface="Times New Roman"/>
                <a:hlinkClick r:id="rId5" tooltip="Mathematics of the African Diaspora: A modern history of Blacks in mathematics"/>
              </a:rPr>
              <a:t>o</a:t>
            </a:r>
            <a:r>
              <a:rPr sz="1200" spc="10" dirty="0">
                <a:solidFill>
                  <a:srgbClr val="0000FF"/>
                </a:solidFill>
                <a:latin typeface="Times New Roman"/>
                <a:cs typeface="Times New Roman"/>
                <a:hlinkClick r:id="rId5" tooltip="Mathematics of the African Diaspora: A modern history of Blacks in mathematics"/>
              </a:rPr>
              <a:t>.</a:t>
            </a:r>
            <a:r>
              <a:rPr sz="1200" spc="-5" dirty="0">
                <a:solidFill>
                  <a:srgbClr val="0000FF"/>
                </a:solidFill>
                <a:latin typeface="Times New Roman"/>
                <a:cs typeface="Times New Roman"/>
                <a:hlinkClick r:id="rId5" tooltip="Mathematics of the African Diaspora: A modern history of Blacks in mathematics"/>
              </a:rPr>
              <a:t>e</a:t>
            </a:r>
            <a:r>
              <a:rPr sz="1200" dirty="0">
                <a:solidFill>
                  <a:srgbClr val="0000FF"/>
                </a:solidFill>
                <a:latin typeface="Times New Roman"/>
                <a:cs typeface="Times New Roman"/>
                <a:hlinkClick r:id="rId5" tooltip="Mathematics of the African Diaspora: A modern history of Blacks in mathematics"/>
              </a:rPr>
              <a:t>du</a:t>
            </a:r>
            <a:r>
              <a:rPr sz="1200" spc="25" dirty="0">
                <a:solidFill>
                  <a:srgbClr val="0000FF"/>
                </a:solidFill>
                <a:latin typeface="Times New Roman"/>
                <a:cs typeface="Times New Roman"/>
                <a:hlinkClick r:id="rId5" tooltip="Mathematics of the African Diaspora: A modern history of Blacks in mathematics"/>
              </a:rPr>
              <a:t>/</a:t>
            </a:r>
            <a:r>
              <a:rPr sz="1200" spc="-50" dirty="0">
                <a:solidFill>
                  <a:srgbClr val="0000FF"/>
                </a:solidFill>
                <a:latin typeface="Times New Roman"/>
                <a:cs typeface="Times New Roman"/>
                <a:hlinkClick r:id="rId5" tooltip="Mathematics of the African Diaspora: A modern history of Blacks in mathematics"/>
              </a:rPr>
              <a:t>m</a:t>
            </a:r>
            <a:r>
              <a:rPr sz="1200" spc="-5" dirty="0">
                <a:solidFill>
                  <a:srgbClr val="0000FF"/>
                </a:solidFill>
                <a:latin typeface="Times New Roman"/>
                <a:cs typeface="Times New Roman"/>
                <a:hlinkClick r:id="rId5" tooltip="Mathematics of the African Diaspora: A modern history of Blacks in mathematics"/>
              </a:rPr>
              <a:t>a</a:t>
            </a:r>
            <a:r>
              <a:rPr sz="1200" dirty="0">
                <a:solidFill>
                  <a:srgbClr val="0000FF"/>
                </a:solidFill>
                <a:latin typeface="Times New Roman"/>
                <a:cs typeface="Times New Roman"/>
                <a:hlinkClick r:id="rId5" tooltip="Mathematics of the African Diaspora: A modern history of Blacks in mathematics"/>
              </a:rPr>
              <a:t>d</a:t>
            </a:r>
            <a:r>
              <a:rPr sz="1200" spc="25" dirty="0">
                <a:solidFill>
                  <a:srgbClr val="0000FF"/>
                </a:solidFill>
                <a:latin typeface="Times New Roman"/>
                <a:cs typeface="Times New Roman"/>
                <a:hlinkClick r:id="rId5" tooltip="Mathematics of the African Diaspora: A modern history of Blacks in mathematics"/>
              </a:rPr>
              <a:t>/</a:t>
            </a:r>
            <a:r>
              <a:rPr sz="1200" spc="-25" dirty="0">
                <a:solidFill>
                  <a:srgbClr val="0000FF"/>
                </a:solidFill>
                <a:latin typeface="Times New Roman"/>
                <a:cs typeface="Times New Roman"/>
                <a:hlinkClick r:id="rId5" tooltip="Mathematics of the African Diaspora: A modern history of Blacks in mathematics"/>
              </a:rPr>
              <a:t>m</a:t>
            </a:r>
            <a:r>
              <a:rPr sz="1200" spc="-5" dirty="0">
                <a:solidFill>
                  <a:srgbClr val="0000FF"/>
                </a:solidFill>
                <a:latin typeface="Times New Roman"/>
                <a:cs typeface="Times New Roman"/>
                <a:hlinkClick r:id="rId5" tooltip="Mathematics of the African Diaspora: A modern history of Blacks in mathematics"/>
              </a:rPr>
              <a:t>a</a:t>
            </a:r>
            <a:r>
              <a:rPr sz="1200" spc="20" dirty="0">
                <a:solidFill>
                  <a:srgbClr val="0000FF"/>
                </a:solidFill>
                <a:latin typeface="Times New Roman"/>
                <a:cs typeface="Times New Roman"/>
                <a:hlinkClick r:id="rId5" tooltip="Mathematics of the African Diaspora: A modern history of Blacks in mathematics"/>
              </a:rPr>
              <a:t>d</a:t>
            </a:r>
            <a:r>
              <a:rPr sz="1200" dirty="0">
                <a:solidFill>
                  <a:srgbClr val="0000FF"/>
                </a:solidFill>
                <a:latin typeface="Times New Roman"/>
                <a:cs typeface="Times New Roman"/>
                <a:hlinkClick r:id="rId5" tooltip="Mathematics of the African Diaspora: A modern history of Blacks in mathematics"/>
              </a:rPr>
              <a:t>h</a:t>
            </a:r>
            <a:r>
              <a:rPr sz="1200" spc="-25" dirty="0">
                <a:solidFill>
                  <a:srgbClr val="0000FF"/>
                </a:solidFill>
                <a:latin typeface="Times New Roman"/>
                <a:cs typeface="Times New Roman"/>
                <a:hlinkClick r:id="rId5" tooltip="Mathematics of the African Diaspora: A modern history of Blacks in mathematics"/>
              </a:rPr>
              <a:t>i</a:t>
            </a:r>
            <a:r>
              <a:rPr sz="1200" spc="-15" dirty="0">
                <a:solidFill>
                  <a:srgbClr val="0000FF"/>
                </a:solidFill>
                <a:latin typeface="Times New Roman"/>
                <a:cs typeface="Times New Roman"/>
                <a:hlinkClick r:id="rId5" tooltip="Mathematics of the African Diaspora: A modern history of Blacks in mathematics"/>
              </a:rPr>
              <a:t>s</a:t>
            </a:r>
            <a:r>
              <a:rPr sz="1200" spc="25" dirty="0">
                <a:solidFill>
                  <a:srgbClr val="0000FF"/>
                </a:solidFill>
                <a:latin typeface="Times New Roman"/>
                <a:cs typeface="Times New Roman"/>
                <a:hlinkClick r:id="rId5" tooltip="Mathematics of the African Diaspora: A modern history of Blacks in mathematics"/>
              </a:rPr>
              <a:t>t</a:t>
            </a:r>
            <a:r>
              <a:rPr sz="1200" spc="10" dirty="0">
                <a:solidFill>
                  <a:srgbClr val="0000FF"/>
                </a:solidFill>
                <a:latin typeface="Times New Roman"/>
                <a:cs typeface="Times New Roman"/>
                <a:hlinkClick r:id="rId5" tooltip="Mathematics of the African Diaspora: A modern history of Blacks in mathematics"/>
              </a:rPr>
              <a:t>.</a:t>
            </a:r>
            <a:r>
              <a:rPr sz="1200" spc="-25" dirty="0">
                <a:solidFill>
                  <a:srgbClr val="0000FF"/>
                </a:solidFill>
                <a:latin typeface="Times New Roman"/>
                <a:cs typeface="Times New Roman"/>
                <a:hlinkClick r:id="rId5" tooltip="Mathematics of the African Diaspora: A modern history of Blacks in mathematics"/>
              </a:rPr>
              <a:t>h</a:t>
            </a:r>
            <a:r>
              <a:rPr sz="1200" spc="50" dirty="0">
                <a:solidFill>
                  <a:srgbClr val="0000FF"/>
                </a:solidFill>
                <a:latin typeface="Times New Roman"/>
                <a:cs typeface="Times New Roman"/>
                <a:hlinkClick r:id="rId5" tooltip="Mathematics of the African Diaspora: A modern history of Blacks in mathematics"/>
              </a:rPr>
              <a:t>t</a:t>
            </a:r>
            <a:r>
              <a:rPr sz="1200" spc="-25" dirty="0">
                <a:solidFill>
                  <a:srgbClr val="0000FF"/>
                </a:solidFill>
                <a:latin typeface="Times New Roman"/>
                <a:cs typeface="Times New Roman"/>
                <a:hlinkClick r:id="rId5" tooltip="Mathematics of the African Diaspora: A modern history of Blacks in mathematics"/>
              </a:rPr>
              <a:t>m</a:t>
            </a:r>
            <a:r>
              <a:rPr sz="1200" dirty="0">
                <a:solidFill>
                  <a:srgbClr val="0000FF"/>
                </a:solidFill>
                <a:latin typeface="Times New Roman"/>
                <a:cs typeface="Times New Roman"/>
                <a:hlinkClick r:id="rId5" tooltip="Mathematics of the African Diaspora: A modern history of Blacks in mathematics"/>
              </a:rPr>
              <a:t>l</a:t>
            </a:r>
            <a:endParaRPr sz="1200" dirty="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116</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Title 11" hidden="1"/>
          <p:cNvSpPr>
            <a:spLocks noGrp="1"/>
          </p:cNvSpPr>
          <p:nvPr>
            <p:ph type="title"/>
          </p:nvPr>
        </p:nvSpPr>
        <p:spPr>
          <a:xfrm>
            <a:off x="388620" y="402335"/>
            <a:ext cx="6995159" cy="830997"/>
          </a:xfrm>
        </p:spPr>
        <p:txBody>
          <a:bodyPr/>
          <a:lstStyle/>
          <a:p>
            <a:r>
              <a:rPr lang="en-US" dirty="0" smtClean="0"/>
              <a:t>Article “Racial </a:t>
            </a:r>
            <a:r>
              <a:rPr lang="en-US" dirty="0" err="1" smtClean="0"/>
              <a:t>Microaggressions</a:t>
            </a:r>
            <a:r>
              <a:rPr lang="en-US" dirty="0" smtClean="0"/>
              <a:t> and African American and Hispanic Students in Urban School: A Call for Culturally Affirming Education” Introduction</a:t>
            </a:r>
            <a:endParaRPr lang="en-US" dirty="0"/>
          </a:p>
        </p:txBody>
      </p:sp>
      <p:sp>
        <p:nvSpPr>
          <p:cNvPr id="3" name="object 3"/>
          <p:cNvSpPr txBox="1"/>
          <p:nvPr/>
        </p:nvSpPr>
        <p:spPr>
          <a:xfrm>
            <a:off x="1188211" y="924038"/>
            <a:ext cx="5391785" cy="3916045"/>
          </a:xfrm>
          <a:prstGeom prst="rect">
            <a:avLst/>
          </a:prstGeom>
        </p:spPr>
        <p:txBody>
          <a:bodyPr vert="horz" wrap="square" lIns="0" tIns="0" rIns="0" bIns="0" rtlCol="0">
            <a:spAutoFit/>
          </a:bodyPr>
          <a:lstStyle/>
          <a:p>
            <a:pPr marL="12065" marR="5080" algn="ctr">
              <a:lnSpc>
                <a:spcPts val="1610"/>
              </a:lnSpc>
            </a:pPr>
            <a:r>
              <a:rPr sz="1400" b="1" spc="-10" dirty="0">
                <a:latin typeface="Times New Roman"/>
                <a:cs typeface="Times New Roman"/>
              </a:rPr>
              <a:t>Ra</a:t>
            </a:r>
            <a:r>
              <a:rPr sz="1400" b="1" spc="-5" dirty="0">
                <a:latin typeface="Times New Roman"/>
                <a:cs typeface="Times New Roman"/>
              </a:rPr>
              <a:t>c</a:t>
            </a:r>
            <a:r>
              <a:rPr sz="1400" b="1" spc="-10" dirty="0">
                <a:latin typeface="Times New Roman"/>
                <a:cs typeface="Times New Roman"/>
              </a:rPr>
              <a:t>ial</a:t>
            </a:r>
            <a:r>
              <a:rPr sz="1400" b="1" spc="5" dirty="0">
                <a:latin typeface="Times New Roman"/>
                <a:cs typeface="Times New Roman"/>
              </a:rPr>
              <a:t> </a:t>
            </a:r>
            <a:r>
              <a:rPr sz="1400" b="1" spc="10" dirty="0">
                <a:latin typeface="Times New Roman"/>
                <a:cs typeface="Times New Roman"/>
              </a:rPr>
              <a:t>M</a:t>
            </a:r>
            <a:r>
              <a:rPr sz="1400" b="1" spc="-10" dirty="0">
                <a:latin typeface="Times New Roman"/>
                <a:cs typeface="Times New Roman"/>
              </a:rPr>
              <a:t>i</a:t>
            </a:r>
            <a:r>
              <a:rPr sz="1400" b="1" spc="-5" dirty="0">
                <a:latin typeface="Times New Roman"/>
                <a:cs typeface="Times New Roman"/>
              </a:rPr>
              <a:t>cr</a:t>
            </a:r>
            <a:r>
              <a:rPr sz="1400" b="1" spc="-35" dirty="0">
                <a:latin typeface="Times New Roman"/>
                <a:cs typeface="Times New Roman"/>
              </a:rPr>
              <a:t>o</a:t>
            </a:r>
            <a:r>
              <a:rPr sz="1400" b="1" spc="-10" dirty="0">
                <a:latin typeface="Times New Roman"/>
                <a:cs typeface="Times New Roman"/>
              </a:rPr>
              <a:t>agg</a:t>
            </a:r>
            <a:r>
              <a:rPr sz="1400" b="1" spc="-5" dirty="0">
                <a:latin typeface="Times New Roman"/>
                <a:cs typeface="Times New Roman"/>
              </a:rPr>
              <a:t>re</a:t>
            </a:r>
            <a:r>
              <a:rPr sz="1400" b="1" dirty="0">
                <a:latin typeface="Times New Roman"/>
                <a:cs typeface="Times New Roman"/>
              </a:rPr>
              <a:t>s</a:t>
            </a:r>
            <a:r>
              <a:rPr sz="1400" b="1" spc="-5" dirty="0">
                <a:latin typeface="Times New Roman"/>
                <a:cs typeface="Times New Roman"/>
              </a:rPr>
              <a:t>s</a:t>
            </a:r>
            <a:r>
              <a:rPr sz="1400" b="1" spc="10" dirty="0">
                <a:latin typeface="Times New Roman"/>
                <a:cs typeface="Times New Roman"/>
              </a:rPr>
              <a:t>i</a:t>
            </a:r>
            <a:r>
              <a:rPr sz="1400" b="1" spc="-10" dirty="0">
                <a:latin typeface="Times New Roman"/>
                <a:cs typeface="Times New Roman"/>
              </a:rPr>
              <a:t>o</a:t>
            </a:r>
            <a:r>
              <a:rPr sz="1400" b="1" spc="-45" dirty="0">
                <a:latin typeface="Times New Roman"/>
                <a:cs typeface="Times New Roman"/>
              </a:rPr>
              <a:t>n</a:t>
            </a:r>
            <a:r>
              <a:rPr sz="1400" b="1" spc="-10" dirty="0">
                <a:latin typeface="Times New Roman"/>
                <a:cs typeface="Times New Roman"/>
              </a:rPr>
              <a:t>s</a:t>
            </a:r>
            <a:r>
              <a:rPr sz="1400" b="1" spc="20" dirty="0">
                <a:latin typeface="Times New Roman"/>
                <a:cs typeface="Times New Roman"/>
              </a:rPr>
              <a:t> </a:t>
            </a:r>
            <a:r>
              <a:rPr sz="1400" b="1" spc="5" dirty="0">
                <a:latin typeface="Times New Roman"/>
                <a:cs typeface="Times New Roman"/>
              </a:rPr>
              <a:t>a</a:t>
            </a:r>
            <a:r>
              <a:rPr sz="1400" b="1" spc="-45" dirty="0">
                <a:latin typeface="Times New Roman"/>
                <a:cs typeface="Times New Roman"/>
              </a:rPr>
              <a:t>n</a:t>
            </a:r>
            <a:r>
              <a:rPr sz="1400" b="1" spc="-10" dirty="0">
                <a:latin typeface="Times New Roman"/>
                <a:cs typeface="Times New Roman"/>
              </a:rPr>
              <a:t>d</a:t>
            </a:r>
            <a:r>
              <a:rPr sz="1400" b="1" spc="5" dirty="0">
                <a:latin typeface="Times New Roman"/>
                <a:cs typeface="Times New Roman"/>
              </a:rPr>
              <a:t> </a:t>
            </a:r>
            <a:r>
              <a:rPr sz="1400" b="1" spc="-15" dirty="0">
                <a:latin typeface="Times New Roman"/>
                <a:cs typeface="Times New Roman"/>
              </a:rPr>
              <a:t>A</a:t>
            </a:r>
            <a:r>
              <a:rPr sz="1400" b="1" spc="5" dirty="0">
                <a:latin typeface="Times New Roman"/>
                <a:cs typeface="Times New Roman"/>
              </a:rPr>
              <a:t>f</a:t>
            </a:r>
            <a:r>
              <a:rPr sz="1400" b="1" spc="-5" dirty="0">
                <a:latin typeface="Times New Roman"/>
                <a:cs typeface="Times New Roman"/>
              </a:rPr>
              <a:t>r</a:t>
            </a:r>
            <a:r>
              <a:rPr sz="1400" b="1" spc="-10" dirty="0">
                <a:latin typeface="Times New Roman"/>
                <a:cs typeface="Times New Roman"/>
              </a:rPr>
              <a:t>i</a:t>
            </a:r>
            <a:r>
              <a:rPr sz="1400" b="1" spc="-5" dirty="0">
                <a:latin typeface="Times New Roman"/>
                <a:cs typeface="Times New Roman"/>
              </a:rPr>
              <a:t>c</a:t>
            </a:r>
            <a:r>
              <a:rPr sz="1400" b="1" spc="5" dirty="0">
                <a:latin typeface="Times New Roman"/>
                <a:cs typeface="Times New Roman"/>
              </a:rPr>
              <a:t>a</a:t>
            </a:r>
            <a:r>
              <a:rPr sz="1400" b="1" spc="-10" dirty="0">
                <a:latin typeface="Times New Roman"/>
                <a:cs typeface="Times New Roman"/>
              </a:rPr>
              <a:t>n</a:t>
            </a:r>
            <a:r>
              <a:rPr sz="1400" b="1" spc="-20" dirty="0">
                <a:latin typeface="Times New Roman"/>
                <a:cs typeface="Times New Roman"/>
              </a:rPr>
              <a:t> </a:t>
            </a:r>
            <a:r>
              <a:rPr sz="1400" b="1" spc="10" dirty="0">
                <a:latin typeface="Times New Roman"/>
                <a:cs typeface="Times New Roman"/>
              </a:rPr>
              <a:t>A</a:t>
            </a:r>
            <a:r>
              <a:rPr sz="1400" b="1" spc="-25" dirty="0">
                <a:latin typeface="Times New Roman"/>
                <a:cs typeface="Times New Roman"/>
              </a:rPr>
              <a:t>m</a:t>
            </a:r>
            <a:r>
              <a:rPr sz="1400" b="1" spc="-5" dirty="0">
                <a:latin typeface="Times New Roman"/>
                <a:cs typeface="Times New Roman"/>
              </a:rPr>
              <a:t>er</a:t>
            </a:r>
            <a:r>
              <a:rPr sz="1400" b="1" spc="-10" dirty="0">
                <a:latin typeface="Times New Roman"/>
                <a:cs typeface="Times New Roman"/>
              </a:rPr>
              <a:t>i</a:t>
            </a:r>
            <a:r>
              <a:rPr sz="1400" b="1" spc="-5" dirty="0">
                <a:latin typeface="Times New Roman"/>
                <a:cs typeface="Times New Roman"/>
              </a:rPr>
              <a:t>c</a:t>
            </a:r>
            <a:r>
              <a:rPr sz="1400" b="1" spc="5" dirty="0">
                <a:latin typeface="Times New Roman"/>
                <a:cs typeface="Times New Roman"/>
              </a:rPr>
              <a:t>a</a:t>
            </a:r>
            <a:r>
              <a:rPr sz="1400" b="1" spc="-10" dirty="0">
                <a:latin typeface="Times New Roman"/>
                <a:cs typeface="Times New Roman"/>
              </a:rPr>
              <a:t>n</a:t>
            </a:r>
            <a:r>
              <a:rPr sz="1400" b="1" spc="-20" dirty="0">
                <a:latin typeface="Times New Roman"/>
                <a:cs typeface="Times New Roman"/>
              </a:rPr>
              <a:t> </a:t>
            </a:r>
            <a:r>
              <a:rPr sz="1400" b="1" spc="5" dirty="0">
                <a:latin typeface="Times New Roman"/>
                <a:cs typeface="Times New Roman"/>
              </a:rPr>
              <a:t>a</a:t>
            </a:r>
            <a:r>
              <a:rPr sz="1400" b="1" spc="-20" dirty="0">
                <a:latin typeface="Times New Roman"/>
                <a:cs typeface="Times New Roman"/>
              </a:rPr>
              <a:t>n</a:t>
            </a:r>
            <a:r>
              <a:rPr sz="1400" b="1" spc="-10" dirty="0">
                <a:latin typeface="Times New Roman"/>
                <a:cs typeface="Times New Roman"/>
              </a:rPr>
              <a:t>d</a:t>
            </a:r>
            <a:r>
              <a:rPr sz="1400" b="1" spc="5" dirty="0">
                <a:latin typeface="Times New Roman"/>
                <a:cs typeface="Times New Roman"/>
              </a:rPr>
              <a:t> </a:t>
            </a:r>
            <a:r>
              <a:rPr sz="1400" b="1" spc="-15" dirty="0">
                <a:latin typeface="Times New Roman"/>
                <a:cs typeface="Times New Roman"/>
              </a:rPr>
              <a:t>Hi</a:t>
            </a:r>
            <a:r>
              <a:rPr sz="1400" b="1" spc="-5" dirty="0">
                <a:latin typeface="Times New Roman"/>
                <a:cs typeface="Times New Roman"/>
              </a:rPr>
              <a:t>s</a:t>
            </a:r>
            <a:r>
              <a:rPr sz="1400" b="1" spc="-20" dirty="0">
                <a:latin typeface="Times New Roman"/>
                <a:cs typeface="Times New Roman"/>
              </a:rPr>
              <a:t>p</a:t>
            </a:r>
            <a:r>
              <a:rPr sz="1400" b="1" spc="5" dirty="0">
                <a:latin typeface="Times New Roman"/>
                <a:cs typeface="Times New Roman"/>
              </a:rPr>
              <a:t>a</a:t>
            </a:r>
            <a:r>
              <a:rPr sz="1400" b="1" spc="-20" dirty="0">
                <a:latin typeface="Times New Roman"/>
                <a:cs typeface="Times New Roman"/>
              </a:rPr>
              <a:t>n</a:t>
            </a:r>
            <a:r>
              <a:rPr sz="1400" b="1" spc="-10" dirty="0">
                <a:latin typeface="Times New Roman"/>
                <a:cs typeface="Times New Roman"/>
              </a:rPr>
              <a:t>ic</a:t>
            </a:r>
            <a:r>
              <a:rPr sz="1400" b="1" spc="15" dirty="0">
                <a:latin typeface="Times New Roman"/>
                <a:cs typeface="Times New Roman"/>
              </a:rPr>
              <a:t> </a:t>
            </a:r>
            <a:r>
              <a:rPr sz="1400" b="1" spc="-20" dirty="0">
                <a:latin typeface="Times New Roman"/>
                <a:cs typeface="Times New Roman"/>
              </a:rPr>
              <a:t>S</a:t>
            </a:r>
            <a:r>
              <a:rPr sz="1400" b="1" spc="5" dirty="0">
                <a:latin typeface="Times New Roman"/>
                <a:cs typeface="Times New Roman"/>
              </a:rPr>
              <a:t>t</a:t>
            </a:r>
            <a:r>
              <a:rPr sz="1400" b="1" spc="-20" dirty="0">
                <a:latin typeface="Times New Roman"/>
                <a:cs typeface="Times New Roman"/>
              </a:rPr>
              <a:t>ud</a:t>
            </a:r>
            <a:r>
              <a:rPr sz="1400" b="1" spc="15" dirty="0">
                <a:latin typeface="Times New Roman"/>
                <a:cs typeface="Times New Roman"/>
              </a:rPr>
              <a:t>e</a:t>
            </a:r>
            <a:r>
              <a:rPr sz="1400" b="1" spc="-20" dirty="0">
                <a:latin typeface="Times New Roman"/>
                <a:cs typeface="Times New Roman"/>
              </a:rPr>
              <a:t>nt</a:t>
            </a:r>
            <a:r>
              <a:rPr sz="1400" b="1" spc="-10" dirty="0">
                <a:latin typeface="Times New Roman"/>
                <a:cs typeface="Times New Roman"/>
              </a:rPr>
              <a:t>s</a:t>
            </a:r>
            <a:r>
              <a:rPr sz="1400" b="1" spc="-5" dirty="0">
                <a:latin typeface="Times New Roman"/>
                <a:cs typeface="Times New Roman"/>
              </a:rPr>
              <a:t> </a:t>
            </a:r>
            <a:r>
              <a:rPr sz="1400" b="1" spc="10" dirty="0">
                <a:latin typeface="Times New Roman"/>
                <a:cs typeface="Times New Roman"/>
              </a:rPr>
              <a:t>i</a:t>
            </a:r>
            <a:r>
              <a:rPr sz="1400" b="1" spc="-10" dirty="0">
                <a:latin typeface="Times New Roman"/>
                <a:cs typeface="Times New Roman"/>
              </a:rPr>
              <a:t>n</a:t>
            </a:r>
            <a:r>
              <a:rPr sz="1400" b="1" spc="-20" dirty="0">
                <a:latin typeface="Times New Roman"/>
                <a:cs typeface="Times New Roman"/>
              </a:rPr>
              <a:t> </a:t>
            </a:r>
            <a:r>
              <a:rPr sz="1400" b="1" spc="-15" dirty="0">
                <a:latin typeface="Times New Roman"/>
                <a:cs typeface="Times New Roman"/>
              </a:rPr>
              <a:t>U</a:t>
            </a:r>
            <a:r>
              <a:rPr sz="1400" b="1" spc="-5" dirty="0">
                <a:latin typeface="Times New Roman"/>
                <a:cs typeface="Times New Roman"/>
              </a:rPr>
              <a:t>r</a:t>
            </a:r>
            <a:r>
              <a:rPr sz="1400" b="1" spc="-20" dirty="0">
                <a:latin typeface="Times New Roman"/>
                <a:cs typeface="Times New Roman"/>
              </a:rPr>
              <a:t>b</a:t>
            </a:r>
            <a:r>
              <a:rPr sz="1400" b="1" spc="5" dirty="0">
                <a:latin typeface="Times New Roman"/>
                <a:cs typeface="Times New Roman"/>
              </a:rPr>
              <a:t>a</a:t>
            </a:r>
            <a:r>
              <a:rPr sz="1400" b="1" spc="-10" dirty="0">
                <a:latin typeface="Times New Roman"/>
                <a:cs typeface="Times New Roman"/>
              </a:rPr>
              <a:t>n</a:t>
            </a:r>
            <a:r>
              <a:rPr sz="1400" b="1" spc="-20" dirty="0">
                <a:latin typeface="Times New Roman"/>
                <a:cs typeface="Times New Roman"/>
              </a:rPr>
              <a:t> S</a:t>
            </a:r>
            <a:r>
              <a:rPr sz="1400" b="1" spc="15" dirty="0">
                <a:latin typeface="Times New Roman"/>
                <a:cs typeface="Times New Roman"/>
              </a:rPr>
              <a:t>c</a:t>
            </a:r>
            <a:r>
              <a:rPr sz="1400" b="1" spc="-20" dirty="0">
                <a:latin typeface="Times New Roman"/>
                <a:cs typeface="Times New Roman"/>
              </a:rPr>
              <a:t>h</a:t>
            </a:r>
            <a:r>
              <a:rPr sz="1400" b="1" spc="-10" dirty="0">
                <a:latin typeface="Times New Roman"/>
                <a:cs typeface="Times New Roman"/>
              </a:rPr>
              <a:t>ool</a:t>
            </a:r>
            <a:r>
              <a:rPr sz="1400" b="1" dirty="0">
                <a:latin typeface="Times New Roman"/>
                <a:cs typeface="Times New Roman"/>
              </a:rPr>
              <a:t>s</a:t>
            </a:r>
            <a:r>
              <a:rPr sz="1400" b="1" spc="-5" dirty="0">
                <a:latin typeface="Times New Roman"/>
                <a:cs typeface="Times New Roman"/>
              </a:rPr>
              <a:t>:</a:t>
            </a:r>
            <a:r>
              <a:rPr sz="1400" b="1" dirty="0">
                <a:latin typeface="Times New Roman"/>
                <a:cs typeface="Times New Roman"/>
              </a:rPr>
              <a:t> </a:t>
            </a:r>
            <a:r>
              <a:rPr sz="1400" b="1" spc="10" dirty="0">
                <a:latin typeface="Times New Roman"/>
                <a:cs typeface="Times New Roman"/>
              </a:rPr>
              <a:t> </a:t>
            </a:r>
            <a:r>
              <a:rPr sz="1400" b="1" spc="-15" dirty="0">
                <a:latin typeface="Times New Roman"/>
                <a:cs typeface="Times New Roman"/>
              </a:rPr>
              <a:t>A</a:t>
            </a:r>
            <a:r>
              <a:rPr sz="1400" b="1" spc="10" dirty="0">
                <a:latin typeface="Times New Roman"/>
                <a:cs typeface="Times New Roman"/>
              </a:rPr>
              <a:t> </a:t>
            </a:r>
            <a:r>
              <a:rPr sz="1400" b="1" spc="-10" dirty="0">
                <a:latin typeface="Times New Roman"/>
                <a:cs typeface="Times New Roman"/>
              </a:rPr>
              <a:t>Cal</a:t>
            </a:r>
            <a:r>
              <a:rPr sz="1400" b="1" spc="-5" dirty="0">
                <a:latin typeface="Times New Roman"/>
                <a:cs typeface="Times New Roman"/>
              </a:rPr>
              <a:t>l</a:t>
            </a:r>
            <a:r>
              <a:rPr sz="1400" b="1" spc="5" dirty="0">
                <a:latin typeface="Times New Roman"/>
                <a:cs typeface="Times New Roman"/>
              </a:rPr>
              <a:t> f</a:t>
            </a:r>
            <a:r>
              <a:rPr sz="1400" b="1" spc="-35" dirty="0">
                <a:latin typeface="Times New Roman"/>
                <a:cs typeface="Times New Roman"/>
              </a:rPr>
              <a:t>o</a:t>
            </a:r>
            <a:r>
              <a:rPr sz="1400" b="1" spc="-10" dirty="0">
                <a:latin typeface="Times New Roman"/>
                <a:cs typeface="Times New Roman"/>
              </a:rPr>
              <a:t>r</a:t>
            </a:r>
            <a:r>
              <a:rPr sz="1400" b="1" spc="15" dirty="0">
                <a:latin typeface="Times New Roman"/>
                <a:cs typeface="Times New Roman"/>
              </a:rPr>
              <a:t> </a:t>
            </a:r>
            <a:r>
              <a:rPr sz="1400" b="1" spc="10" dirty="0">
                <a:latin typeface="Times New Roman"/>
                <a:cs typeface="Times New Roman"/>
              </a:rPr>
              <a:t>C</a:t>
            </a:r>
            <a:r>
              <a:rPr sz="1400" b="1" spc="-45" dirty="0">
                <a:latin typeface="Times New Roman"/>
                <a:cs typeface="Times New Roman"/>
              </a:rPr>
              <a:t>u</a:t>
            </a:r>
            <a:r>
              <a:rPr sz="1400" b="1" spc="10" dirty="0">
                <a:latin typeface="Times New Roman"/>
                <a:cs typeface="Times New Roman"/>
              </a:rPr>
              <a:t>l</a:t>
            </a:r>
            <a:r>
              <a:rPr sz="1400" b="1" spc="5" dirty="0">
                <a:latin typeface="Times New Roman"/>
                <a:cs typeface="Times New Roman"/>
              </a:rPr>
              <a:t>t</a:t>
            </a:r>
            <a:r>
              <a:rPr sz="1400" b="1" spc="-45" dirty="0">
                <a:latin typeface="Times New Roman"/>
                <a:cs typeface="Times New Roman"/>
              </a:rPr>
              <a:t>u</a:t>
            </a:r>
            <a:r>
              <a:rPr sz="1400" b="1" spc="-5" dirty="0">
                <a:latin typeface="Times New Roman"/>
                <a:cs typeface="Times New Roman"/>
              </a:rPr>
              <a:t>r</a:t>
            </a:r>
            <a:r>
              <a:rPr sz="1400" b="1" spc="-10" dirty="0">
                <a:latin typeface="Times New Roman"/>
                <a:cs typeface="Times New Roman"/>
              </a:rPr>
              <a:t>a</a:t>
            </a:r>
            <a:r>
              <a:rPr sz="1400" b="1" spc="10" dirty="0">
                <a:latin typeface="Times New Roman"/>
                <a:cs typeface="Times New Roman"/>
              </a:rPr>
              <a:t>l</a:t>
            </a:r>
            <a:r>
              <a:rPr sz="1400" b="1" spc="-10" dirty="0">
                <a:latin typeface="Times New Roman"/>
                <a:cs typeface="Times New Roman"/>
              </a:rPr>
              <a:t>ly</a:t>
            </a:r>
            <a:r>
              <a:rPr sz="1400" b="1" spc="10" dirty="0">
                <a:latin typeface="Times New Roman"/>
                <a:cs typeface="Times New Roman"/>
              </a:rPr>
              <a:t> </a:t>
            </a:r>
            <a:r>
              <a:rPr sz="1400" b="1" spc="-15" dirty="0">
                <a:latin typeface="Times New Roman"/>
                <a:cs typeface="Times New Roman"/>
              </a:rPr>
              <a:t>A</a:t>
            </a:r>
            <a:r>
              <a:rPr sz="1400" b="1" spc="5" dirty="0">
                <a:latin typeface="Times New Roman"/>
                <a:cs typeface="Times New Roman"/>
              </a:rPr>
              <a:t>ff</a:t>
            </a:r>
            <a:r>
              <a:rPr sz="1400" b="1" spc="-10" dirty="0">
                <a:latin typeface="Times New Roman"/>
                <a:cs typeface="Times New Roman"/>
              </a:rPr>
              <a:t>i</a:t>
            </a:r>
            <a:r>
              <a:rPr sz="1400" b="1" spc="-5" dirty="0">
                <a:latin typeface="Times New Roman"/>
                <a:cs typeface="Times New Roman"/>
              </a:rPr>
              <a:t>r</a:t>
            </a:r>
            <a:r>
              <a:rPr sz="1400" b="1" spc="-25" dirty="0">
                <a:latin typeface="Times New Roman"/>
                <a:cs typeface="Times New Roman"/>
              </a:rPr>
              <a:t>m</a:t>
            </a:r>
            <a:r>
              <a:rPr sz="1400" b="1" spc="-10" dirty="0">
                <a:latin typeface="Times New Roman"/>
                <a:cs typeface="Times New Roman"/>
              </a:rPr>
              <a:t>i</a:t>
            </a:r>
            <a:r>
              <a:rPr sz="1400" b="1" spc="-45" dirty="0">
                <a:latin typeface="Times New Roman"/>
                <a:cs typeface="Times New Roman"/>
              </a:rPr>
              <a:t>n</a:t>
            </a:r>
            <a:r>
              <a:rPr sz="1400" b="1" spc="-10" dirty="0">
                <a:latin typeface="Times New Roman"/>
                <a:cs typeface="Times New Roman"/>
              </a:rPr>
              <a:t>g</a:t>
            </a:r>
            <a:r>
              <a:rPr sz="1400" b="1" spc="10" dirty="0">
                <a:latin typeface="Times New Roman"/>
                <a:cs typeface="Times New Roman"/>
              </a:rPr>
              <a:t> </a:t>
            </a:r>
            <a:r>
              <a:rPr sz="1400" b="1" spc="-5" dirty="0">
                <a:latin typeface="Times New Roman"/>
                <a:cs typeface="Times New Roman"/>
              </a:rPr>
              <a:t>E</a:t>
            </a:r>
            <a:r>
              <a:rPr sz="1400" b="1" spc="0" dirty="0">
                <a:latin typeface="Times New Roman"/>
                <a:cs typeface="Times New Roman"/>
              </a:rPr>
              <a:t>d</a:t>
            </a:r>
            <a:r>
              <a:rPr sz="1400" b="1" spc="-20" dirty="0">
                <a:latin typeface="Times New Roman"/>
                <a:cs typeface="Times New Roman"/>
              </a:rPr>
              <a:t>u</a:t>
            </a:r>
            <a:r>
              <a:rPr sz="1400" b="1" spc="-5" dirty="0">
                <a:latin typeface="Times New Roman"/>
                <a:cs typeface="Times New Roman"/>
              </a:rPr>
              <a:t>c</a:t>
            </a:r>
            <a:r>
              <a:rPr sz="1400" b="1" spc="-10" dirty="0">
                <a:latin typeface="Times New Roman"/>
                <a:cs typeface="Times New Roman"/>
              </a:rPr>
              <a:t>a</a:t>
            </a:r>
            <a:r>
              <a:rPr sz="1400" b="1" spc="-15" dirty="0">
                <a:latin typeface="Times New Roman"/>
                <a:cs typeface="Times New Roman"/>
              </a:rPr>
              <a:t>t</a:t>
            </a:r>
            <a:r>
              <a:rPr sz="1400" b="1" spc="10" dirty="0">
                <a:latin typeface="Times New Roman"/>
                <a:cs typeface="Times New Roman"/>
              </a:rPr>
              <a:t>i</a:t>
            </a:r>
            <a:r>
              <a:rPr sz="1400" b="1" spc="-10" dirty="0">
                <a:latin typeface="Times New Roman"/>
                <a:cs typeface="Times New Roman"/>
              </a:rPr>
              <a:t>on</a:t>
            </a:r>
            <a:endParaRPr sz="1400">
              <a:latin typeface="Times New Roman"/>
              <a:cs typeface="Times New Roman"/>
            </a:endParaRPr>
          </a:p>
          <a:p>
            <a:pPr>
              <a:lnSpc>
                <a:spcPct val="100000"/>
              </a:lnSpc>
            </a:pPr>
            <a:endParaRPr sz="1400">
              <a:latin typeface="Times New Roman"/>
              <a:cs typeface="Times New Roman"/>
            </a:endParaRPr>
          </a:p>
          <a:p>
            <a:pPr marL="1905" algn="ctr">
              <a:lnSpc>
                <a:spcPts val="1470"/>
              </a:lnSpc>
              <a:spcBef>
                <a:spcPts val="1015"/>
              </a:spcBef>
            </a:pPr>
            <a:r>
              <a:rPr sz="1250" b="1" dirty="0">
                <a:latin typeface="Times New Roman"/>
                <a:cs typeface="Times New Roman"/>
              </a:rPr>
              <a:t>A</a:t>
            </a:r>
            <a:r>
              <a:rPr sz="1250" b="1" spc="-10" dirty="0">
                <a:latin typeface="Times New Roman"/>
                <a:cs typeface="Times New Roman"/>
              </a:rPr>
              <a:t>yana</a:t>
            </a:r>
            <a:r>
              <a:rPr sz="1250" b="1" spc="-5" dirty="0">
                <a:latin typeface="Times New Roman"/>
                <a:cs typeface="Times New Roman"/>
              </a:rPr>
              <a:t> </a:t>
            </a:r>
            <a:r>
              <a:rPr sz="1250" b="1" dirty="0">
                <a:latin typeface="Times New Roman"/>
                <a:cs typeface="Times New Roman"/>
              </a:rPr>
              <a:t>A</a:t>
            </a:r>
            <a:r>
              <a:rPr sz="1250" b="1" spc="-20" dirty="0">
                <a:latin typeface="Times New Roman"/>
                <a:cs typeface="Times New Roman"/>
              </a:rPr>
              <a:t>l</a:t>
            </a:r>
            <a:r>
              <a:rPr sz="1250" b="1" spc="-40" dirty="0">
                <a:latin typeface="Times New Roman"/>
                <a:cs typeface="Times New Roman"/>
              </a:rPr>
              <a:t>l</a:t>
            </a:r>
            <a:r>
              <a:rPr sz="1250" b="1" spc="-15" dirty="0">
                <a:latin typeface="Times New Roman"/>
                <a:cs typeface="Times New Roman"/>
              </a:rPr>
              <a:t>e</a:t>
            </a:r>
            <a:r>
              <a:rPr sz="1250" b="1" spc="-5" dirty="0">
                <a:latin typeface="Times New Roman"/>
                <a:cs typeface="Times New Roman"/>
              </a:rPr>
              <a:t>n, L</a:t>
            </a:r>
            <a:r>
              <a:rPr sz="1250" b="1" spc="5" dirty="0">
                <a:latin typeface="Times New Roman"/>
                <a:cs typeface="Times New Roman"/>
              </a:rPr>
              <a:t>a</a:t>
            </a:r>
            <a:r>
              <a:rPr sz="1250" b="1" spc="-35" dirty="0">
                <a:latin typeface="Times New Roman"/>
                <a:cs typeface="Times New Roman"/>
              </a:rPr>
              <a:t>k</a:t>
            </a:r>
            <a:r>
              <a:rPr sz="1250" b="1" spc="0" dirty="0">
                <a:latin typeface="Times New Roman"/>
                <a:cs typeface="Times New Roman"/>
              </a:rPr>
              <a:t>i</a:t>
            </a:r>
            <a:r>
              <a:rPr sz="1250" b="1" spc="-10" dirty="0">
                <a:latin typeface="Times New Roman"/>
                <a:cs typeface="Times New Roman"/>
              </a:rPr>
              <a:t>a</a:t>
            </a:r>
            <a:r>
              <a:rPr sz="1250" b="1" spc="-5" dirty="0">
                <a:latin typeface="Times New Roman"/>
                <a:cs typeface="Times New Roman"/>
              </a:rPr>
              <a:t> </a:t>
            </a:r>
            <a:r>
              <a:rPr sz="1250" b="1" spc="-20" dirty="0">
                <a:latin typeface="Times New Roman"/>
                <a:cs typeface="Times New Roman"/>
              </a:rPr>
              <a:t>M</a:t>
            </a:r>
            <a:r>
              <a:rPr sz="1250" b="1" spc="-5" dirty="0">
                <a:latin typeface="Times New Roman"/>
                <a:cs typeface="Times New Roman"/>
              </a:rPr>
              <a:t>. </a:t>
            </a:r>
            <a:r>
              <a:rPr sz="1250" b="1" spc="-10" dirty="0">
                <a:latin typeface="Times New Roman"/>
                <a:cs typeface="Times New Roman"/>
              </a:rPr>
              <a:t>S</a:t>
            </a:r>
            <a:r>
              <a:rPr sz="1250" b="1" spc="-15" dirty="0">
                <a:latin typeface="Times New Roman"/>
                <a:cs typeface="Times New Roman"/>
              </a:rPr>
              <a:t>c</a:t>
            </a:r>
            <a:r>
              <a:rPr sz="1250" b="1" spc="-10" dirty="0">
                <a:latin typeface="Times New Roman"/>
                <a:cs typeface="Times New Roman"/>
              </a:rPr>
              <a:t>o</a:t>
            </a:r>
            <a:r>
              <a:rPr sz="1250" b="1" spc="5" dirty="0">
                <a:latin typeface="Times New Roman"/>
                <a:cs typeface="Times New Roman"/>
              </a:rPr>
              <a:t>t</a:t>
            </a:r>
            <a:r>
              <a:rPr sz="1250" b="1" spc="-15" dirty="0">
                <a:latin typeface="Times New Roman"/>
                <a:cs typeface="Times New Roman"/>
              </a:rPr>
              <a:t>t</a:t>
            </a:r>
            <a:r>
              <a:rPr sz="1250" b="1" spc="-5" dirty="0">
                <a:latin typeface="Times New Roman"/>
                <a:cs typeface="Times New Roman"/>
              </a:rPr>
              <a:t>, </a:t>
            </a:r>
            <a:r>
              <a:rPr sz="1250" b="1" spc="-10" dirty="0">
                <a:latin typeface="Times New Roman"/>
                <a:cs typeface="Times New Roman"/>
              </a:rPr>
              <a:t>and</a:t>
            </a:r>
            <a:r>
              <a:rPr sz="1250" b="1" dirty="0">
                <a:latin typeface="Times New Roman"/>
                <a:cs typeface="Times New Roman"/>
              </a:rPr>
              <a:t> C</a:t>
            </a:r>
            <a:r>
              <a:rPr sz="1250" b="1" spc="-10" dirty="0">
                <a:latin typeface="Times New Roman"/>
                <a:cs typeface="Times New Roman"/>
              </a:rPr>
              <a:t>han</a:t>
            </a:r>
            <a:r>
              <a:rPr sz="1250" b="1" spc="-15" dirty="0">
                <a:latin typeface="Times New Roman"/>
                <a:cs typeface="Times New Roman"/>
              </a:rPr>
              <a:t>c</a:t>
            </a:r>
            <a:r>
              <a:rPr sz="1250" b="1" spc="-10" dirty="0">
                <a:latin typeface="Times New Roman"/>
                <a:cs typeface="Times New Roman"/>
              </a:rPr>
              <a:t>e</a:t>
            </a:r>
            <a:r>
              <a:rPr sz="1250" b="1" spc="-5" dirty="0">
                <a:latin typeface="Times New Roman"/>
                <a:cs typeface="Times New Roman"/>
              </a:rPr>
              <a:t> </a:t>
            </a:r>
            <a:r>
              <a:rPr sz="1250" b="1" spc="-10" dirty="0">
                <a:latin typeface="Times New Roman"/>
                <a:cs typeface="Times New Roman"/>
              </a:rPr>
              <a:t>W.</a:t>
            </a:r>
            <a:r>
              <a:rPr sz="1250" b="1" spc="20" dirty="0">
                <a:latin typeface="Times New Roman"/>
                <a:cs typeface="Times New Roman"/>
              </a:rPr>
              <a:t> </a:t>
            </a:r>
            <a:r>
              <a:rPr sz="1250" b="1" spc="-5" dirty="0">
                <a:latin typeface="Times New Roman"/>
                <a:cs typeface="Times New Roman"/>
              </a:rPr>
              <a:t>L</a:t>
            </a:r>
            <a:r>
              <a:rPr sz="1250" b="1" spc="-15" dirty="0">
                <a:latin typeface="Times New Roman"/>
                <a:cs typeface="Times New Roman"/>
              </a:rPr>
              <a:t>e</a:t>
            </a:r>
            <a:r>
              <a:rPr sz="1250" b="1" spc="-25" dirty="0">
                <a:latin typeface="Times New Roman"/>
                <a:cs typeface="Times New Roman"/>
              </a:rPr>
              <a:t>wi</a:t>
            </a:r>
            <a:r>
              <a:rPr sz="1250" b="1" spc="-5" dirty="0">
                <a:latin typeface="Times New Roman"/>
                <a:cs typeface="Times New Roman"/>
              </a:rPr>
              <a:t>s</a:t>
            </a:r>
            <a:endParaRPr sz="1250">
              <a:latin typeface="Times New Roman"/>
              <a:cs typeface="Times New Roman"/>
            </a:endParaRPr>
          </a:p>
          <a:p>
            <a:pPr marL="5080" algn="ctr">
              <a:lnSpc>
                <a:spcPts val="1410"/>
              </a:lnSpc>
            </a:pPr>
            <a:r>
              <a:rPr sz="1200" i="1" spc="-5" dirty="0">
                <a:latin typeface="Times New Roman"/>
                <a:cs typeface="Times New Roman"/>
              </a:rPr>
              <a:t>U</a:t>
            </a:r>
            <a:r>
              <a:rPr sz="1200" i="1" dirty="0">
                <a:latin typeface="Times New Roman"/>
                <a:cs typeface="Times New Roman"/>
              </a:rPr>
              <a:t>ni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 dirty="0">
                <a:latin typeface="Times New Roman"/>
                <a:cs typeface="Times New Roman"/>
              </a:rPr>
              <a:t> </a:t>
            </a:r>
            <a:r>
              <a:rPr sz="1200" i="1" dirty="0">
                <a:latin typeface="Times New Roman"/>
                <a:cs typeface="Times New Roman"/>
              </a:rPr>
              <a:t>of</a:t>
            </a:r>
            <a:r>
              <a:rPr sz="1200" i="1" spc="35" dirty="0">
                <a:latin typeface="Times New Roman"/>
                <a:cs typeface="Times New Roman"/>
              </a:rPr>
              <a:t> </a:t>
            </a:r>
            <a:r>
              <a:rPr sz="1200" i="1" spc="-10" dirty="0">
                <a:latin typeface="Times New Roman"/>
                <a:cs typeface="Times New Roman"/>
              </a:rPr>
              <a:t>N</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th</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olina</a:t>
            </a:r>
            <a:r>
              <a:rPr sz="1200" i="1" spc="10" dirty="0">
                <a:latin typeface="Times New Roman"/>
                <a:cs typeface="Times New Roman"/>
              </a:rPr>
              <a:t> </a:t>
            </a:r>
            <a:r>
              <a:rPr sz="1200" i="1" dirty="0">
                <a:latin typeface="Times New Roman"/>
                <a:cs typeface="Times New Roman"/>
              </a:rPr>
              <a:t>at</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ha</a:t>
            </a:r>
            <a:r>
              <a:rPr sz="1200" i="1" spc="-15" dirty="0">
                <a:latin typeface="Times New Roman"/>
                <a:cs typeface="Times New Roman"/>
              </a:rPr>
              <a:t>r</a:t>
            </a:r>
            <a:r>
              <a:rPr sz="1200" i="1" dirty="0">
                <a:latin typeface="Times New Roman"/>
                <a:cs typeface="Times New Roman"/>
              </a:rPr>
              <a:t>lotte</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14"/>
              </a:spcBef>
            </a:pPr>
            <a:endParaRPr sz="1200">
              <a:latin typeface="Times New Roman"/>
              <a:cs typeface="Times New Roman"/>
            </a:endParaRPr>
          </a:p>
          <a:p>
            <a:pPr marL="91440" marR="76835" algn="just">
              <a:lnSpc>
                <a:spcPct val="95700"/>
              </a:lnSpc>
            </a:pP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0"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spc="-15" dirty="0">
                <a:latin typeface="Times New Roman"/>
                <a:cs typeface="Times New Roman"/>
              </a:rPr>
              <a:t>M</a:t>
            </a:r>
            <a:r>
              <a:rPr sz="1200" spc="-50"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114"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2007</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2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b</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m  </a:t>
            </a:r>
            <a:r>
              <a:rPr sz="1200" spc="-13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O</a:t>
            </a:r>
            <a:r>
              <a:rPr sz="1200" dirty="0">
                <a:latin typeface="Times New Roman"/>
                <a:cs typeface="Times New Roman"/>
              </a:rPr>
              <a:t>ur </a:t>
            </a:r>
            <a:r>
              <a:rPr sz="1200" spc="-90"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to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r</a:t>
            </a:r>
            <a:r>
              <a:rPr sz="1200" i="1"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 </a:t>
            </a:r>
            <a:r>
              <a:rPr sz="1200" i="1" spc="-7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m</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40" dirty="0">
                <a:latin typeface="Times New Roman"/>
                <a:cs typeface="Times New Roman"/>
              </a:rPr>
              <a:t>e</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3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0" dirty="0">
                <a:latin typeface="Times New Roman"/>
                <a:cs typeface="Times New Roman"/>
              </a:rPr>
              <a:t> </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60"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wer 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s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8"/>
              </a:spcBef>
            </a:pPr>
            <a:endParaRPr sz="1200">
              <a:latin typeface="Times New Roman"/>
              <a:cs typeface="Times New Roman"/>
            </a:endParaRPr>
          </a:p>
          <a:p>
            <a:pPr marL="91440" marR="81280" algn="just">
              <a:lnSpc>
                <a:spcPts val="1390"/>
              </a:lnSpc>
            </a:pPr>
            <a:r>
              <a:rPr sz="1200" b="1" spc="25" dirty="0">
                <a:latin typeface="Times New Roman"/>
                <a:cs typeface="Times New Roman"/>
              </a:rPr>
              <a:t>K</a:t>
            </a:r>
            <a:r>
              <a:rPr sz="1200" b="1" spc="-5" dirty="0">
                <a:latin typeface="Times New Roman"/>
                <a:cs typeface="Times New Roman"/>
              </a:rPr>
              <a:t>e</a:t>
            </a:r>
            <a:r>
              <a:rPr sz="1200" b="1" dirty="0">
                <a:latin typeface="Times New Roman"/>
                <a:cs typeface="Times New Roman"/>
              </a:rPr>
              <a:t>y</a:t>
            </a:r>
            <a:r>
              <a:rPr sz="1200" b="1" spc="-5" dirty="0">
                <a:latin typeface="Times New Roman"/>
                <a:cs typeface="Times New Roman"/>
              </a:rPr>
              <a:t>w</a:t>
            </a:r>
            <a:r>
              <a:rPr sz="1200" b="1" dirty="0">
                <a:latin typeface="Times New Roman"/>
                <a:cs typeface="Times New Roman"/>
              </a:rPr>
              <a:t>o</a:t>
            </a:r>
            <a:r>
              <a:rPr sz="1200" b="1" spc="-30" dirty="0">
                <a:latin typeface="Times New Roman"/>
                <a:cs typeface="Times New Roman"/>
              </a:rPr>
              <a:t>r</a:t>
            </a:r>
            <a:r>
              <a:rPr sz="1200" b="1" dirty="0">
                <a:latin typeface="Times New Roman"/>
                <a:cs typeface="Times New Roman"/>
              </a:rPr>
              <a:t>d</a:t>
            </a:r>
            <a:r>
              <a:rPr sz="1200" b="1" spc="-15" dirty="0">
                <a:latin typeface="Times New Roman"/>
                <a:cs typeface="Times New Roman"/>
              </a:rPr>
              <a:t>s</a:t>
            </a:r>
            <a:r>
              <a:rPr sz="1200" b="1" dirty="0">
                <a:latin typeface="Times New Roman"/>
                <a:cs typeface="Times New Roman"/>
              </a:rPr>
              <a:t>:</a:t>
            </a:r>
            <a:r>
              <a:rPr sz="1200" b="1"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p:txBody>
      </p:sp>
      <p:sp>
        <p:nvSpPr>
          <p:cNvPr id="4" name="object 4"/>
          <p:cNvSpPr txBox="1"/>
          <p:nvPr/>
        </p:nvSpPr>
        <p:spPr>
          <a:xfrm>
            <a:off x="901700" y="5193548"/>
            <a:ext cx="5632450" cy="229870"/>
          </a:xfrm>
          <a:prstGeom prst="rect">
            <a:avLst/>
          </a:prstGeom>
        </p:spPr>
        <p:txBody>
          <a:bodyPr vert="horz" wrap="square" lIns="0" tIns="0" rIns="0" bIns="0" rtlCol="0">
            <a:spAutoFit/>
          </a:bodyPr>
          <a:lstStyle/>
          <a:p>
            <a:pPr marL="12700">
              <a:lnSpc>
                <a:spcPct val="100000"/>
              </a:lnSpc>
            </a:pPr>
            <a:r>
              <a:rPr sz="1600" b="1"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f  </a:t>
            </a:r>
            <a:r>
              <a:rPr sz="1200" spc="-80"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25" dirty="0">
                <a:latin typeface="Times New Roman"/>
                <a:cs typeface="Times New Roman"/>
              </a:rPr>
              <a:t> 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endParaRPr sz="1200">
              <a:latin typeface="Times New Roman"/>
              <a:cs typeface="Times New Roman"/>
            </a:endParaRPr>
          </a:p>
        </p:txBody>
      </p:sp>
      <p:sp>
        <p:nvSpPr>
          <p:cNvPr id="5" name="object 5"/>
          <p:cNvSpPr txBox="1"/>
          <p:nvPr/>
        </p:nvSpPr>
        <p:spPr>
          <a:xfrm>
            <a:off x="6613652" y="5235243"/>
            <a:ext cx="254000" cy="177800"/>
          </a:xfrm>
          <a:prstGeom prst="rect">
            <a:avLst/>
          </a:prstGeom>
        </p:spPr>
        <p:txBody>
          <a:bodyPr vert="horz" wrap="square" lIns="0" tIns="0" rIns="0" bIns="0" rtlCol="0">
            <a:spAutoFit/>
          </a:bodyPr>
          <a:lstStyle/>
          <a:p>
            <a:pPr marL="12700">
              <a:lnSpc>
                <a:spcPct val="100000"/>
              </a:lnSpc>
            </a:pP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endParaRPr sz="1200">
              <a:latin typeface="Times New Roman"/>
              <a:cs typeface="Times New Roman"/>
            </a:endParaRPr>
          </a:p>
        </p:txBody>
      </p:sp>
      <p:sp>
        <p:nvSpPr>
          <p:cNvPr id="6" name="object 6"/>
          <p:cNvSpPr txBox="1"/>
          <p:nvPr/>
        </p:nvSpPr>
        <p:spPr>
          <a:xfrm>
            <a:off x="901700" y="5421171"/>
            <a:ext cx="5972175" cy="3683000"/>
          </a:xfrm>
          <a:prstGeom prst="rect">
            <a:avLst/>
          </a:prstGeom>
        </p:spPr>
        <p:txBody>
          <a:bodyPr vert="horz" wrap="square" lIns="0" tIns="0" rIns="0" bIns="0" rtlCol="0">
            <a:spAutoFit/>
          </a:bodyPr>
          <a:lstStyle/>
          <a:p>
            <a:pPr marL="12700" marR="5080" algn="just">
              <a:lnSpc>
                <a:spcPct val="95900"/>
              </a:lnSpc>
            </a:pP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il</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h</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2012; </a:t>
            </a:r>
            <a:r>
              <a:rPr sz="1200" spc="-120" dirty="0">
                <a:latin typeface="Times New Roman"/>
                <a:cs typeface="Times New Roman"/>
              </a:rPr>
              <a:t> </a:t>
            </a:r>
            <a:r>
              <a:rPr sz="1200" spc="-5" dirty="0">
                <a:latin typeface="Times New Roman"/>
                <a:cs typeface="Times New Roman"/>
              </a:rPr>
              <a:t>Na</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201</a:t>
            </a:r>
            <a:r>
              <a:rPr sz="1200" spc="20" dirty="0">
                <a:latin typeface="Times New Roman"/>
                <a:cs typeface="Times New Roman"/>
              </a:rPr>
              <a:t>0</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Sue </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2007</a:t>
            </a:r>
            <a:r>
              <a:rPr sz="1200" spc="-2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 </a:t>
            </a:r>
            <a:r>
              <a:rPr sz="1200" spc="-8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1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25" dirty="0">
                <a:latin typeface="Times New Roman"/>
                <a:cs typeface="Times New Roman"/>
              </a:rPr>
              <a:t>lm</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dirty="0">
                <a:latin typeface="Times New Roman"/>
                <a:cs typeface="Times New Roman"/>
              </a:rPr>
              <a:t>y</a:t>
            </a:r>
            <a:r>
              <a:rPr sz="1200" spc="-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Sue </a:t>
            </a:r>
            <a:r>
              <a:rPr sz="1200" spc="-125" dirty="0">
                <a:latin typeface="Times New Roman"/>
                <a:cs typeface="Times New Roman"/>
              </a:rPr>
              <a:t> </a:t>
            </a:r>
            <a:r>
              <a:rPr sz="1200" spc="-30"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2007</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30"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Da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14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nn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t,</a:t>
            </a:r>
            <a:r>
              <a:rPr sz="1200" spc="14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20" dirty="0">
                <a:latin typeface="Times New Roman"/>
                <a:cs typeface="Times New Roman"/>
              </a:rPr>
              <a:t>F</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2013;</a:t>
            </a:r>
            <a:r>
              <a:rPr sz="1200" spc="11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5" dirty="0">
                <a:latin typeface="Times New Roman"/>
                <a:cs typeface="Times New Roman"/>
              </a:rPr>
              <a:t>e</a:t>
            </a:r>
            <a:r>
              <a:rPr sz="1200" spc="-50" dirty="0">
                <a:latin typeface="Times New Roman"/>
                <a:cs typeface="Times New Roman"/>
              </a:rPr>
              <a:t>j</a:t>
            </a:r>
            <a:r>
              <a:rPr sz="1200" spc="-5" dirty="0">
                <a:latin typeface="Times New Roman"/>
                <a:cs typeface="Times New Roman"/>
              </a:rPr>
              <a:t>a</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 2000;</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D</a:t>
            </a:r>
            <a:r>
              <a:rPr sz="1200" spc="5" dirty="0">
                <a:latin typeface="Times New Roman"/>
                <a:cs typeface="Times New Roman"/>
              </a:rPr>
              <a:t>r</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5" dirty="0">
                <a:latin typeface="Times New Roman"/>
                <a:cs typeface="Times New Roman"/>
              </a:rPr>
              <a:t>rr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w</a:t>
            </a:r>
            <a:r>
              <a:rPr sz="1200" spc="80" dirty="0">
                <a:latin typeface="Times New Roman"/>
                <a:cs typeface="Times New Roman"/>
              </a:rPr>
              <a:t> </a:t>
            </a:r>
            <a:r>
              <a:rPr sz="1200" spc="-25" dirty="0">
                <a:latin typeface="Times New Roman"/>
                <a:cs typeface="Times New Roman"/>
              </a:rPr>
              <a:t>b</a:t>
            </a:r>
            <a:r>
              <a:rPr sz="1200" spc="20" dirty="0">
                <a:latin typeface="Times New Roman"/>
                <a:cs typeface="Times New Roman"/>
              </a:rPr>
              <a:t>od</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a:t>
            </a:r>
            <a:r>
              <a:rPr sz="1200" spc="6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2012;</a:t>
            </a:r>
            <a:r>
              <a:rPr sz="1200" spc="35" dirty="0">
                <a:latin typeface="Times New Roman"/>
                <a:cs typeface="Times New Roman"/>
              </a:rPr>
              <a:t> </a:t>
            </a:r>
            <a:r>
              <a:rPr sz="1200" spc="-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7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s</a:t>
            </a:r>
            <a:r>
              <a:rPr sz="1200" spc="-5" dirty="0">
                <a:latin typeface="Times New Roman"/>
                <a:cs typeface="Times New Roman"/>
              </a:rPr>
              <a:t>ee</a:t>
            </a:r>
            <a:r>
              <a:rPr sz="1200" dirty="0">
                <a:latin typeface="Times New Roman"/>
                <a:cs typeface="Times New Roman"/>
              </a:rPr>
              <a:t>ks</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x</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ly</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a:t>
            </a:r>
            <a:r>
              <a:rPr sz="1200" spc="80" dirty="0">
                <a:latin typeface="Times New Roman"/>
                <a:cs typeface="Times New Roman"/>
              </a:rPr>
              <a:t> </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ur</a:t>
            </a:r>
            <a:r>
              <a:rPr sz="1200" spc="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3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15" dirty="0">
                <a:latin typeface="Times New Roman"/>
                <a:cs typeface="Times New Roman"/>
              </a:rPr>
              <a:t>e</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algn="ctr">
              <a:lnSpc>
                <a:spcPct val="100000"/>
              </a:lnSpc>
            </a:pPr>
            <a:r>
              <a:rPr sz="1200" b="1" spc="-10"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o</a:t>
            </a:r>
            <a:r>
              <a:rPr sz="1200" b="1" spc="-30" dirty="0">
                <a:latin typeface="Times New Roman"/>
                <a:cs typeface="Times New Roman"/>
              </a:rPr>
              <a:t>r</a:t>
            </a:r>
            <a:r>
              <a:rPr sz="1200" b="1" spc="-5" dirty="0">
                <a:latin typeface="Times New Roman"/>
                <a:cs typeface="Times New Roman"/>
              </a:rPr>
              <a:t>e</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al</a:t>
            </a:r>
            <a:r>
              <a:rPr sz="1200" b="1" spc="-10" dirty="0">
                <a:latin typeface="Times New Roman"/>
                <a:cs typeface="Times New Roman"/>
              </a:rPr>
              <a:t> </a:t>
            </a:r>
            <a:r>
              <a:rPr sz="1200" b="1" spc="10" dirty="0">
                <a:latin typeface="Times New Roman"/>
                <a:cs typeface="Times New Roman"/>
              </a:rPr>
              <a:t>F</a:t>
            </a:r>
            <a:r>
              <a:rPr sz="1200" b="1" spc="-5" dirty="0">
                <a:latin typeface="Times New Roman"/>
                <a:cs typeface="Times New Roman"/>
              </a:rPr>
              <a:t>r</a:t>
            </a:r>
            <a:r>
              <a:rPr sz="1200" b="1" dirty="0">
                <a:latin typeface="Times New Roman"/>
                <a:cs typeface="Times New Roman"/>
              </a:rPr>
              <a:t>a</a:t>
            </a:r>
            <a:r>
              <a:rPr sz="1200" b="1" spc="-20" dirty="0">
                <a:latin typeface="Times New Roman"/>
                <a:cs typeface="Times New Roman"/>
              </a:rPr>
              <a:t>m</a:t>
            </a:r>
            <a:r>
              <a:rPr sz="1200" b="1" spc="-5" dirty="0">
                <a:latin typeface="Times New Roman"/>
                <a:cs typeface="Times New Roman"/>
              </a:rPr>
              <a:t>ew</a:t>
            </a:r>
            <a:r>
              <a:rPr sz="1200" b="1" spc="20" dirty="0">
                <a:latin typeface="Times New Roman"/>
                <a:cs typeface="Times New Roman"/>
              </a:rPr>
              <a:t>o</a:t>
            </a:r>
            <a:r>
              <a:rPr sz="1200" b="1" spc="-5" dirty="0">
                <a:latin typeface="Times New Roman"/>
                <a:cs typeface="Times New Roman"/>
              </a:rPr>
              <a:t>rk</a:t>
            </a:r>
            <a:endParaRPr sz="1200">
              <a:latin typeface="Times New Roman"/>
              <a:cs typeface="Times New Roman"/>
            </a:endParaRPr>
          </a:p>
          <a:p>
            <a:pPr>
              <a:lnSpc>
                <a:spcPct val="100000"/>
              </a:lnSpc>
              <a:spcBef>
                <a:spcPts val="35"/>
              </a:spcBef>
            </a:pPr>
            <a:endParaRPr sz="1150">
              <a:latin typeface="Times New Roman"/>
              <a:cs typeface="Times New Roman"/>
            </a:endParaRPr>
          </a:p>
          <a:p>
            <a:pPr marL="12700" marR="6350" algn="just">
              <a:lnSpc>
                <a:spcPct val="95700"/>
              </a:lnSpc>
            </a:pPr>
            <a:r>
              <a:rPr sz="1200" spc="-5" dirty="0">
                <a:latin typeface="Times New Roman"/>
                <a:cs typeface="Times New Roman"/>
              </a:rPr>
              <a:t>O</a:t>
            </a:r>
            <a:r>
              <a:rPr sz="1200" dirty="0">
                <a:latin typeface="Times New Roman"/>
                <a:cs typeface="Times New Roman"/>
              </a:rPr>
              <a:t>ur </a:t>
            </a:r>
            <a:r>
              <a:rPr sz="1200" spc="10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ds </a:t>
            </a:r>
            <a:r>
              <a:rPr sz="1200" spc="10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y</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pe </a:t>
            </a:r>
            <a:r>
              <a:rPr sz="1200" spc="6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10" dirty="0">
                <a:latin typeface="Times New Roman"/>
                <a:cs typeface="Times New Roman"/>
              </a:rPr>
              <a:t>s</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5" dirty="0">
                <a:latin typeface="Times New Roman"/>
                <a:cs typeface="Times New Roman"/>
              </a:rPr>
              <a:t> </a:t>
            </a:r>
            <a:r>
              <a:rPr sz="1200" spc="-15" dirty="0">
                <a:latin typeface="Times New Roman"/>
                <a:cs typeface="Times New Roman"/>
              </a:rPr>
              <a:t>s</a:t>
            </a:r>
            <a:r>
              <a:rPr sz="1200" spc="-5" dirty="0">
                <a:latin typeface="Times New Roman"/>
                <a:cs typeface="Times New Roman"/>
              </a:rPr>
              <a:t>ee</a:t>
            </a:r>
            <a:r>
              <a:rPr sz="1200" dirty="0">
                <a:latin typeface="Times New Roman"/>
                <a:cs typeface="Times New Roman"/>
              </a:rPr>
              <a:t>k </a:t>
            </a:r>
            <a:r>
              <a:rPr sz="1200" spc="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  a </a:t>
            </a:r>
            <a:r>
              <a:rPr sz="1200" spc="15"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 </a:t>
            </a:r>
            <a:r>
              <a:rPr sz="1200" i="1" spc="4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ne </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9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up</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5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p</a:t>
            </a:r>
            <a:r>
              <a:rPr sz="1200" spc="-30"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30" dirty="0">
                <a:latin typeface="Times New Roman"/>
                <a:cs typeface="Times New Roman"/>
              </a:rPr>
              <a:t>e</a:t>
            </a:r>
            <a:r>
              <a:rPr sz="1200" spc="25" dirty="0">
                <a:latin typeface="Times New Roman"/>
                <a:cs typeface="Times New Roman"/>
              </a:rPr>
              <a:t>t</a:t>
            </a:r>
            <a:r>
              <a:rPr sz="1200" spc="-25"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u</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 </a:t>
            </a:r>
            <a:r>
              <a:rPr sz="1200" spc="-10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20" dirty="0">
                <a:latin typeface="Times New Roman"/>
                <a:cs typeface="Times New Roman"/>
              </a:rPr>
              <a:t>-</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dirty="0">
                <a:latin typeface="Times New Roman"/>
                <a:cs typeface="Times New Roman"/>
              </a:rPr>
              <a:t>m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us</a:t>
            </a:r>
            <a:r>
              <a:rPr sz="1200" spc="9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2007;</a:t>
            </a:r>
            <a:r>
              <a:rPr sz="1200" spc="85" dirty="0">
                <a:latin typeface="Times New Roman"/>
                <a:cs typeface="Times New Roman"/>
              </a:rPr>
              <a:t> </a:t>
            </a:r>
            <a:r>
              <a:rPr sz="1200" spc="-30" dirty="0">
                <a:latin typeface="Times New Roman"/>
                <a:cs typeface="Times New Roman"/>
              </a:rPr>
              <a:t>W</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9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u,</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85"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30" dirty="0">
                <a:latin typeface="Times New Roman"/>
                <a:cs typeface="Times New Roman"/>
              </a:rPr>
              <a:t>“</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us</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7" name="object 7"/>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8" name="object 8"/>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9" name="object 9"/>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10" name="object 10"/>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11" name="object 11"/>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117</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a:t>
            </a:r>
            <a:r>
              <a:rPr lang="en-US" dirty="0" smtClean="0"/>
              <a:t>School” Page 2</a:t>
            </a:r>
            <a:endParaRPr lang="en-US" dirty="0"/>
          </a:p>
        </p:txBody>
      </p:sp>
      <p:sp>
        <p:nvSpPr>
          <p:cNvPr id="3" name="object 3"/>
          <p:cNvSpPr txBox="1"/>
          <p:nvPr/>
        </p:nvSpPr>
        <p:spPr>
          <a:xfrm>
            <a:off x="901700" y="916227"/>
            <a:ext cx="5971540" cy="8063230"/>
          </a:xfrm>
          <a:prstGeom prst="rect">
            <a:avLst/>
          </a:prstGeom>
        </p:spPr>
        <p:txBody>
          <a:bodyPr vert="horz" wrap="square" lIns="0" tIns="0" rIns="0" bIns="0" rtlCol="0">
            <a:spAutoFit/>
          </a:bodyPr>
          <a:lstStyle/>
          <a:p>
            <a:pPr marL="12700" marR="8890" algn="just">
              <a:lnSpc>
                <a:spcPct val="95600"/>
              </a:lnSpc>
            </a:pP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m</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10" dirty="0">
                <a:latin typeface="Times New Roman"/>
                <a:cs typeface="Times New Roman"/>
              </a:rPr>
              <a:t>s</a:t>
            </a:r>
            <a:r>
              <a:rPr sz="1200" dirty="0">
                <a:latin typeface="Times New Roman"/>
                <a:cs typeface="Times New Roman"/>
              </a:rPr>
              <a:t>”</a:t>
            </a:r>
            <a:r>
              <a:rPr sz="1200" spc="55" dirty="0">
                <a:latin typeface="Times New Roman"/>
                <a:cs typeface="Times New Roman"/>
              </a:rPr>
              <a:t> </a:t>
            </a:r>
            <a:r>
              <a:rPr sz="1200" spc="5" dirty="0">
                <a:latin typeface="Times New Roman"/>
                <a:cs typeface="Times New Roman"/>
              </a:rPr>
              <a:t>(</a:t>
            </a:r>
            <a:r>
              <a:rPr sz="1200" spc="-15" dirty="0">
                <a:latin typeface="Times New Roman"/>
                <a:cs typeface="Times New Roman"/>
              </a:rPr>
              <a:t>T</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D</a:t>
            </a:r>
            <a:r>
              <a:rPr sz="1200" spc="5" dirty="0">
                <a:latin typeface="Times New Roman"/>
                <a:cs typeface="Times New Roman"/>
              </a:rPr>
              <a:t>r</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2010,</a:t>
            </a:r>
            <a:r>
              <a:rPr sz="1200" spc="70" dirty="0">
                <a:latin typeface="Times New Roman"/>
                <a:cs typeface="Times New Roman"/>
              </a:rPr>
              <a:t> </a:t>
            </a:r>
            <a:r>
              <a:rPr sz="1200" spc="-25" dirty="0">
                <a:latin typeface="Times New Roman"/>
                <a:cs typeface="Times New Roman"/>
              </a:rPr>
              <a:t>p</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109</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z</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a </a:t>
            </a:r>
            <a:r>
              <a:rPr sz="1200" spc="1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25" dirty="0">
                <a:latin typeface="Times New Roman"/>
                <a:cs typeface="Times New Roman"/>
              </a:rPr>
              <a:t> </a:t>
            </a:r>
            <a:r>
              <a:rPr sz="1200" spc="15" dirty="0">
                <a:latin typeface="Times New Roman"/>
                <a:cs typeface="Times New Roman"/>
              </a:rPr>
              <a:t>a</a:t>
            </a:r>
            <a:r>
              <a:rPr sz="1200" spc="5" dirty="0">
                <a:latin typeface="Times New Roman"/>
                <a:cs typeface="Times New Roman"/>
              </a:rPr>
              <a:t>ff</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  </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pe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he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i</a:t>
            </a:r>
            <a:r>
              <a:rPr sz="1200" b="1" spc="-5" dirty="0">
                <a:latin typeface="Times New Roman"/>
                <a:cs typeface="Times New Roman"/>
              </a:rPr>
              <a:t>c</a:t>
            </a:r>
            <a:r>
              <a:rPr sz="1200" b="1" spc="20" dirty="0">
                <a:latin typeface="Times New Roman"/>
                <a:cs typeface="Times New Roman"/>
              </a:rPr>
              <a:t>a</a:t>
            </a:r>
            <a:r>
              <a:rPr sz="1200" b="1" dirty="0">
                <a:latin typeface="Times New Roman"/>
                <a:cs typeface="Times New Roman"/>
              </a:rPr>
              <a:t>l</a:t>
            </a:r>
            <a:r>
              <a:rPr sz="1200" b="1" spc="-10" dirty="0">
                <a:latin typeface="Times New Roman"/>
                <a:cs typeface="Times New Roman"/>
              </a:rPr>
              <a:t> </a:t>
            </a:r>
            <a:r>
              <a:rPr sz="1200" b="1" spc="-5" dirty="0">
                <a:latin typeface="Times New Roman"/>
                <a:cs typeface="Times New Roman"/>
              </a:rPr>
              <a:t>R</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e</a:t>
            </a:r>
            <a:r>
              <a:rPr sz="1200" b="1" spc="5" dirty="0">
                <a:latin typeface="Times New Roman"/>
                <a:cs typeface="Times New Roman"/>
              </a:rPr>
              <a:t> </a:t>
            </a:r>
            <a:r>
              <a:rPr sz="1200" b="1" spc="-10" dirty="0">
                <a:latin typeface="Times New Roman"/>
                <a:cs typeface="Times New Roman"/>
              </a:rPr>
              <a:t>T</a:t>
            </a:r>
            <a:r>
              <a:rPr sz="1200" b="1" dirty="0">
                <a:latin typeface="Times New Roman"/>
                <a:cs typeface="Times New Roman"/>
              </a:rPr>
              <a:t>h</a:t>
            </a:r>
            <a:r>
              <a:rPr sz="1200" b="1" spc="-5" dirty="0">
                <a:latin typeface="Times New Roman"/>
                <a:cs typeface="Times New Roman"/>
              </a:rPr>
              <a:t>e</a:t>
            </a:r>
            <a:r>
              <a:rPr sz="1200" b="1" spc="20" dirty="0">
                <a:latin typeface="Times New Roman"/>
                <a:cs typeface="Times New Roman"/>
              </a:rPr>
              <a:t>o</a:t>
            </a:r>
            <a:r>
              <a:rPr sz="1200" b="1" spc="-30" dirty="0">
                <a:latin typeface="Times New Roman"/>
                <a:cs typeface="Times New Roman"/>
              </a:rPr>
              <a:t>r</a:t>
            </a:r>
            <a:r>
              <a:rPr sz="1200" b="1" dirty="0">
                <a:latin typeface="Times New Roman"/>
                <a:cs typeface="Times New Roman"/>
              </a:rPr>
              <a:t>y</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y</a:t>
            </a:r>
            <a:r>
              <a:rPr sz="1200" spc="-40" dirty="0">
                <a:latin typeface="Times New Roman"/>
                <a:cs typeface="Times New Roman"/>
              </a:rPr>
              <a:t> </a:t>
            </a:r>
            <a:r>
              <a:rPr sz="1200" spc="5" dirty="0">
                <a:latin typeface="Times New Roman"/>
                <a:cs typeface="Times New Roman"/>
              </a:rPr>
              <a:t>(</a:t>
            </a:r>
            <a:r>
              <a:rPr sz="1200" spc="-10" dirty="0">
                <a:latin typeface="Times New Roman"/>
                <a:cs typeface="Times New Roman"/>
              </a:rPr>
              <a:t>CR</a:t>
            </a:r>
            <a:r>
              <a:rPr sz="1200" spc="10" dirty="0">
                <a:latin typeface="Times New Roman"/>
                <a:cs typeface="Times New Roman"/>
              </a:rPr>
              <a:t>T</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ns </a:t>
            </a:r>
            <a:r>
              <a:rPr sz="1200" spc="20" dirty="0">
                <a:latin typeface="Times New Roman"/>
                <a:cs typeface="Times New Roman"/>
              </a:rPr>
              <a:t>u</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ur</a:t>
            </a:r>
            <a:r>
              <a:rPr sz="1200" spc="20" dirty="0">
                <a:latin typeface="Times New Roman"/>
                <a:cs typeface="Times New Roman"/>
              </a:rPr>
              <a:t> 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35" dirty="0">
                <a:latin typeface="Times New Roman"/>
                <a:cs typeface="Times New Roman"/>
              </a:rPr>
              <a:t> </a:t>
            </a:r>
            <a:r>
              <a:rPr sz="1200" spc="25" dirty="0">
                <a:latin typeface="Times New Roman"/>
                <a:cs typeface="Times New Roman"/>
              </a:rPr>
              <a:t>S</a:t>
            </a:r>
            <a:r>
              <a:rPr sz="1200" spc="-25" dirty="0">
                <a:latin typeface="Times New Roman"/>
                <a:cs typeface="Times New Roman"/>
              </a:rPr>
              <a:t>in</a:t>
            </a:r>
            <a:r>
              <a:rPr sz="1200" spc="15" dirty="0">
                <a:latin typeface="Times New Roman"/>
                <a:cs typeface="Times New Roman"/>
              </a:rPr>
              <a:t>c</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145"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45" dirty="0">
                <a:latin typeface="Times New Roman"/>
                <a:cs typeface="Times New Roman"/>
              </a:rPr>
              <a:t> </a:t>
            </a:r>
            <a:r>
              <a:rPr sz="1200" spc="-10"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5" dirty="0">
                <a:latin typeface="Times New Roman"/>
                <a:cs typeface="Times New Roman"/>
              </a:rPr>
              <a:t>(</a:t>
            </a:r>
            <a:r>
              <a:rPr sz="1200" spc="-10" dirty="0">
                <a:latin typeface="Times New Roman"/>
                <a:cs typeface="Times New Roman"/>
              </a:rPr>
              <a:t>C</a:t>
            </a:r>
            <a:r>
              <a:rPr sz="1200" spc="-15" dirty="0">
                <a:latin typeface="Times New Roman"/>
                <a:cs typeface="Times New Roman"/>
              </a:rPr>
              <a:t>L</a:t>
            </a:r>
            <a:r>
              <a:rPr sz="1200"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1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spc="20" dirty="0">
                <a:latin typeface="Times New Roman"/>
                <a:cs typeface="Times New Roman"/>
              </a:rPr>
              <a:t>u</a:t>
            </a:r>
            <a:r>
              <a:rPr sz="1200" spc="-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to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a:t>
            </a:r>
            <a:r>
              <a:rPr sz="1200" dirty="0">
                <a:latin typeface="Times New Roman"/>
                <a:cs typeface="Times New Roman"/>
              </a:rPr>
              <a:t>vi</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ge</a:t>
            </a:r>
            <a:r>
              <a:rPr sz="1200" spc="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t>
            </a:r>
            <a:r>
              <a:rPr sz="1200" spc="-5" dirty="0">
                <a:latin typeface="Times New Roman"/>
                <a:cs typeface="Times New Roman"/>
              </a:rPr>
              <a:t>De</a:t>
            </a:r>
            <a:r>
              <a:rPr sz="1200" spc="-50" dirty="0">
                <a:latin typeface="Times New Roman"/>
                <a:cs typeface="Times New Roman"/>
              </a:rPr>
              <a:t>l</a:t>
            </a:r>
            <a:r>
              <a:rPr sz="1200" spc="20" dirty="0">
                <a:latin typeface="Times New Roman"/>
                <a:cs typeface="Times New Roman"/>
              </a:rPr>
              <a:t>g</a:t>
            </a:r>
            <a:r>
              <a:rPr sz="1200" spc="-5" dirty="0">
                <a:latin typeface="Times New Roman"/>
                <a:cs typeface="Times New Roman"/>
              </a:rPr>
              <a:t>a</a:t>
            </a:r>
            <a:r>
              <a:rPr sz="1200" dirty="0">
                <a:latin typeface="Times New Roman"/>
                <a:cs typeface="Times New Roman"/>
              </a:rPr>
              <a:t>do </a:t>
            </a:r>
            <a:r>
              <a:rPr sz="1200" spc="-50"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6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w</a:t>
            </a:r>
            <a:r>
              <a:rPr sz="1200" dirty="0">
                <a:latin typeface="Times New Roman"/>
                <a:cs typeface="Times New Roman"/>
              </a:rPr>
              <a:t>hy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05" dirty="0">
                <a:latin typeface="Times New Roman"/>
                <a:cs typeface="Times New Roman"/>
              </a:rPr>
              <a:t> </a:t>
            </a:r>
            <a:r>
              <a:rPr sz="1200" spc="-3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35" dirty="0">
                <a:latin typeface="Times New Roman"/>
                <a:cs typeface="Times New Roman"/>
              </a:rPr>
              <a:t>s</a:t>
            </a:r>
            <a:r>
              <a:rPr sz="1200" dirty="0">
                <a:latin typeface="Times New Roman"/>
                <a:cs typeface="Times New Roman"/>
              </a:rPr>
              <a:t>m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7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60" dirty="0">
                <a:latin typeface="Times New Roman"/>
                <a:cs typeface="Times New Roman"/>
              </a:rPr>
              <a:t> </a:t>
            </a:r>
            <a:r>
              <a:rPr sz="1200" spc="20"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dirty="0">
                <a:latin typeface="Times New Roman"/>
                <a:cs typeface="Times New Roman"/>
              </a:rPr>
              <a:t>o</a:t>
            </a:r>
            <a:r>
              <a:rPr sz="1200" spc="80" dirty="0">
                <a:latin typeface="Times New Roman"/>
                <a:cs typeface="Times New Roman"/>
              </a:rPr>
              <a:t> </a:t>
            </a:r>
            <a:r>
              <a:rPr sz="1200" spc="-30" dirty="0">
                <a:latin typeface="Times New Roman"/>
                <a:cs typeface="Times New Roman"/>
              </a:rPr>
              <a:t>e</a:t>
            </a:r>
            <a:r>
              <a:rPr sz="1200" dirty="0">
                <a:latin typeface="Times New Roman"/>
                <a:cs typeface="Times New Roman"/>
              </a:rPr>
              <a:t>t </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2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CR</a:t>
            </a:r>
            <a:r>
              <a:rPr sz="1200" dirty="0">
                <a:latin typeface="Times New Roman"/>
                <a:cs typeface="Times New Roman"/>
              </a:rPr>
              <a:t>T</a:t>
            </a:r>
            <a:r>
              <a:rPr sz="1200" spc="20" dirty="0">
                <a:latin typeface="Times New Roman"/>
                <a:cs typeface="Times New Roman"/>
              </a:rPr>
              <a:t> o</a:t>
            </a:r>
            <a:r>
              <a:rPr sz="1200" spc="-20" dirty="0">
                <a:latin typeface="Times New Roman"/>
                <a:cs typeface="Times New Roman"/>
              </a:rPr>
              <a:t>f</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5" dirty="0">
                <a:latin typeface="Times New Roman"/>
                <a:cs typeface="Times New Roman"/>
              </a:rPr>
              <a:t>“</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a:t>
            </a:r>
            <a:r>
              <a:rPr sz="1200" spc="3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45" dirty="0">
                <a:latin typeface="Times New Roman"/>
                <a:cs typeface="Times New Roman"/>
              </a:rPr>
              <a:t> </a:t>
            </a:r>
            <a:r>
              <a:rPr sz="1200" dirty="0">
                <a:latin typeface="Times New Roman"/>
                <a:cs typeface="Times New Roman"/>
              </a:rPr>
              <a:t>63</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ll</a:t>
            </a:r>
            <a:r>
              <a:rPr sz="1200" spc="5" dirty="0">
                <a:latin typeface="Times New Roman"/>
                <a:cs typeface="Times New Roman"/>
              </a:rPr>
              <a: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dirty="0">
                <a:latin typeface="Times New Roman"/>
                <a:cs typeface="Times New Roman"/>
              </a:rPr>
              <a:t>1995)</a:t>
            </a:r>
            <a:r>
              <a:rPr sz="1200" spc="4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0" dirty="0">
                <a:latin typeface="Times New Roman"/>
                <a:cs typeface="Times New Roman"/>
              </a:rPr>
              <a:t> </a:t>
            </a:r>
            <a:r>
              <a:rPr sz="1200" dirty="0">
                <a:latin typeface="Times New Roman"/>
                <a:cs typeface="Times New Roman"/>
              </a:rPr>
              <a:t>h</a:t>
            </a:r>
            <a:r>
              <a:rPr sz="1200" spc="-25" dirty="0">
                <a:latin typeface="Times New Roman"/>
                <a:cs typeface="Times New Roman"/>
              </a:rPr>
              <a:t>im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dirty="0">
                <a:latin typeface="Times New Roman"/>
                <a:cs typeface="Times New Roman"/>
              </a:rPr>
              <a:t>, </a:t>
            </a:r>
            <a:r>
              <a:rPr sz="1200" spc="3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25" dirty="0">
                <a:latin typeface="Times New Roman"/>
                <a:cs typeface="Times New Roman"/>
              </a:rPr>
              <a:t> </a:t>
            </a:r>
            <a:r>
              <a:rPr sz="1200" spc="-5" dirty="0">
                <a:latin typeface="Times New Roman"/>
                <a:cs typeface="Times New Roman"/>
              </a:rPr>
              <a:t>“</a:t>
            </a:r>
            <a:r>
              <a:rPr sz="1200" spc="-30" dirty="0">
                <a:latin typeface="Times New Roman"/>
                <a:cs typeface="Times New Roman"/>
              </a:rPr>
              <a:t>W</a:t>
            </a:r>
            <a:r>
              <a:rPr sz="1200" dirty="0">
                <a:latin typeface="Times New Roman"/>
                <a:cs typeface="Times New Roman"/>
              </a:rPr>
              <a:t>e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h</a:t>
            </a:r>
            <a:r>
              <a:rPr sz="1200" spc="1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2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t</a:t>
            </a:r>
            <a:r>
              <a:rPr sz="1200" spc="5" dirty="0">
                <a:latin typeface="Times New Roman"/>
                <a:cs typeface="Times New Roman"/>
              </a:rPr>
              <a:t>r</a:t>
            </a:r>
            <a:r>
              <a:rPr sz="1200" dirty="0">
                <a:latin typeface="Times New Roman"/>
                <a:cs typeface="Times New Roman"/>
              </a:rPr>
              <a:t>y </a:t>
            </a:r>
            <a:r>
              <a:rPr sz="1200" spc="-50"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 </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t  to</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spc="20" dirty="0">
                <a:latin typeface="Times New Roman"/>
                <a:cs typeface="Times New Roman"/>
              </a:rPr>
              <a:t>o</a:t>
            </a:r>
            <a:r>
              <a:rPr sz="1200" dirty="0">
                <a:latin typeface="Times New Roman"/>
                <a:cs typeface="Times New Roman"/>
              </a:rPr>
              <a:t>us </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cac</a:t>
            </a:r>
            <a:r>
              <a:rPr sz="1200" dirty="0">
                <a:latin typeface="Times New Roman"/>
                <a:cs typeface="Times New Roman"/>
              </a:rPr>
              <a:t>y</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lf</a:t>
            </a:r>
            <a:r>
              <a:rPr sz="1200" spc="6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b</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4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95" dirty="0">
                <a:latin typeface="Times New Roman"/>
                <a:cs typeface="Times New Roman"/>
              </a:rPr>
              <a:t> </a:t>
            </a:r>
            <a:r>
              <a:rPr sz="1200" dirty="0">
                <a:latin typeface="Times New Roman"/>
                <a:cs typeface="Times New Roman"/>
              </a:rPr>
              <a:t>79</a:t>
            </a:r>
            <a:r>
              <a:rPr sz="1200" spc="-20" dirty="0">
                <a:latin typeface="Times New Roman"/>
                <a:cs typeface="Times New Roman"/>
              </a:rPr>
              <a:t>)</a:t>
            </a:r>
            <a:r>
              <a:rPr sz="120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u</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 </a:t>
            </a:r>
            <a:r>
              <a:rPr sz="1200" spc="-80" dirty="0">
                <a:latin typeface="Times New Roman"/>
                <a:cs typeface="Times New Roman"/>
              </a:rPr>
              <a:t> </a:t>
            </a:r>
            <a:r>
              <a:rPr sz="1200" spc="-10" dirty="0">
                <a:latin typeface="Times New Roman"/>
                <a:cs typeface="Times New Roman"/>
              </a:rPr>
              <a:t>CR</a:t>
            </a:r>
            <a:r>
              <a:rPr sz="1200" dirty="0">
                <a:latin typeface="Times New Roman"/>
                <a:cs typeface="Times New Roman"/>
              </a:rPr>
              <a:t>T </a:t>
            </a:r>
            <a:r>
              <a:rPr sz="1200" spc="-6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to </a:t>
            </a:r>
            <a:r>
              <a:rPr sz="1200" spc="-50" dirty="0">
                <a:latin typeface="Times New Roman"/>
                <a:cs typeface="Times New Roman"/>
              </a:rPr>
              <a:t> l</a:t>
            </a:r>
            <a:r>
              <a:rPr sz="1200" spc="-5" dirty="0">
                <a:latin typeface="Times New Roman"/>
                <a:cs typeface="Times New Roman"/>
              </a:rPr>
              <a:t>a</a:t>
            </a:r>
            <a:r>
              <a:rPr sz="1200" spc="2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h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9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a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5" dirty="0">
                <a:latin typeface="Times New Roman"/>
                <a:cs typeface="Times New Roman"/>
              </a:rPr>
              <a:t>wea</a:t>
            </a:r>
            <a:r>
              <a:rPr sz="1200" spc="-25" dirty="0">
                <a:latin typeface="Times New Roman"/>
                <a:cs typeface="Times New Roman"/>
              </a:rPr>
              <a:t>v</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2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r </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nic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endParaRPr sz="1200">
              <a:latin typeface="Times New Roman"/>
              <a:cs typeface="Times New Roman"/>
            </a:endParaRPr>
          </a:p>
          <a:p>
            <a:pPr>
              <a:lnSpc>
                <a:spcPct val="100000"/>
              </a:lnSpc>
              <a:spcBef>
                <a:spcPts val="21"/>
              </a:spcBef>
            </a:pPr>
            <a:endParaRPr sz="1150">
              <a:latin typeface="Times New Roman"/>
              <a:cs typeface="Times New Roman"/>
            </a:endParaRPr>
          </a:p>
          <a:p>
            <a:pPr algn="ctr">
              <a:lnSpc>
                <a:spcPct val="100000"/>
              </a:lnSpc>
            </a:pPr>
            <a:r>
              <a:rPr sz="1200" b="1" dirty="0">
                <a:latin typeface="Times New Roman"/>
                <a:cs typeface="Times New Roman"/>
              </a:rPr>
              <a:t>What</a:t>
            </a:r>
            <a:r>
              <a:rPr sz="1200" b="1" spc="20" dirty="0">
                <a:latin typeface="Times New Roman"/>
                <a:cs typeface="Times New Roman"/>
              </a:rPr>
              <a:t> </a:t>
            </a:r>
            <a:r>
              <a:rPr sz="1200" b="1" dirty="0">
                <a:latin typeface="Times New Roman"/>
                <a:cs typeface="Times New Roman"/>
              </a:rPr>
              <a:t>a</a:t>
            </a:r>
            <a:r>
              <a:rPr sz="1200" b="1" spc="-30" dirty="0">
                <a:latin typeface="Times New Roman"/>
                <a:cs typeface="Times New Roman"/>
              </a:rPr>
              <a:t>r</a:t>
            </a:r>
            <a:r>
              <a:rPr sz="1200" b="1" dirty="0">
                <a:latin typeface="Times New Roman"/>
                <a:cs typeface="Times New Roman"/>
              </a:rPr>
              <a:t>e</a:t>
            </a:r>
            <a:r>
              <a:rPr sz="1200" b="1" spc="5" dirty="0">
                <a:latin typeface="Times New Roman"/>
                <a:cs typeface="Times New Roman"/>
              </a:rPr>
              <a:t> </a:t>
            </a:r>
            <a:r>
              <a:rPr sz="1200" b="1" spc="15" dirty="0">
                <a:latin typeface="Times New Roman"/>
                <a:cs typeface="Times New Roman"/>
              </a:rPr>
              <a:t>M</a:t>
            </a:r>
            <a:r>
              <a:rPr sz="1200" b="1" dirty="0">
                <a:latin typeface="Times New Roman"/>
                <a:cs typeface="Times New Roman"/>
              </a:rPr>
              <a:t>i</a:t>
            </a: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oagg</a:t>
            </a:r>
            <a:r>
              <a:rPr sz="1200" b="1" spc="-5" dirty="0">
                <a:latin typeface="Times New Roman"/>
                <a:cs typeface="Times New Roman"/>
              </a:rPr>
              <a:t>re</a:t>
            </a:r>
            <a:r>
              <a:rPr sz="1200" b="1" spc="10" dirty="0">
                <a:latin typeface="Times New Roman"/>
                <a:cs typeface="Times New Roman"/>
              </a:rPr>
              <a:t>s</a:t>
            </a:r>
            <a:r>
              <a:rPr sz="1200" b="1" spc="-15" dirty="0">
                <a:latin typeface="Times New Roman"/>
                <a:cs typeface="Times New Roman"/>
              </a:rPr>
              <a:t>s</a:t>
            </a:r>
            <a:r>
              <a:rPr sz="1200" b="1" dirty="0">
                <a:latin typeface="Times New Roman"/>
                <a:cs typeface="Times New Roman"/>
              </a:rPr>
              <a:t>ion</a:t>
            </a:r>
            <a:r>
              <a:rPr sz="1200" b="1" spc="-15" dirty="0">
                <a:latin typeface="Times New Roman"/>
                <a:cs typeface="Times New Roman"/>
              </a:rPr>
              <a:t>s</a:t>
            </a:r>
            <a:r>
              <a:rPr sz="1200" b="1" dirty="0">
                <a:latin typeface="Times New Roman"/>
                <a:cs typeface="Times New Roman"/>
              </a:rPr>
              <a:t>?</a:t>
            </a:r>
            <a:endParaRPr sz="1200">
              <a:latin typeface="Times New Roman"/>
              <a:cs typeface="Times New Roman"/>
            </a:endParaRPr>
          </a:p>
          <a:p>
            <a:pPr>
              <a:lnSpc>
                <a:spcPct val="100000"/>
              </a:lnSpc>
              <a:spcBef>
                <a:spcPts val="32"/>
              </a:spcBef>
            </a:pPr>
            <a:endParaRPr sz="1150">
              <a:latin typeface="Times New Roman"/>
              <a:cs typeface="Times New Roman"/>
            </a:endParaRPr>
          </a:p>
          <a:p>
            <a:pPr marL="12700" marR="5080" algn="just">
              <a:lnSpc>
                <a:spcPct val="95900"/>
              </a:lnSpc>
            </a:pP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pu</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2012) </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2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o</a:t>
            </a:r>
            <a:r>
              <a:rPr sz="1200" dirty="0">
                <a:latin typeface="Times New Roman"/>
                <a:cs typeface="Times New Roman"/>
              </a:rPr>
              <a:t>f </a:t>
            </a:r>
            <a:r>
              <a:rPr sz="1200" spc="5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in</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A</a:t>
            </a:r>
            <a:r>
              <a:rPr sz="1200" spc="-5" dirty="0">
                <a:latin typeface="Times New Roman"/>
                <a:cs typeface="Times New Roman"/>
              </a:rPr>
              <a:t>cc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5" dirty="0">
                <a:latin typeface="Times New Roman"/>
                <a:cs typeface="Times New Roman"/>
              </a:rPr>
              <a:t>a</a:t>
            </a:r>
            <a:r>
              <a:rPr sz="1200" spc="-20" dirty="0">
                <a:latin typeface="Times New Roman"/>
                <a:cs typeface="Times New Roman"/>
              </a:rPr>
              <a:t>ff</a:t>
            </a:r>
            <a:r>
              <a:rPr sz="1200" spc="-5" dirty="0">
                <a:latin typeface="Times New Roman"/>
                <a:cs typeface="Times New Roman"/>
              </a:rPr>
              <a:t>ec</a:t>
            </a:r>
            <a:r>
              <a:rPr sz="1200" dirty="0">
                <a:latin typeface="Times New Roman"/>
                <a:cs typeface="Times New Roman"/>
              </a:rPr>
              <a:t>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5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ups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3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5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dd</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m</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to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5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70" dirty="0">
                <a:latin typeface="Times New Roman"/>
                <a:cs typeface="Times New Roman"/>
              </a:rPr>
              <a:t> </a:t>
            </a:r>
            <a:r>
              <a:rPr sz="1200" dirty="0">
                <a:latin typeface="Times New Roman"/>
                <a:cs typeface="Times New Roman"/>
              </a:rPr>
              <a:t>17</a:t>
            </a:r>
            <a:r>
              <a:rPr sz="1200" spc="-25" dirty="0">
                <a:latin typeface="Times New Roman"/>
                <a:cs typeface="Times New Roman"/>
              </a:rPr>
              <a:t>5</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1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ca</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spc="-5" dirty="0">
                <a:latin typeface="Times New Roman"/>
                <a:cs typeface="Times New Roman"/>
              </a:rPr>
              <a:t>cc</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dirty="0">
                <a:latin typeface="Times New Roman"/>
                <a:cs typeface="Times New Roman"/>
              </a:rPr>
              <a:t>Sue</a:t>
            </a:r>
            <a:r>
              <a:rPr sz="1200" spc="55" dirty="0">
                <a:latin typeface="Times New Roman"/>
                <a:cs typeface="Times New Roman"/>
              </a:rPr>
              <a:t> </a:t>
            </a:r>
            <a:r>
              <a:rPr sz="1200" spc="-30" dirty="0">
                <a:latin typeface="Times New Roman"/>
                <a:cs typeface="Times New Roman"/>
              </a:rPr>
              <a:t>e</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2007)</a:t>
            </a:r>
            <a:r>
              <a:rPr sz="1200" spc="6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25" dirty="0">
                <a:latin typeface="Times New Roman"/>
                <a:cs typeface="Times New Roman"/>
              </a:rPr>
              <a:t>b</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t>
            </a:r>
            <a:r>
              <a:rPr sz="1200" spc="10" dirty="0">
                <a:latin typeface="Times New Roman"/>
                <a:cs typeface="Times New Roman"/>
              </a:rPr>
              <a:t>s</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b</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dirty="0">
                <a:latin typeface="Times New Roman"/>
                <a:cs typeface="Times New Roman"/>
              </a:rPr>
              <a:t>m</a:t>
            </a:r>
            <a:r>
              <a:rPr sz="1200" spc="-25" dirty="0">
                <a:latin typeface="Times New Roman"/>
                <a:cs typeface="Times New Roman"/>
              </a:rPr>
              <a:t>i</a:t>
            </a:r>
            <a:r>
              <a:rPr sz="1200" spc="10" dirty="0">
                <a:latin typeface="Times New Roman"/>
                <a:cs typeface="Times New Roman"/>
              </a:rPr>
              <a:t>ss</a:t>
            </a:r>
            <a:r>
              <a:rPr sz="1200" spc="-25" dirty="0">
                <a:latin typeface="Times New Roman"/>
                <a:cs typeface="Times New Roman"/>
              </a:rPr>
              <a:t>i</a:t>
            </a:r>
            <a:r>
              <a:rPr sz="1200" dirty="0">
                <a:latin typeface="Times New Roman"/>
                <a:cs typeface="Times New Roman"/>
              </a:rPr>
              <a:t>ve</a:t>
            </a:r>
            <a:r>
              <a:rPr sz="1200" spc="100"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95" dirty="0">
                <a:latin typeface="Times New Roman"/>
                <a:cs typeface="Times New Roman"/>
              </a:rPr>
              <a:t> </a:t>
            </a:r>
            <a:r>
              <a:rPr sz="1200" dirty="0">
                <a:latin typeface="Times New Roman"/>
                <a:cs typeface="Times New Roman"/>
              </a:rPr>
              <a:t>273</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a:t>
            </a:r>
            <a:r>
              <a:rPr sz="1200" spc="114"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spc="-25" dirty="0">
                <a:latin typeface="Times New Roman"/>
                <a:cs typeface="Times New Roman"/>
              </a:rPr>
              <a:t>b</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in</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nv</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25" dirty="0">
                <a:latin typeface="Times New Roman"/>
                <a:cs typeface="Times New Roman"/>
              </a:rPr>
              <a:t>li</a:t>
            </a:r>
            <a:r>
              <a:rPr sz="1200" dirty="0">
                <a:latin typeface="Times New Roman"/>
                <a:cs typeface="Times New Roman"/>
              </a:rPr>
              <a:t>ng to</a:t>
            </a:r>
            <a:r>
              <a:rPr sz="1200" spc="10"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s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li</a:t>
            </a:r>
            <a:r>
              <a:rPr sz="1200" spc="5" dirty="0">
                <a:latin typeface="Times New Roman"/>
                <a:cs typeface="Times New Roman"/>
              </a:rPr>
              <a:t>f</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 </a:t>
            </a:r>
            <a:r>
              <a:rPr sz="1200" spc="5" dirty="0">
                <a:latin typeface="Times New Roman"/>
                <a:cs typeface="Times New Roman"/>
              </a:rPr>
              <a:t>(</a:t>
            </a:r>
            <a:r>
              <a:rPr sz="1200" spc="-5" dirty="0">
                <a:latin typeface="Times New Roman"/>
                <a:cs typeface="Times New Roman"/>
              </a:rPr>
              <a:t>Na</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p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ou</a:t>
            </a:r>
            <a:r>
              <a:rPr sz="1200" dirty="0">
                <a:latin typeface="Times New Roman"/>
                <a:cs typeface="Times New Roman"/>
              </a:rPr>
              <a:t>s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e</a:t>
            </a:r>
            <a:r>
              <a:rPr sz="1200" spc="-25" dirty="0">
                <a:latin typeface="Times New Roman"/>
                <a:cs typeface="Times New Roman"/>
              </a:rPr>
              <a:t>mb</a:t>
            </a:r>
            <a:r>
              <a:rPr sz="1200" spc="-5" dirty="0">
                <a:latin typeface="Times New Roman"/>
                <a:cs typeface="Times New Roman"/>
              </a:rPr>
              <a:t>e</a:t>
            </a:r>
            <a:r>
              <a:rPr sz="1200" dirty="0">
                <a:latin typeface="Times New Roman"/>
                <a:cs typeface="Times New Roman"/>
              </a:rPr>
              <a:t>dd</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o</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spc="-5" dirty="0">
                <a:latin typeface="Times New Roman"/>
                <a:cs typeface="Times New Roman"/>
              </a:rPr>
              <a:t>e</a:t>
            </a:r>
            <a:r>
              <a:rPr sz="120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2012,</a:t>
            </a:r>
            <a:r>
              <a:rPr sz="1200" spc="70" dirty="0">
                <a:latin typeface="Times New Roman"/>
                <a:cs typeface="Times New Roman"/>
              </a:rPr>
              <a:t> </a:t>
            </a:r>
            <a:r>
              <a:rPr sz="1200" dirty="0">
                <a:latin typeface="Times New Roman"/>
                <a:cs typeface="Times New Roman"/>
              </a:rPr>
              <a:t>p.</a:t>
            </a:r>
            <a:r>
              <a:rPr sz="1200" spc="70" dirty="0">
                <a:latin typeface="Times New Roman"/>
                <a:cs typeface="Times New Roman"/>
              </a:rPr>
              <a:t> </a:t>
            </a:r>
            <a:r>
              <a:rPr sz="1200" dirty="0">
                <a:latin typeface="Times New Roman"/>
                <a:cs typeface="Times New Roman"/>
              </a:rPr>
              <a:t>17</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a:t>
            </a:r>
            <a:r>
              <a:rPr sz="1200" spc="75"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nv</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2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on </a:t>
            </a:r>
            <a:r>
              <a:rPr sz="1200" spc="-14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5" dirty="0">
                <a:latin typeface="Times New Roman"/>
                <a:cs typeface="Times New Roman"/>
              </a:rPr>
              <a:t>(</a:t>
            </a:r>
            <a:r>
              <a:rPr sz="1200" dirty="0">
                <a:latin typeface="Times New Roman"/>
                <a:cs typeface="Times New Roman"/>
              </a:rPr>
              <a:t>Sue </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2007) </a:t>
            </a:r>
            <a:r>
              <a:rPr sz="1200" spc="-114"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algn="ctr">
              <a:lnSpc>
                <a:spcPct val="100000"/>
              </a:lnSpc>
            </a:pPr>
            <a:r>
              <a:rPr sz="1200" b="1" spc="-5" dirty="0">
                <a:latin typeface="Times New Roman"/>
                <a:cs typeface="Times New Roman"/>
              </a:rPr>
              <a:t>D</a:t>
            </a:r>
            <a:r>
              <a:rPr sz="1200" b="1" dirty="0">
                <a:latin typeface="Times New Roman"/>
                <a:cs typeface="Times New Roman"/>
              </a:rPr>
              <a:t>i</a:t>
            </a:r>
            <a:r>
              <a:rPr sz="1200" b="1" spc="-15" dirty="0">
                <a:latin typeface="Times New Roman"/>
                <a:cs typeface="Times New Roman"/>
              </a:rPr>
              <a:t>s</a:t>
            </a:r>
            <a:r>
              <a:rPr sz="1200" b="1" spc="5" dirty="0">
                <a:latin typeface="Times New Roman"/>
                <a:cs typeface="Times New Roman"/>
              </a:rPr>
              <a:t>t</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t</a:t>
            </a:r>
            <a:r>
              <a:rPr sz="1200" b="1" spc="20" dirty="0">
                <a:latin typeface="Times New Roman"/>
                <a:cs typeface="Times New Roman"/>
              </a:rPr>
              <a:t> </a:t>
            </a:r>
            <a:r>
              <a:rPr sz="1200" b="1" dirty="0">
                <a:latin typeface="Times New Roman"/>
                <a:cs typeface="Times New Roman"/>
              </a:rPr>
              <a:t>and</a:t>
            </a:r>
            <a:r>
              <a:rPr sz="1200" b="1" spc="15" dirty="0">
                <a:latin typeface="Times New Roman"/>
                <a:cs typeface="Times New Roman"/>
              </a:rPr>
              <a:t> </a:t>
            </a:r>
            <a:r>
              <a:rPr sz="1200" b="1" dirty="0">
                <a:latin typeface="Times New Roman"/>
                <a:cs typeface="Times New Roman"/>
              </a:rPr>
              <a:t>S</a:t>
            </a:r>
            <a:r>
              <a:rPr sz="1200" b="1" spc="-5" dirty="0">
                <a:latin typeface="Times New Roman"/>
                <a:cs typeface="Times New Roman"/>
              </a:rPr>
              <a:t>c</a:t>
            </a:r>
            <a:r>
              <a:rPr sz="1200" b="1" dirty="0">
                <a:latin typeface="Times New Roman"/>
                <a:cs typeface="Times New Roman"/>
              </a:rPr>
              <a:t>hool</a:t>
            </a:r>
            <a:r>
              <a:rPr sz="1200" b="1" spc="-10" dirty="0">
                <a:latin typeface="Times New Roman"/>
                <a:cs typeface="Times New Roman"/>
              </a:rPr>
              <a:t> L</a:t>
            </a:r>
            <a:r>
              <a:rPr sz="1200" b="1" spc="-5" dirty="0">
                <a:latin typeface="Times New Roman"/>
                <a:cs typeface="Times New Roman"/>
              </a:rPr>
              <a:t>e</a:t>
            </a:r>
            <a:r>
              <a:rPr sz="1200" b="1" dirty="0">
                <a:latin typeface="Times New Roman"/>
                <a:cs typeface="Times New Roman"/>
              </a:rPr>
              <a:t>v</a:t>
            </a:r>
            <a:r>
              <a:rPr sz="1200" b="1" spc="-5" dirty="0">
                <a:latin typeface="Times New Roman"/>
                <a:cs typeface="Times New Roman"/>
              </a:rPr>
              <a:t>e</a:t>
            </a:r>
            <a:r>
              <a:rPr sz="1200" b="1" dirty="0">
                <a:latin typeface="Times New Roman"/>
                <a:cs typeface="Times New Roman"/>
              </a:rPr>
              <a:t>l</a:t>
            </a:r>
            <a:r>
              <a:rPr sz="1200" b="1" spc="-10" dirty="0">
                <a:latin typeface="Times New Roman"/>
                <a:cs typeface="Times New Roman"/>
              </a:rPr>
              <a:t> </a:t>
            </a:r>
            <a:r>
              <a:rPr sz="1200" b="1" spc="15" dirty="0">
                <a:latin typeface="Times New Roman"/>
                <a:cs typeface="Times New Roman"/>
              </a:rPr>
              <a:t>M</a:t>
            </a:r>
            <a:r>
              <a:rPr sz="1200" b="1" dirty="0">
                <a:latin typeface="Times New Roman"/>
                <a:cs typeface="Times New Roman"/>
              </a:rPr>
              <a:t>i</a:t>
            </a: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oag</a:t>
            </a:r>
            <a:r>
              <a:rPr sz="1200" b="1" spc="20" dirty="0">
                <a:latin typeface="Times New Roman"/>
                <a:cs typeface="Times New Roman"/>
              </a:rPr>
              <a:t>g</a:t>
            </a:r>
            <a:r>
              <a:rPr sz="1200" b="1" spc="-5" dirty="0">
                <a:latin typeface="Times New Roman"/>
                <a:cs typeface="Times New Roman"/>
              </a:rPr>
              <a:t>re</a:t>
            </a:r>
            <a:r>
              <a:rPr sz="1200" b="1" spc="10" dirty="0">
                <a:latin typeface="Times New Roman"/>
                <a:cs typeface="Times New Roman"/>
              </a:rPr>
              <a:t>s</a:t>
            </a:r>
            <a:r>
              <a:rPr sz="1200" b="1" spc="-15" dirty="0">
                <a:latin typeface="Times New Roman"/>
                <a:cs typeface="Times New Roman"/>
              </a:rPr>
              <a:t>s</a:t>
            </a:r>
            <a:r>
              <a:rPr sz="1200" b="1" dirty="0">
                <a:latin typeface="Times New Roman"/>
                <a:cs typeface="Times New Roman"/>
              </a:rPr>
              <a:t>ions</a:t>
            </a:r>
            <a:endParaRPr sz="1200">
              <a:latin typeface="Times New Roman"/>
              <a:cs typeface="Times New Roman"/>
            </a:endParaRPr>
          </a:p>
          <a:p>
            <a:pPr>
              <a:lnSpc>
                <a:spcPct val="100000"/>
              </a:lnSpc>
              <a:spcBef>
                <a:spcPts val="20"/>
              </a:spcBef>
            </a:pPr>
            <a:endParaRPr sz="1200">
              <a:latin typeface="Times New Roman"/>
              <a:cs typeface="Times New Roman"/>
            </a:endParaRPr>
          </a:p>
          <a:p>
            <a:pPr marL="12700" marR="8890" algn="just">
              <a:lnSpc>
                <a:spcPts val="1370"/>
              </a:lnSpc>
            </a:pPr>
            <a:r>
              <a:rPr sz="1200" spc="1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30" dirty="0">
                <a:latin typeface="Times New Roman"/>
                <a:cs typeface="Times New Roman"/>
              </a:rPr>
              <a:t>-</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xp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nic</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118</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3</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5080" algn="just">
              <a:lnSpc>
                <a:spcPct val="95800"/>
              </a:lnSpc>
            </a:pP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a:t>
            </a:r>
            <a:r>
              <a:rPr sz="1200" spc="-2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im</a:t>
            </a:r>
            <a:r>
              <a:rPr sz="1200" dirty="0">
                <a:latin typeface="Times New Roman"/>
                <a:cs typeface="Times New Roman"/>
              </a:rPr>
              <a:t>s </a:t>
            </a:r>
            <a:r>
              <a:rPr sz="1200" spc="45"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to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li</a:t>
            </a:r>
            <a:r>
              <a:rPr sz="1200" spc="-2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yl</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to  </a:t>
            </a:r>
            <a:r>
              <a:rPr sz="1200" spc="-25" dirty="0">
                <a:latin typeface="Times New Roman"/>
                <a:cs typeface="Times New Roman"/>
              </a:rPr>
              <a:t>in</a:t>
            </a:r>
            <a:r>
              <a:rPr sz="1200" dirty="0">
                <a:latin typeface="Times New Roman"/>
                <a:cs typeface="Times New Roman"/>
              </a:rPr>
              <a:t>d</a:t>
            </a:r>
            <a:r>
              <a:rPr sz="1200" spc="2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li</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a:t>
            </a:r>
            <a:r>
              <a:rPr sz="1200" spc="20" dirty="0">
                <a:latin typeface="Times New Roman"/>
                <a:cs typeface="Times New Roman"/>
              </a:rPr>
              <a:t>g</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im</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b</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u</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9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dirty="0">
                <a:latin typeface="Times New Roman"/>
                <a:cs typeface="Times New Roman"/>
              </a:rPr>
              <a:t>ny </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tod</a:t>
            </a:r>
            <a:r>
              <a:rPr sz="1200" spc="1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ho</a:t>
            </a:r>
            <a:r>
              <a:rPr sz="1200" spc="20" dirty="0">
                <a:latin typeface="Times New Roman"/>
                <a:cs typeface="Times New Roman"/>
              </a:rPr>
              <a:t>o</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as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Sue </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200</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in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7620" algn="just">
              <a:lnSpc>
                <a:spcPct val="95700"/>
              </a:lnSpc>
            </a:pP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s a</a:t>
            </a:r>
            <a:r>
              <a:rPr sz="1200" spc="5" dirty="0">
                <a:latin typeface="Times New Roman"/>
                <a:cs typeface="Times New Roman"/>
              </a:rPr>
              <a:t> </a:t>
            </a:r>
            <a:r>
              <a:rPr sz="1200" spc="10" dirty="0">
                <a:latin typeface="Times New Roman"/>
                <a:cs typeface="Times New Roman"/>
              </a:rPr>
              <a:t>s</a:t>
            </a:r>
            <a:r>
              <a:rPr sz="1200" spc="-25" dirty="0">
                <a:latin typeface="Times New Roman"/>
                <a:cs typeface="Times New Roman"/>
              </a:rPr>
              <a:t>yn</a:t>
            </a:r>
            <a:r>
              <a:rPr sz="1200" spc="5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a:t>
            </a:r>
            <a:r>
              <a:rPr sz="1200" dirty="0">
                <a:latin typeface="Times New Roman"/>
                <a:cs typeface="Times New Roman"/>
              </a:rPr>
              <a:t>p</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7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dirty="0">
                <a:latin typeface="Times New Roman"/>
                <a:cs typeface="Times New Roman"/>
              </a:rPr>
              <a:t>to </a:t>
            </a:r>
            <a:r>
              <a:rPr sz="1200" spc="14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70"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ve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u</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20" dirty="0">
                <a:latin typeface="Times New Roman"/>
                <a:cs typeface="Times New Roman"/>
              </a:rPr>
              <a:t> </a:t>
            </a:r>
            <a:r>
              <a:rPr sz="1200" spc="4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en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15" dirty="0">
                <a:latin typeface="Times New Roman"/>
                <a:cs typeface="Times New Roman"/>
              </a:rPr>
              <a:t>ss</a:t>
            </a:r>
            <a:r>
              <a:rPr sz="1200" spc="-5" dirty="0">
                <a:latin typeface="Times New Roman"/>
                <a:cs typeface="Times New Roman"/>
              </a:rPr>
              <a:t>a</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0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70"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5" dirty="0">
                <a:latin typeface="Times New Roman"/>
                <a:cs typeface="Times New Roman"/>
              </a:rPr>
              <a:t>(</a:t>
            </a:r>
            <a:r>
              <a:rPr sz="1200" spc="-10" dirty="0">
                <a:latin typeface="Times New Roman"/>
                <a:cs typeface="Times New Roman"/>
              </a:rPr>
              <a:t>C</a:t>
            </a:r>
            <a:r>
              <a:rPr sz="1200" spc="20" dirty="0">
                <a:latin typeface="Times New Roman"/>
                <a:cs typeface="Times New Roman"/>
              </a:rPr>
              <a:t>ok</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 2006</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D</a:t>
            </a:r>
            <a:r>
              <a:rPr sz="1200" b="1" dirty="0">
                <a:latin typeface="Times New Roman"/>
                <a:cs typeface="Times New Roman"/>
              </a:rPr>
              <a:t>i</a:t>
            </a:r>
            <a:r>
              <a:rPr sz="1200" b="1" spc="-15" dirty="0">
                <a:latin typeface="Times New Roman"/>
                <a:cs typeface="Times New Roman"/>
              </a:rPr>
              <a:t>s</a:t>
            </a:r>
            <a:r>
              <a:rPr sz="1200" b="1" spc="-5" dirty="0">
                <a:latin typeface="Times New Roman"/>
                <a:cs typeface="Times New Roman"/>
              </a:rPr>
              <a:t>c</a:t>
            </a:r>
            <a:r>
              <a:rPr sz="1200" b="1" dirty="0">
                <a:latin typeface="Times New Roman"/>
                <a:cs typeface="Times New Roman"/>
              </a:rPr>
              <a:t>ip</a:t>
            </a:r>
            <a:r>
              <a:rPr sz="1200" b="1" spc="-25" dirty="0">
                <a:latin typeface="Times New Roman"/>
                <a:cs typeface="Times New Roman"/>
              </a:rPr>
              <a:t>l</a:t>
            </a:r>
            <a:r>
              <a:rPr sz="1200" b="1" dirty="0">
                <a:latin typeface="Times New Roman"/>
                <a:cs typeface="Times New Roman"/>
              </a:rPr>
              <a:t>ine</a:t>
            </a:r>
            <a:r>
              <a:rPr sz="1200" b="1" spc="5" dirty="0">
                <a:latin typeface="Times New Roman"/>
                <a:cs typeface="Times New Roman"/>
              </a:rPr>
              <a:t> </a:t>
            </a:r>
            <a:r>
              <a:rPr sz="1200" b="1" spc="30" dirty="0">
                <a:latin typeface="Times New Roman"/>
                <a:cs typeface="Times New Roman"/>
              </a:rPr>
              <a:t>(</a:t>
            </a:r>
            <a:r>
              <a:rPr sz="1200" b="1" spc="-35" dirty="0">
                <a:latin typeface="Times New Roman"/>
                <a:cs typeface="Times New Roman"/>
              </a:rPr>
              <a:t>Z</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o</a:t>
            </a:r>
            <a:r>
              <a:rPr sz="1200" b="1" spc="5" dirty="0">
                <a:latin typeface="Times New Roman"/>
                <a:cs typeface="Times New Roman"/>
              </a:rPr>
              <a:t>-</a:t>
            </a:r>
            <a:r>
              <a:rPr sz="1200" b="1" spc="-10" dirty="0">
                <a:latin typeface="Times New Roman"/>
                <a:cs typeface="Times New Roman"/>
              </a:rPr>
              <a:t>T</a:t>
            </a:r>
            <a:r>
              <a:rPr sz="1200" b="1" spc="20" dirty="0">
                <a:latin typeface="Times New Roman"/>
                <a:cs typeface="Times New Roman"/>
              </a:rPr>
              <a:t>o</a:t>
            </a:r>
            <a:r>
              <a:rPr sz="1200" b="1" spc="-25" dirty="0">
                <a:latin typeface="Times New Roman"/>
                <a:cs typeface="Times New Roman"/>
              </a:rPr>
              <a:t>l</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an</a:t>
            </a:r>
            <a:r>
              <a:rPr sz="1200" b="1" spc="-5" dirty="0">
                <a:latin typeface="Times New Roman"/>
                <a:cs typeface="Times New Roman"/>
              </a:rPr>
              <a:t>ce</a:t>
            </a:r>
            <a:r>
              <a:rPr sz="1200" b="1" dirty="0">
                <a:latin typeface="Times New Roman"/>
                <a:cs typeface="Times New Roman"/>
              </a:rPr>
              <a:t>)</a:t>
            </a:r>
            <a:r>
              <a:rPr sz="1200" b="1" spc="20" dirty="0">
                <a:latin typeface="Times New Roman"/>
                <a:cs typeface="Times New Roman"/>
              </a:rPr>
              <a:t> </a:t>
            </a:r>
            <a:r>
              <a:rPr sz="1200" b="1" spc="-15" dirty="0">
                <a:latin typeface="Times New Roman"/>
                <a:cs typeface="Times New Roman"/>
              </a:rPr>
              <a:t>P</a:t>
            </a:r>
            <a:r>
              <a:rPr sz="1200" b="1" spc="20" dirty="0">
                <a:latin typeface="Times New Roman"/>
                <a:cs typeface="Times New Roman"/>
              </a:rPr>
              <a:t>o</a:t>
            </a:r>
            <a:r>
              <a:rPr sz="1200" b="1" spc="-25" dirty="0">
                <a:latin typeface="Times New Roman"/>
                <a:cs typeface="Times New Roman"/>
              </a:rPr>
              <a:t>l</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i</a:t>
            </a:r>
            <a:r>
              <a:rPr sz="1200" b="1" spc="15" dirty="0">
                <a:latin typeface="Times New Roman"/>
                <a:cs typeface="Times New Roman"/>
              </a:rPr>
              <a:t>e</a:t>
            </a:r>
            <a:r>
              <a:rPr sz="1200" b="1" dirty="0">
                <a:latin typeface="Times New Roman"/>
                <a:cs typeface="Times New Roman"/>
              </a:rPr>
              <a:t>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a:t>
            </a:r>
            <a:r>
              <a:rPr sz="1200" spc="90" dirty="0">
                <a:latin typeface="Times New Roman"/>
                <a:cs typeface="Times New Roman"/>
              </a:rPr>
              <a:t> </a:t>
            </a:r>
            <a:r>
              <a:rPr sz="1200" dirty="0">
                <a:latin typeface="Times New Roman"/>
                <a:cs typeface="Times New Roman"/>
              </a:rPr>
              <a:t>d</a:t>
            </a:r>
            <a:r>
              <a:rPr sz="1200" spc="-5" dirty="0">
                <a:latin typeface="Times New Roman"/>
                <a:cs typeface="Times New Roman"/>
              </a:rPr>
              <a:t>eca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 </a:t>
            </a:r>
            <a:r>
              <a:rPr sz="1200" spc="-11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g</a:t>
            </a:r>
            <a:r>
              <a:rPr sz="1200" dirty="0">
                <a:latin typeface="Times New Roman"/>
                <a:cs typeface="Times New Roman"/>
              </a:rPr>
              <a:t>h </a:t>
            </a:r>
            <a:r>
              <a:rPr sz="1200" spc="-12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10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es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mb</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u</a:t>
            </a:r>
            <a:r>
              <a:rPr sz="1200" spc="-25" dirty="0">
                <a:latin typeface="Times New Roman"/>
                <a:cs typeface="Times New Roman"/>
              </a:rPr>
              <a:t>l</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30"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15" dirty="0">
                <a:latin typeface="Times New Roman"/>
                <a:cs typeface="Times New Roman"/>
              </a:rPr>
              <a:t>Z</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o </a:t>
            </a:r>
            <a:r>
              <a:rPr sz="1200" spc="70" dirty="0">
                <a:latin typeface="Times New Roman"/>
                <a:cs typeface="Times New Roman"/>
              </a:rPr>
              <a:t> </a:t>
            </a:r>
            <a:r>
              <a:rPr sz="1200" spc="-15"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40"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 </a:t>
            </a:r>
            <a:r>
              <a:rPr sz="1200" spc="7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2008; </a:t>
            </a:r>
            <a:r>
              <a:rPr sz="1200" spc="2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25" dirty="0">
                <a:latin typeface="Times New Roman"/>
                <a:cs typeface="Times New Roman"/>
              </a:rPr>
              <a:t>nn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 </a:t>
            </a:r>
            <a:r>
              <a:rPr sz="1200" spc="10" dirty="0">
                <a:latin typeface="Times New Roman"/>
                <a:cs typeface="Times New Roman"/>
              </a:rPr>
              <a:t> </a:t>
            </a:r>
            <a:r>
              <a:rPr sz="1200" dirty="0">
                <a:latin typeface="Times New Roman"/>
                <a:cs typeface="Times New Roman"/>
              </a:rPr>
              <a:t>2010; </a:t>
            </a:r>
            <a:r>
              <a:rPr sz="1200" spc="-25" dirty="0">
                <a:latin typeface="Times New Roman"/>
                <a:cs typeface="Times New Roman"/>
              </a:rPr>
              <a:t> </a:t>
            </a:r>
            <a:r>
              <a:rPr sz="1200" spc="-40"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dirty="0">
                <a:latin typeface="Times New Roman"/>
                <a:cs typeface="Times New Roman"/>
              </a:rPr>
              <a:t>S</a:t>
            </a:r>
            <a:r>
              <a:rPr sz="1200" spc="20" dirty="0">
                <a:latin typeface="Times New Roman"/>
                <a:cs typeface="Times New Roman"/>
              </a:rPr>
              <a:t>k</a:t>
            </a:r>
            <a:r>
              <a:rPr sz="1200" spc="-25" dirty="0">
                <a:latin typeface="Times New Roman"/>
                <a:cs typeface="Times New Roman"/>
              </a:rPr>
              <a:t>ib</a:t>
            </a:r>
            <a:r>
              <a:rPr sz="1200" spc="-5" dirty="0">
                <a:latin typeface="Times New Roman"/>
                <a:cs typeface="Times New Roman"/>
              </a:rPr>
              <a:t>a</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Z</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pub</a:t>
            </a:r>
            <a:r>
              <a:rPr sz="1200" spc="-25" dirty="0">
                <a:latin typeface="Times New Roman"/>
                <a:cs typeface="Times New Roman"/>
              </a:rPr>
              <a:t>lic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a:t>
            </a:r>
            <a:r>
              <a:rPr sz="1200" spc="5" dirty="0">
                <a:latin typeface="Times New Roman"/>
                <a:cs typeface="Times New Roman"/>
              </a:rPr>
              <a:t> 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i="1" spc="-5" dirty="0">
                <a:latin typeface="Times New Roman"/>
                <a:cs typeface="Times New Roman"/>
              </a:rPr>
              <a:t>G</a:t>
            </a:r>
            <a:r>
              <a:rPr sz="1200" i="1" dirty="0">
                <a:latin typeface="Times New Roman"/>
                <a:cs typeface="Times New Roman"/>
              </a:rPr>
              <a:t>un</a:t>
            </a:r>
            <a:r>
              <a:rPr sz="1200" i="1" spc="10" dirty="0">
                <a:latin typeface="Times New Roman"/>
                <a:cs typeface="Times New Roman"/>
              </a:rPr>
              <a:t> </a:t>
            </a:r>
            <a:r>
              <a:rPr sz="1200" i="1" spc="-15" dirty="0">
                <a:latin typeface="Times New Roman"/>
                <a:cs typeface="Times New Roman"/>
              </a:rPr>
              <a:t>Fr</a:t>
            </a:r>
            <a:r>
              <a:rPr sz="1200" i="1" spc="-5" dirty="0">
                <a:latin typeface="Times New Roman"/>
                <a:cs typeface="Times New Roman"/>
              </a:rPr>
              <a:t>e</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0" dirty="0">
                <a:latin typeface="Times New Roman"/>
                <a:cs typeface="Times New Roman"/>
              </a:rPr>
              <a:t> </a:t>
            </a:r>
            <a:r>
              <a:rPr sz="1200" i="1" dirty="0">
                <a:latin typeface="Times New Roman"/>
                <a:cs typeface="Times New Roman"/>
              </a:rPr>
              <a:t>Zone</a:t>
            </a:r>
            <a:r>
              <a:rPr sz="1200" i="1" spc="-2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c</a:t>
            </a:r>
            <a:r>
              <a:rPr sz="1200" i="1" dirty="0">
                <a:latin typeface="Times New Roman"/>
                <a:cs typeface="Times New Roman"/>
              </a:rPr>
              <a:t>t</a:t>
            </a:r>
            <a:r>
              <a:rPr sz="1200" i="1" spc="1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35" dirty="0">
                <a:latin typeface="Times New Roman"/>
                <a:cs typeface="Times New Roman"/>
              </a:rPr>
              <a:t> </a:t>
            </a:r>
            <a:r>
              <a:rPr sz="1200" i="1" dirty="0">
                <a:latin typeface="Times New Roman"/>
                <a:cs typeface="Times New Roman"/>
              </a:rPr>
              <a:t>1990</a:t>
            </a:r>
            <a:r>
              <a:rPr sz="1200" i="1" spc="-15" dirty="0">
                <a:latin typeface="Times New Roman"/>
                <a:cs typeface="Times New Roman"/>
              </a:rPr>
              <a:t> </a:t>
            </a:r>
            <a:r>
              <a:rPr sz="1200" spc="5" dirty="0">
                <a:latin typeface="Times New Roman"/>
                <a:cs typeface="Times New Roman"/>
              </a:rPr>
              <a:t>(</a:t>
            </a:r>
            <a:r>
              <a:rPr sz="1200" dirty="0">
                <a:latin typeface="Times New Roman"/>
                <a:cs typeface="Times New Roman"/>
              </a:rPr>
              <a:t>18</a:t>
            </a:r>
            <a:r>
              <a:rPr sz="1200" spc="-15" dirty="0">
                <a:latin typeface="Times New Roman"/>
                <a:cs typeface="Times New Roman"/>
              </a:rPr>
              <a:t> </a:t>
            </a:r>
            <a:r>
              <a:rPr sz="1200" spc="-5" dirty="0">
                <a:latin typeface="Times New Roman"/>
                <a:cs typeface="Times New Roman"/>
              </a:rPr>
              <a:t>U</a:t>
            </a:r>
            <a:r>
              <a:rPr sz="1200" dirty="0">
                <a:latin typeface="Times New Roman"/>
                <a:cs typeface="Times New Roman"/>
              </a:rPr>
              <a:t>S</a:t>
            </a:r>
            <a:r>
              <a:rPr sz="1200" spc="-10" dirty="0">
                <a:latin typeface="Times New Roman"/>
                <a:cs typeface="Times New Roman"/>
              </a:rPr>
              <a:t>C</a:t>
            </a:r>
            <a:r>
              <a:rPr sz="1200" dirty="0">
                <a:latin typeface="Times New Roman"/>
                <a:cs typeface="Times New Roman"/>
              </a:rPr>
              <a:t>A</a:t>
            </a:r>
            <a:r>
              <a:rPr sz="1200" spc="-15" dirty="0">
                <a:latin typeface="Times New Roman"/>
                <a:cs typeface="Times New Roman"/>
              </a:rPr>
              <a:t> </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921</a:t>
            </a:r>
            <a:r>
              <a:rPr sz="1200" spc="5" dirty="0">
                <a:latin typeface="Times New Roman"/>
                <a:cs typeface="Times New Roman"/>
              </a:rPr>
              <a:t>)</a:t>
            </a:r>
            <a:r>
              <a:rPr sz="1200" dirty="0">
                <a:latin typeface="Times New Roman"/>
                <a:cs typeface="Times New Roman"/>
              </a:rPr>
              <a:t>, a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a:t>
            </a:r>
            <a:r>
              <a:rPr sz="1200" spc="4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a</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gu</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hin</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t </a:t>
            </a:r>
            <a:r>
              <a:rPr sz="1200" spc="-14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m</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ce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t </a:t>
            </a:r>
            <a:r>
              <a:rPr sz="1200" spc="-1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un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li</a:t>
            </a:r>
            <a:r>
              <a:rPr sz="1200" spc="35" dirty="0">
                <a:latin typeface="Times New Roman"/>
                <a:cs typeface="Times New Roman"/>
              </a:rPr>
              <a:t>s</a:t>
            </a:r>
            <a:r>
              <a:rPr sz="1200" dirty="0">
                <a:latin typeface="Times New Roman"/>
                <a:cs typeface="Times New Roman"/>
              </a:rPr>
              <a:t>h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spc="20" dirty="0">
                <a:latin typeface="Times New Roman"/>
                <a:cs typeface="Times New Roman"/>
              </a:rPr>
              <a:t>n</a:t>
            </a:r>
            <a:r>
              <a:rPr sz="1200" dirty="0">
                <a:latin typeface="Times New Roman"/>
                <a:cs typeface="Times New Roman"/>
              </a:rPr>
              <a:t>ly</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u</a:t>
            </a:r>
            <a:r>
              <a:rPr sz="1200" spc="-25" dirty="0">
                <a:latin typeface="Times New Roman"/>
                <a:cs typeface="Times New Roman"/>
              </a:rPr>
              <a:t>l</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m</a:t>
            </a:r>
            <a:r>
              <a:rPr sz="1200" spc="20" dirty="0">
                <a:latin typeface="Times New Roman"/>
                <a:cs typeface="Times New Roman"/>
              </a:rPr>
              <a:t>od</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40" dirty="0">
                <a:latin typeface="Times New Roman"/>
                <a:cs typeface="Times New Roman"/>
              </a:rPr>
              <a:t>e</a:t>
            </a:r>
            <a:r>
              <a:rPr sz="1200" dirty="0">
                <a:latin typeface="Times New Roman"/>
                <a:cs typeface="Times New Roman"/>
              </a:rPr>
              <a:t>l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im</a:t>
            </a:r>
            <a:r>
              <a:rPr sz="1200" dirty="0">
                <a:latin typeface="Times New Roman"/>
                <a:cs typeface="Times New Roman"/>
              </a:rPr>
              <a:t>e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30"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wea</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3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 </a:t>
            </a:r>
            <a:r>
              <a:rPr sz="1200" spc="-5" dirty="0">
                <a:latin typeface="Times New Roman"/>
                <a:cs typeface="Times New Roman"/>
              </a:rPr>
              <a:t>wea</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dirty="0">
                <a:latin typeface="Times New Roman"/>
                <a:cs typeface="Times New Roman"/>
              </a:rPr>
              <a:t>ug </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40"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20"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   </a:t>
            </a:r>
            <a:r>
              <a:rPr sz="1200" spc="-7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up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0" dirty="0">
                <a:latin typeface="Times New Roman"/>
                <a:cs typeface="Times New Roman"/>
              </a:rPr>
              <a:t>u</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in</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i</a:t>
            </a:r>
            <a:r>
              <a:rPr sz="1200" dirty="0">
                <a:latin typeface="Times New Roman"/>
                <a:cs typeface="Times New Roman"/>
              </a:rPr>
              <a:t>n</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mi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ly</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15" dirty="0">
                <a:latin typeface="Times New Roman"/>
                <a:cs typeface="Times New Roman"/>
              </a:rPr>
              <a:t>c</a:t>
            </a:r>
            <a:r>
              <a:rPr sz="1200" spc="-25" dirty="0">
                <a:latin typeface="Times New Roman"/>
                <a:cs typeface="Times New Roman"/>
              </a:rPr>
              <a:t>yb</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lly</a:t>
            </a:r>
            <a:r>
              <a:rPr sz="1200" spc="-25" dirty="0">
                <a:latin typeface="Times New Roman"/>
                <a:cs typeface="Times New Roman"/>
              </a:rPr>
              <a:t>i</a:t>
            </a:r>
            <a:r>
              <a:rPr sz="1200" dirty="0">
                <a:latin typeface="Times New Roman"/>
                <a:cs typeface="Times New Roman"/>
              </a:rPr>
              <a:t>ng, </a:t>
            </a:r>
            <a:r>
              <a:rPr sz="1200" spc="-6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125"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135"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spc="2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95"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 </a:t>
            </a:r>
            <a:r>
              <a:rPr sz="1200" spc="85" dirty="0">
                <a:latin typeface="Times New Roman"/>
                <a:cs typeface="Times New Roman"/>
              </a:rPr>
              <a:t> </a:t>
            </a:r>
            <a:r>
              <a:rPr sz="1200" dirty="0">
                <a:latin typeface="Times New Roman"/>
                <a:cs typeface="Times New Roman"/>
              </a:rPr>
              <a:t>to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 </a:t>
            </a:r>
            <a:r>
              <a:rPr sz="1200" spc="10" dirty="0">
                <a:latin typeface="Times New Roman"/>
                <a:cs typeface="Times New Roman"/>
              </a:rPr>
              <a:t> </a:t>
            </a:r>
            <a:r>
              <a:rPr sz="1200" dirty="0">
                <a:latin typeface="Times New Roman"/>
                <a:cs typeface="Times New Roman"/>
              </a:rPr>
              <a:t>to 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a</a:t>
            </a:r>
            <a:r>
              <a:rPr sz="1200" dirty="0">
                <a:latin typeface="Times New Roman"/>
                <a:cs typeface="Times New Roman"/>
              </a:rPr>
              <a:t>l  </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li</a:t>
            </a:r>
            <a:r>
              <a:rPr sz="1200" dirty="0">
                <a:latin typeface="Times New Roman"/>
                <a:cs typeface="Times New Roman"/>
              </a:rPr>
              <a:t>ne  </a:t>
            </a:r>
            <a:r>
              <a:rPr sz="1200" spc="-4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 i</a:t>
            </a:r>
            <a:r>
              <a:rPr sz="1200" dirty="0">
                <a:latin typeface="Times New Roman"/>
                <a:cs typeface="Times New Roman"/>
              </a:rPr>
              <a:t>s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4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4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e </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pun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n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5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e</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15"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p  </a:t>
            </a:r>
            <a:r>
              <a:rPr sz="1200" spc="-4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ge</a:t>
            </a:r>
            <a:r>
              <a:rPr sz="1200" spc="7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H</a:t>
            </a:r>
            <a:r>
              <a:rPr sz="120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35" dirty="0">
                <a:latin typeface="Times New Roman"/>
                <a:cs typeface="Times New Roman"/>
              </a:rPr>
              <a:t>s</a:t>
            </a:r>
            <a:r>
              <a:rPr sz="1200" dirty="0">
                <a:latin typeface="Times New Roman"/>
                <a:cs typeface="Times New Roman"/>
              </a:rPr>
              <a:t>m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ze</a:t>
            </a:r>
            <a:r>
              <a:rPr sz="1200" spc="-20" dirty="0">
                <a:latin typeface="Times New Roman"/>
                <a:cs typeface="Times New Roman"/>
              </a:rPr>
              <a:t>r</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14"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ue </a:t>
            </a:r>
            <a:r>
              <a:rPr sz="1200" spc="114"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tt</a:t>
            </a:r>
            <a:r>
              <a:rPr sz="1200" spc="-50" dirty="0">
                <a:latin typeface="Times New Roman"/>
                <a:cs typeface="Times New Roman"/>
              </a:rPr>
              <a:t>i</a:t>
            </a:r>
            <a:r>
              <a:rPr sz="1200" spc="-25"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Ac</a:t>
            </a:r>
            <a:r>
              <a:rPr sz="1200" b="1" dirty="0">
                <a:latin typeface="Times New Roman"/>
                <a:cs typeface="Times New Roman"/>
              </a:rPr>
              <a:t>ad</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ic</a:t>
            </a:r>
            <a:r>
              <a:rPr sz="1200" b="1" spc="5" dirty="0">
                <a:latin typeface="Times New Roman"/>
                <a:cs typeface="Times New Roman"/>
              </a:rPr>
              <a:t> </a:t>
            </a:r>
            <a:r>
              <a:rPr sz="1200" b="1" spc="15" dirty="0">
                <a:latin typeface="Times New Roman"/>
                <a:cs typeface="Times New Roman"/>
              </a:rPr>
              <a:t>T</a:t>
            </a:r>
            <a:r>
              <a:rPr sz="1200" b="1" spc="-30" dirty="0">
                <a:latin typeface="Times New Roman"/>
                <a:cs typeface="Times New Roman"/>
              </a:rPr>
              <a:t>r</a:t>
            </a:r>
            <a:r>
              <a:rPr sz="1200" b="1" dirty="0">
                <a:latin typeface="Times New Roman"/>
                <a:cs typeface="Times New Roman"/>
              </a:rPr>
              <a:t>a</a:t>
            </a:r>
            <a:r>
              <a:rPr sz="1200" b="1" spc="15" dirty="0">
                <a:latin typeface="Times New Roman"/>
                <a:cs typeface="Times New Roman"/>
              </a:rPr>
              <a:t>c</a:t>
            </a:r>
            <a:r>
              <a:rPr sz="1200" b="1" spc="-20" dirty="0">
                <a:latin typeface="Times New Roman"/>
                <a:cs typeface="Times New Roman"/>
              </a:rPr>
              <a:t>k</a:t>
            </a:r>
            <a:r>
              <a:rPr sz="1200" b="1" dirty="0">
                <a:latin typeface="Times New Roman"/>
                <a:cs typeface="Times New Roman"/>
              </a:rPr>
              <a:t>ing</a:t>
            </a:r>
            <a:r>
              <a:rPr sz="1200" b="1" spc="10" dirty="0">
                <a:latin typeface="Times New Roman"/>
                <a:cs typeface="Times New Roman"/>
              </a:rPr>
              <a:t> </a:t>
            </a:r>
            <a:r>
              <a:rPr sz="1200" b="1" spc="-15" dirty="0">
                <a:latin typeface="Times New Roman"/>
                <a:cs typeface="Times New Roman"/>
              </a:rPr>
              <a:t>P</a:t>
            </a:r>
            <a:r>
              <a:rPr sz="1200" b="1" spc="20" dirty="0">
                <a:latin typeface="Times New Roman"/>
                <a:cs typeface="Times New Roman"/>
              </a:rPr>
              <a:t>o</a:t>
            </a:r>
            <a:r>
              <a:rPr sz="1200" b="1" spc="-25" dirty="0">
                <a:latin typeface="Times New Roman"/>
                <a:cs typeface="Times New Roman"/>
              </a:rPr>
              <a:t>l</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i</a:t>
            </a:r>
            <a:r>
              <a:rPr sz="1200" b="1" spc="-5" dirty="0">
                <a:latin typeface="Times New Roman"/>
                <a:cs typeface="Times New Roman"/>
              </a:rPr>
              <a:t>es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10160" algn="just">
              <a:lnSpc>
                <a:spcPct val="95800"/>
              </a:lnSpc>
            </a:pPr>
            <a:r>
              <a:rPr sz="1200" spc="-30" dirty="0">
                <a:latin typeface="Times New Roman"/>
                <a:cs typeface="Times New Roman"/>
              </a:rPr>
              <a:t>A</a:t>
            </a:r>
            <a:r>
              <a:rPr sz="1200" spc="-5" dirty="0">
                <a:latin typeface="Times New Roman"/>
                <a:cs typeface="Times New Roman"/>
              </a:rPr>
              <a:t>ca</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5" dirty="0">
                <a:latin typeface="Times New Roman"/>
                <a:cs typeface="Times New Roman"/>
              </a:rPr>
              <a:t>(</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i="1" spc="-5" dirty="0">
                <a:latin typeface="Times New Roman"/>
                <a:cs typeface="Times New Roman"/>
              </a:rPr>
              <a:t>c</a:t>
            </a:r>
            <a:r>
              <a:rPr sz="1200" i="1" dirty="0">
                <a:latin typeface="Times New Roman"/>
                <a:cs typeface="Times New Roman"/>
              </a:rPr>
              <a:t>u</a:t>
            </a:r>
            <a:r>
              <a:rPr sz="1200" i="1" spc="-15" dirty="0">
                <a:latin typeface="Times New Roman"/>
                <a:cs typeface="Times New Roman"/>
              </a:rPr>
              <a:t>rr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ulum</a:t>
            </a:r>
            <a:r>
              <a:rPr sz="1200" i="1" spc="55"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ck</a:t>
            </a:r>
            <a:r>
              <a:rPr sz="1200" i="1" dirty="0">
                <a:latin typeface="Times New Roman"/>
                <a:cs typeface="Times New Roman"/>
              </a:rPr>
              <a:t>ing</a:t>
            </a:r>
            <a:r>
              <a:rPr sz="1200" dirty="0">
                <a:latin typeface="Times New Roman"/>
                <a:cs typeface="Times New Roman"/>
              </a:rPr>
              <a:t>)</a:t>
            </a:r>
            <a:r>
              <a:rPr sz="1200" spc="6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8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30" dirty="0">
                <a:latin typeface="Times New Roman"/>
                <a:cs typeface="Times New Roman"/>
              </a:rPr>
              <a:t>-</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25"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a:t>
            </a:r>
            <a:r>
              <a:rPr sz="1200" spc="12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5" dirty="0">
                <a:latin typeface="Times New Roman"/>
                <a:cs typeface="Times New Roman"/>
              </a:rPr>
              <a:t>ac</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spc="5"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119</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4</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5080" algn="just">
              <a:lnSpc>
                <a:spcPct val="95700"/>
              </a:lnSpc>
            </a:pP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hi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by </a:t>
            </a:r>
            <a:r>
              <a:rPr sz="1200" spc="-12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v</a:t>
            </a:r>
            <a:r>
              <a:rPr sz="1200" spc="1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 </a:t>
            </a:r>
            <a:r>
              <a:rPr sz="1200" spc="-12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ace</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ll</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l</a:t>
            </a:r>
            <a:r>
              <a:rPr sz="1200" spc="-5" dirty="0">
                <a:latin typeface="Times New Roman"/>
                <a:cs typeface="Times New Roman"/>
              </a:rPr>
              <a:t>ead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0" dirty="0">
                <a:latin typeface="Times New Roman"/>
                <a:cs typeface="Times New Roman"/>
              </a:rPr>
              <a:t>y</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a:t>
            </a:r>
            <a:r>
              <a:rPr sz="1200" spc="7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ace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up</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15" dirty="0">
                <a:latin typeface="Times New Roman"/>
                <a:cs typeface="Times New Roman"/>
              </a:rPr>
              <a:t>a</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v</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ac</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nd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 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30"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a:t>
            </a:r>
            <a:r>
              <a:rPr sz="1200" spc="10"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spc="20" dirty="0">
                <a:latin typeface="Times New Roman"/>
                <a:cs typeface="Times New Roman"/>
              </a:rPr>
              <a:t>qu</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6985" algn="just">
              <a:lnSpc>
                <a:spcPct val="95800"/>
              </a:lnSpc>
            </a:pP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a:t>
            </a:r>
            <a:r>
              <a:rPr sz="1200" spc="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er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30" dirty="0">
                <a:latin typeface="Times New Roman"/>
                <a:cs typeface="Times New Roman"/>
              </a:rPr>
              <a:t> </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m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dv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 </a:t>
            </a:r>
            <a:r>
              <a:rPr sz="1200" spc="-8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e</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a:t>
            </a:r>
            <a:r>
              <a:rPr sz="1200" spc="130" dirty="0">
                <a:latin typeface="Times New Roman"/>
                <a:cs typeface="Times New Roman"/>
              </a:rPr>
              <a:t> </a:t>
            </a:r>
            <a:r>
              <a:rPr sz="1200" spc="-5" dirty="0">
                <a:latin typeface="Times New Roman"/>
                <a:cs typeface="Times New Roman"/>
              </a:rPr>
              <a:t>aca</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 </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30" dirty="0">
                <a:latin typeface="Times New Roman"/>
                <a:cs typeface="Times New Roman"/>
              </a:rPr>
              <a:t>(</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135"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t>
            </a:r>
            <a:r>
              <a:rPr sz="1200" dirty="0">
                <a:latin typeface="Times New Roman"/>
                <a:cs typeface="Times New Roman"/>
              </a:rPr>
              <a:t>2006) </a:t>
            </a:r>
            <a:r>
              <a:rPr sz="1200" spc="8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yl</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10" dirty="0">
                <a:latin typeface="Times New Roman"/>
                <a:cs typeface="Times New Roman"/>
              </a:rPr>
              <a:t>s</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gu</a:t>
            </a:r>
            <a:r>
              <a:rPr sz="1200" spc="-50" dirty="0">
                <a:latin typeface="Times New Roman"/>
                <a:cs typeface="Times New Roman"/>
              </a:rPr>
              <a:t>i</a:t>
            </a:r>
            <a:r>
              <a:rPr sz="1200" dirty="0">
                <a:latin typeface="Times New Roman"/>
                <a:cs typeface="Times New Roman"/>
              </a:rPr>
              <a:t>de</a:t>
            </a:r>
            <a:r>
              <a:rPr sz="1200" spc="10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pu</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 </a:t>
            </a:r>
            <a:r>
              <a:rPr sz="1200" spc="-30" dirty="0">
                <a:latin typeface="Times New Roman"/>
                <a:cs typeface="Times New Roman"/>
              </a:rPr>
              <a:t>W</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b</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k,</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b</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0" dirty="0">
                <a:latin typeface="Times New Roman"/>
                <a:cs typeface="Times New Roman"/>
              </a:rPr>
              <a:t>l</a:t>
            </a:r>
            <a:r>
              <a:rPr sz="1200" spc="20" dirty="0">
                <a:latin typeface="Times New Roman"/>
                <a:cs typeface="Times New Roman"/>
              </a:rPr>
              <a:t>ow</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60%</a:t>
            </a:r>
            <a:r>
              <a:rPr sz="1200" spc="114"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li</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ly</a:t>
            </a:r>
            <a:r>
              <a:rPr sz="1200" spc="8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d</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80" dirty="0">
                <a:latin typeface="Times New Roman"/>
                <a:cs typeface="Times New Roman"/>
              </a:rPr>
              <a:t> </a:t>
            </a:r>
            <a:r>
              <a:rPr sz="1200" dirty="0">
                <a:latin typeface="Times New Roman"/>
                <a:cs typeface="Times New Roman"/>
              </a:rPr>
              <a:t>out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ks </a:t>
            </a:r>
            <a:r>
              <a:rPr sz="1200" spc="-13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14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spc="20" dirty="0">
                <a:latin typeface="Times New Roman"/>
                <a:cs typeface="Times New Roman"/>
              </a:rPr>
              <a:t>o</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ece</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a</a:t>
            </a:r>
            <a:r>
              <a:rPr sz="1200" spc="-5" dirty="0">
                <a:latin typeface="Times New Roman"/>
                <a:cs typeface="Times New Roman"/>
              </a:rPr>
              <a:t>cc</a:t>
            </a:r>
            <a:r>
              <a:rPr sz="1200" spc="45"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r</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c</a:t>
            </a:r>
            <a:r>
              <a:rPr sz="1200" spc="100" dirty="0">
                <a:latin typeface="Times New Roman"/>
                <a:cs typeface="Times New Roman"/>
              </a:rPr>
              <a:t> </a:t>
            </a:r>
            <a:r>
              <a:rPr sz="1200"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8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il</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vily</a:t>
            </a:r>
            <a:r>
              <a:rPr sz="1200" spc="-1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w</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5" dirty="0">
                <a:latin typeface="Times New Roman"/>
                <a:cs typeface="Times New Roman"/>
              </a:rPr>
              <a:t>ed 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min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c</a:t>
            </a:r>
            <a:r>
              <a:rPr sz="1200" spc="5" dirty="0">
                <a:latin typeface="Times New Roman"/>
                <a:cs typeface="Times New Roman"/>
              </a:rPr>
              <a:t> </a:t>
            </a:r>
            <a:r>
              <a:rPr sz="1200"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7620" algn="just">
              <a:lnSpc>
                <a:spcPct val="95800"/>
              </a:lnSpc>
            </a:pP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20" dirty="0">
                <a:latin typeface="Times New Roman"/>
                <a:cs typeface="Times New Roman"/>
              </a:rPr>
              <a:t>w</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g</a:t>
            </a:r>
            <a:r>
              <a:rPr sz="1200" spc="-25" dirty="0">
                <a:latin typeface="Times New Roman"/>
                <a:cs typeface="Times New Roman"/>
              </a:rPr>
              <a:t>i</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2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dirty="0">
                <a:latin typeface="Times New Roman"/>
                <a:cs typeface="Times New Roman"/>
              </a:rPr>
              <a:t>) </a:t>
            </a:r>
            <a:r>
              <a:rPr sz="1200" spc="-14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5" dirty="0">
                <a:latin typeface="Times New Roman"/>
                <a:cs typeface="Times New Roman"/>
              </a:rPr>
              <a:t>r</a:t>
            </a:r>
            <a:r>
              <a:rPr sz="1200" dirty="0">
                <a:latin typeface="Times New Roman"/>
                <a:cs typeface="Times New Roman"/>
              </a:rPr>
              <a:t>u</a:t>
            </a:r>
            <a:r>
              <a:rPr sz="1200" spc="-50" dirty="0">
                <a:latin typeface="Times New Roman"/>
                <a:cs typeface="Times New Roman"/>
              </a:rPr>
              <a:t>i</a:t>
            </a:r>
            <a:r>
              <a:rPr sz="1200" dirty="0">
                <a:latin typeface="Times New Roman"/>
                <a:cs typeface="Times New Roman"/>
              </a:rPr>
              <a:t>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g</a:t>
            </a:r>
            <a:r>
              <a:rPr sz="1200" spc="-25" dirty="0">
                <a:latin typeface="Times New Roman"/>
                <a:cs typeface="Times New Roman"/>
              </a:rPr>
              <a:t>i</a:t>
            </a:r>
            <a:r>
              <a:rPr sz="1200" spc="-40" dirty="0">
                <a:latin typeface="Times New Roman"/>
                <a:cs typeface="Times New Roman"/>
              </a:rPr>
              <a:t>f</a:t>
            </a:r>
            <a:r>
              <a:rPr sz="1200" spc="50"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dirty="0">
                <a:latin typeface="Times New Roman"/>
                <a:cs typeface="Times New Roman"/>
              </a:rPr>
              <a:t>to </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t </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v</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t 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li</a:t>
            </a:r>
            <a:r>
              <a:rPr sz="1200" dirty="0">
                <a:latin typeface="Times New Roman"/>
                <a:cs typeface="Times New Roman"/>
              </a:rPr>
              <a:t>c</a:t>
            </a:r>
            <a:r>
              <a:rPr sz="1200" spc="5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to</a:t>
            </a:r>
            <a:r>
              <a:rPr sz="1200" spc="35"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dirty="0">
                <a:latin typeface="Times New Roman"/>
                <a:cs typeface="Times New Roman"/>
              </a:rPr>
              <a:t>H</a:t>
            </a:r>
            <a:r>
              <a:rPr sz="1200" b="1" spc="-5" dirty="0">
                <a:latin typeface="Times New Roman"/>
                <a:cs typeface="Times New Roman"/>
              </a:rPr>
              <a:t>e</a:t>
            </a:r>
            <a:r>
              <a:rPr sz="1200" b="1" dirty="0">
                <a:latin typeface="Times New Roman"/>
                <a:cs typeface="Times New Roman"/>
              </a:rPr>
              <a:t>g</a:t>
            </a:r>
            <a:r>
              <a:rPr sz="1200" b="1" spc="-5" dirty="0">
                <a:latin typeface="Times New Roman"/>
                <a:cs typeface="Times New Roman"/>
              </a:rPr>
              <a:t>e</a:t>
            </a:r>
            <a:r>
              <a:rPr sz="1200" b="1" spc="-20" dirty="0">
                <a:latin typeface="Times New Roman"/>
                <a:cs typeface="Times New Roman"/>
              </a:rPr>
              <a:t>m</a:t>
            </a:r>
            <a:r>
              <a:rPr sz="1200" b="1" dirty="0">
                <a:latin typeface="Times New Roman"/>
                <a:cs typeface="Times New Roman"/>
              </a:rPr>
              <a:t>onic</a:t>
            </a:r>
            <a:r>
              <a:rPr sz="1200" b="1" spc="5"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5" dirty="0">
                <a:latin typeface="Times New Roman"/>
                <a:cs typeface="Times New Roman"/>
              </a:rPr>
              <a:t>r</a:t>
            </a:r>
            <a:r>
              <a:rPr sz="1200" b="1" spc="-30" dirty="0">
                <a:latin typeface="Times New Roman"/>
                <a:cs typeface="Times New Roman"/>
              </a:rPr>
              <a:t>r</a:t>
            </a:r>
            <a:r>
              <a:rPr sz="1200" b="1" spc="25" dirty="0">
                <a:latin typeface="Times New Roman"/>
                <a:cs typeface="Times New Roman"/>
              </a:rPr>
              <a:t>i</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25" dirty="0">
                <a:latin typeface="Times New Roman"/>
                <a:cs typeface="Times New Roman"/>
              </a:rPr>
              <a:t>u</a:t>
            </a:r>
            <a:r>
              <a:rPr sz="1200" b="1" dirty="0">
                <a:latin typeface="Times New Roman"/>
                <a:cs typeface="Times New Roman"/>
              </a:rPr>
              <a:t>m</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g</a:t>
            </a:r>
            <a:r>
              <a:rPr sz="1200" i="1" spc="-5" dirty="0">
                <a:latin typeface="Times New Roman"/>
                <a:cs typeface="Times New Roman"/>
              </a:rPr>
              <a:t>em</a:t>
            </a:r>
            <a:r>
              <a:rPr sz="1200" i="1" dirty="0">
                <a:latin typeface="Times New Roman"/>
                <a:cs typeface="Times New Roman"/>
              </a:rPr>
              <a:t>onic</a:t>
            </a:r>
            <a:r>
              <a:rPr sz="1200" i="1" spc="30" dirty="0">
                <a:latin typeface="Times New Roman"/>
                <a:cs typeface="Times New Roman"/>
              </a:rPr>
              <a:t> </a:t>
            </a:r>
            <a:r>
              <a:rPr sz="1200" i="1" spc="-5" dirty="0">
                <a:latin typeface="Times New Roman"/>
                <a:cs typeface="Times New Roman"/>
              </a:rPr>
              <a:t>c</a:t>
            </a:r>
            <a:r>
              <a:rPr sz="1200" i="1" dirty="0">
                <a:latin typeface="Times New Roman"/>
                <a:cs typeface="Times New Roman"/>
              </a:rPr>
              <a:t>u</a:t>
            </a:r>
            <a:r>
              <a:rPr sz="1200" i="1" spc="-15" dirty="0">
                <a:latin typeface="Times New Roman"/>
                <a:cs typeface="Times New Roman"/>
              </a:rPr>
              <a:t>rr</a:t>
            </a:r>
            <a:r>
              <a:rPr sz="1200" i="1" spc="25" dirty="0">
                <a:latin typeface="Times New Roman"/>
                <a:cs typeface="Times New Roman"/>
              </a:rPr>
              <a:t>i</a:t>
            </a:r>
            <a:r>
              <a:rPr sz="1200" i="1" spc="-5" dirty="0">
                <a:latin typeface="Times New Roman"/>
                <a:cs typeface="Times New Roman"/>
              </a:rPr>
              <a:t>c</a:t>
            </a:r>
            <a:r>
              <a:rPr sz="1200" i="1" dirty="0">
                <a:latin typeface="Times New Roman"/>
                <a:cs typeface="Times New Roman"/>
              </a:rPr>
              <a:t>ulum</a:t>
            </a:r>
            <a:r>
              <a:rPr sz="1200" i="1" spc="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b</a:t>
            </a:r>
            <a:r>
              <a:rPr sz="1200" spc="15" dirty="0">
                <a:latin typeface="Times New Roman"/>
                <a:cs typeface="Times New Roman"/>
              </a:rPr>
              <a:t>ee</a:t>
            </a:r>
            <a:r>
              <a:rPr sz="1200" dirty="0">
                <a:latin typeface="Times New Roman"/>
                <a:cs typeface="Times New Roman"/>
              </a:rPr>
              <a:t>n </a:t>
            </a:r>
            <a:r>
              <a:rPr sz="1200" spc="-10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100" dirty="0">
                <a:latin typeface="Times New Roman"/>
                <a:cs typeface="Times New Roman"/>
              </a:rPr>
              <a:t> </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5" dirty="0">
                <a:latin typeface="Times New Roman"/>
                <a:cs typeface="Times New Roman"/>
              </a:rPr>
              <a:t>I</a:t>
            </a:r>
            <a:r>
              <a:rPr sz="1200" dirty="0">
                <a:latin typeface="Times New Roman"/>
                <a:cs typeface="Times New Roman"/>
              </a:rPr>
              <a:t>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20" dirty="0">
                <a:latin typeface="Times New Roman"/>
                <a:cs typeface="Times New Roman"/>
              </a:rPr>
              <a:t>r</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gg</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2011)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4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i="1" spc="-5" dirty="0">
                <a:latin typeface="Times New Roman"/>
                <a:cs typeface="Times New Roman"/>
              </a:rPr>
              <a:t>c</a:t>
            </a:r>
            <a:r>
              <a:rPr sz="1200" i="1" dirty="0">
                <a:latin typeface="Times New Roman"/>
                <a:cs typeface="Times New Roman"/>
              </a:rPr>
              <a:t>u</a:t>
            </a:r>
            <a:r>
              <a:rPr sz="1200" i="1" spc="10" dirty="0">
                <a:latin typeface="Times New Roman"/>
                <a:cs typeface="Times New Roman"/>
              </a:rPr>
              <a:t>r</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a:t>
            </a:r>
            <a:r>
              <a:rPr sz="1200" i="1" spc="20" dirty="0">
                <a:latin typeface="Times New Roman"/>
                <a:cs typeface="Times New Roman"/>
              </a:rPr>
              <a:t>u</a:t>
            </a:r>
            <a:r>
              <a:rPr sz="1200" i="1" dirty="0">
                <a:latin typeface="Times New Roman"/>
                <a:cs typeface="Times New Roman"/>
              </a:rPr>
              <a:t>m </a:t>
            </a:r>
            <a:r>
              <a:rPr sz="1200" i="1" spc="-150" dirty="0">
                <a:latin typeface="Times New Roman"/>
                <a:cs typeface="Times New Roman"/>
              </a:rPr>
              <a:t> </a:t>
            </a:r>
            <a:r>
              <a:rPr sz="1200" i="1" spc="-5" dirty="0">
                <a:latin typeface="Times New Roman"/>
                <a:cs typeface="Times New Roman"/>
              </a:rPr>
              <a:t>v</a:t>
            </a:r>
            <a:r>
              <a:rPr sz="1200" i="1" dirty="0">
                <a:latin typeface="Times New Roman"/>
                <a:cs typeface="Times New Roman"/>
              </a:rPr>
              <a:t>iol</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 </a:t>
            </a:r>
            <a:r>
              <a:rPr sz="1200" i="1" spc="-15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30" dirty="0">
                <a:latin typeface="Times New Roman"/>
                <a:cs typeface="Times New Roman"/>
              </a:rPr>
              <a:t>“</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p</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m</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40" dirty="0">
                <a:latin typeface="Times New Roman"/>
                <a:cs typeface="Times New Roman"/>
              </a:rPr>
              <a:t> </a:t>
            </a:r>
            <a:r>
              <a:rPr sz="1200" dirty="0">
                <a:latin typeface="Times New Roman"/>
                <a:cs typeface="Times New Roman"/>
              </a:rPr>
              <a:t>a  </a:t>
            </a:r>
            <a:r>
              <a:rPr sz="1200" spc="-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0" dirty="0">
                <a:latin typeface="Times New Roman"/>
                <a:cs typeface="Times New Roman"/>
              </a:rPr>
              <a:t> </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45" dirty="0">
                <a:latin typeface="Times New Roman"/>
                <a:cs typeface="Times New Roman"/>
              </a:rPr>
              <a:t>o</a:t>
            </a:r>
            <a:r>
              <a:rPr sz="1200" spc="-25" dirty="0">
                <a:latin typeface="Times New Roman"/>
                <a:cs typeface="Times New Roman"/>
              </a:rPr>
              <a:t>mi</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l</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 </a:t>
            </a:r>
            <a:r>
              <a:rPr sz="1200" dirty="0">
                <a:latin typeface="Times New Roman"/>
                <a:cs typeface="Times New Roman"/>
              </a:rPr>
              <a:t>2)</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20" dirty="0">
                <a:latin typeface="Times New Roman"/>
                <a:cs typeface="Times New Roman"/>
              </a:rPr>
              <a:t>n</a:t>
            </a:r>
            <a:r>
              <a:rPr sz="1200" dirty="0">
                <a:latin typeface="Times New Roman"/>
                <a:cs typeface="Times New Roman"/>
              </a:rPr>
              <a:t>y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ll</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spc="-5" dirty="0">
                <a:latin typeface="Times New Roman"/>
                <a:cs typeface="Times New Roman"/>
              </a:rPr>
              <a:t>cc</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t</a:t>
            </a:r>
            <a:r>
              <a:rPr sz="1200" spc="-25" dirty="0">
                <a:latin typeface="Times New Roman"/>
                <a:cs typeface="Times New Roman"/>
              </a:rPr>
              <a:t>in</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im</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u</a:t>
            </a:r>
            <a:r>
              <a:rPr sz="1200" dirty="0">
                <a:latin typeface="Times New Roman"/>
                <a:cs typeface="Times New Roman"/>
              </a:rPr>
              <a:t>e </a:t>
            </a:r>
            <a:r>
              <a:rPr sz="1200" spc="20" dirty="0">
                <a:latin typeface="Times New Roman"/>
                <a:cs typeface="Times New Roman"/>
              </a:rPr>
              <a:t>o</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t  </a:t>
            </a:r>
            <a:r>
              <a:rPr sz="1200" spc="-85" dirty="0">
                <a:latin typeface="Times New Roman"/>
                <a:cs typeface="Times New Roman"/>
              </a:rPr>
              <a:t> </a:t>
            </a:r>
            <a:r>
              <a:rPr sz="1200" spc="-25" dirty="0">
                <a:latin typeface="Times New Roman"/>
                <a:cs typeface="Times New Roman"/>
              </a:rPr>
              <a:t>min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4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14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  </a:t>
            </a:r>
            <a:r>
              <a:rPr sz="1200" spc="-114"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20" dirty="0">
                <a:latin typeface="Times New Roman"/>
                <a:cs typeface="Times New Roman"/>
              </a:rPr>
              <a:t>r</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a:t>
            </a:r>
            <a:r>
              <a:rPr sz="1200" spc="20" dirty="0">
                <a:latin typeface="Times New Roman"/>
                <a:cs typeface="Times New Roman"/>
              </a:rPr>
              <a:t>g</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15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30" dirty="0">
                <a:latin typeface="Times New Roman"/>
                <a:cs typeface="Times New Roman"/>
              </a:rPr>
              <a:t> </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d m</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W</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4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 a  </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t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x</a:t>
            </a:r>
            <a:r>
              <a:rPr sz="1200" spc="-25" dirty="0">
                <a:latin typeface="Times New Roman"/>
                <a:cs typeface="Times New Roman"/>
              </a:rPr>
              <a:t>i</a:t>
            </a:r>
            <a:r>
              <a:rPr sz="1200" dirty="0">
                <a:latin typeface="Times New Roman"/>
                <a:cs typeface="Times New Roman"/>
              </a:rPr>
              <a:t>s  </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6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ge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0" dirty="0">
                <a:latin typeface="Times New Roman"/>
                <a:cs typeface="Times New Roman"/>
              </a:rPr>
              <a:t> </a:t>
            </a:r>
            <a:r>
              <a:rPr sz="1200" spc="10"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g</a:t>
            </a:r>
            <a:r>
              <a:rPr sz="1200" dirty="0">
                <a:latin typeface="Times New Roman"/>
                <a:cs typeface="Times New Roman"/>
              </a:rPr>
              <a:t>y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an </a:t>
            </a:r>
            <a:r>
              <a:rPr sz="1200" dirty="0">
                <a:latin typeface="Times New Roman"/>
                <a:cs typeface="Times New Roman"/>
              </a:rPr>
              <a:t>u</a:t>
            </a:r>
            <a:r>
              <a:rPr sz="1200" spc="20" dirty="0">
                <a:latin typeface="Times New Roman"/>
                <a:cs typeface="Times New Roman"/>
              </a:rPr>
              <a:t>p</a:t>
            </a:r>
            <a:r>
              <a:rPr sz="1200" spc="-25" dirty="0">
                <a:latin typeface="Times New Roman"/>
                <a:cs typeface="Times New Roman"/>
              </a:rPr>
              <a:t>li</a:t>
            </a:r>
            <a:r>
              <a:rPr sz="1200" spc="-40" dirty="0">
                <a:latin typeface="Times New Roman"/>
                <a:cs typeface="Times New Roman"/>
              </a:rPr>
              <a:t>f</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e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 </a:t>
            </a:r>
            <a:r>
              <a:rPr sz="1200" spc="-145" dirty="0">
                <a:latin typeface="Times New Roman"/>
                <a:cs typeface="Times New Roman"/>
              </a:rPr>
              <a:t> </a:t>
            </a:r>
            <a:r>
              <a:rPr sz="1200" spc="-30" dirty="0">
                <a:latin typeface="Times New Roman"/>
                <a:cs typeface="Times New Roman"/>
              </a:rPr>
              <a:t>“</a:t>
            </a:r>
            <a:r>
              <a:rPr sz="1200" spc="-5" dirty="0">
                <a:latin typeface="Times New Roman"/>
                <a:cs typeface="Times New Roman"/>
              </a:rPr>
              <a:t>N</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10" dirty="0">
                <a:latin typeface="Times New Roman"/>
                <a:cs typeface="Times New Roman"/>
              </a:rPr>
              <a:t> </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 </a:t>
            </a:r>
            <a:r>
              <a:rPr sz="1200" spc="-14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12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5" dirty="0">
                <a:latin typeface="Times New Roman"/>
                <a:cs typeface="Times New Roman"/>
              </a:rPr>
              <a:t>acce</a:t>
            </a:r>
            <a:r>
              <a:rPr sz="1200" spc="10"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dirty="0">
                <a:latin typeface="Times New Roman"/>
                <a:cs typeface="Times New Roman"/>
              </a:rPr>
              <a:t>do</a:t>
            </a:r>
            <a:r>
              <a:rPr sz="1200" spc="80"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6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p:nvPr/>
        </p:nvSpPr>
        <p:spPr>
          <a:xfrm>
            <a:off x="6641083" y="9378808"/>
            <a:ext cx="217804"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120</a:t>
            </a:r>
            <a:endParaRPr sz="1000">
              <a:latin typeface="Times New Roman"/>
              <a:cs typeface="Times New Roman"/>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5</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7620" algn="just">
              <a:lnSpc>
                <a:spcPts val="1370"/>
              </a:lnSpc>
            </a:pP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2011, </a:t>
            </a:r>
            <a:r>
              <a:rPr sz="1200" spc="-110" dirty="0">
                <a:latin typeface="Times New Roman"/>
                <a:cs typeface="Times New Roman"/>
              </a:rPr>
              <a:t> </a:t>
            </a:r>
            <a:r>
              <a:rPr sz="1200" dirty="0">
                <a:latin typeface="Times New Roman"/>
                <a:cs typeface="Times New Roman"/>
              </a:rPr>
              <a:t>p. </a:t>
            </a:r>
            <a:r>
              <a:rPr sz="1200" spc="-110" dirty="0">
                <a:latin typeface="Times New Roman"/>
                <a:cs typeface="Times New Roman"/>
              </a:rPr>
              <a:t> </a:t>
            </a:r>
            <a:r>
              <a:rPr sz="1200" dirty="0">
                <a:latin typeface="Times New Roman"/>
                <a:cs typeface="Times New Roman"/>
              </a:rPr>
              <a:t>3</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d</a:t>
            </a:r>
            <a:r>
              <a:rPr sz="120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1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5" dirty="0">
                <a:latin typeface="Times New Roman"/>
                <a:cs typeface="Times New Roman"/>
              </a:rPr>
              <a:t>f</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45"/>
              </a:spcBef>
            </a:pPr>
            <a:endParaRPr sz="1100">
              <a:latin typeface="Times New Roman"/>
              <a:cs typeface="Times New Roman"/>
            </a:endParaRPr>
          </a:p>
          <a:p>
            <a:pPr marL="1929764">
              <a:lnSpc>
                <a:spcPct val="100000"/>
              </a:lnSpc>
            </a:pP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a:t>
            </a:r>
            <a:r>
              <a:rPr sz="1200" b="1" spc="15" dirty="0">
                <a:latin typeface="Times New Roman"/>
                <a:cs typeface="Times New Roman"/>
              </a:rPr>
              <a:t>e</a:t>
            </a:r>
            <a:r>
              <a:rPr sz="1200" b="1" dirty="0">
                <a:latin typeface="Times New Roman"/>
                <a:cs typeface="Times New Roman"/>
              </a:rPr>
              <a:t>r</a:t>
            </a:r>
            <a:r>
              <a:rPr sz="1200" b="1" spc="-20" dirty="0">
                <a:latin typeface="Times New Roman"/>
                <a:cs typeface="Times New Roman"/>
              </a:rPr>
              <a:t> </a:t>
            </a:r>
            <a:r>
              <a:rPr sz="1200" b="1" spc="-10" dirty="0">
                <a:latin typeface="Times New Roman"/>
                <a:cs typeface="Times New Roman"/>
              </a:rPr>
              <a:t>L</a:t>
            </a:r>
            <a:r>
              <a:rPr sz="1200" b="1" spc="-5" dirty="0">
                <a:latin typeface="Times New Roman"/>
                <a:cs typeface="Times New Roman"/>
              </a:rPr>
              <a:t>e</a:t>
            </a:r>
            <a:r>
              <a:rPr sz="1200" b="1" dirty="0">
                <a:latin typeface="Times New Roman"/>
                <a:cs typeface="Times New Roman"/>
              </a:rPr>
              <a:t>v</a:t>
            </a:r>
            <a:r>
              <a:rPr sz="1200" b="1" spc="15" dirty="0">
                <a:latin typeface="Times New Roman"/>
                <a:cs typeface="Times New Roman"/>
              </a:rPr>
              <a:t>e</a:t>
            </a:r>
            <a:r>
              <a:rPr sz="1200" b="1" dirty="0">
                <a:latin typeface="Times New Roman"/>
                <a:cs typeface="Times New Roman"/>
              </a:rPr>
              <a:t>l</a:t>
            </a:r>
            <a:r>
              <a:rPr sz="1200" b="1" spc="-10" dirty="0">
                <a:latin typeface="Times New Roman"/>
                <a:cs typeface="Times New Roman"/>
              </a:rPr>
              <a:t> </a:t>
            </a:r>
            <a:r>
              <a:rPr sz="1200" b="1" spc="15" dirty="0">
                <a:latin typeface="Times New Roman"/>
                <a:cs typeface="Times New Roman"/>
              </a:rPr>
              <a:t>M</a:t>
            </a:r>
            <a:r>
              <a:rPr sz="1200" b="1" dirty="0">
                <a:latin typeface="Times New Roman"/>
                <a:cs typeface="Times New Roman"/>
              </a:rPr>
              <a:t>i</a:t>
            </a: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oag</a:t>
            </a:r>
            <a:r>
              <a:rPr sz="1200" b="1" spc="20" dirty="0">
                <a:latin typeface="Times New Roman"/>
                <a:cs typeface="Times New Roman"/>
              </a:rPr>
              <a:t>g</a:t>
            </a:r>
            <a:r>
              <a:rPr sz="1200" b="1" spc="-30" dirty="0">
                <a:latin typeface="Times New Roman"/>
                <a:cs typeface="Times New Roman"/>
              </a:rPr>
              <a:t>r</a:t>
            </a:r>
            <a:r>
              <a:rPr sz="1200" b="1" spc="15" dirty="0">
                <a:latin typeface="Times New Roman"/>
                <a:cs typeface="Times New Roman"/>
              </a:rPr>
              <a:t>e</a:t>
            </a:r>
            <a:r>
              <a:rPr sz="1200" b="1" spc="-15" dirty="0">
                <a:latin typeface="Times New Roman"/>
                <a:cs typeface="Times New Roman"/>
              </a:rPr>
              <a:t>ss</a:t>
            </a:r>
            <a:r>
              <a:rPr sz="1200" b="1" dirty="0">
                <a:latin typeface="Times New Roman"/>
                <a:cs typeface="Times New Roman"/>
              </a:rPr>
              <a:t>ions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dirty="0">
                <a:latin typeface="Times New Roman"/>
                <a:cs typeface="Times New Roman"/>
              </a:rPr>
              <a:t>of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5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D</a:t>
            </a:r>
            <a:r>
              <a:rPr sz="1200" dirty="0">
                <a:latin typeface="Times New Roman"/>
                <a:cs typeface="Times New Roman"/>
              </a:rPr>
              <a:t>ue  </a:t>
            </a:r>
            <a:r>
              <a:rPr sz="1200" spc="-90" dirty="0">
                <a:latin typeface="Times New Roman"/>
                <a:cs typeface="Times New Roman"/>
              </a:rPr>
              <a:t> </a:t>
            </a:r>
            <a:r>
              <a:rPr sz="1200" dirty="0">
                <a:latin typeface="Times New Roman"/>
                <a:cs typeface="Times New Roman"/>
              </a:rPr>
              <a:t>to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r</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2011)</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pu</a:t>
            </a:r>
            <a:r>
              <a:rPr sz="1200" spc="20" dirty="0">
                <a:latin typeface="Times New Roman"/>
                <a:cs typeface="Times New Roman"/>
              </a:rPr>
              <a:t>p</a:t>
            </a:r>
            <a:r>
              <a:rPr sz="1200" spc="-25" dirty="0">
                <a:latin typeface="Times New Roman"/>
                <a:cs typeface="Times New Roman"/>
              </a:rPr>
              <a:t>il</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phic i</a:t>
            </a:r>
            <a:r>
              <a:rPr sz="1200" spc="-25" dirty="0">
                <a:latin typeface="Times New Roman"/>
                <a:cs typeface="Times New Roman"/>
              </a:rPr>
              <a:t>m</a:t>
            </a:r>
            <a:r>
              <a:rPr sz="1200" dirty="0">
                <a:latin typeface="Times New Roman"/>
                <a:cs typeface="Times New Roman"/>
              </a:rPr>
              <a:t>b</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2012)</a:t>
            </a:r>
            <a:r>
              <a:rPr sz="1200" spc="114" dirty="0">
                <a:latin typeface="Times New Roman"/>
                <a:cs typeface="Times New Roman"/>
              </a:rPr>
              <a:t> </a:t>
            </a:r>
            <a:r>
              <a:rPr sz="1200" spc="-5" dirty="0">
                <a:latin typeface="Times New Roman"/>
                <a:cs typeface="Times New Roman"/>
              </a:rPr>
              <a:t>wa</a:t>
            </a:r>
            <a:r>
              <a:rPr sz="1200" spc="5" dirty="0">
                <a:latin typeface="Times New Roman"/>
                <a:cs typeface="Times New Roman"/>
              </a:rPr>
              <a:t>rr</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40" dirty="0">
                <a:latin typeface="Times New Roman"/>
                <a:cs typeface="Times New Roman"/>
              </a:rPr>
              <a:t>e</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5"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i</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s 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by</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f</a:t>
            </a:r>
            <a:r>
              <a:rPr sz="1200" dirty="0">
                <a:latin typeface="Times New Roman"/>
                <a:cs typeface="Times New Roman"/>
              </a:rPr>
              <a:t>f</a:t>
            </a:r>
            <a:r>
              <a:rPr sz="1200" spc="9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l</a:t>
            </a:r>
            <a:r>
              <a:rPr sz="1200" spc="2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Ve</a:t>
            </a:r>
            <a:r>
              <a:rPr sz="1200" dirty="0">
                <a:latin typeface="Times New Roman"/>
                <a:cs typeface="Times New Roman"/>
              </a:rPr>
              <a:t>ga</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 s</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 dirty="0">
                <a:latin typeface="Times New Roman"/>
                <a:cs typeface="Times New Roman"/>
              </a:rPr>
              <a:t> e</a:t>
            </a:r>
            <a:r>
              <a:rPr sz="1200"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 </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v</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 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a:t>
            </a:r>
            <a:r>
              <a:rPr sz="1200" b="1" spc="15" dirty="0">
                <a:latin typeface="Times New Roman"/>
                <a:cs typeface="Times New Roman"/>
              </a:rPr>
              <a:t>e</a:t>
            </a:r>
            <a:r>
              <a:rPr sz="1200" b="1" dirty="0">
                <a:latin typeface="Times New Roman"/>
                <a:cs typeface="Times New Roman"/>
              </a:rPr>
              <a:t>r</a:t>
            </a:r>
            <a:r>
              <a:rPr sz="1200" b="1" spc="-20" dirty="0">
                <a:latin typeface="Times New Roman"/>
                <a:cs typeface="Times New Roman"/>
              </a:rPr>
              <a:t> </a:t>
            </a:r>
            <a:r>
              <a:rPr sz="1200" b="1" spc="-15" dirty="0">
                <a:latin typeface="Times New Roman"/>
                <a:cs typeface="Times New Roman"/>
              </a:rPr>
              <a:t>P</a:t>
            </a:r>
            <a:r>
              <a:rPr sz="1200" b="1" spc="15" dirty="0">
                <a:latin typeface="Times New Roman"/>
                <a:cs typeface="Times New Roman"/>
              </a:rPr>
              <a:t>e</a:t>
            </a:r>
            <a:r>
              <a:rPr sz="1200" b="1" spc="-5" dirty="0">
                <a:latin typeface="Times New Roman"/>
                <a:cs typeface="Times New Roman"/>
              </a:rPr>
              <a:t>rce</a:t>
            </a:r>
            <a:r>
              <a:rPr sz="1200" b="1" dirty="0">
                <a:latin typeface="Times New Roman"/>
                <a:cs typeface="Times New Roman"/>
              </a:rPr>
              <a:t>p</a:t>
            </a:r>
            <a:r>
              <a:rPr sz="1200" b="1" spc="5" dirty="0">
                <a:latin typeface="Times New Roman"/>
                <a:cs typeface="Times New Roman"/>
              </a:rPr>
              <a:t>t</a:t>
            </a:r>
            <a:r>
              <a:rPr sz="1200" b="1" dirty="0">
                <a:latin typeface="Times New Roman"/>
                <a:cs typeface="Times New Roman"/>
              </a:rPr>
              <a:t>ions and</a:t>
            </a:r>
            <a:r>
              <a:rPr sz="1200" b="1" spc="15" dirty="0">
                <a:latin typeface="Times New Roman"/>
                <a:cs typeface="Times New Roman"/>
              </a:rPr>
              <a:t> </a:t>
            </a:r>
            <a:r>
              <a:rPr sz="1200" b="1" spc="-5" dirty="0">
                <a:latin typeface="Times New Roman"/>
                <a:cs typeface="Times New Roman"/>
              </a:rPr>
              <a:t>D</a:t>
            </a:r>
            <a:r>
              <a:rPr sz="1200" b="1" dirty="0">
                <a:latin typeface="Times New Roman"/>
                <a:cs typeface="Times New Roman"/>
              </a:rPr>
              <a:t>i</a:t>
            </a:r>
            <a:r>
              <a:rPr sz="1200" b="1" spc="-15" dirty="0">
                <a:latin typeface="Times New Roman"/>
                <a:cs typeface="Times New Roman"/>
              </a:rPr>
              <a:t>s</a:t>
            </a:r>
            <a:r>
              <a:rPr sz="1200" b="1" dirty="0">
                <a:latin typeface="Times New Roman"/>
                <a:cs typeface="Times New Roman"/>
              </a:rPr>
              <a:t>po</a:t>
            </a:r>
            <a:r>
              <a:rPr sz="1200" b="1" spc="-15" dirty="0">
                <a:latin typeface="Times New Roman"/>
                <a:cs typeface="Times New Roman"/>
              </a:rPr>
              <a:t>s</a:t>
            </a:r>
            <a:r>
              <a:rPr sz="1200" b="1" dirty="0">
                <a:latin typeface="Times New Roman"/>
                <a:cs typeface="Times New Roman"/>
              </a:rPr>
              <a:t>i</a:t>
            </a:r>
            <a:r>
              <a:rPr sz="1200" b="1" spc="5" dirty="0">
                <a:latin typeface="Times New Roman"/>
                <a:cs typeface="Times New Roman"/>
              </a:rPr>
              <a:t>t</a:t>
            </a:r>
            <a:r>
              <a:rPr sz="1200" b="1" dirty="0">
                <a:latin typeface="Times New Roman"/>
                <a:cs typeface="Times New Roman"/>
              </a:rPr>
              <a:t>ions</a:t>
            </a:r>
            <a:endParaRPr sz="1200">
              <a:latin typeface="Times New Roman"/>
              <a:cs typeface="Times New Roman"/>
            </a:endParaRPr>
          </a:p>
          <a:p>
            <a:pPr>
              <a:lnSpc>
                <a:spcPct val="100000"/>
              </a:lnSpc>
              <a:spcBef>
                <a:spcPts val="32"/>
              </a:spcBef>
            </a:pPr>
            <a:endParaRPr sz="1150">
              <a:latin typeface="Times New Roman"/>
              <a:cs typeface="Times New Roman"/>
            </a:endParaRPr>
          </a:p>
          <a:p>
            <a:pPr marL="12700" marR="5080" algn="just">
              <a:lnSpc>
                <a:spcPct val="95900"/>
              </a:lnSpc>
            </a:pP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35" dirty="0">
                <a:latin typeface="Times New Roman"/>
                <a:cs typeface="Times New Roman"/>
              </a:rPr>
              <a:t> </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ce</a:t>
            </a:r>
            <a:r>
              <a:rPr sz="1200" i="1" dirty="0">
                <a:latin typeface="Times New Roman"/>
                <a:cs typeface="Times New Roman"/>
              </a:rPr>
              <a:t>ption</a:t>
            </a:r>
            <a:r>
              <a:rPr sz="1200" dirty="0">
                <a:latin typeface="Times New Roman"/>
                <a:cs typeface="Times New Roman"/>
              </a:rPr>
              <a:t>- </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2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 </a:t>
            </a:r>
            <a:r>
              <a:rPr sz="1200" spc="-60"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ca</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li</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ly  </a:t>
            </a:r>
            <a:r>
              <a:rPr sz="1200" spc="-85"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8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5" dirty="0">
                <a:latin typeface="Times New Roman"/>
                <a:cs typeface="Times New Roman"/>
              </a:rPr>
              <a:t>a</a:t>
            </a:r>
            <a:r>
              <a:rPr sz="1200" dirty="0">
                <a:latin typeface="Times New Roman"/>
                <a:cs typeface="Times New Roman"/>
              </a:rPr>
              <a:t>d  </a:t>
            </a:r>
            <a:r>
              <a:rPr sz="1200" spc="-85" dirty="0">
                <a:latin typeface="Times New Roman"/>
                <a:cs typeface="Times New Roman"/>
              </a:rPr>
              <a:t> </a:t>
            </a:r>
            <a:r>
              <a:rPr sz="1200" dirty="0">
                <a:latin typeface="Times New Roman"/>
                <a:cs typeface="Times New Roman"/>
              </a:rPr>
              <a:t>to  </a:t>
            </a:r>
            <a:r>
              <a:rPr sz="1200" spc="-60"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2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10" dirty="0">
                <a:latin typeface="Times New Roman"/>
                <a:cs typeface="Times New Roman"/>
              </a:rPr>
              <a:t> </a:t>
            </a:r>
            <a:r>
              <a:rPr sz="1200" spc="45" dirty="0">
                <a:latin typeface="Times New Roman"/>
                <a:cs typeface="Times New Roman"/>
              </a:rPr>
              <a:t>o</a:t>
            </a:r>
            <a:r>
              <a:rPr sz="1200" dirty="0">
                <a:latin typeface="Times New Roman"/>
                <a:cs typeface="Times New Roman"/>
              </a:rPr>
              <a:t>f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i</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i</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15" dirty="0">
                <a:latin typeface="Times New Roman"/>
                <a:cs typeface="Times New Roman"/>
              </a:rPr>
              <a:t>a</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ec</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B</a:t>
            </a:r>
            <a:r>
              <a:rPr sz="1200" spc="-5" dirty="0">
                <a:latin typeface="Times New Roman"/>
                <a:cs typeface="Times New Roman"/>
              </a:rPr>
              <a:t>eca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b</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ly</a:t>
            </a:r>
            <a:r>
              <a:rPr sz="1200" spc="35" dirty="0">
                <a:latin typeface="Times New Roman"/>
                <a:cs typeface="Times New Roman"/>
              </a:rPr>
              <a:t> </a:t>
            </a:r>
            <a:r>
              <a:rPr sz="1200" spc="15" dirty="0">
                <a:latin typeface="Times New Roman"/>
                <a:cs typeface="Times New Roman"/>
              </a:rPr>
              <a:t>e</a:t>
            </a:r>
            <a:r>
              <a:rPr sz="1200" dirty="0">
                <a:latin typeface="Times New Roman"/>
                <a:cs typeface="Times New Roman"/>
              </a:rPr>
              <a:t>x</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to</a:t>
            </a:r>
            <a:r>
              <a:rPr sz="1200" spc="20" dirty="0">
                <a:latin typeface="Times New Roman"/>
                <a:cs typeface="Times New Roman"/>
              </a:rPr>
              <a:t>o</a:t>
            </a:r>
            <a:r>
              <a:rPr sz="1200" spc="-25" dirty="0">
                <a:latin typeface="Times New Roman"/>
                <a:cs typeface="Times New Roman"/>
              </a:rPr>
              <a:t>l</a:t>
            </a:r>
            <a:r>
              <a:rPr sz="1200" dirty="0">
                <a:latin typeface="Times New Roman"/>
                <a:cs typeface="Times New Roman"/>
              </a:rPr>
              <a:t>s to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c</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I</a:t>
            </a:r>
            <a:r>
              <a:rPr sz="1200" dirty="0">
                <a:latin typeface="Times New Roman"/>
                <a:cs typeface="Times New Roman"/>
              </a:rPr>
              <a:t>n </a:t>
            </a:r>
            <a:r>
              <a:rPr sz="1200" spc="15" dirty="0">
                <a:latin typeface="Times New Roman"/>
                <a:cs typeface="Times New Roman"/>
              </a:rPr>
              <a:t>R</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qu</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14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o  </a:t>
            </a:r>
            <a:r>
              <a:rPr sz="1200" spc="-40"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7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im</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5" dirty="0">
                <a:latin typeface="Times New Roman"/>
                <a:cs typeface="Times New Roman"/>
              </a:rPr>
              <a:t>r</a:t>
            </a:r>
            <a:r>
              <a:rPr sz="1200" dirty="0">
                <a:latin typeface="Times New Roman"/>
                <a:cs typeface="Times New Roman"/>
              </a:rPr>
              <a:t>y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d  </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m</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45"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d</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wee</a:t>
            </a:r>
            <a:r>
              <a:rPr sz="1200" dirty="0">
                <a:latin typeface="Times New Roman"/>
                <a:cs typeface="Times New Roman"/>
              </a:rPr>
              <a:t>n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m</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n </a:t>
            </a:r>
            <a:r>
              <a:rPr sz="1200" spc="5" dirty="0">
                <a:latin typeface="Times New Roman"/>
                <a:cs typeface="Times New Roman"/>
              </a:rPr>
              <a:t>(</a:t>
            </a:r>
            <a:r>
              <a:rPr sz="1200" dirty="0">
                <a:latin typeface="Times New Roman"/>
                <a:cs typeface="Times New Roman"/>
              </a:rPr>
              <a:t>2012) </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05"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o</a:t>
            </a:r>
            <a:r>
              <a:rPr sz="1200" spc="-50"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by</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2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ngs  </a:t>
            </a:r>
            <a:r>
              <a:rPr sz="1200" spc="-25" dirty="0">
                <a:latin typeface="Times New Roman"/>
                <a:cs typeface="Times New Roman"/>
              </a:rPr>
              <a:t> in</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s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4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m</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  </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3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7620" algn="just">
              <a:lnSpc>
                <a:spcPct val="95700"/>
              </a:lnSpc>
            </a:pPr>
            <a:r>
              <a:rPr sz="1200" spc="-5" dirty="0">
                <a:latin typeface="Times New Roman"/>
                <a:cs typeface="Times New Roman"/>
              </a:rPr>
              <a:t>A</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30" dirty="0">
                <a:latin typeface="Times New Roman"/>
                <a:cs typeface="Times New Roman"/>
              </a:rPr>
              <a:t>r</a:t>
            </a:r>
            <a:r>
              <a:rPr sz="1200" dirty="0">
                <a:latin typeface="Times New Roman"/>
                <a:cs typeface="Times New Roman"/>
              </a:rPr>
              <a:t>i</a:t>
            </a:r>
            <a:r>
              <a:rPr sz="1200" spc="10" dirty="0">
                <a:latin typeface="Times New Roman"/>
                <a:cs typeface="Times New Roman"/>
              </a:rPr>
              <a:t>s</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t>
            </a:r>
            <a:r>
              <a:rPr sz="1200" spc="10" dirty="0">
                <a:latin typeface="Times New Roman"/>
                <a:cs typeface="Times New Roman"/>
              </a:rPr>
              <a:t>T</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t</a:t>
            </a:r>
            <a:r>
              <a:rPr sz="1200" spc="5" dirty="0">
                <a:latin typeface="Times New Roman"/>
                <a:cs typeface="Times New Roman"/>
              </a:rPr>
              <a:t>-</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hn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14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hl</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25" dirty="0">
                <a:latin typeface="Times New Roman"/>
                <a:cs typeface="Times New Roman"/>
              </a:rPr>
              <a:t>yi</a:t>
            </a:r>
            <a:r>
              <a:rPr sz="1200" dirty="0">
                <a:latin typeface="Times New Roman"/>
                <a:cs typeface="Times New Roman"/>
              </a:rPr>
              <a:t>ng </a:t>
            </a:r>
            <a:r>
              <a:rPr sz="1200" spc="-10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2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n</a:t>
            </a:r>
            <a:r>
              <a:rPr sz="1200" spc="-5" dirty="0">
                <a:latin typeface="Times New Roman"/>
                <a:cs typeface="Times New Roman"/>
              </a:rPr>
              <a:t>ee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30" dirty="0">
                <a:latin typeface="Times New Roman"/>
                <a:cs typeface="Times New Roman"/>
              </a:rPr>
              <a:t>“</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d</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y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e</a:t>
            </a:r>
            <a:r>
              <a:rPr sz="1200" spc="-20" dirty="0">
                <a:latin typeface="Times New Roman"/>
                <a:cs typeface="Times New Roman"/>
              </a:rPr>
              <a:t>f</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 </a:t>
            </a:r>
            <a:r>
              <a:rPr sz="1200" dirty="0">
                <a:latin typeface="Times New Roman"/>
                <a:cs typeface="Times New Roman"/>
              </a:rPr>
              <a:t>12)</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30" dirty="0">
                <a:latin typeface="Times New Roman"/>
                <a:cs typeface="Times New Roman"/>
              </a:rPr>
              <a:t>“</a:t>
            </a:r>
            <a:r>
              <a:rPr sz="1200" spc="20" dirty="0">
                <a:latin typeface="Times New Roman"/>
                <a:cs typeface="Times New Roman"/>
              </a:rPr>
              <a:t>d</a:t>
            </a:r>
            <a:r>
              <a:rPr sz="1200" spc="15" dirty="0">
                <a:latin typeface="Times New Roman"/>
                <a:cs typeface="Times New Roman"/>
              </a:rPr>
              <a:t>e</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r</a:t>
            </a:r>
            <a:r>
              <a:rPr sz="1200" spc="-5" dirty="0">
                <a:latin typeface="Times New Roman"/>
                <a:cs typeface="Times New Roman"/>
              </a:rPr>
              <a:t>eac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ed </a:t>
            </a:r>
            <a:r>
              <a:rPr sz="1200" dirty="0">
                <a:latin typeface="Times New Roman"/>
                <a:cs typeface="Times New Roman"/>
              </a:rPr>
              <a:t>to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 </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in</a:t>
            </a:r>
            <a:r>
              <a:rPr sz="1200" spc="20" dirty="0">
                <a:latin typeface="Times New Roman"/>
                <a:cs typeface="Times New Roman"/>
              </a:rPr>
              <a:t>d</a:t>
            </a:r>
            <a:r>
              <a:rPr sz="1200" dirty="0">
                <a:latin typeface="Times New Roman"/>
                <a:cs typeface="Times New Roman"/>
              </a:rPr>
              <a:t>iv</a:t>
            </a:r>
            <a:r>
              <a:rPr sz="1200" spc="-25" dirty="0">
                <a:latin typeface="Times New Roman"/>
                <a:cs typeface="Times New Roman"/>
              </a:rPr>
              <a:t>i</a:t>
            </a:r>
            <a:r>
              <a:rPr sz="1200" dirty="0">
                <a:latin typeface="Times New Roman"/>
                <a:cs typeface="Times New Roman"/>
              </a:rPr>
              <a:t>du</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p. </a:t>
            </a:r>
            <a:r>
              <a:rPr sz="1200" spc="60" dirty="0">
                <a:latin typeface="Times New Roman"/>
                <a:cs typeface="Times New Roman"/>
              </a:rPr>
              <a:t> </a:t>
            </a:r>
            <a:r>
              <a:rPr sz="1200" dirty="0">
                <a:latin typeface="Times New Roman"/>
                <a:cs typeface="Times New Roman"/>
              </a:rPr>
              <a:t>13</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im</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er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p</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60"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6</a:t>
            </a:r>
            <a:endParaRPr lang="en-US" dirty="0"/>
          </a:p>
        </p:txBody>
      </p:sp>
      <p:sp>
        <p:nvSpPr>
          <p:cNvPr id="3" name="object 3"/>
          <p:cNvSpPr txBox="1"/>
          <p:nvPr/>
        </p:nvSpPr>
        <p:spPr>
          <a:xfrm>
            <a:off x="901700" y="916227"/>
            <a:ext cx="5972175" cy="7538720"/>
          </a:xfrm>
          <a:prstGeom prst="rect">
            <a:avLst/>
          </a:prstGeom>
        </p:spPr>
        <p:txBody>
          <a:bodyPr vert="horz" wrap="square" lIns="0" tIns="0" rIns="0" bIns="0" rtlCol="0">
            <a:spAutoFit/>
          </a:bodyPr>
          <a:lstStyle/>
          <a:p>
            <a:pPr marL="12700" marR="7620" algn="just">
              <a:lnSpc>
                <a:spcPct val="95700"/>
              </a:lnSpc>
            </a:pPr>
            <a:r>
              <a:rPr sz="1200" spc="5" dirty="0">
                <a:latin typeface="Times New Roman"/>
                <a:cs typeface="Times New Roman"/>
              </a:rPr>
              <a:t>(</a:t>
            </a:r>
            <a:r>
              <a:rPr sz="1200" spc="-5" dirty="0">
                <a:latin typeface="Times New Roman"/>
                <a:cs typeface="Times New Roman"/>
              </a:rPr>
              <a:t>Ve</a:t>
            </a:r>
            <a:r>
              <a:rPr sz="1200" dirty="0">
                <a:latin typeface="Times New Roman"/>
                <a:cs typeface="Times New Roman"/>
              </a:rPr>
              <a:t>ga </a:t>
            </a:r>
            <a:r>
              <a:rPr sz="1200" spc="-55" dirty="0">
                <a:latin typeface="Times New Roman"/>
                <a:cs typeface="Times New Roman"/>
              </a:rPr>
              <a:t> </a:t>
            </a:r>
            <a:r>
              <a:rPr sz="1200" spc="-30" dirty="0">
                <a:latin typeface="Times New Roman"/>
                <a:cs typeface="Times New Roman"/>
              </a:rPr>
              <a:t>e</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2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5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i</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spc="-5" dirty="0">
                <a:latin typeface="Times New Roman"/>
                <a:cs typeface="Times New Roman"/>
              </a:rPr>
              <a:t>Ha</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 2011) </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25" dirty="0">
                <a:latin typeface="Times New Roman"/>
                <a:cs typeface="Times New Roman"/>
              </a:rPr>
              <a:t> n</a:t>
            </a:r>
            <a:r>
              <a:rPr sz="1200" spc="-5" dirty="0">
                <a:latin typeface="Times New Roman"/>
                <a:cs typeface="Times New Roman"/>
              </a:rPr>
              <a:t>e</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p </a:t>
            </a:r>
            <a:r>
              <a:rPr sz="1200" spc="20"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7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9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70"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spc="-25" dirty="0">
                <a:latin typeface="Times New Roman"/>
                <a:cs typeface="Times New Roman"/>
              </a:rPr>
              <a:t>il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n</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ca</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a:t>
            </a:r>
            <a:r>
              <a:rPr sz="1200" spc="10" dirty="0">
                <a:latin typeface="Times New Roman"/>
                <a:cs typeface="Times New Roman"/>
              </a:rPr>
              <a:t>T</a:t>
            </a:r>
            <a:r>
              <a:rPr sz="1200" spc="15" dirty="0">
                <a:latin typeface="Times New Roman"/>
                <a:cs typeface="Times New Roman"/>
              </a:rPr>
              <a:t>a</a:t>
            </a:r>
            <a:r>
              <a:rPr sz="1200" spc="-25" dirty="0">
                <a:latin typeface="Times New Roman"/>
                <a:cs typeface="Times New Roman"/>
              </a:rPr>
              <a:t>lb</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t>
            </a:r>
            <a:r>
              <a:rPr sz="1200" spc="-3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25" dirty="0">
                <a:latin typeface="Times New Roman"/>
                <a:cs typeface="Times New Roman"/>
              </a:rPr>
              <a:t>m</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m</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8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t>
            </a:r>
            <a:r>
              <a:rPr sz="1200" spc="20" dirty="0">
                <a:latin typeface="Times New Roman"/>
                <a:cs typeface="Times New Roman"/>
              </a:rPr>
              <a:t>N</a:t>
            </a:r>
            <a:r>
              <a:rPr sz="1200" spc="-25"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15" dirty="0">
                <a:latin typeface="Times New Roman"/>
                <a:cs typeface="Times New Roman"/>
              </a:rPr>
              <a:t>M</a:t>
            </a:r>
            <a:r>
              <a:rPr sz="1200" spc="-5" dirty="0">
                <a:latin typeface="Times New Roman"/>
                <a:cs typeface="Times New Roman"/>
              </a:rPr>
              <a:t>cD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2011)</a:t>
            </a:r>
            <a:r>
              <a:rPr sz="1200" spc="114" dirty="0">
                <a:latin typeface="Times New Roman"/>
                <a:cs typeface="Times New Roman"/>
              </a:rPr>
              <a:t> </a:t>
            </a:r>
            <a:r>
              <a:rPr sz="1200" dirty="0">
                <a:latin typeface="Times New Roman"/>
                <a:cs typeface="Times New Roman"/>
              </a:rPr>
              <a:t>in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30" dirty="0">
                <a:latin typeface="Times New Roman"/>
                <a:cs typeface="Times New Roman"/>
              </a:rPr>
              <a:t>e</a:t>
            </a:r>
            <a:r>
              <a:rPr sz="1200" dirty="0">
                <a:latin typeface="Times New Roman"/>
                <a:cs typeface="Times New Roman"/>
              </a:rPr>
              <a:t>r</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30" dirty="0">
                <a:latin typeface="Times New Roman"/>
                <a:cs typeface="Times New Roman"/>
              </a:rPr>
              <a:t>c</a:t>
            </a:r>
            <a:r>
              <a:rPr sz="1200" spc="20" dirty="0">
                <a:latin typeface="Times New Roman"/>
                <a:cs typeface="Times New Roman"/>
              </a:rPr>
              <a:t>o</a:t>
            </a:r>
            <a:r>
              <a:rPr sz="1200" dirty="0">
                <a:latin typeface="Times New Roman"/>
                <a:cs typeface="Times New Roman"/>
              </a:rPr>
              <a:t>gn</a:t>
            </a:r>
            <a:r>
              <a:rPr sz="1200" spc="-50" dirty="0">
                <a:latin typeface="Times New Roman"/>
                <a:cs typeface="Times New Roman"/>
              </a:rPr>
              <a:t>i</a:t>
            </a:r>
            <a:r>
              <a:rPr sz="1200" spc="15" dirty="0">
                <a:latin typeface="Times New Roman"/>
                <a:cs typeface="Times New Roman"/>
              </a:rPr>
              <a:t>z</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k</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o</a:t>
            </a:r>
            <a:r>
              <a:rPr sz="1200" spc="-5" dirty="0">
                <a:latin typeface="Times New Roman"/>
                <a:cs typeface="Times New Roman"/>
              </a:rPr>
              <a:t>w</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45" dirty="0">
                <a:latin typeface="Times New Roman"/>
                <a:cs typeface="Times New Roman"/>
              </a:rPr>
              <a:t>o</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15" dirty="0">
                <a:latin typeface="Times New Roman"/>
                <a:cs typeface="Times New Roman"/>
              </a:rPr>
              <a:t>s.</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De</a:t>
            </a:r>
            <a:r>
              <a:rPr sz="1200" b="1" spc="-20" dirty="0">
                <a:latin typeface="Times New Roman"/>
                <a:cs typeface="Times New Roman"/>
              </a:rPr>
              <a:t>f</a:t>
            </a:r>
            <a:r>
              <a:rPr sz="1200" b="1" dirty="0">
                <a:latin typeface="Times New Roman"/>
                <a:cs typeface="Times New Roman"/>
              </a:rPr>
              <a:t>i</a:t>
            </a:r>
            <a:r>
              <a:rPr sz="1200" b="1" spc="-5" dirty="0">
                <a:latin typeface="Times New Roman"/>
                <a:cs typeface="Times New Roman"/>
              </a:rPr>
              <a:t>c</a:t>
            </a:r>
            <a:r>
              <a:rPr sz="1200" b="1" dirty="0">
                <a:latin typeface="Times New Roman"/>
                <a:cs typeface="Times New Roman"/>
              </a:rPr>
              <a:t>it</a:t>
            </a:r>
            <a:r>
              <a:rPr sz="1200" b="1" spc="20" dirty="0">
                <a:latin typeface="Times New Roman"/>
                <a:cs typeface="Times New Roman"/>
              </a:rPr>
              <a:t> </a:t>
            </a:r>
            <a:r>
              <a:rPr sz="1200" b="1" dirty="0">
                <a:latin typeface="Times New Roman"/>
                <a:cs typeface="Times New Roman"/>
              </a:rPr>
              <a:t>v</a:t>
            </a:r>
            <a:r>
              <a:rPr sz="1200" b="1" spc="-15" dirty="0">
                <a:latin typeface="Times New Roman"/>
                <a:cs typeface="Times New Roman"/>
              </a:rPr>
              <a:t>s</a:t>
            </a:r>
            <a:r>
              <a:rPr sz="1200" b="1" dirty="0">
                <a:latin typeface="Times New Roman"/>
                <a:cs typeface="Times New Roman"/>
              </a:rPr>
              <a:t>.</a:t>
            </a:r>
            <a:r>
              <a:rPr sz="1200" b="1" spc="20" dirty="0">
                <a:latin typeface="Times New Roman"/>
                <a:cs typeface="Times New Roman"/>
              </a:rPr>
              <a:t> </a:t>
            </a:r>
            <a:r>
              <a:rPr sz="1200" b="1" spc="-5" dirty="0">
                <a:latin typeface="Times New Roman"/>
                <a:cs typeface="Times New Roman"/>
              </a:rPr>
              <a:t>A</a:t>
            </a:r>
            <a:r>
              <a:rPr sz="1200" b="1" spc="-15" dirty="0">
                <a:latin typeface="Times New Roman"/>
                <a:cs typeface="Times New Roman"/>
              </a:rPr>
              <a:t>ss</a:t>
            </a:r>
            <a:r>
              <a:rPr sz="1200" b="1" spc="-5" dirty="0">
                <a:latin typeface="Times New Roman"/>
                <a:cs typeface="Times New Roman"/>
              </a:rPr>
              <a:t>e</a:t>
            </a:r>
            <a:r>
              <a:rPr sz="1200" b="1" dirty="0">
                <a:latin typeface="Times New Roman"/>
                <a:cs typeface="Times New Roman"/>
              </a:rPr>
              <a:t>t</a:t>
            </a:r>
            <a:r>
              <a:rPr sz="1200" b="1" spc="20" dirty="0">
                <a:latin typeface="Times New Roman"/>
                <a:cs typeface="Times New Roman"/>
              </a:rPr>
              <a:t> </a:t>
            </a:r>
            <a:r>
              <a:rPr sz="1200" b="1" spc="15" dirty="0">
                <a:latin typeface="Times New Roman"/>
                <a:cs typeface="Times New Roman"/>
              </a:rPr>
              <a:t>B</a:t>
            </a:r>
            <a:r>
              <a:rPr sz="1200" b="1" dirty="0">
                <a:latin typeface="Times New Roman"/>
                <a:cs typeface="Times New Roman"/>
              </a:rPr>
              <a:t>a</a:t>
            </a:r>
            <a:r>
              <a:rPr sz="1200" b="1" spc="-15" dirty="0">
                <a:latin typeface="Times New Roman"/>
                <a:cs typeface="Times New Roman"/>
              </a:rPr>
              <a:t>s</a:t>
            </a:r>
            <a:r>
              <a:rPr sz="1200" b="1" spc="-5" dirty="0">
                <a:latin typeface="Times New Roman"/>
                <a:cs typeface="Times New Roman"/>
              </a:rPr>
              <a:t>e</a:t>
            </a:r>
            <a:r>
              <a:rPr sz="1200" b="1" dirty="0">
                <a:latin typeface="Times New Roman"/>
                <a:cs typeface="Times New Roman"/>
              </a:rPr>
              <a:t>d</a:t>
            </a:r>
            <a:r>
              <a:rPr sz="1200" b="1" spc="15" dirty="0">
                <a:latin typeface="Times New Roman"/>
                <a:cs typeface="Times New Roman"/>
              </a:rPr>
              <a:t> </a:t>
            </a:r>
            <a:r>
              <a:rPr sz="1200" b="1" spc="-15" dirty="0">
                <a:latin typeface="Times New Roman"/>
                <a:cs typeface="Times New Roman"/>
              </a:rPr>
              <a:t>P</a:t>
            </a:r>
            <a:r>
              <a:rPr sz="1200" b="1" spc="-5" dirty="0">
                <a:latin typeface="Times New Roman"/>
                <a:cs typeface="Times New Roman"/>
              </a:rPr>
              <a:t>er</a:t>
            </a:r>
            <a:r>
              <a:rPr sz="1200" b="1" spc="-15" dirty="0">
                <a:latin typeface="Times New Roman"/>
                <a:cs typeface="Times New Roman"/>
              </a:rPr>
              <a:t>s</a:t>
            </a:r>
            <a:r>
              <a:rPr sz="1200" b="1" dirty="0">
                <a:latin typeface="Times New Roman"/>
                <a:cs typeface="Times New Roman"/>
              </a:rPr>
              <a:t>p</a:t>
            </a:r>
            <a:r>
              <a:rPr sz="1200" b="1" spc="-5" dirty="0">
                <a:latin typeface="Times New Roman"/>
                <a:cs typeface="Times New Roman"/>
              </a:rPr>
              <a:t>ec</a:t>
            </a:r>
            <a:r>
              <a:rPr sz="1200" b="1" spc="5" dirty="0">
                <a:latin typeface="Times New Roman"/>
                <a:cs typeface="Times New Roman"/>
              </a:rPr>
              <a:t>t</a:t>
            </a:r>
            <a:r>
              <a:rPr sz="1200" b="1" dirty="0">
                <a:latin typeface="Times New Roman"/>
                <a:cs typeface="Times New Roman"/>
              </a:rPr>
              <a:t>iv</a:t>
            </a:r>
            <a:r>
              <a:rPr sz="1200" b="1" spc="-5" dirty="0">
                <a:latin typeface="Times New Roman"/>
                <a:cs typeface="Times New Roman"/>
              </a:rPr>
              <a:t>es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7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pt </a:t>
            </a:r>
            <a:r>
              <a:rPr sz="1200" spc="-25" dirty="0">
                <a:latin typeface="Times New Roman"/>
                <a:cs typeface="Times New Roman"/>
              </a:rPr>
              <a:t> </a:t>
            </a:r>
            <a:r>
              <a:rPr sz="1200" dirty="0">
                <a:latin typeface="Times New Roman"/>
                <a:cs typeface="Times New Roman"/>
              </a:rPr>
              <a:t>to </a:t>
            </a:r>
            <a:r>
              <a:rPr sz="1200" spc="-5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ge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1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er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3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45" dirty="0">
                <a:latin typeface="Times New Roman"/>
                <a:cs typeface="Times New Roman"/>
              </a:rPr>
              <a:t> </a:t>
            </a:r>
            <a:r>
              <a:rPr sz="1200" spc="45"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t  </a:t>
            </a:r>
            <a:r>
              <a:rPr sz="1200" spc="-11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40" dirty="0">
                <a:latin typeface="Times New Roman"/>
                <a:cs typeface="Times New Roman"/>
              </a:rPr>
              <a:t>c</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d</a:t>
            </a:r>
            <a:r>
              <a:rPr sz="1200" spc="-50" dirty="0">
                <a:latin typeface="Times New Roman"/>
                <a:cs typeface="Times New Roman"/>
              </a:rPr>
              <a:t>y</a:t>
            </a:r>
            <a:r>
              <a:rPr sz="1200" spc="10" dirty="0">
                <a:latin typeface="Times New Roman"/>
                <a:cs typeface="Times New Roman"/>
              </a:rPr>
              <a:t>s</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95" dirty="0">
                <a:latin typeface="Times New Roman"/>
                <a:cs typeface="Times New Roman"/>
              </a:rPr>
              <a:t> </a:t>
            </a:r>
            <a:r>
              <a:rPr sz="1200" spc="-15" dirty="0">
                <a:latin typeface="Times New Roman"/>
                <a:cs typeface="Times New Roman"/>
              </a:rPr>
              <a:t>M</a:t>
            </a:r>
            <a:r>
              <a:rPr sz="1200" dirty="0">
                <a:latin typeface="Times New Roman"/>
                <a:cs typeface="Times New Roman"/>
              </a:rPr>
              <a:t>oo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95"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by </a:t>
            </a:r>
            <a:r>
              <a:rPr sz="1200" spc="-14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45" dirty="0">
                <a:latin typeface="Times New Roman"/>
                <a:cs typeface="Times New Roman"/>
              </a:rPr>
              <a:t> </a:t>
            </a:r>
            <a:r>
              <a:rPr sz="1200" spc="-30"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ds</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30" dirty="0">
                <a:latin typeface="Times New Roman"/>
                <a:cs typeface="Times New Roman"/>
              </a:rPr>
              <a:t> </a:t>
            </a:r>
            <a:r>
              <a:rPr sz="120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dirty="0">
                <a:latin typeface="Times New Roman"/>
                <a:cs typeface="Times New Roman"/>
              </a:rPr>
              <a:t>gn</a:t>
            </a:r>
            <a:r>
              <a:rPr sz="1200" spc="-25" dirty="0">
                <a:latin typeface="Times New Roman"/>
                <a:cs typeface="Times New Roman"/>
              </a:rPr>
              <a:t>i</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his </a:t>
            </a:r>
            <a:r>
              <a:rPr sz="1200" spc="-15" dirty="0">
                <a:latin typeface="Times New Roman"/>
                <a:cs typeface="Times New Roman"/>
              </a:rPr>
              <a:t> </a:t>
            </a:r>
            <a:r>
              <a:rPr sz="1200" spc="-25" dirty="0">
                <a:latin typeface="Times New Roman"/>
                <a:cs typeface="Times New Roman"/>
              </a:rPr>
              <a:t>mi</a:t>
            </a:r>
            <a:r>
              <a:rPr sz="1200" dirty="0">
                <a:latin typeface="Times New Roman"/>
                <a:cs typeface="Times New Roman"/>
              </a:rPr>
              <a:t>nd</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t  </a:t>
            </a:r>
            <a:r>
              <a:rPr sz="1200" spc="-5" dirty="0">
                <a:latin typeface="Times New Roman"/>
                <a:cs typeface="Times New Roman"/>
              </a:rPr>
              <a:t>ca</a:t>
            </a:r>
            <a:r>
              <a:rPr sz="1200" dirty="0">
                <a:latin typeface="Times New Roman"/>
                <a:cs typeface="Times New Roman"/>
              </a:rPr>
              <a:t>n </a:t>
            </a:r>
            <a:r>
              <a:rPr sz="1200" spc="-25" dirty="0">
                <a:latin typeface="Times New Roman"/>
                <a:cs typeface="Times New Roman"/>
              </a:rPr>
              <a:t> i</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l</a:t>
            </a:r>
            <a:r>
              <a:rPr sz="1200" spc="2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ge</a:t>
            </a:r>
            <a:r>
              <a:rPr sz="1200" spc="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 </a:t>
            </a:r>
            <a:r>
              <a:rPr sz="1200" spc="-5"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De</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30" dirty="0">
                <a:latin typeface="Times New Roman"/>
                <a:cs typeface="Times New Roman"/>
              </a:rPr>
              <a:t>r</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5" dirty="0">
                <a:latin typeface="Times New Roman"/>
                <a:cs typeface="Times New Roman"/>
              </a:rPr>
              <a:t>an 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30" dirty="0">
                <a:latin typeface="Times New Roman"/>
                <a:cs typeface="Times New Roman"/>
              </a:rPr>
              <a:t>(</a:t>
            </a:r>
            <a:r>
              <a:rPr sz="1200" spc="-30" dirty="0">
                <a:latin typeface="Times New Roman"/>
                <a:cs typeface="Times New Roman"/>
              </a:rPr>
              <a:t>A</a:t>
            </a:r>
            <a:r>
              <a:rPr sz="1200" spc="-10" dirty="0">
                <a:latin typeface="Times New Roman"/>
                <a:cs typeface="Times New Roman"/>
              </a:rPr>
              <a:t>C</a:t>
            </a:r>
            <a:r>
              <a:rPr sz="1200" spc="10"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spc="30" dirty="0">
                <a:latin typeface="Times New Roman"/>
                <a:cs typeface="Times New Roman"/>
              </a:rPr>
              <a:t>-</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40" dirty="0">
                <a:latin typeface="Times New Roman"/>
                <a:cs typeface="Times New Roman"/>
              </a:rPr>
              <a:t>f</a:t>
            </a:r>
            <a:r>
              <a:rPr sz="1200" spc="30" dirty="0">
                <a:latin typeface="Times New Roman"/>
                <a:cs typeface="Times New Roman"/>
              </a:rPr>
              <a:t>r</a:t>
            </a:r>
            <a:r>
              <a:rPr sz="1200" spc="15" dirty="0">
                <a:latin typeface="Times New Roman"/>
                <a:cs typeface="Times New Roman"/>
              </a:rPr>
              <a:t>a</a:t>
            </a:r>
            <a:r>
              <a:rPr sz="1200" spc="-25" dirty="0">
                <a:latin typeface="Times New Roman"/>
                <a:cs typeface="Times New Roman"/>
              </a:rPr>
              <a:t>m</a:t>
            </a:r>
            <a:r>
              <a:rPr sz="1200" spc="-5" dirty="0">
                <a:latin typeface="Times New Roman"/>
                <a:cs typeface="Times New Roman"/>
              </a:rPr>
              <a:t>ew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50" dirty="0">
                <a:latin typeface="Times New Roman"/>
                <a:cs typeface="Times New Roman"/>
              </a:rPr>
              <a:t> </a:t>
            </a:r>
            <a:r>
              <a:rPr sz="1200" dirty="0">
                <a:latin typeface="Times New Roman"/>
                <a:cs typeface="Times New Roman"/>
              </a:rPr>
              <a:t>y</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m</a:t>
            </a:r>
            <a:r>
              <a:rPr sz="1200" dirty="0">
                <a:latin typeface="Times New Roman"/>
                <a:cs typeface="Times New Roman"/>
              </a:rPr>
              <a:t>s </a:t>
            </a:r>
            <a:r>
              <a:rPr sz="1200" spc="-1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y </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 </a:t>
            </a:r>
            <a:r>
              <a:rPr sz="1200" spc="20" dirty="0">
                <a:latin typeface="Times New Roman"/>
                <a:cs typeface="Times New Roman"/>
              </a:rPr>
              <a:t> </a:t>
            </a:r>
            <a:r>
              <a:rPr sz="1200" dirty="0">
                <a:latin typeface="Times New Roman"/>
                <a:cs typeface="Times New Roman"/>
              </a:rPr>
              <a:t>to </a:t>
            </a:r>
            <a:r>
              <a:rPr sz="1200" spc="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5" dirty="0">
                <a:latin typeface="Times New Roman"/>
                <a:cs typeface="Times New Roman"/>
              </a:rPr>
              <a:t>ac</a:t>
            </a:r>
            <a:r>
              <a:rPr sz="1200" spc="20" dirty="0">
                <a:latin typeface="Times New Roman"/>
                <a:cs typeface="Times New Roman"/>
              </a:rPr>
              <a:t>k</a:t>
            </a:r>
            <a:r>
              <a:rPr sz="1200"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k</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a:t>
            </a:r>
            <a:r>
              <a:rPr sz="1200" dirty="0">
                <a:latin typeface="Times New Roman"/>
                <a:cs typeface="Times New Roman"/>
              </a:rPr>
              <a:t>2006) </a:t>
            </a:r>
            <a:r>
              <a:rPr sz="1200" spc="-65" dirty="0">
                <a:latin typeface="Times New Roman"/>
                <a:cs typeface="Times New Roman"/>
              </a:rPr>
              <a:t> </a:t>
            </a:r>
            <a:r>
              <a:rPr sz="1200" spc="-25" dirty="0">
                <a:latin typeface="Times New Roman"/>
                <a:cs typeface="Times New Roman"/>
              </a:rPr>
              <a:t>n</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00" dirty="0">
                <a:latin typeface="Times New Roman"/>
                <a:cs typeface="Times New Roman"/>
              </a:rPr>
              <a:t> </a:t>
            </a:r>
            <a:r>
              <a:rPr sz="1200" spc="-50" dirty="0">
                <a:latin typeface="Times New Roman"/>
                <a:cs typeface="Times New Roman"/>
              </a:rPr>
              <a:t>i</a:t>
            </a:r>
            <a:r>
              <a:rPr sz="1200" spc="5" dirty="0">
                <a:latin typeface="Times New Roman"/>
                <a:cs typeface="Times New Roman"/>
              </a:rPr>
              <a:t>rr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nd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ne  </a:t>
            </a:r>
            <a:r>
              <a:rPr sz="1200" spc="-140" dirty="0">
                <a:latin typeface="Times New Roman"/>
                <a:cs typeface="Times New Roman"/>
              </a:rPr>
              <a:t> </a:t>
            </a:r>
            <a:r>
              <a:rPr sz="1200" dirty="0">
                <a:latin typeface="Times New Roman"/>
                <a:cs typeface="Times New Roman"/>
              </a:rPr>
              <a:t>to  </a:t>
            </a:r>
            <a:r>
              <a:rPr sz="1200" spc="-13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 </a:t>
            </a:r>
            <a:r>
              <a:rPr sz="1200" spc="14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c  </a:t>
            </a:r>
            <a:r>
              <a:rPr sz="1200" spc="-114"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iv</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t,</a:t>
            </a:r>
            <a:r>
              <a:rPr sz="1200" spc="14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im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eac</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a:t>
            </a:r>
            <a:r>
              <a:rPr sz="1200" spc="100" dirty="0">
                <a:latin typeface="Times New Roman"/>
                <a:cs typeface="Times New Roman"/>
              </a:rPr>
              <a:t> </a:t>
            </a:r>
            <a:r>
              <a:rPr sz="1200" spc="30"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95" dirty="0">
                <a:latin typeface="Times New Roman"/>
                <a:cs typeface="Times New Roman"/>
              </a:rPr>
              <a:t> </a:t>
            </a:r>
            <a:r>
              <a:rPr sz="1200" dirty="0">
                <a:latin typeface="Times New Roman"/>
                <a:cs typeface="Times New Roman"/>
              </a:rPr>
              <a:t>2010,</a:t>
            </a:r>
            <a:r>
              <a:rPr sz="1200" spc="120" dirty="0">
                <a:latin typeface="Times New Roman"/>
                <a:cs typeface="Times New Roman"/>
              </a:rPr>
              <a:t> </a:t>
            </a:r>
            <a:r>
              <a:rPr sz="1200" dirty="0">
                <a:latin typeface="Times New Roman"/>
                <a:cs typeface="Times New Roman"/>
              </a:rPr>
              <a:t>p.</a:t>
            </a:r>
            <a:r>
              <a:rPr sz="1200" spc="120" dirty="0">
                <a:latin typeface="Times New Roman"/>
                <a:cs typeface="Times New Roman"/>
              </a:rPr>
              <a:t> </a:t>
            </a:r>
            <a:r>
              <a:rPr sz="1200" dirty="0">
                <a:latin typeface="Times New Roman"/>
                <a:cs typeface="Times New Roman"/>
              </a:rPr>
              <a:t>5</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ca</a:t>
            </a:r>
            <a:r>
              <a:rPr sz="1200" dirty="0">
                <a:latin typeface="Times New Roman"/>
                <a:cs typeface="Times New Roman"/>
              </a:rPr>
              <a:t>n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  </a:t>
            </a:r>
            <a:r>
              <a:rPr sz="1200" spc="105" dirty="0">
                <a:latin typeface="Times New Roman"/>
                <a:cs typeface="Times New Roman"/>
              </a:rPr>
              <a:t> </a:t>
            </a:r>
            <a:r>
              <a:rPr sz="1200" dirty="0">
                <a:latin typeface="Times New Roman"/>
                <a:cs typeface="Times New Roman"/>
              </a:rPr>
              <a:t>to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to</a:t>
            </a:r>
            <a:r>
              <a:rPr sz="1200" spc="5" dirty="0">
                <a:latin typeface="Times New Roman"/>
                <a:cs typeface="Times New Roman"/>
              </a:rPr>
              <a:t>-</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dirty="0">
                <a:latin typeface="Times New Roman"/>
                <a:cs typeface="Times New Roman"/>
              </a:rPr>
              <a:t>t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w</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ds </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30" dirty="0">
                <a:latin typeface="Times New Roman"/>
                <a:cs typeface="Times New Roman"/>
              </a:rPr>
              <a:t>c</a:t>
            </a:r>
            <a:r>
              <a:rPr sz="1200" dirty="0">
                <a:latin typeface="Times New Roman"/>
                <a:cs typeface="Times New Roman"/>
              </a:rPr>
              <a:t>o</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po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 </a:t>
            </a:r>
            <a:r>
              <a:rPr sz="1200" spc="-105" dirty="0">
                <a:latin typeface="Times New Roman"/>
                <a:cs typeface="Times New Roman"/>
              </a:rPr>
              <a:t> </a:t>
            </a:r>
            <a:r>
              <a:rPr sz="1200"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e</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nd</a:t>
            </a:r>
            <a:r>
              <a:rPr sz="1200" spc="1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539240">
              <a:lnSpc>
                <a:spcPct val="100000"/>
              </a:lnSpc>
            </a:pPr>
            <a:r>
              <a:rPr sz="1200" b="1" spc="-10" dirty="0">
                <a:latin typeface="Times New Roman"/>
                <a:cs typeface="Times New Roman"/>
              </a:rPr>
              <a:t>T</a:t>
            </a:r>
            <a:r>
              <a:rPr sz="1200" b="1" dirty="0">
                <a:latin typeface="Times New Roman"/>
                <a:cs typeface="Times New Roman"/>
              </a:rPr>
              <a:t>he</a:t>
            </a:r>
            <a:r>
              <a:rPr sz="1200" b="1" spc="5" dirty="0">
                <a:latin typeface="Times New Roman"/>
                <a:cs typeface="Times New Roman"/>
              </a:rPr>
              <a:t> </a:t>
            </a:r>
            <a:r>
              <a:rPr sz="1200" b="1" spc="-10" dirty="0">
                <a:latin typeface="Times New Roman"/>
                <a:cs typeface="Times New Roman"/>
              </a:rPr>
              <a:t>E</a:t>
            </a:r>
            <a:r>
              <a:rPr sz="1200" b="1" spc="-20" dirty="0">
                <a:latin typeface="Times New Roman"/>
                <a:cs typeface="Times New Roman"/>
              </a:rPr>
              <a:t>f</a:t>
            </a:r>
            <a:r>
              <a:rPr sz="1200" b="1" spc="5" dirty="0">
                <a:latin typeface="Times New Roman"/>
                <a:cs typeface="Times New Roman"/>
              </a:rPr>
              <a:t>f</a:t>
            </a:r>
            <a:r>
              <a:rPr sz="1200" b="1" spc="-5" dirty="0">
                <a:latin typeface="Times New Roman"/>
                <a:cs typeface="Times New Roman"/>
              </a:rPr>
              <a:t>ec</a:t>
            </a:r>
            <a:r>
              <a:rPr sz="1200" b="1" spc="5" dirty="0">
                <a:latin typeface="Times New Roman"/>
                <a:cs typeface="Times New Roman"/>
              </a:rPr>
              <a:t>t</a:t>
            </a:r>
            <a:r>
              <a:rPr sz="1200" b="1" dirty="0">
                <a:latin typeface="Times New Roman"/>
                <a:cs typeface="Times New Roman"/>
              </a:rPr>
              <a:t>s of</a:t>
            </a:r>
            <a:r>
              <a:rPr sz="1200" b="1" spc="-5" dirty="0">
                <a:latin typeface="Times New Roman"/>
                <a:cs typeface="Times New Roman"/>
              </a:rPr>
              <a:t> </a:t>
            </a:r>
            <a:r>
              <a:rPr sz="1200" b="1" spc="15" dirty="0">
                <a:latin typeface="Times New Roman"/>
                <a:cs typeface="Times New Roman"/>
              </a:rPr>
              <a:t>M</a:t>
            </a:r>
            <a:r>
              <a:rPr sz="1200" b="1" dirty="0">
                <a:latin typeface="Times New Roman"/>
                <a:cs typeface="Times New Roman"/>
              </a:rPr>
              <a:t>i</a:t>
            </a:r>
            <a:r>
              <a:rPr sz="1200" b="1" spc="-5" dirty="0">
                <a:latin typeface="Times New Roman"/>
                <a:cs typeface="Times New Roman"/>
              </a:rPr>
              <a:t>c</a:t>
            </a:r>
            <a:r>
              <a:rPr sz="1200" b="1" spc="-30" dirty="0">
                <a:latin typeface="Times New Roman"/>
                <a:cs typeface="Times New Roman"/>
              </a:rPr>
              <a:t>r</a:t>
            </a:r>
            <a:r>
              <a:rPr sz="1200" b="1" dirty="0">
                <a:latin typeface="Times New Roman"/>
                <a:cs typeface="Times New Roman"/>
              </a:rPr>
              <a:t>oag</a:t>
            </a:r>
            <a:r>
              <a:rPr sz="1200" b="1" spc="20" dirty="0">
                <a:latin typeface="Times New Roman"/>
                <a:cs typeface="Times New Roman"/>
              </a:rPr>
              <a:t>g</a:t>
            </a:r>
            <a:r>
              <a:rPr sz="1200" b="1" spc="-30" dirty="0">
                <a:latin typeface="Times New Roman"/>
                <a:cs typeface="Times New Roman"/>
              </a:rPr>
              <a:t>r</a:t>
            </a:r>
            <a:r>
              <a:rPr sz="1200" b="1" spc="15" dirty="0">
                <a:latin typeface="Times New Roman"/>
                <a:cs typeface="Times New Roman"/>
              </a:rPr>
              <a:t>e</a:t>
            </a:r>
            <a:r>
              <a:rPr sz="1200" b="1" spc="-15" dirty="0">
                <a:latin typeface="Times New Roman"/>
                <a:cs typeface="Times New Roman"/>
              </a:rPr>
              <a:t>ss</a:t>
            </a:r>
            <a:r>
              <a:rPr sz="1200" b="1" dirty="0">
                <a:latin typeface="Times New Roman"/>
                <a:cs typeface="Times New Roman"/>
              </a:rPr>
              <a:t>ions on</a:t>
            </a:r>
            <a:r>
              <a:rPr sz="1200" b="1" spc="15" dirty="0">
                <a:latin typeface="Times New Roman"/>
                <a:cs typeface="Times New Roman"/>
              </a:rPr>
              <a:t> </a:t>
            </a:r>
            <a:r>
              <a:rPr sz="1200" b="1" dirty="0">
                <a:latin typeface="Times New Roman"/>
                <a:cs typeface="Times New Roman"/>
              </a:rPr>
              <a:t>S</a:t>
            </a:r>
            <a:r>
              <a:rPr sz="1200" b="1" spc="5" dirty="0">
                <a:latin typeface="Times New Roman"/>
                <a:cs typeface="Times New Roman"/>
              </a:rPr>
              <a:t>t</a:t>
            </a:r>
            <a:r>
              <a:rPr sz="1200" b="1" dirty="0">
                <a:latin typeface="Times New Roman"/>
                <a:cs typeface="Times New Roman"/>
              </a:rPr>
              <a:t>ud</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t</a:t>
            </a:r>
            <a:r>
              <a:rPr sz="1200" b="1" dirty="0">
                <a:latin typeface="Times New Roman"/>
                <a:cs typeface="Times New Roman"/>
              </a:rPr>
              <a:t>s</a:t>
            </a:r>
            <a:endParaRPr sz="1200">
              <a:latin typeface="Times New Roman"/>
              <a:cs typeface="Times New Roman"/>
            </a:endParaRPr>
          </a:p>
          <a:p>
            <a:pPr>
              <a:lnSpc>
                <a:spcPct val="100000"/>
              </a:lnSpc>
              <a:spcBef>
                <a:spcPts val="31"/>
              </a:spcBef>
            </a:pPr>
            <a:endParaRPr sz="1150">
              <a:latin typeface="Times New Roman"/>
              <a:cs typeface="Times New Roman"/>
            </a:endParaRPr>
          </a:p>
          <a:p>
            <a:pPr marL="12700" marR="5080" algn="just">
              <a:lnSpc>
                <a:spcPct val="96000"/>
              </a:lnSpc>
            </a:pP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spc="-5" dirty="0">
                <a:latin typeface="Times New Roman"/>
                <a:cs typeface="Times New Roman"/>
              </a:rPr>
              <a:t>cca</a:t>
            </a:r>
            <a:r>
              <a:rPr sz="1200" spc="-15"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9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90"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que </a:t>
            </a:r>
            <a:r>
              <a:rPr sz="1200" spc="9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be</a:t>
            </a:r>
            <a:r>
              <a:rPr sz="1200" spc="5" dirty="0">
                <a:latin typeface="Times New Roman"/>
                <a:cs typeface="Times New Roman"/>
              </a:rPr>
              <a:t> </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j</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50"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2007;</a:t>
            </a:r>
            <a:r>
              <a:rPr sz="1200" spc="1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2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u,</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2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2011)</a:t>
            </a:r>
            <a:r>
              <a:rPr sz="1200" spc="114"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 imm</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us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spc="15" dirty="0">
                <a:latin typeface="Times New Roman"/>
                <a:cs typeface="Times New Roman"/>
              </a:rPr>
              <a:t>R</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qu</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0"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2010)</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f</a:t>
            </a:r>
            <a:r>
              <a:rPr sz="1200" spc="-5" dirty="0">
                <a:latin typeface="Times New Roman"/>
                <a:cs typeface="Times New Roman"/>
              </a:rPr>
              <a:t>ea</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201</a:t>
            </a:r>
            <a:r>
              <a:rPr sz="1200" spc="20" dirty="0">
                <a:latin typeface="Times New Roman"/>
                <a:cs typeface="Times New Roman"/>
              </a:rPr>
              <a:t>2</a:t>
            </a:r>
            <a:r>
              <a:rPr sz="1200" dirty="0">
                <a:latin typeface="Times New Roman"/>
                <a:cs typeface="Times New Roman"/>
              </a:rPr>
              <a:t>;</a:t>
            </a:r>
            <a:r>
              <a:rPr sz="1200" spc="35" dirty="0">
                <a:latin typeface="Times New Roman"/>
                <a:cs typeface="Times New Roman"/>
              </a:rPr>
              <a:t> </a:t>
            </a:r>
            <a:r>
              <a:rPr sz="1200" spc="-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i</a:t>
            </a:r>
            <a:r>
              <a:rPr sz="1200" spc="40" dirty="0">
                <a:latin typeface="Times New Roman"/>
                <a:cs typeface="Times New Roman"/>
              </a:rPr>
              <a:t>e</a:t>
            </a:r>
            <a:r>
              <a:rPr sz="1200" dirty="0">
                <a:latin typeface="Times New Roman"/>
                <a:cs typeface="Times New Roman"/>
              </a:rPr>
              <a:t>ld,</a:t>
            </a:r>
            <a:r>
              <a:rPr sz="1200" spc="70" dirty="0">
                <a:latin typeface="Times New Roman"/>
                <a:cs typeface="Times New Roman"/>
              </a:rPr>
              <a:t> </a:t>
            </a:r>
            <a:r>
              <a:rPr sz="1200" dirty="0">
                <a:latin typeface="Times New Roman"/>
                <a:cs typeface="Times New Roman"/>
              </a:rPr>
              <a:t>2011;</a:t>
            </a:r>
            <a:r>
              <a:rPr sz="1200" spc="35" dirty="0">
                <a:latin typeface="Times New Roman"/>
                <a:cs typeface="Times New Roman"/>
              </a:rPr>
              <a:t> </a:t>
            </a:r>
            <a:r>
              <a:rPr sz="1200" spc="25"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H</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g,</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70"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W</a:t>
            </a:r>
            <a:r>
              <a:rPr sz="1200" dirty="0">
                <a:latin typeface="Times New Roman"/>
                <a:cs typeface="Times New Roman"/>
              </a:rPr>
              <a:t>e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spc="25" dirty="0">
                <a:latin typeface="Times New Roman"/>
                <a:cs typeface="Times New Roman"/>
              </a:rPr>
              <a:t>/</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b</a:t>
            </a:r>
            <a:r>
              <a:rPr sz="1200" dirty="0">
                <a:latin typeface="Times New Roman"/>
                <a:cs typeface="Times New Roman"/>
              </a:rPr>
              <a:t>y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p</a:t>
            </a:r>
            <a:r>
              <a:rPr sz="1200" spc="20" dirty="0">
                <a:latin typeface="Times New Roman"/>
                <a:cs typeface="Times New Roman"/>
              </a:rPr>
              <a:t>o</a:t>
            </a:r>
            <a:r>
              <a:rPr sz="1200" dirty="0">
                <a:latin typeface="Times New Roman"/>
                <a:cs typeface="Times New Roman"/>
              </a:rPr>
              <a:t>p</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ll</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7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ib</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122</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7</a:t>
            </a:r>
            <a:endParaRPr lang="en-US" dirty="0"/>
          </a:p>
        </p:txBody>
      </p:sp>
      <p:sp>
        <p:nvSpPr>
          <p:cNvPr id="3" name="object 3"/>
          <p:cNvSpPr txBox="1"/>
          <p:nvPr/>
        </p:nvSpPr>
        <p:spPr>
          <a:xfrm>
            <a:off x="901700" y="919275"/>
            <a:ext cx="5972175" cy="8060055"/>
          </a:xfrm>
          <a:prstGeom prst="rect">
            <a:avLst/>
          </a:prstGeom>
        </p:spPr>
        <p:txBody>
          <a:bodyPr vert="horz" wrap="square" lIns="0" tIns="0" rIns="0" bIns="0" rtlCol="0">
            <a:spAutoFit/>
          </a:bodyPr>
          <a:lstStyle/>
          <a:p>
            <a:pPr marL="12700" algn="just">
              <a:lnSpc>
                <a:spcPct val="100000"/>
              </a:lnSpc>
            </a:pPr>
            <a:r>
              <a:rPr sz="1200" b="1" spc="15" dirty="0">
                <a:latin typeface="Times New Roman"/>
                <a:cs typeface="Times New Roman"/>
              </a:rPr>
              <a:t>M</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t</a:t>
            </a:r>
            <a:r>
              <a:rPr sz="1200" b="1" dirty="0">
                <a:latin typeface="Times New Roman"/>
                <a:cs typeface="Times New Roman"/>
              </a:rPr>
              <a:t>al</a:t>
            </a:r>
            <a:r>
              <a:rPr sz="1200" b="1" spc="-10" dirty="0">
                <a:latin typeface="Times New Roman"/>
                <a:cs typeface="Times New Roman"/>
              </a:rPr>
              <a:t> </a:t>
            </a:r>
            <a:r>
              <a:rPr sz="1200" b="1" dirty="0">
                <a:latin typeface="Times New Roman"/>
                <a:cs typeface="Times New Roman"/>
              </a:rPr>
              <a:t>H</a:t>
            </a:r>
            <a:r>
              <a:rPr sz="1200" b="1" spc="-5" dirty="0">
                <a:latin typeface="Times New Roman"/>
                <a:cs typeface="Times New Roman"/>
              </a:rPr>
              <a:t>e</a:t>
            </a:r>
            <a:r>
              <a:rPr sz="1200" b="1" dirty="0">
                <a:latin typeface="Times New Roman"/>
                <a:cs typeface="Times New Roman"/>
              </a:rPr>
              <a:t>a</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h</a:t>
            </a:r>
            <a:r>
              <a:rPr sz="1200" b="1" spc="15" dirty="0">
                <a:latin typeface="Times New Roman"/>
                <a:cs typeface="Times New Roman"/>
              </a:rPr>
              <a:t> </a:t>
            </a:r>
            <a:r>
              <a:rPr sz="1200" b="1" dirty="0">
                <a:latin typeface="Times New Roman"/>
                <a:cs typeface="Times New Roman"/>
              </a:rPr>
              <a:t>and</a:t>
            </a:r>
            <a:r>
              <a:rPr sz="1200" b="1" spc="-10" dirty="0">
                <a:latin typeface="Times New Roman"/>
                <a:cs typeface="Times New Roman"/>
              </a:rPr>
              <a:t> </a:t>
            </a:r>
            <a:r>
              <a:rPr sz="1200" b="1" dirty="0">
                <a:latin typeface="Times New Roman"/>
                <a:cs typeface="Times New Roman"/>
              </a:rPr>
              <a:t>W</a:t>
            </a:r>
            <a:r>
              <a:rPr sz="1200" b="1" spc="-5" dirty="0">
                <a:latin typeface="Times New Roman"/>
                <a:cs typeface="Times New Roman"/>
              </a:rPr>
              <a:t>e</a:t>
            </a:r>
            <a:r>
              <a:rPr sz="1200" b="1" spc="-25" dirty="0">
                <a:latin typeface="Times New Roman"/>
                <a:cs typeface="Times New Roman"/>
              </a:rPr>
              <a:t>ll</a:t>
            </a:r>
            <a:r>
              <a:rPr sz="1200" b="1" spc="5" dirty="0">
                <a:latin typeface="Times New Roman"/>
                <a:cs typeface="Times New Roman"/>
              </a:rPr>
              <a:t>-</a:t>
            </a:r>
            <a:r>
              <a:rPr sz="1200" b="1" dirty="0">
                <a:latin typeface="Times New Roman"/>
                <a:cs typeface="Times New Roman"/>
              </a:rPr>
              <a:t>b</a:t>
            </a:r>
            <a:r>
              <a:rPr sz="1200" b="1" spc="-5" dirty="0">
                <a:latin typeface="Times New Roman"/>
                <a:cs typeface="Times New Roman"/>
              </a:rPr>
              <a:t>e</a:t>
            </a:r>
            <a:r>
              <a:rPr sz="1200" b="1" dirty="0">
                <a:latin typeface="Times New Roman"/>
                <a:cs typeface="Times New Roman"/>
              </a:rPr>
              <a:t>ing</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5"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12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in</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t>
            </a: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2013;</a:t>
            </a:r>
            <a:r>
              <a:rPr sz="1200" spc="10" dirty="0">
                <a:latin typeface="Times New Roman"/>
                <a:cs typeface="Times New Roman"/>
              </a:rPr>
              <a:t> </a:t>
            </a:r>
            <a:r>
              <a:rPr sz="1200" spc="-5" dirty="0">
                <a:latin typeface="Times New Roman"/>
                <a:cs typeface="Times New Roman"/>
              </a:rPr>
              <a:t>He</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45" dirty="0">
                <a:latin typeface="Times New Roman"/>
                <a:cs typeface="Times New Roman"/>
              </a:rPr>
              <a:t> </a:t>
            </a:r>
            <a:r>
              <a:rPr sz="1200" dirty="0">
                <a:latin typeface="Times New Roman"/>
                <a:cs typeface="Times New Roman"/>
              </a:rPr>
              <a:t>2011;</a:t>
            </a:r>
            <a:r>
              <a:rPr sz="1200" spc="10" dirty="0">
                <a:latin typeface="Times New Roman"/>
                <a:cs typeface="Times New Roman"/>
              </a:rPr>
              <a:t> </a:t>
            </a:r>
            <a:r>
              <a:rPr sz="1200" spc="-5" dirty="0">
                <a:latin typeface="Times New Roman"/>
                <a:cs typeface="Times New Roman"/>
              </a:rPr>
              <a:t>Na</a:t>
            </a:r>
            <a:r>
              <a:rPr sz="1200" spc="20" dirty="0">
                <a:latin typeface="Times New Roman"/>
                <a:cs typeface="Times New Roman"/>
              </a:rPr>
              <a:t>d</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a:t>
            </a:r>
            <a:r>
              <a:rPr sz="1200" spc="20" dirty="0">
                <a:latin typeface="Times New Roman"/>
                <a:cs typeface="Times New Roman"/>
              </a:rPr>
              <a:t>1</a:t>
            </a:r>
            <a:r>
              <a:rPr sz="1200" dirty="0">
                <a:latin typeface="Times New Roman"/>
                <a:cs typeface="Times New Roman"/>
              </a:rPr>
              <a:t>0</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n</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70"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y </a:t>
            </a:r>
            <a:r>
              <a:rPr sz="1200" spc="9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25" dirty="0">
                <a:latin typeface="Times New Roman"/>
                <a:cs typeface="Times New Roman"/>
              </a:rPr>
              <a:t>i</a:t>
            </a:r>
            <a:r>
              <a:rPr sz="1200" spc="2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a:t>
            </a:r>
            <a:r>
              <a:rPr sz="1200" spc="-15"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D</a:t>
            </a:r>
            <a:r>
              <a:rPr sz="1200" spc="5" dirty="0">
                <a:latin typeface="Times New Roman"/>
                <a:cs typeface="Times New Roman"/>
              </a:rPr>
              <a:t>r</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5" dirty="0">
                <a:latin typeface="Times New Roman"/>
                <a:cs typeface="Times New Roman"/>
              </a:rPr>
              <a:t>rr</a:t>
            </a:r>
            <a:r>
              <a:rPr sz="1200" spc="20" dirty="0">
                <a:latin typeface="Times New Roman"/>
                <a:cs typeface="Times New Roman"/>
              </a:rPr>
              <a:t>o</a:t>
            </a:r>
            <a:r>
              <a:rPr sz="1200" spc="-30" dirty="0">
                <a:latin typeface="Times New Roman"/>
                <a:cs typeface="Times New Roman"/>
              </a:rPr>
              <a:t>w</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l</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lly</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m</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e</a:t>
            </a:r>
            <a:r>
              <a:rPr sz="1200" spc="1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spc="-5" dirty="0">
                <a:latin typeface="Times New Roman"/>
                <a:cs typeface="Times New Roman"/>
              </a:rPr>
              <a:t>er </a:t>
            </a:r>
            <a:r>
              <a:rPr sz="1200" dirty="0">
                <a:latin typeface="Times New Roman"/>
                <a:cs typeface="Times New Roman"/>
              </a:rPr>
              <a:t>to</a:t>
            </a:r>
            <a:r>
              <a:rPr sz="1200" spc="13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spc="-25" dirty="0">
                <a:latin typeface="Times New Roman"/>
                <a:cs typeface="Times New Roman"/>
              </a:rPr>
              <a:t>i</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ll</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125" dirty="0">
                <a:latin typeface="Times New Roman"/>
                <a:cs typeface="Times New Roman"/>
              </a:rPr>
              <a:t> </a:t>
            </a:r>
            <a:r>
              <a:rPr sz="1200" spc="-30" dirty="0">
                <a:latin typeface="Times New Roman"/>
                <a:cs typeface="Times New Roman"/>
              </a:rPr>
              <a:t>e</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Na</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l</a:t>
            </a:r>
            <a:r>
              <a:rPr sz="1200" spc="-20" dirty="0">
                <a:latin typeface="Times New Roman"/>
                <a:cs typeface="Times New Roman"/>
              </a:rPr>
              <a: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14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ugh</a:t>
            </a:r>
            <a:r>
              <a:rPr sz="1200" spc="13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un</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ou</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0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nx</a:t>
            </a:r>
            <a:r>
              <a:rPr sz="1200" spc="-25"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u</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dirty="0">
                <a:latin typeface="Times New Roman"/>
                <a:cs typeface="Times New Roman"/>
              </a:rPr>
              <a:t>- </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14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ly</a:t>
            </a:r>
            <a:r>
              <a:rPr sz="1200" spc="10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b</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13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m</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5" dirty="0">
                <a:latin typeface="Times New Roman"/>
                <a:cs typeface="Times New Roman"/>
              </a:rPr>
              <a:t>H</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g,</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0"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a:t>
            </a:r>
            <a:r>
              <a:rPr sz="1200" spc="4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10" dirty="0">
                <a:latin typeface="Times New Roman"/>
                <a:cs typeface="Times New Roman"/>
              </a:rPr>
              <a:t>EE</a:t>
            </a:r>
            <a:r>
              <a:rPr sz="1200" dirty="0">
                <a:latin typeface="Times New Roman"/>
                <a:cs typeface="Times New Roman"/>
              </a:rPr>
              <a:t>S)</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v</a:t>
            </a:r>
            <a:r>
              <a:rPr sz="1200" spc="-5" dirty="0">
                <a:latin typeface="Times New Roman"/>
                <a:cs typeface="Times New Roman"/>
              </a:rPr>
              <a:t>ed </a:t>
            </a:r>
            <a:r>
              <a:rPr sz="1200" dirty="0">
                <a:latin typeface="Times New Roman"/>
                <a:cs typeface="Times New Roman"/>
              </a:rPr>
              <a:t>up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p</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in g</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M</a:t>
            </a:r>
            <a:r>
              <a:rPr sz="1200" spc="10" dirty="0">
                <a:latin typeface="Times New Roman"/>
                <a:cs typeface="Times New Roman"/>
              </a:rPr>
              <a:t>EE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h</a:t>
            </a:r>
            <a:r>
              <a:rPr sz="1200" spc="15" dirty="0">
                <a:latin typeface="Times New Roman"/>
                <a:cs typeface="Times New Roman"/>
              </a:rPr>
              <a:t>ea</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 </a:t>
            </a:r>
            <a:r>
              <a:rPr sz="1200" spc="-14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Su</a:t>
            </a:r>
            <a:r>
              <a:rPr sz="1200" spc="-5" dirty="0">
                <a:latin typeface="Times New Roman"/>
                <a:cs typeface="Times New Roman"/>
              </a:rPr>
              <a:t>c</a:t>
            </a:r>
            <a:r>
              <a:rPr sz="1200" dirty="0">
                <a:latin typeface="Times New Roman"/>
                <a:cs typeface="Times New Roman"/>
              </a:rPr>
              <a:t>h </a:t>
            </a:r>
            <a:r>
              <a:rPr sz="1200" spc="9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ll</a:t>
            </a:r>
            <a:r>
              <a:rPr sz="1200" spc="30" dirty="0">
                <a:latin typeface="Times New Roman"/>
                <a:cs typeface="Times New Roman"/>
              </a:rPr>
              <a:t>-</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A</a:t>
            </a:r>
            <a:r>
              <a:rPr sz="1200" b="1" spc="-15" dirty="0">
                <a:latin typeface="Times New Roman"/>
                <a:cs typeface="Times New Roman"/>
              </a:rPr>
              <a:t>s</a:t>
            </a:r>
            <a:r>
              <a:rPr sz="1200" b="1" spc="15" dirty="0">
                <a:latin typeface="Times New Roman"/>
                <a:cs typeface="Times New Roman"/>
              </a:rPr>
              <a:t>c</a:t>
            </a:r>
            <a:r>
              <a:rPr sz="1200" b="1" spc="-30" dirty="0">
                <a:latin typeface="Times New Roman"/>
                <a:cs typeface="Times New Roman"/>
              </a:rPr>
              <a:t>r</a:t>
            </a:r>
            <a:r>
              <a:rPr sz="1200" b="1" dirty="0">
                <a:latin typeface="Times New Roman"/>
                <a:cs typeface="Times New Roman"/>
              </a:rPr>
              <a:t>ib</a:t>
            </a:r>
            <a:r>
              <a:rPr sz="1200" b="1" spc="-5" dirty="0">
                <a:latin typeface="Times New Roman"/>
                <a:cs typeface="Times New Roman"/>
              </a:rPr>
              <a:t>e</a:t>
            </a:r>
            <a:r>
              <a:rPr sz="1200" b="1" dirty="0">
                <a:latin typeface="Times New Roman"/>
                <a:cs typeface="Times New Roman"/>
              </a:rPr>
              <a:t>d</a:t>
            </a:r>
            <a:r>
              <a:rPr sz="1200" b="1" spc="15" dirty="0">
                <a:latin typeface="Times New Roman"/>
                <a:cs typeface="Times New Roman"/>
              </a:rPr>
              <a:t> </a:t>
            </a:r>
            <a:r>
              <a:rPr sz="1200" b="1" spc="-15" dirty="0">
                <a:latin typeface="Times New Roman"/>
                <a:cs typeface="Times New Roman"/>
              </a:rPr>
              <a:t>I</a:t>
            </a:r>
            <a:r>
              <a:rPr sz="1200" b="1" dirty="0">
                <a:latin typeface="Times New Roman"/>
                <a:cs typeface="Times New Roman"/>
              </a:rPr>
              <a:t>n</a:t>
            </a:r>
            <a:r>
              <a:rPr sz="1200" b="1" spc="5" dirty="0">
                <a:latin typeface="Times New Roman"/>
                <a:cs typeface="Times New Roman"/>
              </a:rPr>
              <a:t>t</a:t>
            </a:r>
            <a:r>
              <a:rPr sz="1200" b="1" spc="-5" dirty="0">
                <a:latin typeface="Times New Roman"/>
                <a:cs typeface="Times New Roman"/>
              </a:rPr>
              <a:t>e</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ig</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c</a:t>
            </a:r>
            <a:r>
              <a:rPr sz="1200" b="1" dirty="0">
                <a:latin typeface="Times New Roman"/>
                <a:cs typeface="Times New Roman"/>
              </a:rPr>
              <a:t>e</a:t>
            </a:r>
            <a:r>
              <a:rPr sz="1200" b="1" spc="5" dirty="0">
                <a:latin typeface="Times New Roman"/>
                <a:cs typeface="Times New Roman"/>
              </a:rPr>
              <a:t> </a:t>
            </a:r>
            <a:r>
              <a:rPr sz="1200" b="1" dirty="0">
                <a:latin typeface="Times New Roman"/>
                <a:cs typeface="Times New Roman"/>
              </a:rPr>
              <a:t>and</a:t>
            </a:r>
            <a:r>
              <a:rPr sz="1200" b="1" spc="15" dirty="0">
                <a:latin typeface="Times New Roman"/>
                <a:cs typeface="Times New Roman"/>
              </a:rPr>
              <a:t> </a:t>
            </a:r>
            <a:r>
              <a:rPr sz="1200" b="1" spc="-15" dirty="0">
                <a:latin typeface="Times New Roman"/>
                <a:cs typeface="Times New Roman"/>
              </a:rPr>
              <a:t>P</a:t>
            </a:r>
            <a:r>
              <a:rPr sz="1200" b="1" spc="15" dirty="0">
                <a:latin typeface="Times New Roman"/>
                <a:cs typeface="Times New Roman"/>
              </a:rPr>
              <a:t>e</a:t>
            </a:r>
            <a:r>
              <a:rPr sz="1200" b="1" spc="-30" dirty="0">
                <a:latin typeface="Times New Roman"/>
                <a:cs typeface="Times New Roman"/>
              </a:rPr>
              <a:t>r</a:t>
            </a:r>
            <a:r>
              <a:rPr sz="1200" b="1" spc="-5" dirty="0">
                <a:latin typeface="Times New Roman"/>
                <a:cs typeface="Times New Roman"/>
              </a:rPr>
              <a:t>ce</a:t>
            </a:r>
            <a:r>
              <a:rPr sz="1200" b="1" dirty="0">
                <a:latin typeface="Times New Roman"/>
                <a:cs typeface="Times New Roman"/>
              </a:rPr>
              <a:t>iv</a:t>
            </a:r>
            <a:r>
              <a:rPr sz="1200" b="1" spc="-5" dirty="0">
                <a:latin typeface="Times New Roman"/>
                <a:cs typeface="Times New Roman"/>
              </a:rPr>
              <a:t>e</a:t>
            </a:r>
            <a:r>
              <a:rPr sz="1200" b="1" dirty="0">
                <a:latin typeface="Times New Roman"/>
                <a:cs typeface="Times New Roman"/>
              </a:rPr>
              <a:t>d</a:t>
            </a:r>
            <a:r>
              <a:rPr sz="1200" b="1" spc="15" dirty="0">
                <a:latin typeface="Times New Roman"/>
                <a:cs typeface="Times New Roman"/>
              </a:rPr>
              <a:t> </a:t>
            </a:r>
            <a:r>
              <a:rPr sz="1200" b="1" spc="-5" dirty="0">
                <a:latin typeface="Times New Roman"/>
                <a:cs typeface="Times New Roman"/>
              </a:rPr>
              <a:t>De</a:t>
            </a:r>
            <a:r>
              <a:rPr sz="1200" b="1" dirty="0">
                <a:latin typeface="Times New Roman"/>
                <a:cs typeface="Times New Roman"/>
              </a:rPr>
              <a:t>vian</a:t>
            </a:r>
            <a:r>
              <a:rPr sz="1200" b="1" spc="-5" dirty="0">
                <a:latin typeface="Times New Roman"/>
                <a:cs typeface="Times New Roman"/>
              </a:rPr>
              <a:t>ce</a:t>
            </a:r>
            <a:endParaRPr sz="1200">
              <a:latin typeface="Times New Roman"/>
              <a:cs typeface="Times New Roman"/>
            </a:endParaRPr>
          </a:p>
          <a:p>
            <a:pPr>
              <a:lnSpc>
                <a:spcPct val="100000"/>
              </a:lnSpc>
              <a:spcBef>
                <a:spcPts val="31"/>
              </a:spcBef>
            </a:pPr>
            <a:endParaRPr sz="1150">
              <a:latin typeface="Times New Roman"/>
              <a:cs typeface="Times New Roman"/>
            </a:endParaRPr>
          </a:p>
          <a:p>
            <a:pPr marL="12700" marR="7620" algn="just">
              <a:lnSpc>
                <a:spcPct val="96000"/>
              </a:lnSpc>
            </a:pPr>
            <a:r>
              <a:rPr sz="1200" dirty="0">
                <a:latin typeface="Times New Roman"/>
                <a:cs typeface="Times New Roman"/>
              </a:rPr>
              <a:t>Su</a:t>
            </a:r>
            <a:r>
              <a:rPr sz="1200" spc="-25" dirty="0">
                <a:latin typeface="Times New Roman"/>
                <a:cs typeface="Times New Roman"/>
              </a:rPr>
              <a:t>b</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ac</a:t>
            </a:r>
            <a:r>
              <a:rPr sz="1200" dirty="0">
                <a:latin typeface="Times New Roman"/>
                <a:cs typeface="Times New Roman"/>
              </a:rPr>
              <a:t>ks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bi</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dirty="0">
                <a:latin typeface="Times New Roman"/>
                <a:cs typeface="Times New Roman"/>
              </a:rPr>
              <a:t>nd</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25" dirty="0">
                <a:latin typeface="Times New Roman"/>
                <a:cs typeface="Times New Roman"/>
              </a:rPr>
              <a:t> i</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l</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Su</a:t>
            </a:r>
            <a:r>
              <a:rPr sz="1200" spc="-5" dirty="0">
                <a:latin typeface="Times New Roman"/>
                <a:cs typeface="Times New Roman"/>
              </a:rPr>
              <a:t>c</a:t>
            </a:r>
            <a:r>
              <a:rPr sz="1200" dirty="0">
                <a:latin typeface="Times New Roman"/>
                <a:cs typeface="Times New Roman"/>
              </a:rPr>
              <a:t>h </a:t>
            </a:r>
            <a:r>
              <a:rPr sz="1200" spc="-75"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ngs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dirty="0">
                <a:latin typeface="Times New Roman"/>
                <a:cs typeface="Times New Roman"/>
              </a:rPr>
              <a:t>gg</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dirty="0">
                <a:latin typeface="Times New Roman"/>
                <a:cs typeface="Times New Roman"/>
              </a:rPr>
              <a:t>nx</a:t>
            </a:r>
            <a:r>
              <a:rPr sz="1200" spc="-25" dirty="0">
                <a:latin typeface="Times New Roman"/>
                <a:cs typeface="Times New Roman"/>
              </a:rPr>
              <a:t>i</a:t>
            </a:r>
            <a:r>
              <a:rPr sz="1200" spc="-5" dirty="0">
                <a:latin typeface="Times New Roman"/>
                <a:cs typeface="Times New Roman"/>
              </a:rPr>
              <a:t>e</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ce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 </a:t>
            </a:r>
            <a:r>
              <a:rPr sz="1200" spc="9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9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0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 </a:t>
            </a:r>
            <a:r>
              <a:rPr sz="1200" spc="7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90" dirty="0">
                <a:latin typeface="Times New Roman"/>
                <a:cs typeface="Times New Roman"/>
              </a:rPr>
              <a:t>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e</a:t>
            </a:r>
            <a:r>
              <a:rPr sz="1200" spc="-5" dirty="0">
                <a:latin typeface="Times New Roman"/>
                <a:cs typeface="Times New Roman"/>
              </a:rPr>
              <a:t>we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2007</a:t>
            </a:r>
            <a:r>
              <a:rPr sz="1200" spc="5" dirty="0">
                <a:latin typeface="Times New Roman"/>
                <a:cs typeface="Times New Roman"/>
              </a:rPr>
              <a:t>)</a:t>
            </a:r>
            <a:r>
              <a:rPr sz="1200"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2"/>
              </a:spcBef>
            </a:pPr>
            <a:endParaRPr sz="1200">
              <a:latin typeface="Times New Roman"/>
              <a:cs typeface="Times New Roman"/>
            </a:endParaRPr>
          </a:p>
          <a:p>
            <a:pPr marL="378460" marR="370840" algn="just">
              <a:lnSpc>
                <a:spcPct val="95700"/>
              </a:lnSpc>
            </a:pP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0" dirty="0">
                <a:latin typeface="Times New Roman"/>
                <a:cs typeface="Times New Roman"/>
              </a:rPr>
              <a:t>l</a:t>
            </a:r>
            <a:r>
              <a:rPr sz="1200" spc="50"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y</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ny </a:t>
            </a:r>
            <a:r>
              <a:rPr sz="1200" spc="-75"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by </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7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0" dirty="0">
                <a:latin typeface="Times New Roman"/>
                <a:cs typeface="Times New Roman"/>
              </a:rPr>
              <a:t>j</a:t>
            </a:r>
            <a:r>
              <a:rPr sz="1200" spc="20" dirty="0">
                <a:latin typeface="Times New Roman"/>
                <a:cs typeface="Times New Roman"/>
              </a:rPr>
              <a:t>u</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p</a:t>
            </a:r>
            <a:r>
              <a:rPr sz="1200" spc="15" dirty="0">
                <a:latin typeface="Times New Roman"/>
                <a:cs typeface="Times New Roman"/>
              </a:rPr>
              <a:t>e</a:t>
            </a:r>
            <a:r>
              <a:rPr sz="1200" spc="-50" dirty="0">
                <a:latin typeface="Times New Roman"/>
                <a:cs typeface="Times New Roman"/>
              </a:rPr>
              <a:t>j</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spc="15" dirty="0">
                <a:latin typeface="Times New Roman"/>
                <a:cs typeface="Times New Roman"/>
              </a:rPr>
              <a:t>a</a:t>
            </a:r>
            <a:r>
              <a:rPr sz="1200" dirty="0">
                <a:latin typeface="Times New Roman"/>
                <a:cs typeface="Times New Roman"/>
              </a:rPr>
              <a:t>ll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il</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12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a</a:t>
            </a:r>
            <a:r>
              <a:rPr sz="1200" dirty="0">
                <a:latin typeface="Times New Roman"/>
                <a:cs typeface="Times New Roman"/>
              </a:rPr>
              <a:t>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a:t>
            </a:r>
            <a:r>
              <a:rPr sz="1200" spc="12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40" dirty="0">
                <a:latin typeface="Times New Roman"/>
                <a:cs typeface="Times New Roman"/>
              </a:rPr>
              <a:t>f</a:t>
            </a:r>
            <a:r>
              <a:rPr sz="1200" spc="-5" dirty="0">
                <a:latin typeface="Times New Roman"/>
                <a:cs typeface="Times New Roman"/>
              </a:rPr>
              <a:t>ew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d</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20" dirty="0">
                <a:latin typeface="Times New Roman"/>
                <a:cs typeface="Times New Roman"/>
              </a:rPr>
              <a: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t>
            </a:r>
            <a:r>
              <a:rPr sz="1200" dirty="0">
                <a:latin typeface="Times New Roman"/>
                <a:cs typeface="Times New Roman"/>
              </a:rPr>
              <a:t>p.</a:t>
            </a:r>
            <a:r>
              <a:rPr sz="1200" spc="20" dirty="0">
                <a:latin typeface="Times New Roman"/>
                <a:cs typeface="Times New Roman"/>
              </a:rPr>
              <a:t> </a:t>
            </a:r>
            <a:r>
              <a:rPr sz="1200" dirty="0">
                <a:latin typeface="Times New Roman"/>
                <a:cs typeface="Times New Roman"/>
              </a:rPr>
              <a:t>68</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150">
              <a:latin typeface="Times New Roman"/>
              <a:cs typeface="Times New Roman"/>
            </a:endParaRPr>
          </a:p>
          <a:p>
            <a:pPr marL="12700" marR="7620" algn="just">
              <a:lnSpc>
                <a:spcPct val="96100"/>
              </a:lnSpc>
            </a:pP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pe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05"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4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9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dirty="0">
                <a:latin typeface="Times New Roman"/>
                <a:cs typeface="Times New Roman"/>
              </a:rPr>
              <a:t>d</a:t>
            </a:r>
            <a:r>
              <a:rPr sz="1200" spc="-30" dirty="0">
                <a:latin typeface="Times New Roman"/>
                <a:cs typeface="Times New Roman"/>
              </a:rPr>
              <a:t>e</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ze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li</a:t>
            </a:r>
            <a:r>
              <a:rPr sz="1200" dirty="0">
                <a:latin typeface="Times New Roman"/>
                <a:cs typeface="Times New Roman"/>
              </a:rPr>
              <a:t>k</a:t>
            </a:r>
            <a:r>
              <a:rPr sz="1200" spc="15" dirty="0">
                <a:latin typeface="Times New Roman"/>
                <a:cs typeface="Times New Roman"/>
              </a:rPr>
              <a:t>e</a:t>
            </a:r>
            <a:r>
              <a:rPr sz="1200" dirty="0">
                <a:latin typeface="Times New Roman"/>
                <a:cs typeface="Times New Roman"/>
              </a:rPr>
              <a:t>ly to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m</a:t>
            </a:r>
            <a:r>
              <a:rPr sz="1200" spc="13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ll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ze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 </a:t>
            </a:r>
            <a:r>
              <a:rPr sz="1200" spc="-145" dirty="0">
                <a:latin typeface="Times New Roman"/>
                <a:cs typeface="Times New Roman"/>
              </a:rPr>
              <a:t> </a:t>
            </a:r>
            <a:r>
              <a:rPr sz="1200" spc="-20" dirty="0">
                <a:latin typeface="Times New Roman"/>
                <a:cs typeface="Times New Roman"/>
              </a:rPr>
              <a:t>f</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 </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k</a:t>
            </a:r>
            <a:r>
              <a:rPr sz="1200" spc="-50" dirty="0">
                <a:latin typeface="Times New Roman"/>
                <a:cs typeface="Times New Roman"/>
              </a:rPr>
              <a:t>l</a:t>
            </a:r>
            <a:r>
              <a:rPr sz="1200" spc="15" dirty="0">
                <a:latin typeface="Times New Roman"/>
                <a:cs typeface="Times New Roman"/>
              </a:rPr>
              <a:t>e</a:t>
            </a:r>
            <a:r>
              <a:rPr sz="1200" spc="-5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5080" algn="just">
              <a:lnSpc>
                <a:spcPct val="95700"/>
              </a:lnSpc>
            </a:pP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a:t>
            </a:r>
            <a:r>
              <a:rPr sz="1200" spc="-50"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t </a:t>
            </a:r>
            <a:r>
              <a:rPr sz="1200" spc="-25"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ll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201</a:t>
            </a:r>
            <a:r>
              <a:rPr sz="1200" spc="20" dirty="0">
                <a:latin typeface="Times New Roman"/>
                <a:cs typeface="Times New Roman"/>
              </a:rPr>
              <a:t>2</a:t>
            </a:r>
            <a:r>
              <a:rPr sz="1200" dirty="0">
                <a:latin typeface="Times New Roman"/>
                <a:cs typeface="Times New Roman"/>
              </a:rPr>
              <a:t>;</a:t>
            </a:r>
            <a:r>
              <a:rPr sz="1200" spc="130" dirty="0">
                <a:latin typeface="Times New Roman"/>
                <a:cs typeface="Times New Roman"/>
              </a:rPr>
              <a:t> </a:t>
            </a:r>
            <a:r>
              <a:rPr sz="1200" spc="-5" dirty="0">
                <a:latin typeface="Times New Roman"/>
                <a:cs typeface="Times New Roman"/>
              </a:rPr>
              <a:t>H</a:t>
            </a:r>
            <a:r>
              <a:rPr sz="1200" spc="15" dirty="0">
                <a:latin typeface="Times New Roman"/>
                <a:cs typeface="Times New Roman"/>
              </a:rPr>
              <a:t>e</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35" dirty="0">
                <a:latin typeface="Times New Roman"/>
                <a:cs typeface="Times New Roman"/>
              </a:rPr>
              <a:t> </a:t>
            </a:r>
            <a:r>
              <a:rPr sz="1200" dirty="0">
                <a:latin typeface="Times New Roman"/>
                <a:cs typeface="Times New Roman"/>
              </a:rPr>
              <a:t>201</a:t>
            </a:r>
            <a:r>
              <a:rPr sz="1200" spc="20" dirty="0">
                <a:latin typeface="Times New Roman"/>
                <a:cs typeface="Times New Roman"/>
              </a:rPr>
              <a:t>1</a:t>
            </a:r>
            <a:r>
              <a:rPr sz="1200" dirty="0">
                <a:latin typeface="Times New Roman"/>
                <a:cs typeface="Times New Roman"/>
              </a:rPr>
              <a:t>;</a:t>
            </a:r>
            <a:r>
              <a:rPr sz="1200" spc="130" dirty="0">
                <a:latin typeface="Times New Roman"/>
                <a:cs typeface="Times New Roman"/>
              </a:rPr>
              <a:t> </a:t>
            </a:r>
            <a:r>
              <a:rPr sz="1200" dirty="0">
                <a:latin typeface="Times New Roman"/>
                <a:cs typeface="Times New Roman"/>
              </a:rPr>
              <a:t>Sue </a:t>
            </a:r>
            <a:r>
              <a:rPr sz="1200" spc="-150"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12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2007</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He</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spc="-20" dirty="0">
                <a:latin typeface="Times New Roman"/>
                <a:cs typeface="Times New Roman"/>
              </a:rPr>
              <a:t>’</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t>
            </a:r>
            <a:r>
              <a:rPr sz="1200" dirty="0">
                <a:latin typeface="Times New Roman"/>
                <a:cs typeface="Times New Roman"/>
              </a:rPr>
              <a:t>2011)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8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14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dirty="0">
                <a:latin typeface="Times New Roman"/>
                <a:cs typeface="Times New Roman"/>
              </a:rPr>
              <a:t>a </a:t>
            </a:r>
            <a:r>
              <a:rPr sz="1200" spc="114"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12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35"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f</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udy</a:t>
            </a:r>
            <a:r>
              <a:rPr sz="1200" spc="-1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w</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ls </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c</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7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100"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e </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114"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gs</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a:t>
            </a:r>
            <a:r>
              <a:rPr sz="1200" spc="130"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w</a:t>
            </a:r>
            <a:r>
              <a:rPr sz="1200" spc="-25" dirty="0">
                <a:latin typeface="Times New Roman"/>
                <a:cs typeface="Times New Roman"/>
              </a:rPr>
              <a:t>ho</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123</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8</a:t>
            </a:r>
            <a:endParaRPr lang="en-US" dirty="0"/>
          </a:p>
        </p:txBody>
      </p:sp>
      <p:sp>
        <p:nvSpPr>
          <p:cNvPr id="3" name="object 3"/>
          <p:cNvSpPr txBox="1"/>
          <p:nvPr/>
        </p:nvSpPr>
        <p:spPr>
          <a:xfrm>
            <a:off x="901700" y="916227"/>
            <a:ext cx="5972810" cy="8063230"/>
          </a:xfrm>
          <a:prstGeom prst="rect">
            <a:avLst/>
          </a:prstGeom>
        </p:spPr>
        <p:txBody>
          <a:bodyPr vert="horz" wrap="square" lIns="0" tIns="0" rIns="0" bIns="0" rtlCol="0">
            <a:spAutoFit/>
          </a:bodyPr>
          <a:lstStyle/>
          <a:p>
            <a:pPr marL="12700" marR="5715" algn="just">
              <a:lnSpc>
                <a:spcPct val="95800"/>
              </a:lnSpc>
            </a:pP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k</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9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we</a:t>
            </a:r>
            <a:r>
              <a:rPr sz="1200" spc="5" dirty="0">
                <a:latin typeface="Times New Roman"/>
                <a:cs typeface="Times New Roman"/>
              </a:rPr>
              <a:t>r</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spc="-40" dirty="0">
                <a:latin typeface="Times New Roman"/>
                <a:cs typeface="Times New Roman"/>
              </a:rPr>
              <a:t>f</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n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40" dirty="0">
                <a:latin typeface="Times New Roman"/>
                <a:cs typeface="Times New Roman"/>
              </a:rPr>
              <a:t>f</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ss</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in</a:t>
            </a:r>
            <a:r>
              <a:rPr sz="1200" spc="50" dirty="0">
                <a:latin typeface="Times New Roman"/>
                <a:cs typeface="Times New Roman"/>
              </a:rPr>
              <a:t>t</a:t>
            </a:r>
            <a:r>
              <a:rPr sz="1200" dirty="0">
                <a:latin typeface="Times New Roman"/>
                <a:cs typeface="Times New Roman"/>
              </a:rPr>
              <a:t>i</a:t>
            </a:r>
            <a:r>
              <a:rPr sz="1200" spc="-25" dirty="0">
                <a:latin typeface="Times New Roman"/>
                <a:cs typeface="Times New Roman"/>
              </a:rPr>
              <a:t>mi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70" dirty="0">
                <a:latin typeface="Times New Roman"/>
                <a:cs typeface="Times New Roman"/>
              </a:rPr>
              <a:t> </a:t>
            </a:r>
            <a:r>
              <a:rPr sz="1200" dirty="0">
                <a:latin typeface="Times New Roman"/>
                <a:cs typeface="Times New Roman"/>
              </a:rPr>
              <a:t>Su</a:t>
            </a:r>
            <a:r>
              <a:rPr sz="1200" spc="1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ds</a:t>
            </a:r>
            <a:r>
              <a:rPr sz="1200" spc="4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ll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5" dirty="0">
                <a:latin typeface="Times New Roman"/>
                <a:cs typeface="Times New Roman"/>
              </a:rPr>
              <a:t>ca</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b</a:t>
            </a:r>
            <a:r>
              <a:rPr sz="1200" spc="-25" dirty="0">
                <a:latin typeface="Times New Roman"/>
                <a:cs typeface="Times New Roman"/>
              </a:rPr>
              <a:t>i</a:t>
            </a:r>
            <a:r>
              <a:rPr sz="1200"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ve</a:t>
            </a:r>
            <a:r>
              <a:rPr sz="1200" spc="5" dirty="0">
                <a:latin typeface="Times New Roman"/>
                <a:cs typeface="Times New Roman"/>
              </a:rPr>
              <a:t> </a:t>
            </a:r>
            <a:r>
              <a:rPr sz="1200" spc="1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dirty="0">
                <a:latin typeface="Times New Roman"/>
                <a:cs typeface="Times New Roman"/>
              </a:rPr>
              <a:t>S</a:t>
            </a:r>
            <a:r>
              <a:rPr sz="1200" b="1" spc="-5" dirty="0">
                <a:latin typeface="Times New Roman"/>
                <a:cs typeface="Times New Roman"/>
              </a:rPr>
              <a:t>e</a:t>
            </a:r>
            <a:r>
              <a:rPr sz="1200" b="1" dirty="0">
                <a:latin typeface="Times New Roman"/>
                <a:cs typeface="Times New Roman"/>
              </a:rPr>
              <a:t>l</a:t>
            </a:r>
            <a:r>
              <a:rPr sz="1200" b="1" spc="-20" dirty="0">
                <a:latin typeface="Times New Roman"/>
                <a:cs typeface="Times New Roman"/>
              </a:rPr>
              <a:t>f</a:t>
            </a:r>
            <a:r>
              <a:rPr sz="1200" b="1" spc="5" dirty="0">
                <a:latin typeface="Times New Roman"/>
                <a:cs typeface="Times New Roman"/>
              </a:rPr>
              <a:t>-</a:t>
            </a:r>
            <a:r>
              <a:rPr sz="1200" b="1" spc="-5" dirty="0">
                <a:latin typeface="Times New Roman"/>
                <a:cs typeface="Times New Roman"/>
              </a:rPr>
              <a:t>C</a:t>
            </a:r>
            <a:r>
              <a:rPr sz="1200" b="1" dirty="0">
                <a:latin typeface="Times New Roman"/>
                <a:cs typeface="Times New Roman"/>
              </a:rPr>
              <a:t>on</a:t>
            </a:r>
            <a:r>
              <a:rPr sz="1200" b="1" spc="-5" dirty="0">
                <a:latin typeface="Times New Roman"/>
                <a:cs typeface="Times New Roman"/>
              </a:rPr>
              <a:t>ce</a:t>
            </a:r>
            <a:r>
              <a:rPr sz="1200" b="1" dirty="0">
                <a:latin typeface="Times New Roman"/>
                <a:cs typeface="Times New Roman"/>
              </a:rPr>
              <a:t>pt</a:t>
            </a:r>
            <a:r>
              <a:rPr sz="1200" b="1" spc="20" dirty="0">
                <a:latin typeface="Times New Roman"/>
                <a:cs typeface="Times New Roman"/>
              </a:rPr>
              <a:t> </a:t>
            </a:r>
            <a:r>
              <a:rPr sz="1200" b="1" dirty="0">
                <a:latin typeface="Times New Roman"/>
                <a:cs typeface="Times New Roman"/>
              </a:rPr>
              <a:t>and</a:t>
            </a:r>
            <a:r>
              <a:rPr sz="1200" b="1" spc="15" dirty="0">
                <a:latin typeface="Times New Roman"/>
                <a:cs typeface="Times New Roman"/>
              </a:rPr>
              <a:t> </a:t>
            </a:r>
            <a:r>
              <a:rPr sz="1200" b="1" spc="-5" dirty="0">
                <a:latin typeface="Times New Roman"/>
                <a:cs typeface="Times New Roman"/>
              </a:rPr>
              <a:t>R</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ial</a:t>
            </a:r>
            <a:r>
              <a:rPr sz="1200" b="1" spc="-10" dirty="0">
                <a:latin typeface="Times New Roman"/>
                <a:cs typeface="Times New Roman"/>
              </a:rPr>
              <a:t> </a:t>
            </a:r>
            <a:r>
              <a:rPr sz="1200" b="1" spc="-15" dirty="0">
                <a:latin typeface="Times New Roman"/>
                <a:cs typeface="Times New Roman"/>
              </a:rPr>
              <a:t>I</a:t>
            </a:r>
            <a:r>
              <a:rPr sz="1200" b="1" dirty="0">
                <a:latin typeface="Times New Roman"/>
                <a:cs typeface="Times New Roman"/>
              </a:rPr>
              <a:t>d</a:t>
            </a:r>
            <a:r>
              <a:rPr sz="1200" b="1" spc="-5" dirty="0">
                <a:latin typeface="Times New Roman"/>
                <a:cs typeface="Times New Roman"/>
              </a:rPr>
              <a:t>e</a:t>
            </a:r>
            <a:r>
              <a:rPr sz="1200" b="1" dirty="0">
                <a:latin typeface="Times New Roman"/>
                <a:cs typeface="Times New Roman"/>
              </a:rPr>
              <a:t>n</a:t>
            </a:r>
            <a:r>
              <a:rPr sz="1200" b="1" spc="5" dirty="0">
                <a:latin typeface="Times New Roman"/>
                <a:cs typeface="Times New Roman"/>
              </a:rPr>
              <a:t>t</a:t>
            </a:r>
            <a:r>
              <a:rPr sz="1200" b="1" dirty="0">
                <a:latin typeface="Times New Roman"/>
                <a:cs typeface="Times New Roman"/>
              </a:rPr>
              <a:t>i</a:t>
            </a:r>
            <a:r>
              <a:rPr sz="1200" b="1" spc="-20" dirty="0">
                <a:latin typeface="Times New Roman"/>
                <a:cs typeface="Times New Roman"/>
              </a:rPr>
              <a:t>t</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De</a:t>
            </a:r>
            <a:r>
              <a:rPr sz="1200" b="1" dirty="0">
                <a:latin typeface="Times New Roman"/>
                <a:cs typeface="Times New Roman"/>
              </a:rPr>
              <a:t>v</a:t>
            </a:r>
            <a:r>
              <a:rPr sz="1200" b="1" spc="-5" dirty="0">
                <a:latin typeface="Times New Roman"/>
                <a:cs typeface="Times New Roman"/>
              </a:rPr>
              <a:t>e</a:t>
            </a:r>
            <a:r>
              <a:rPr sz="1200" b="1" spc="-25" dirty="0">
                <a:latin typeface="Times New Roman"/>
                <a:cs typeface="Times New Roman"/>
              </a:rPr>
              <a:t>l</a:t>
            </a:r>
            <a:r>
              <a:rPr sz="1200" b="1" dirty="0">
                <a:latin typeface="Times New Roman"/>
                <a:cs typeface="Times New Roman"/>
              </a:rPr>
              <a:t>op</a:t>
            </a:r>
            <a:r>
              <a:rPr sz="1200" b="1" spc="-20" dirty="0">
                <a:latin typeface="Times New Roman"/>
                <a:cs typeface="Times New Roman"/>
              </a:rPr>
              <a:t>m</a:t>
            </a:r>
            <a:r>
              <a:rPr sz="1200" b="1" spc="-5" dirty="0">
                <a:latin typeface="Times New Roman"/>
                <a:cs typeface="Times New Roman"/>
              </a:rPr>
              <a:t>e</a:t>
            </a:r>
            <a:r>
              <a:rPr sz="1200" b="1" dirty="0">
                <a:latin typeface="Times New Roman"/>
                <a:cs typeface="Times New Roman"/>
              </a:rPr>
              <a:t>nt</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05" dirty="0">
                <a:latin typeface="Times New Roman"/>
                <a:cs typeface="Times New Roman"/>
              </a:rPr>
              <a:t> </a:t>
            </a:r>
            <a:r>
              <a:rPr sz="1200" spc="-5" dirty="0">
                <a:latin typeface="Times New Roman"/>
                <a:cs typeface="Times New Roman"/>
              </a:rPr>
              <a:t>aw</a:t>
            </a:r>
            <a:r>
              <a:rPr sz="1200" spc="15" dirty="0">
                <a:latin typeface="Times New Roman"/>
                <a:cs typeface="Times New Roman"/>
              </a:rPr>
              <a:t>a</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dirty="0">
                <a:latin typeface="Times New Roman"/>
                <a:cs typeface="Times New Roman"/>
              </a:rPr>
              <a:t>-</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s </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1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lv</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v</a:t>
            </a:r>
            <a:r>
              <a:rPr sz="1200" spc="-25" dirty="0">
                <a:latin typeface="Times New Roman"/>
                <a:cs typeface="Times New Roman"/>
              </a:rPr>
              <a:t>i</a:t>
            </a:r>
            <a:r>
              <a:rPr sz="1200" dirty="0">
                <a:latin typeface="Times New Roman"/>
                <a:cs typeface="Times New Roman"/>
              </a:rPr>
              <a:t>du</a:t>
            </a:r>
            <a:r>
              <a:rPr sz="1200" spc="40" dirty="0">
                <a:latin typeface="Times New Roman"/>
                <a:cs typeface="Times New Roman"/>
              </a:rPr>
              <a:t>a</a:t>
            </a:r>
            <a:r>
              <a:rPr sz="1200" dirty="0">
                <a:latin typeface="Times New Roman"/>
                <a:cs typeface="Times New Roman"/>
              </a:rPr>
              <a:t>l 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 </a:t>
            </a:r>
            <a:r>
              <a:rPr sz="1200" spc="-85"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lf </a:t>
            </a:r>
            <a:r>
              <a:rPr sz="1200" spc="-114"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30" dirty="0">
                <a:latin typeface="Times New Roman"/>
                <a:cs typeface="Times New Roman"/>
              </a:rPr>
              <a:t>c</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p</a:t>
            </a:r>
            <a:r>
              <a:rPr sz="1200" spc="-30"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lin</a:t>
            </a:r>
            <a:r>
              <a:rPr sz="1200" dirty="0">
                <a:latin typeface="Times New Roman"/>
                <a:cs typeface="Times New Roman"/>
              </a:rPr>
              <a:t>g</a:t>
            </a:r>
            <a:r>
              <a:rPr sz="1200" spc="8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50"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0" dirty="0">
                <a:latin typeface="Times New Roman"/>
                <a:cs typeface="Times New Roman"/>
              </a:rPr>
              <a:t>k</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20" dirty="0">
                <a:latin typeface="Times New Roman"/>
                <a:cs typeface="Times New Roman"/>
              </a:rPr>
              <a:t>u</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l</a:t>
            </a:r>
            <a:r>
              <a:rPr sz="1200" dirty="0">
                <a:latin typeface="Times New Roman"/>
                <a:cs typeface="Times New Roman"/>
              </a:rPr>
              <a:t>i</a:t>
            </a:r>
            <a:r>
              <a:rPr sz="1200" spc="-20" dirty="0">
                <a:latin typeface="Times New Roman"/>
                <a:cs typeface="Times New Roman"/>
              </a:rPr>
              <a:t>f</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Owe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2009)</a:t>
            </a:r>
            <a:r>
              <a:rPr sz="1200" spc="6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a</a:t>
            </a:r>
            <a:r>
              <a:rPr sz="1200" spc="55"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8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hn</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h</a:t>
            </a:r>
            <a:r>
              <a:rPr sz="1200" spc="35"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y </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10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a:t>
            </a:r>
            <a:r>
              <a:rPr sz="1200" spc="-10" dirty="0">
                <a:latin typeface="Times New Roman"/>
                <a:cs typeface="Times New Roman"/>
              </a:rPr>
              <a:t>B</a:t>
            </a:r>
            <a:r>
              <a:rPr sz="1200" spc="-5" dirty="0">
                <a:latin typeface="Times New Roman"/>
                <a:cs typeface="Times New Roman"/>
              </a:rPr>
              <a:t>e</a:t>
            </a:r>
            <a:r>
              <a:rPr sz="1200" spc="-50" dirty="0">
                <a:latin typeface="Times New Roman"/>
                <a:cs typeface="Times New Roman"/>
              </a:rPr>
              <a:t>j</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 2006</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30" dirty="0">
                <a:latin typeface="Times New Roman"/>
                <a:cs typeface="Times New Roman"/>
              </a:rPr>
              <a:t>c</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i</a:t>
            </a:r>
            <a:r>
              <a:rPr sz="1200" spc="-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li</a:t>
            </a:r>
            <a:r>
              <a:rPr sz="1200" spc="-20" dirty="0">
                <a:latin typeface="Times New Roman"/>
                <a:cs typeface="Times New Roman"/>
              </a:rPr>
              <a:t>f</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e</a:t>
            </a:r>
            <a:r>
              <a:rPr sz="1200" spc="-20" dirty="0">
                <a:latin typeface="Times New Roman"/>
                <a:cs typeface="Times New Roman"/>
              </a:rPr>
              <a:t>f</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ff</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 </a:t>
            </a:r>
            <a:r>
              <a:rPr sz="1200" spc="-1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to</a:t>
            </a:r>
            <a:r>
              <a:rPr sz="1200" spc="130" dirty="0">
                <a:latin typeface="Times New Roman"/>
                <a:cs typeface="Times New Roman"/>
              </a:rPr>
              <a:t> </a:t>
            </a:r>
            <a:r>
              <a:rPr sz="1200" spc="-5" dirty="0">
                <a:latin typeface="Times New Roman"/>
                <a:cs typeface="Times New Roman"/>
              </a:rPr>
              <a:t>e</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b</a:t>
            </a:r>
            <a:r>
              <a:rPr sz="1200" spc="-25" dirty="0">
                <a:latin typeface="Times New Roman"/>
                <a:cs typeface="Times New Roman"/>
              </a:rPr>
              <a:t>li</a:t>
            </a:r>
            <a:r>
              <a:rPr sz="1200" spc="35" dirty="0">
                <a:latin typeface="Times New Roman"/>
                <a:cs typeface="Times New Roman"/>
              </a:rPr>
              <a:t>s</a:t>
            </a:r>
            <a:r>
              <a:rPr sz="1200" dirty="0">
                <a:latin typeface="Times New Roman"/>
                <a:cs typeface="Times New Roman"/>
              </a:rPr>
              <a:t>h</a:t>
            </a:r>
            <a:r>
              <a:rPr sz="1200" spc="8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20" dirty="0">
                <a:latin typeface="Times New Roman"/>
                <a:cs typeface="Times New Roman"/>
              </a:rPr>
              <a:t>oo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Ow</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2009</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30" dirty="0">
                <a:latin typeface="Times New Roman"/>
                <a:cs typeface="Times New Roman"/>
              </a:rPr>
              <a:t>A</a:t>
            </a:r>
            <a:r>
              <a:rPr sz="1200" spc="-5" dirty="0">
                <a:latin typeface="Times New Roman"/>
                <a:cs typeface="Times New Roman"/>
              </a:rPr>
              <a:t>cc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M</a:t>
            </a:r>
            <a:r>
              <a:rPr sz="1200" dirty="0">
                <a:latin typeface="Times New Roman"/>
                <a:cs typeface="Times New Roman"/>
              </a:rPr>
              <a:t>oo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Owe</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pt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0"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lin</a:t>
            </a:r>
            <a:r>
              <a:rPr sz="1200" spc="20" dirty="0">
                <a:latin typeface="Times New Roman"/>
                <a:cs typeface="Times New Roman"/>
              </a:rPr>
              <a:t>k</a:t>
            </a:r>
            <a:r>
              <a:rPr sz="1200" spc="-5" dirty="0">
                <a:latin typeface="Times New Roman"/>
                <a:cs typeface="Times New Roman"/>
              </a:rPr>
              <a:t>ed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5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0"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ly</a:t>
            </a:r>
            <a:r>
              <a:rPr sz="1200" spc="10"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dirty="0">
                <a:latin typeface="Times New Roman"/>
                <a:cs typeface="Times New Roman"/>
              </a:rPr>
              <a:t>e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30"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25" dirty="0">
                <a:latin typeface="Times New Roman"/>
                <a:cs typeface="Times New Roman"/>
              </a:rPr>
              <a:t>m</a:t>
            </a:r>
            <a:r>
              <a:rPr sz="1200" spc="40" dirty="0">
                <a:latin typeface="Times New Roman"/>
                <a:cs typeface="Times New Roman"/>
              </a:rPr>
              <a:t>a</a:t>
            </a:r>
            <a:r>
              <a:rPr sz="1200" dirty="0">
                <a:latin typeface="Times New Roman"/>
                <a:cs typeface="Times New Roman"/>
              </a:rPr>
              <a:t>y </a:t>
            </a:r>
            <a:r>
              <a:rPr sz="1200" spc="-25" dirty="0">
                <a:latin typeface="Times New Roman"/>
                <a:cs typeface="Times New Roman"/>
              </a:rPr>
              <a:t>l</a:t>
            </a:r>
            <a:r>
              <a:rPr sz="1200" spc="-5" dirty="0">
                <a:latin typeface="Times New Roman"/>
                <a:cs typeface="Times New Roman"/>
              </a:rPr>
              <a:t>ea</a:t>
            </a:r>
            <a:r>
              <a:rPr sz="1200" dirty="0">
                <a:latin typeface="Times New Roman"/>
                <a:cs typeface="Times New Roman"/>
              </a:rPr>
              <a:t>d</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8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v</a:t>
            </a:r>
            <a:r>
              <a:rPr sz="1200" spc="20" dirty="0">
                <a:latin typeface="Times New Roman"/>
                <a:cs typeface="Times New Roman"/>
              </a:rPr>
              <a:t>o</a:t>
            </a:r>
            <a:r>
              <a:rPr sz="1200" spc="-50" dirty="0">
                <a:latin typeface="Times New Roman"/>
                <a:cs typeface="Times New Roman"/>
              </a:rPr>
              <a:t>i</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p</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5" dirty="0">
                <a:latin typeface="Times New Roman"/>
                <a:cs typeface="Times New Roman"/>
              </a:rPr>
              <a:t>M</a:t>
            </a:r>
            <a:r>
              <a:rPr sz="1200" dirty="0">
                <a:latin typeface="Times New Roman"/>
                <a:cs typeface="Times New Roman"/>
              </a:rPr>
              <a:t>u</a:t>
            </a:r>
            <a:r>
              <a:rPr sz="1200" spc="5" dirty="0">
                <a:latin typeface="Times New Roman"/>
                <a:cs typeface="Times New Roman"/>
              </a:rPr>
              <a:t>rr</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l </a:t>
            </a:r>
            <a:r>
              <a:rPr sz="1200" spc="5" dirty="0">
                <a:latin typeface="Times New Roman"/>
                <a:cs typeface="Times New Roman"/>
              </a:rPr>
              <a:t>(</a:t>
            </a:r>
            <a:r>
              <a:rPr sz="1200" dirty="0">
                <a:latin typeface="Times New Roman"/>
                <a:cs typeface="Times New Roman"/>
              </a:rPr>
              <a:t>2009) </a:t>
            </a:r>
            <a:r>
              <a:rPr sz="1200" spc="10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30" dirty="0">
                <a:latin typeface="Times New Roman"/>
                <a:cs typeface="Times New Roman"/>
              </a:rPr>
              <a:t>“</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y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05" dirty="0">
                <a:latin typeface="Times New Roman"/>
                <a:cs typeface="Times New Roman"/>
              </a:rPr>
              <a:t> </a:t>
            </a:r>
            <a:r>
              <a:rPr sz="1200" dirty="0">
                <a:latin typeface="Times New Roman"/>
                <a:cs typeface="Times New Roman"/>
              </a:rPr>
              <a:t>a </a:t>
            </a:r>
            <a:r>
              <a:rPr sz="1200" spc="90"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p</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spc="15" dirty="0">
                <a:latin typeface="Times New Roman"/>
                <a:cs typeface="Times New Roman"/>
              </a:rPr>
              <a:t>ca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cce</a:t>
            </a:r>
            <a:r>
              <a:rPr sz="1200" spc="10" dirty="0">
                <a:latin typeface="Times New Roman"/>
                <a:cs typeface="Times New Roman"/>
              </a:rPr>
              <a:t>ss</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 </a:t>
            </a:r>
            <a:r>
              <a:rPr sz="1200" spc="-15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140" dirty="0">
                <a:latin typeface="Times New Roman"/>
                <a:cs typeface="Times New Roman"/>
              </a:rPr>
              <a:t> </a:t>
            </a:r>
            <a:r>
              <a:rPr sz="1200" dirty="0">
                <a:latin typeface="Times New Roman"/>
                <a:cs typeface="Times New Roman"/>
              </a:rPr>
              <a:t>97</a:t>
            </a:r>
            <a:r>
              <a:rPr sz="1200" spc="-2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25" dirty="0">
                <a:latin typeface="Times New Roman"/>
                <a:cs typeface="Times New Roman"/>
              </a:rPr>
              <a:t>u</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ve </a:t>
            </a:r>
            <a:r>
              <a:rPr sz="1200" spc="-1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4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20" dirty="0">
                <a:latin typeface="Times New Roman"/>
                <a:cs typeface="Times New Roman"/>
              </a:rPr>
              <a:t>o</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spc="15" dirty="0">
                <a:latin typeface="Times New Roman"/>
                <a:cs typeface="Times New Roman"/>
              </a:rPr>
              <a:t>e</a:t>
            </a:r>
            <a:r>
              <a:rPr sz="1200" dirty="0">
                <a:latin typeface="Times New Roman"/>
                <a:cs typeface="Times New Roman"/>
              </a:rPr>
              <a:t>ly</a:t>
            </a:r>
            <a:r>
              <a:rPr sz="1200" spc="1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my</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es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mb</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948180">
              <a:lnSpc>
                <a:spcPct val="100000"/>
              </a:lnSpc>
            </a:pP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A</a:t>
            </a:r>
            <a:r>
              <a:rPr sz="1200" b="1" spc="5" dirty="0">
                <a:latin typeface="Times New Roman"/>
                <a:cs typeface="Times New Roman"/>
              </a:rPr>
              <a:t>f</a:t>
            </a:r>
            <a:r>
              <a:rPr sz="1200" b="1" spc="-20" dirty="0">
                <a:latin typeface="Times New Roman"/>
                <a:cs typeface="Times New Roman"/>
              </a:rPr>
              <a:t>f</a:t>
            </a:r>
            <a:r>
              <a:rPr sz="1200" b="1" spc="25" dirty="0">
                <a:latin typeface="Times New Roman"/>
                <a:cs typeface="Times New Roman"/>
              </a:rPr>
              <a:t>i</a:t>
            </a:r>
            <a:r>
              <a:rPr sz="1200" b="1" spc="-5" dirty="0">
                <a:latin typeface="Times New Roman"/>
                <a:cs typeface="Times New Roman"/>
              </a:rPr>
              <a:t>r</a:t>
            </a:r>
            <a:r>
              <a:rPr sz="1200" b="1" spc="-20" dirty="0">
                <a:latin typeface="Times New Roman"/>
                <a:cs typeface="Times New Roman"/>
              </a:rPr>
              <a:t>m</a:t>
            </a:r>
            <a:r>
              <a:rPr sz="1200" b="1" dirty="0">
                <a:latin typeface="Times New Roman"/>
                <a:cs typeface="Times New Roman"/>
              </a:rPr>
              <a:t>ing</a:t>
            </a:r>
            <a:r>
              <a:rPr sz="1200" b="1" spc="10" dirty="0">
                <a:latin typeface="Times New Roman"/>
                <a:cs typeface="Times New Roman"/>
              </a:rPr>
              <a:t> </a:t>
            </a:r>
            <a:r>
              <a:rPr sz="1200" b="1" spc="-10" dirty="0">
                <a:latin typeface="Times New Roman"/>
                <a:cs typeface="Times New Roman"/>
              </a:rPr>
              <a:t>E</a:t>
            </a:r>
            <a:r>
              <a:rPr sz="1200" b="1" dirty="0">
                <a:latin typeface="Times New Roman"/>
                <a:cs typeface="Times New Roman"/>
              </a:rPr>
              <a:t>du</a:t>
            </a:r>
            <a:r>
              <a:rPr sz="1200" b="1" spc="-5" dirty="0">
                <a:latin typeface="Times New Roman"/>
                <a:cs typeface="Times New Roman"/>
              </a:rPr>
              <a:t>c</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ion</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6985" algn="just">
              <a:lnSpc>
                <a:spcPct val="958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15" dirty="0">
                <a:latin typeface="Times New Roman"/>
                <a:cs typeface="Times New Roman"/>
              </a:rPr>
              <a:t>a</a:t>
            </a:r>
            <a:r>
              <a:rPr sz="1200" spc="5" dirty="0">
                <a:latin typeface="Times New Roman"/>
                <a:cs typeface="Times New Roman"/>
              </a:rPr>
              <a:t>f</a:t>
            </a:r>
            <a:r>
              <a:rPr sz="1200" spc="-20"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y</a:t>
            </a:r>
            <a:r>
              <a:rPr sz="1200" spc="105" dirty="0">
                <a:latin typeface="Times New Roman"/>
                <a:cs typeface="Times New Roman"/>
              </a:rPr>
              <a:t> </a:t>
            </a:r>
            <a:r>
              <a:rPr sz="1200" spc="15" dirty="0">
                <a:latin typeface="Times New Roman"/>
                <a:cs typeface="Times New Roman"/>
              </a:rPr>
              <a:t>a</a:t>
            </a:r>
            <a:r>
              <a:rPr sz="1200" dirty="0">
                <a:latin typeface="Times New Roman"/>
                <a:cs typeface="Times New Roman"/>
              </a:rPr>
              <a:t>nd</a:t>
            </a:r>
            <a:r>
              <a:rPr sz="1200" spc="130" dirty="0">
                <a:latin typeface="Times New Roman"/>
                <a:cs typeface="Times New Roman"/>
              </a:rPr>
              <a:t> </a:t>
            </a:r>
            <a:r>
              <a:rPr sz="1200" spc="-15" dirty="0">
                <a:latin typeface="Times New Roman"/>
                <a:cs typeface="Times New Roman"/>
              </a:rPr>
              <a:t>s</a:t>
            </a:r>
            <a:r>
              <a:rPr sz="1200" dirty="0">
                <a:latin typeface="Times New Roman"/>
                <a:cs typeface="Times New Roman"/>
              </a:rPr>
              <a:t>t</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20" dirty="0">
                <a:latin typeface="Times New Roman"/>
                <a:cs typeface="Times New Roman"/>
              </a:rPr>
              <a:t>g</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a:t>
            </a:r>
            <a:r>
              <a:rPr sz="1200" spc="8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mb</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c</a:t>
            </a:r>
            <a:r>
              <a:rPr sz="1200" dirty="0">
                <a:latin typeface="Times New Roman"/>
                <a:cs typeface="Times New Roman"/>
              </a:rPr>
              <a:t>y</a:t>
            </a:r>
            <a:r>
              <a:rPr sz="1200" spc="130"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5" dirty="0">
                <a:latin typeface="Times New Roman"/>
                <a:cs typeface="Times New Roman"/>
              </a:rPr>
              <a:t>ca</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i</a:t>
            </a:r>
            <a:r>
              <a:rPr sz="1200" dirty="0">
                <a:latin typeface="Times New Roman"/>
                <a:cs typeface="Times New Roman"/>
              </a:rPr>
              <a:t>t d</a:t>
            </a:r>
            <a:r>
              <a:rPr sz="1200" spc="20" dirty="0">
                <a:latin typeface="Times New Roman"/>
                <a:cs typeface="Times New Roman"/>
              </a:rPr>
              <a:t>o</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n</a:t>
            </a:r>
            <a:r>
              <a:rPr sz="1200" dirty="0">
                <a:latin typeface="Times New Roman"/>
                <a:cs typeface="Times New Roman"/>
              </a:rPr>
              <a:t>ot</a:t>
            </a:r>
            <a:r>
              <a:rPr sz="1200" spc="130" dirty="0">
                <a:latin typeface="Times New Roman"/>
                <a:cs typeface="Times New Roman"/>
              </a:rPr>
              <a:t> </a:t>
            </a:r>
            <a:r>
              <a:rPr sz="1200" spc="10" dirty="0">
                <a:latin typeface="Times New Roman"/>
                <a:cs typeface="Times New Roman"/>
              </a:rPr>
              <a:t>s</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ly</a:t>
            </a:r>
            <a:r>
              <a:rPr sz="1200" spc="10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acc</a:t>
            </a:r>
            <a:r>
              <a:rPr sz="1200" spc="45"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a</a:t>
            </a:r>
            <a:r>
              <a:rPr sz="1200" spc="-20" dirty="0">
                <a:latin typeface="Times New Roman"/>
                <a:cs typeface="Times New Roman"/>
              </a:rPr>
              <a:t>ff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5" dirty="0">
                <a:latin typeface="Times New Roman"/>
                <a:cs typeface="Times New Roman"/>
              </a:rPr>
              <a:t>ff</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 </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0" dirty="0">
                <a:latin typeface="Times New Roman"/>
                <a:cs typeface="Times New Roman"/>
              </a:rPr>
              <a: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vi</a:t>
            </a:r>
            <a:r>
              <a:rPr sz="1200" spc="-5" dirty="0">
                <a:latin typeface="Times New Roman"/>
                <a:cs typeface="Times New Roman"/>
              </a:rPr>
              <a:t>ewe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i</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y</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up</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u</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a:t>
            </a:r>
            <a:r>
              <a:rPr sz="1200" spc="15" dirty="0">
                <a:latin typeface="Times New Roman"/>
                <a:cs typeface="Times New Roman"/>
              </a:rPr>
              <a:t>z</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5" dirty="0">
                <a:latin typeface="Times New Roman"/>
                <a:cs typeface="Times New Roman"/>
              </a:rPr>
              <a:t>-</a:t>
            </a:r>
            <a:r>
              <a:rPr sz="1200" b="1" dirty="0">
                <a:latin typeface="Times New Roman"/>
                <a:cs typeface="Times New Roman"/>
              </a:rPr>
              <a:t>Sp</a:t>
            </a:r>
            <a:r>
              <a:rPr sz="1200" b="1" spc="-5" dirty="0">
                <a:latin typeface="Times New Roman"/>
                <a:cs typeface="Times New Roman"/>
              </a:rPr>
              <a:t>ec</a:t>
            </a:r>
            <a:r>
              <a:rPr sz="1200" b="1" dirty="0">
                <a:latin typeface="Times New Roman"/>
                <a:cs typeface="Times New Roman"/>
              </a:rPr>
              <a:t>i</a:t>
            </a:r>
            <a:r>
              <a:rPr sz="1200" b="1" spc="-20" dirty="0">
                <a:latin typeface="Times New Roman"/>
                <a:cs typeface="Times New Roman"/>
              </a:rPr>
              <a:t>f</a:t>
            </a:r>
            <a:r>
              <a:rPr sz="1200" b="1" dirty="0">
                <a:latin typeface="Times New Roman"/>
                <a:cs typeface="Times New Roman"/>
              </a:rPr>
              <a:t>ic</a:t>
            </a:r>
            <a:r>
              <a:rPr sz="1200" b="1" spc="5" dirty="0">
                <a:latin typeface="Times New Roman"/>
                <a:cs typeface="Times New Roman"/>
              </a:rPr>
              <a:t> </a:t>
            </a:r>
            <a:r>
              <a:rPr sz="1200" b="1" spc="-5" dirty="0">
                <a:latin typeface="Times New Roman"/>
                <a:cs typeface="Times New Roman"/>
              </a:rPr>
              <a:t>C</a:t>
            </a:r>
            <a:r>
              <a:rPr sz="1200" b="1" spc="25" dirty="0">
                <a:latin typeface="Times New Roman"/>
                <a:cs typeface="Times New Roman"/>
              </a:rPr>
              <a:t>u</a:t>
            </a:r>
            <a:r>
              <a:rPr sz="1200" b="1" spc="-5" dirty="0">
                <a:latin typeface="Times New Roman"/>
                <a:cs typeface="Times New Roman"/>
              </a:rPr>
              <a:t>r</a:t>
            </a:r>
            <a:r>
              <a:rPr sz="1200" b="1" spc="-30" dirty="0">
                <a:latin typeface="Times New Roman"/>
                <a:cs typeface="Times New Roman"/>
              </a:rPr>
              <a:t>r</a:t>
            </a:r>
            <a:r>
              <a:rPr sz="1200" b="1" dirty="0">
                <a:latin typeface="Times New Roman"/>
                <a:cs typeface="Times New Roman"/>
              </a:rPr>
              <a:t>i</a:t>
            </a:r>
            <a:r>
              <a:rPr sz="1200" b="1" spc="-5" dirty="0">
                <a:latin typeface="Times New Roman"/>
                <a:cs typeface="Times New Roman"/>
              </a:rPr>
              <a:t>c</a:t>
            </a:r>
            <a:r>
              <a:rPr sz="1200" b="1" spc="25" dirty="0">
                <a:latin typeface="Times New Roman"/>
                <a:cs typeface="Times New Roman"/>
              </a:rPr>
              <a:t>u</a:t>
            </a:r>
            <a:r>
              <a:rPr sz="1200" b="1" spc="-25" dirty="0">
                <a:latin typeface="Times New Roman"/>
                <a:cs typeface="Times New Roman"/>
              </a:rPr>
              <a:t>l</a:t>
            </a:r>
            <a:r>
              <a:rPr sz="1200" b="1" dirty="0">
                <a:latin typeface="Times New Roman"/>
                <a:cs typeface="Times New Roman"/>
              </a:rPr>
              <a:t>um</a:t>
            </a:r>
            <a:r>
              <a:rPr sz="1200" b="1" spc="-5" dirty="0">
                <a:latin typeface="Times New Roman"/>
                <a:cs typeface="Times New Roman"/>
              </a:rPr>
              <a:t> </a:t>
            </a:r>
            <a:r>
              <a:rPr sz="1200" b="1" spc="5" dirty="0">
                <a:latin typeface="Times New Roman"/>
                <a:cs typeface="Times New Roman"/>
              </a:rPr>
              <a:t>t</a:t>
            </a:r>
            <a:r>
              <a:rPr sz="1200" b="1" dirty="0">
                <a:latin typeface="Times New Roman"/>
                <a:cs typeface="Times New Roman"/>
              </a:rPr>
              <a:t>hat</a:t>
            </a:r>
            <a:r>
              <a:rPr sz="1200" b="1" spc="20" dirty="0">
                <a:latin typeface="Times New Roman"/>
                <a:cs typeface="Times New Roman"/>
              </a:rPr>
              <a:t> </a:t>
            </a:r>
            <a:r>
              <a:rPr sz="1200" b="1" spc="-10" dirty="0">
                <a:latin typeface="Times New Roman"/>
                <a:cs typeface="Times New Roman"/>
              </a:rPr>
              <a:t>E</a:t>
            </a:r>
            <a:r>
              <a:rPr sz="1200" b="1" spc="-20" dirty="0">
                <a:latin typeface="Times New Roman"/>
                <a:cs typeface="Times New Roman"/>
              </a:rPr>
              <a:t>m</a:t>
            </a:r>
            <a:r>
              <a:rPr sz="1200" b="1" dirty="0">
                <a:latin typeface="Times New Roman"/>
                <a:cs typeface="Times New Roman"/>
              </a:rPr>
              <a:t>po</a:t>
            </a:r>
            <a:r>
              <a:rPr sz="1200" b="1" spc="-5" dirty="0">
                <a:latin typeface="Times New Roman"/>
                <a:cs typeface="Times New Roman"/>
              </a:rPr>
              <a:t>w</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s</a:t>
            </a:r>
            <a:endParaRPr sz="1200">
              <a:latin typeface="Times New Roman"/>
              <a:cs typeface="Times New Roman"/>
            </a:endParaRPr>
          </a:p>
          <a:p>
            <a:pPr>
              <a:lnSpc>
                <a:spcPct val="100000"/>
              </a:lnSpc>
              <a:spcBef>
                <a:spcPts val="35"/>
              </a:spcBef>
            </a:pPr>
            <a:endParaRPr sz="1150">
              <a:latin typeface="Times New Roman"/>
              <a:cs typeface="Times New Roman"/>
            </a:endParaRPr>
          </a:p>
          <a:p>
            <a:pPr marL="12700" marR="6350" algn="just">
              <a:lnSpc>
                <a:spcPct val="95700"/>
              </a:lnSpc>
            </a:pPr>
            <a:r>
              <a:rPr sz="1200" dirty="0">
                <a:latin typeface="Times New Roman"/>
                <a:cs typeface="Times New Roman"/>
              </a:rPr>
              <a:t>A </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mb</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 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25" dirty="0">
                <a:latin typeface="Times New Roman"/>
                <a:cs typeface="Times New Roman"/>
              </a:rPr>
              <a:t>y</a:t>
            </a:r>
            <a:r>
              <a:rPr sz="1200" spc="5" dirty="0">
                <a:latin typeface="Times New Roman"/>
                <a:cs typeface="Times New Roman"/>
              </a:rPr>
              <a:t>-</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a:t>
            </a:r>
            <a:r>
              <a:rPr sz="1200" spc="5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gg</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2012) </a:t>
            </a:r>
            <a:r>
              <a:rPr sz="1200" spc="-14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u</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gu</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8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95" dirty="0">
                <a:latin typeface="Times New Roman"/>
                <a:cs typeface="Times New Roman"/>
              </a:rPr>
              <a:t> </a:t>
            </a:r>
            <a:r>
              <a:rPr sz="1200" dirty="0">
                <a:latin typeface="Times New Roman"/>
                <a:cs typeface="Times New Roman"/>
              </a:rPr>
              <a:t>by </a:t>
            </a:r>
            <a:r>
              <a:rPr sz="1200" spc="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9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op</a:t>
            </a:r>
            <a:r>
              <a:rPr sz="1200" spc="-50"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d</a:t>
            </a:r>
            <a:r>
              <a:rPr sz="1200" spc="-5" dirty="0">
                <a:latin typeface="Times New Roman"/>
                <a:cs typeface="Times New Roman"/>
              </a:rPr>
              <a:t>ee</a:t>
            </a:r>
            <a:r>
              <a:rPr sz="1200" dirty="0">
                <a:latin typeface="Times New Roman"/>
                <a:cs typeface="Times New Roman"/>
              </a:rPr>
              <a:t>p</a:t>
            </a:r>
            <a:r>
              <a:rPr sz="1200" spc="-5" dirty="0">
                <a:latin typeface="Times New Roman"/>
                <a:cs typeface="Times New Roman"/>
              </a:rPr>
              <a:t>er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1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a:t>
            </a:r>
            <a:r>
              <a:rPr sz="1200" dirty="0">
                <a:latin typeface="Times New Roman"/>
                <a:cs typeface="Times New Roman"/>
              </a:rPr>
              <a:t>ly</a:t>
            </a:r>
            <a:r>
              <a:rPr sz="1200" spc="8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124</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9</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12700" marR="6350" algn="just">
              <a:lnSpc>
                <a:spcPct val="95800"/>
              </a:lnSpc>
            </a:pP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2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dirty="0">
                <a:latin typeface="Times New Roman"/>
                <a:cs typeface="Times New Roman"/>
              </a:rPr>
              <a:t>c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3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p</a:t>
            </a:r>
            <a:r>
              <a:rPr sz="1200" dirty="0">
                <a:latin typeface="Times New Roman"/>
                <a:cs typeface="Times New Roman"/>
              </a:rPr>
              <a:t>o</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 </a:t>
            </a:r>
            <a:r>
              <a:rPr sz="1200" spc="-105"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nd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6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20" dirty="0">
                <a:latin typeface="Times New Roman"/>
                <a:cs typeface="Times New Roman"/>
              </a:rPr>
              <a:t>p</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d,</a:t>
            </a:r>
            <a:r>
              <a:rPr sz="1200" spc="12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m</a:t>
            </a:r>
            <a:r>
              <a:rPr sz="1200" spc="6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be</a:t>
            </a:r>
            <a:r>
              <a:rPr sz="1200" spc="12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10" dirty="0">
                <a:latin typeface="Times New Roman"/>
                <a:cs typeface="Times New Roman"/>
              </a:rPr>
              <a:t> </a:t>
            </a:r>
            <a:r>
              <a:rPr sz="1200" dirty="0">
                <a:latin typeface="Times New Roman"/>
                <a:cs typeface="Times New Roman"/>
              </a:rPr>
              <a:t>g</a:t>
            </a:r>
            <a:r>
              <a:rPr sz="1200" spc="-50" dirty="0">
                <a:latin typeface="Times New Roman"/>
                <a:cs typeface="Times New Roman"/>
              </a:rPr>
              <a:t>l</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lf</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K</a:t>
            </a:r>
            <a:r>
              <a:rPr sz="1200" spc="20" dirty="0">
                <a:latin typeface="Times New Roman"/>
                <a:cs typeface="Times New Roman"/>
              </a:rPr>
              <a:t>u</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u</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4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K</a:t>
            </a:r>
            <a:r>
              <a:rPr sz="1200" spc="-30" dirty="0">
                <a:latin typeface="Times New Roman"/>
                <a:cs typeface="Times New Roman"/>
              </a:rPr>
              <a:t>A</a:t>
            </a:r>
            <a:r>
              <a:rPr sz="1200" spc="-10" dirty="0">
                <a:latin typeface="Times New Roman"/>
                <a:cs typeface="Times New Roman"/>
              </a:rPr>
              <a:t>R</a:t>
            </a:r>
            <a:r>
              <a:rPr sz="1200" spc="-5" dirty="0">
                <a:latin typeface="Times New Roman"/>
                <a:cs typeface="Times New Roman"/>
              </a:rPr>
              <a:t>D</a:t>
            </a:r>
            <a:r>
              <a:rPr sz="1200" dirty="0">
                <a:latin typeface="Times New Roman"/>
                <a:cs typeface="Times New Roman"/>
              </a:rPr>
              <a:t>S </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3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ng, </a:t>
            </a:r>
            <a:r>
              <a:rPr sz="1200" spc="-135"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in</a:t>
            </a:r>
            <a:r>
              <a:rPr sz="1200" dirty="0">
                <a:latin typeface="Times New Roman"/>
                <a:cs typeface="Times New Roman"/>
              </a:rPr>
              <a:t>g. </a:t>
            </a:r>
            <a:r>
              <a:rPr sz="1200" spc="-135" dirty="0">
                <a:latin typeface="Times New Roman"/>
                <a:cs typeface="Times New Roman"/>
              </a:rPr>
              <a:t> </a:t>
            </a:r>
            <a:r>
              <a:rPr sz="1200" spc="-5" dirty="0">
                <a:latin typeface="Times New Roman"/>
                <a:cs typeface="Times New Roman"/>
              </a:rPr>
              <a:t>H</a:t>
            </a:r>
            <a:r>
              <a:rPr sz="1200" dirty="0">
                <a:latin typeface="Times New Roman"/>
                <a:cs typeface="Times New Roman"/>
              </a:rPr>
              <a:t>e 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c</a:t>
            </a:r>
            <a:r>
              <a:rPr sz="1200" spc="-25" dirty="0">
                <a:latin typeface="Times New Roman"/>
                <a:cs typeface="Times New Roman"/>
              </a:rPr>
              <a:t>y</a:t>
            </a:r>
            <a:r>
              <a:rPr sz="1200" spc="15" dirty="0">
                <a:latin typeface="Times New Roman"/>
                <a:cs typeface="Times New Roman"/>
              </a:rPr>
              <a:t>c</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4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s 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l</a:t>
            </a:r>
            <a:r>
              <a:rPr sz="1200" dirty="0">
                <a:latin typeface="Times New Roman"/>
                <a:cs typeface="Times New Roman"/>
              </a:rPr>
              <a:t>y  </a:t>
            </a:r>
            <a:r>
              <a:rPr sz="1200" spc="-85"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60"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9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25"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  </a:t>
            </a:r>
            <a:r>
              <a:rPr sz="1200" spc="-9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9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50" dirty="0">
                <a:latin typeface="Times New Roman"/>
                <a:cs typeface="Times New Roman"/>
              </a:rPr>
              <a:t>y</a:t>
            </a:r>
            <a:r>
              <a:rPr sz="1200" spc="30" dirty="0">
                <a:latin typeface="Times New Roman"/>
                <a:cs typeface="Times New Roman"/>
              </a:rPr>
              <a:t>-</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5"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30" dirty="0">
                <a:latin typeface="Times New Roman"/>
                <a:cs typeface="Times New Roman"/>
              </a:rPr>
              <a:t>-</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r</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5" dirty="0">
                <a:latin typeface="Times New Roman"/>
                <a:cs typeface="Times New Roman"/>
              </a:rPr>
              <a:t>r</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endParaRPr sz="1200">
              <a:latin typeface="Times New Roman"/>
              <a:cs typeface="Times New Roman"/>
            </a:endParaRPr>
          </a:p>
          <a:p>
            <a:pPr>
              <a:lnSpc>
                <a:spcPct val="100000"/>
              </a:lnSpc>
              <a:spcBef>
                <a:spcPts val="21"/>
              </a:spcBef>
            </a:pPr>
            <a:endParaRPr sz="1150">
              <a:latin typeface="Times New Roman"/>
              <a:cs typeface="Times New Roman"/>
            </a:endParaRPr>
          </a:p>
          <a:p>
            <a:pPr marL="12700" algn="just">
              <a:lnSpc>
                <a:spcPct val="100000"/>
              </a:lnSpc>
            </a:pPr>
            <a:r>
              <a:rPr sz="1200" b="1" spc="-10" dirty="0">
                <a:latin typeface="Times New Roman"/>
                <a:cs typeface="Times New Roman"/>
              </a:rPr>
              <a:t>T</a:t>
            </a:r>
            <a:r>
              <a:rPr sz="1200" b="1" spc="-5" dirty="0">
                <a:latin typeface="Times New Roman"/>
                <a:cs typeface="Times New Roman"/>
              </a:rPr>
              <a:t>e</a:t>
            </a:r>
            <a:r>
              <a:rPr sz="1200" b="1" dirty="0">
                <a:latin typeface="Times New Roman"/>
                <a:cs typeface="Times New Roman"/>
              </a:rPr>
              <a:t>a</a:t>
            </a:r>
            <a:r>
              <a:rPr sz="1200" b="1" spc="-5" dirty="0">
                <a:latin typeface="Times New Roman"/>
                <a:cs typeface="Times New Roman"/>
              </a:rPr>
              <a:t>c</a:t>
            </a:r>
            <a:r>
              <a:rPr sz="1200" b="1" dirty="0">
                <a:latin typeface="Times New Roman"/>
                <a:cs typeface="Times New Roman"/>
              </a:rPr>
              <a:t>h</a:t>
            </a:r>
            <a:r>
              <a:rPr sz="1200" b="1" spc="15" dirty="0">
                <a:latin typeface="Times New Roman"/>
                <a:cs typeface="Times New Roman"/>
              </a:rPr>
              <a:t>e</a:t>
            </a:r>
            <a:r>
              <a:rPr sz="1200" b="1" spc="-30" dirty="0">
                <a:latin typeface="Times New Roman"/>
                <a:cs typeface="Times New Roman"/>
              </a:rPr>
              <a:t>r</a:t>
            </a:r>
            <a:r>
              <a:rPr sz="1200" b="1" dirty="0">
                <a:latin typeface="Times New Roman"/>
                <a:cs typeface="Times New Roman"/>
              </a:rPr>
              <a:t>s and</a:t>
            </a:r>
            <a:r>
              <a:rPr sz="1200" b="1" spc="15" dirty="0">
                <a:latin typeface="Times New Roman"/>
                <a:cs typeface="Times New Roman"/>
              </a:rPr>
              <a:t> </a:t>
            </a:r>
            <a:r>
              <a:rPr sz="1200" b="1" spc="-5" dirty="0">
                <a:latin typeface="Times New Roman"/>
                <a:cs typeface="Times New Roman"/>
              </a:rPr>
              <a:t>C</a:t>
            </a:r>
            <a:r>
              <a:rPr sz="1200" b="1" dirty="0">
                <a:latin typeface="Times New Roman"/>
                <a:cs typeface="Times New Roman"/>
              </a:rPr>
              <a:t>u</a:t>
            </a:r>
            <a:r>
              <a:rPr sz="1200" b="1" spc="-25" dirty="0">
                <a:latin typeface="Times New Roman"/>
                <a:cs typeface="Times New Roman"/>
              </a:rPr>
              <a:t>l</a:t>
            </a:r>
            <a:r>
              <a:rPr sz="1200" b="1" spc="5" dirty="0">
                <a:latin typeface="Times New Roman"/>
                <a:cs typeface="Times New Roman"/>
              </a:rPr>
              <a:t>t</a:t>
            </a:r>
            <a:r>
              <a:rPr sz="1200" b="1" dirty="0">
                <a:latin typeface="Times New Roman"/>
                <a:cs typeface="Times New Roman"/>
              </a:rPr>
              <a:t>u</a:t>
            </a:r>
            <a:r>
              <a:rPr sz="1200" b="1" spc="-30" dirty="0">
                <a:latin typeface="Times New Roman"/>
                <a:cs typeface="Times New Roman"/>
              </a:rPr>
              <a:t>r</a:t>
            </a:r>
            <a:r>
              <a:rPr sz="1200" b="1" spc="20" dirty="0">
                <a:latin typeface="Times New Roman"/>
                <a:cs typeface="Times New Roman"/>
              </a:rPr>
              <a:t>a</a:t>
            </a:r>
            <a:r>
              <a:rPr sz="1200" b="1" dirty="0">
                <a:latin typeface="Times New Roman"/>
                <a:cs typeface="Times New Roman"/>
              </a:rPr>
              <a:t>l</a:t>
            </a:r>
            <a:r>
              <a:rPr sz="1200" b="1" spc="-25" dirty="0">
                <a:latin typeface="Times New Roman"/>
                <a:cs typeface="Times New Roman"/>
              </a:rPr>
              <a:t>l</a:t>
            </a:r>
            <a:r>
              <a:rPr sz="1200" b="1" dirty="0">
                <a:latin typeface="Times New Roman"/>
                <a:cs typeface="Times New Roman"/>
              </a:rPr>
              <a:t>y</a:t>
            </a:r>
            <a:r>
              <a:rPr sz="1200" b="1" spc="10" dirty="0">
                <a:latin typeface="Times New Roman"/>
                <a:cs typeface="Times New Roman"/>
              </a:rPr>
              <a:t> </a:t>
            </a:r>
            <a:r>
              <a:rPr sz="1200" b="1" spc="-5" dirty="0">
                <a:latin typeface="Times New Roman"/>
                <a:cs typeface="Times New Roman"/>
              </a:rPr>
              <a:t>A</a:t>
            </a:r>
            <a:r>
              <a:rPr sz="1200" b="1" spc="5" dirty="0">
                <a:latin typeface="Times New Roman"/>
                <a:cs typeface="Times New Roman"/>
              </a:rPr>
              <a:t>f</a:t>
            </a:r>
            <a:r>
              <a:rPr sz="1200" b="1" spc="-20" dirty="0">
                <a:latin typeface="Times New Roman"/>
                <a:cs typeface="Times New Roman"/>
              </a:rPr>
              <a:t>f</a:t>
            </a:r>
            <a:r>
              <a:rPr sz="1200" b="1" spc="25" dirty="0">
                <a:latin typeface="Times New Roman"/>
                <a:cs typeface="Times New Roman"/>
              </a:rPr>
              <a:t>i</a:t>
            </a:r>
            <a:r>
              <a:rPr sz="1200" b="1" spc="-5" dirty="0">
                <a:latin typeface="Times New Roman"/>
                <a:cs typeface="Times New Roman"/>
              </a:rPr>
              <a:t>r</a:t>
            </a:r>
            <a:r>
              <a:rPr sz="1200" b="1" spc="-20" dirty="0">
                <a:latin typeface="Times New Roman"/>
                <a:cs typeface="Times New Roman"/>
              </a:rPr>
              <a:t>m</a:t>
            </a:r>
            <a:r>
              <a:rPr sz="1200" b="1" dirty="0">
                <a:latin typeface="Times New Roman"/>
                <a:cs typeface="Times New Roman"/>
              </a:rPr>
              <a:t>ing</a:t>
            </a:r>
            <a:r>
              <a:rPr sz="1200" b="1" spc="10" dirty="0">
                <a:latin typeface="Times New Roman"/>
                <a:cs typeface="Times New Roman"/>
              </a:rPr>
              <a:t> </a:t>
            </a:r>
            <a:r>
              <a:rPr sz="1200" b="1" spc="-10" dirty="0">
                <a:latin typeface="Times New Roman"/>
                <a:cs typeface="Times New Roman"/>
              </a:rPr>
              <a:t>E</a:t>
            </a:r>
            <a:r>
              <a:rPr sz="1200" b="1" dirty="0">
                <a:latin typeface="Times New Roman"/>
                <a:cs typeface="Times New Roman"/>
              </a:rPr>
              <a:t>du</a:t>
            </a:r>
            <a:r>
              <a:rPr sz="1200" b="1" spc="-5" dirty="0">
                <a:latin typeface="Times New Roman"/>
                <a:cs typeface="Times New Roman"/>
              </a:rPr>
              <a:t>c</a:t>
            </a:r>
            <a:r>
              <a:rPr sz="1200" b="1" dirty="0">
                <a:latin typeface="Times New Roman"/>
                <a:cs typeface="Times New Roman"/>
              </a:rPr>
              <a:t>a</a:t>
            </a:r>
            <a:r>
              <a:rPr sz="1200" b="1" spc="5" dirty="0">
                <a:latin typeface="Times New Roman"/>
                <a:cs typeface="Times New Roman"/>
              </a:rPr>
              <a:t>t</a:t>
            </a:r>
            <a:r>
              <a:rPr sz="1200" b="1" dirty="0">
                <a:latin typeface="Times New Roman"/>
                <a:cs typeface="Times New Roman"/>
              </a:rPr>
              <a:t>ion</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ps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120"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spc="-25" dirty="0">
                <a:latin typeface="Times New Roman"/>
                <a:cs typeface="Times New Roman"/>
              </a:rPr>
              <a:t>mi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40" dirty="0">
                <a:latin typeface="Times New Roman"/>
                <a:cs typeface="Times New Roman"/>
              </a:rPr>
              <a:t>c</a:t>
            </a:r>
            <a:r>
              <a:rPr sz="1200" dirty="0">
                <a:latin typeface="Times New Roman"/>
                <a:cs typeface="Times New Roman"/>
              </a:rPr>
              <a:t>h </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  </a:t>
            </a:r>
            <a:r>
              <a:rPr sz="1200" spc="-120" dirty="0">
                <a:latin typeface="Times New Roman"/>
                <a:cs typeface="Times New Roman"/>
              </a:rPr>
              <a:t> </a:t>
            </a:r>
            <a:r>
              <a:rPr sz="1200" spc="-2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1970)</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u</a:t>
            </a:r>
            <a:r>
              <a:rPr sz="1200" spc="10" dirty="0">
                <a:latin typeface="Times New Roman"/>
                <a:cs typeface="Times New Roman"/>
              </a:rPr>
              <a:t>s</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2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mi</a:t>
            </a:r>
            <a:r>
              <a:rPr sz="1200" spc="-15" dirty="0">
                <a:latin typeface="Times New Roman"/>
                <a:cs typeface="Times New Roman"/>
              </a:rPr>
              <a:t>s</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 </a:t>
            </a:r>
            <a:r>
              <a:rPr sz="1200" spc="-25"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50" dirty="0">
                <a:latin typeface="Times New Roman"/>
                <a:cs typeface="Times New Roman"/>
              </a:rPr>
              <a:t>t</a:t>
            </a:r>
            <a:r>
              <a:rPr sz="1200" dirty="0">
                <a:latin typeface="Times New Roman"/>
                <a:cs typeface="Times New Roman"/>
              </a:rPr>
              <a:t>y </a:t>
            </a:r>
            <a:r>
              <a:rPr sz="1200" spc="-100" dirty="0">
                <a:latin typeface="Times New Roman"/>
                <a:cs typeface="Times New Roman"/>
              </a:rPr>
              <a:t> </a:t>
            </a:r>
            <a:r>
              <a:rPr sz="1200" spc="-25" dirty="0">
                <a:latin typeface="Times New Roman"/>
                <a:cs typeface="Times New Roman"/>
              </a:rPr>
              <a:t>v</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7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0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d</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w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2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30" dirty="0">
                <a:latin typeface="Times New Roman"/>
                <a:cs typeface="Times New Roman"/>
              </a:rPr>
              <a:t> </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35" dirty="0">
                <a:latin typeface="Times New Roman"/>
                <a:cs typeface="Times New Roman"/>
              </a:rPr>
              <a:t> </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e </a:t>
            </a:r>
            <a:r>
              <a:rPr sz="1200" spc="15" dirty="0">
                <a:latin typeface="Times New Roman"/>
                <a:cs typeface="Times New Roman"/>
              </a:rPr>
              <a:t> 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45"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og</a:t>
            </a:r>
            <a:r>
              <a:rPr sz="1200" spc="-25" dirty="0">
                <a:latin typeface="Times New Roman"/>
                <a:cs typeface="Times New Roman"/>
              </a:rPr>
              <a:t>i</a:t>
            </a:r>
            <a:r>
              <a:rPr sz="1200" dirty="0">
                <a:latin typeface="Times New Roman"/>
                <a:cs typeface="Times New Roman"/>
              </a:rPr>
              <a:t>c </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we</a:t>
            </a:r>
            <a:r>
              <a:rPr sz="1200" spc="15" dirty="0">
                <a:latin typeface="Times New Roman"/>
                <a:cs typeface="Times New Roman"/>
              </a:rPr>
              <a:t>e</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a:t>
            </a:r>
            <a:r>
              <a:rPr sz="1200" spc="15" dirty="0">
                <a:latin typeface="Times New Roman"/>
                <a:cs typeface="Times New Roman"/>
              </a:rPr>
              <a:t>e</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mi</a:t>
            </a:r>
            <a:r>
              <a:rPr sz="1200" dirty="0">
                <a:latin typeface="Times New Roman"/>
                <a:cs typeface="Times New Roman"/>
              </a:rPr>
              <a:t>c </a:t>
            </a:r>
            <a:r>
              <a:rPr sz="1200" spc="4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dirty="0">
                <a:latin typeface="Times New Roman"/>
                <a:cs typeface="Times New Roman"/>
              </a:rPr>
              <a:t>s </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l </a:t>
            </a:r>
            <a:r>
              <a:rPr sz="1200" spc="-25" dirty="0">
                <a:latin typeface="Times New Roman"/>
                <a:cs typeface="Times New Roman"/>
              </a:rPr>
              <a:t> </a:t>
            </a:r>
            <a:r>
              <a:rPr sz="1200" dirty="0">
                <a:latin typeface="Times New Roman"/>
                <a:cs typeface="Times New Roman"/>
              </a:rPr>
              <a:t>pu</a:t>
            </a:r>
            <a:r>
              <a:rPr sz="1200" spc="10" dirty="0">
                <a:latin typeface="Times New Roman"/>
                <a:cs typeface="Times New Roman"/>
              </a:rPr>
              <a:t>s</a:t>
            </a:r>
            <a:r>
              <a:rPr sz="1200" dirty="0">
                <a:latin typeface="Times New Roman"/>
                <a:cs typeface="Times New Roman"/>
              </a:rPr>
              <a:t>h </a:t>
            </a:r>
            <a:r>
              <a:rPr sz="1200" spc="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3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3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y</a:t>
            </a:r>
            <a:r>
              <a:rPr sz="1200" spc="10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0" dirty="0">
                <a:latin typeface="Times New Roman"/>
                <a:cs typeface="Times New Roman"/>
              </a:rPr>
              <a:t>o</a:t>
            </a:r>
            <a:r>
              <a:rPr sz="1200" dirty="0">
                <a:latin typeface="Times New Roman"/>
                <a:cs typeface="Times New Roman"/>
              </a:rPr>
              <a:t>pp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or</a:t>
            </a:r>
            <a:r>
              <a:rPr sz="1200" spc="114"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l</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b</a:t>
            </a:r>
            <a:r>
              <a:rPr sz="1200" spc="15" dirty="0">
                <a:latin typeface="Times New Roman"/>
                <a:cs typeface="Times New Roman"/>
              </a:rPr>
              <a:t>a</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25" dirty="0">
                <a:latin typeface="Times New Roman"/>
                <a:cs typeface="Times New Roman"/>
              </a:rPr>
              <a:t>b</a:t>
            </a:r>
            <a:r>
              <a:rPr sz="1200" dirty="0">
                <a:latin typeface="Times New Roman"/>
                <a:cs typeface="Times New Roman"/>
              </a:rPr>
              <a:t>ut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e</a:t>
            </a:r>
            <a:r>
              <a:rPr sz="1200" spc="-20" dirty="0">
                <a:latin typeface="Times New Roman"/>
                <a:cs typeface="Times New Roman"/>
              </a:rPr>
              <a:t>f</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a:t>
            </a:r>
            <a:r>
              <a:rPr sz="1200" dirty="0">
                <a:latin typeface="Times New Roman"/>
                <a:cs typeface="Times New Roman"/>
              </a:rPr>
              <a:t>h </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 </a:t>
            </a:r>
            <a:r>
              <a:rPr sz="1200" spc="-30" dirty="0">
                <a:latin typeface="Times New Roman"/>
                <a:cs typeface="Times New Roman"/>
              </a:rPr>
              <a:t>K</a:t>
            </a:r>
            <a:r>
              <a:rPr sz="1200" spc="20" dirty="0">
                <a:latin typeface="Times New Roman"/>
                <a:cs typeface="Times New Roman"/>
              </a:rPr>
              <a:t>u</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u </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K</a:t>
            </a:r>
            <a:r>
              <a:rPr sz="1200" dirty="0">
                <a:latin typeface="Times New Roman"/>
                <a:cs typeface="Times New Roman"/>
              </a:rPr>
              <a:t>un</a:t>
            </a:r>
            <a:r>
              <a:rPr sz="1200" spc="-25" dirty="0">
                <a:latin typeface="Times New Roman"/>
                <a:cs typeface="Times New Roman"/>
              </a:rPr>
              <a:t>j</a:t>
            </a:r>
            <a:r>
              <a:rPr sz="1200" spc="20" dirty="0">
                <a:latin typeface="Times New Roman"/>
                <a:cs typeface="Times New Roman"/>
              </a:rPr>
              <a:t>u</a:t>
            </a:r>
            <a:r>
              <a:rPr sz="1200" spc="-40" dirty="0">
                <a:latin typeface="Times New Roman"/>
                <a:cs typeface="Times New Roman"/>
              </a:rPr>
              <a:t>f</a:t>
            </a:r>
            <a:r>
              <a:rPr sz="1200" dirty="0">
                <a:latin typeface="Times New Roman"/>
                <a:cs typeface="Times New Roman"/>
              </a:rPr>
              <a:t>u </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ngs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2011)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5" dirty="0">
                <a:latin typeface="Times New Roman"/>
                <a:cs typeface="Times New Roman"/>
              </a:rPr>
              <a:t>(</a:t>
            </a:r>
            <a:r>
              <a:rPr sz="1200" dirty="0">
                <a:latin typeface="Times New Roman"/>
                <a:cs typeface="Times New Roman"/>
              </a:rPr>
              <a:t>2012) </a:t>
            </a:r>
            <a:r>
              <a:rPr sz="1200" spc="80" dirty="0">
                <a:latin typeface="Times New Roman"/>
                <a:cs typeface="Times New Roman"/>
              </a:rPr>
              <a:t> </a:t>
            </a:r>
            <a:r>
              <a:rPr sz="1200" dirty="0">
                <a:latin typeface="Times New Roman"/>
                <a:cs typeface="Times New Roman"/>
              </a:rPr>
              <a:t>pu</a:t>
            </a:r>
            <a:r>
              <a:rPr sz="1200" spc="-15" dirty="0">
                <a:latin typeface="Times New Roman"/>
                <a:cs typeface="Times New Roman"/>
              </a:rPr>
              <a:t>s</a:t>
            </a:r>
            <a:r>
              <a:rPr sz="1200" dirty="0">
                <a:latin typeface="Times New Roman"/>
                <a:cs typeface="Times New Roman"/>
              </a:rPr>
              <a:t>h </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7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14"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a:t>
            </a:r>
            <a:r>
              <a:rPr sz="1200" spc="-50" dirty="0">
                <a:latin typeface="Times New Roman"/>
                <a:cs typeface="Times New Roman"/>
              </a:rPr>
              <a:t>y</a:t>
            </a:r>
            <a:r>
              <a:rPr sz="1200" dirty="0">
                <a:latin typeface="Times New Roman"/>
                <a:cs typeface="Times New Roman"/>
              </a:rPr>
              <a:t>. </a:t>
            </a:r>
            <a:r>
              <a:rPr sz="1200" spc="130" dirty="0">
                <a:latin typeface="Times New Roman"/>
                <a:cs typeface="Times New Roman"/>
              </a:rPr>
              <a:t> </a:t>
            </a:r>
            <a:r>
              <a:rPr sz="1200" spc="-15" dirty="0">
                <a:latin typeface="Times New Roman"/>
                <a:cs typeface="Times New Roman"/>
              </a:rPr>
              <a:t>L</a:t>
            </a:r>
            <a:r>
              <a:rPr sz="1200" spc="20" dirty="0">
                <a:latin typeface="Times New Roman"/>
                <a:cs typeface="Times New Roman"/>
              </a:rPr>
              <a:t>oo</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dirty="0">
                <a:latin typeface="Times New Roman"/>
                <a:cs typeface="Times New Roman"/>
              </a:rPr>
              <a:t>y </a:t>
            </a:r>
            <a:r>
              <a:rPr sz="1200" spc="9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3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lv</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eac</a:t>
            </a:r>
            <a:r>
              <a:rPr sz="1200" spc="25" dirty="0">
                <a:latin typeface="Times New Roman"/>
                <a:cs typeface="Times New Roman"/>
              </a:rPr>
              <a:t>t</a:t>
            </a:r>
            <a:r>
              <a:rPr sz="1200" spc="-25" dirty="0">
                <a:latin typeface="Times New Roman"/>
                <a:cs typeface="Times New Roman"/>
              </a:rPr>
              <a:t>iv</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00" dirty="0">
                <a:latin typeface="Times New Roman"/>
                <a:cs typeface="Times New Roman"/>
              </a:rPr>
              <a:t> </a:t>
            </a:r>
            <a:r>
              <a:rPr sz="1200" dirty="0">
                <a:latin typeface="Times New Roman"/>
                <a:cs typeface="Times New Roman"/>
              </a:rPr>
              <a:t>p</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r </a:t>
            </a:r>
            <a:r>
              <a:rPr sz="1200" spc="100" dirty="0">
                <a:latin typeface="Times New Roman"/>
                <a:cs typeface="Times New Roman"/>
              </a:rPr>
              <a:t> </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w</a:t>
            </a:r>
            <a:r>
              <a:rPr sz="1200" spc="-50" dirty="0">
                <a:latin typeface="Times New Roman"/>
                <a:cs typeface="Times New Roman"/>
              </a:rPr>
              <a:t>l</a:t>
            </a:r>
            <a:r>
              <a:rPr sz="1200" spc="-5" dirty="0">
                <a:latin typeface="Times New Roman"/>
                <a:cs typeface="Times New Roman"/>
              </a:rPr>
              <a:t>e</a:t>
            </a:r>
            <a:r>
              <a:rPr sz="1200" spc="20" dirty="0">
                <a:latin typeface="Times New Roman"/>
                <a:cs typeface="Times New Roman"/>
              </a:rPr>
              <a:t>d</a:t>
            </a:r>
            <a:r>
              <a:rPr sz="1200" dirty="0">
                <a:latin typeface="Times New Roman"/>
                <a:cs typeface="Times New Roman"/>
              </a:rPr>
              <a:t>ge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9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n</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 </a:t>
            </a:r>
            <a:r>
              <a:rPr sz="1200" spc="1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s </a:t>
            </a:r>
            <a:r>
              <a:rPr sz="1200" spc="13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to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e</a:t>
            </a:r>
            <a:r>
              <a:rPr sz="1200" dirty="0">
                <a:latin typeface="Times New Roman"/>
                <a:cs typeface="Times New Roman"/>
              </a:rPr>
              <a:t>r  </a:t>
            </a:r>
            <a:r>
              <a:rPr sz="1200" spc="-15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9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gy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35" dirty="0">
                <a:latin typeface="Times New Roman"/>
                <a:cs typeface="Times New Roman"/>
              </a:rPr>
              <a:t> </a:t>
            </a:r>
            <a:r>
              <a:rPr sz="1200" spc="25"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v</a:t>
            </a:r>
            <a:r>
              <a:rPr sz="1200" spc="45" dirty="0">
                <a:latin typeface="Times New Roman"/>
                <a:cs typeface="Times New Roman"/>
              </a:rPr>
              <a:t>o</a:t>
            </a:r>
            <a:r>
              <a:rPr sz="1200" spc="-25" dirty="0">
                <a:latin typeface="Times New Roman"/>
                <a:cs typeface="Times New Roman"/>
              </a:rPr>
              <a:t>lv</a:t>
            </a:r>
            <a:r>
              <a:rPr sz="1200" spc="-5" dirty="0">
                <a:latin typeface="Times New Roman"/>
                <a:cs typeface="Times New Roman"/>
              </a:rPr>
              <a:t>e</a:t>
            </a:r>
            <a:r>
              <a:rPr sz="1200" dirty="0">
                <a:latin typeface="Times New Roman"/>
                <a:cs typeface="Times New Roman"/>
              </a:rPr>
              <a:t>s  </a:t>
            </a:r>
            <a:r>
              <a:rPr sz="1200" spc="-145" dirty="0">
                <a:latin typeface="Times New Roman"/>
                <a:cs typeface="Times New Roman"/>
              </a:rPr>
              <a:t> </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a:t>
            </a:r>
            <a:r>
              <a:rPr sz="1200" dirty="0">
                <a:latin typeface="Times New Roman"/>
                <a:cs typeface="Times New Roman"/>
              </a:rPr>
              <a:t>ng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30" dirty="0">
                <a:latin typeface="Times New Roman"/>
                <a:cs typeface="Times New Roman"/>
              </a:rPr>
              <a:t> </a:t>
            </a:r>
            <a:r>
              <a:rPr sz="1200" dirty="0">
                <a:latin typeface="Times New Roman"/>
                <a:cs typeface="Times New Roman"/>
              </a:rPr>
              <a:t>to  </a:t>
            </a:r>
            <a:r>
              <a:rPr sz="1200" spc="-11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spc="-25" dirty="0">
                <a:latin typeface="Times New Roman"/>
                <a:cs typeface="Times New Roman"/>
              </a:rPr>
              <a:t>mi</a:t>
            </a:r>
            <a:r>
              <a:rPr sz="1200" dirty="0">
                <a:latin typeface="Times New Roman"/>
                <a:cs typeface="Times New Roman"/>
              </a:rPr>
              <a:t>ne  </a:t>
            </a:r>
            <a:r>
              <a:rPr sz="1200" spc="-140" dirty="0">
                <a:latin typeface="Times New Roman"/>
                <a:cs typeface="Times New Roman"/>
              </a:rPr>
              <a:t> </a:t>
            </a:r>
            <a:r>
              <a:rPr sz="1200" spc="25" dirty="0">
                <a:latin typeface="Times New Roman"/>
                <a:cs typeface="Times New Roman"/>
              </a:rPr>
              <a:t>t</a:t>
            </a:r>
            <a:r>
              <a:rPr sz="1200" dirty="0">
                <a:latin typeface="Times New Roman"/>
                <a:cs typeface="Times New Roman"/>
              </a:rPr>
              <a:t>he  </a:t>
            </a:r>
            <a:r>
              <a:rPr sz="1200" spc="-14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 </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mi</a:t>
            </a:r>
            <a:r>
              <a:rPr sz="1200" spc="-5" dirty="0">
                <a:latin typeface="Times New Roman"/>
                <a:cs typeface="Times New Roman"/>
              </a:rPr>
              <a:t>c</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spc="-25" dirty="0">
                <a:latin typeface="Times New Roman"/>
                <a:cs typeface="Times New Roman"/>
              </a:rPr>
              <a:t>im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0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spc="-5" dirty="0">
                <a:latin typeface="Times New Roman"/>
                <a:cs typeface="Times New Roman"/>
              </a:rPr>
              <a:t>e</a:t>
            </a:r>
            <a:r>
              <a:rPr sz="1200" spc="15" dirty="0">
                <a:latin typeface="Times New Roman"/>
                <a:cs typeface="Times New Roman"/>
              </a:rPr>
              <a:t>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1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110"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40" dirty="0">
                <a:latin typeface="Times New Roman"/>
                <a:cs typeface="Times New Roman"/>
              </a:rPr>
              <a:t>f</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75" dirty="0">
                <a:latin typeface="Times New Roman"/>
                <a:cs typeface="Times New Roman"/>
              </a:rPr>
              <a:t> </a:t>
            </a:r>
            <a:r>
              <a:rPr sz="1200" spc="-5" dirty="0">
                <a:latin typeface="Times New Roman"/>
                <a:cs typeface="Times New Roman"/>
              </a:rPr>
              <a:t>wa</a:t>
            </a:r>
            <a:r>
              <a:rPr sz="1200" spc="30" dirty="0">
                <a:latin typeface="Times New Roman"/>
                <a:cs typeface="Times New Roman"/>
              </a:rPr>
              <a:t>r</a:t>
            </a:r>
            <a:r>
              <a:rPr sz="1200" dirty="0">
                <a:latin typeface="Times New Roman"/>
                <a:cs typeface="Times New Roman"/>
              </a:rPr>
              <a:t>m </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ps </a:t>
            </a:r>
            <a:r>
              <a:rPr sz="1200" spc="-3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a:t>
            </a:r>
            <a:r>
              <a:rPr sz="1200" spc="-30" dirty="0">
                <a:latin typeface="Times New Roman"/>
                <a:cs typeface="Times New Roman"/>
              </a:rPr>
              <a:t>W</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z</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R</a:t>
            </a:r>
            <a:r>
              <a:rPr sz="1200" dirty="0">
                <a:latin typeface="Times New Roman"/>
                <a:cs typeface="Times New Roman"/>
              </a:rPr>
              <a:t>u</a:t>
            </a:r>
            <a:r>
              <a:rPr sz="1200" spc="-15" dirty="0">
                <a:latin typeface="Times New Roman"/>
                <a:cs typeface="Times New Roman"/>
              </a:rPr>
              <a:t>s</a:t>
            </a:r>
            <a:r>
              <a:rPr sz="1200" spc="10" dirty="0">
                <a:latin typeface="Times New Roman"/>
                <a:cs typeface="Times New Roman"/>
              </a:rPr>
              <a:t>s</a:t>
            </a:r>
            <a:r>
              <a:rPr sz="1200" spc="15" dirty="0">
                <a:latin typeface="Times New Roman"/>
                <a:cs typeface="Times New Roman"/>
              </a:rPr>
              <a:t>e</a:t>
            </a:r>
            <a:r>
              <a:rPr sz="1200" spc="-25" dirty="0">
                <a:latin typeface="Times New Roman"/>
                <a:cs typeface="Times New Roman"/>
              </a:rPr>
              <a:t>ll</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Ga</a:t>
            </a:r>
            <a:r>
              <a:rPr sz="1200" spc="5" dirty="0">
                <a:latin typeface="Times New Roman"/>
                <a:cs typeface="Times New Roman"/>
              </a:rPr>
              <a:t>r</a:t>
            </a:r>
            <a:r>
              <a:rPr sz="1200" spc="-5" dirty="0">
                <a:latin typeface="Times New Roman"/>
                <a:cs typeface="Times New Roman"/>
              </a:rPr>
              <a:t>za</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1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f</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b</a:t>
            </a:r>
            <a:r>
              <a:rPr sz="1200" spc="-25" dirty="0">
                <a:latin typeface="Times New Roman"/>
                <a:cs typeface="Times New Roman"/>
              </a:rPr>
              <a:t>i</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ds</a:t>
            </a:r>
            <a:r>
              <a:rPr sz="1200" spc="70" dirty="0">
                <a:latin typeface="Times New Roman"/>
                <a:cs typeface="Times New Roman"/>
              </a:rPr>
              <a:t> </a:t>
            </a:r>
            <a:r>
              <a:rPr sz="1200" spc="-15" dirty="0">
                <a:latin typeface="Times New Roman"/>
                <a:cs typeface="Times New Roman"/>
              </a:rPr>
              <a:t>s</a:t>
            </a:r>
            <a:r>
              <a:rPr sz="1200" dirty="0">
                <a:latin typeface="Times New Roman"/>
                <a:cs typeface="Times New Roman"/>
              </a:rPr>
              <a:t>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Sue</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2009)</a:t>
            </a:r>
            <a:r>
              <a:rPr sz="1200" spc="65"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in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a:t>
            </a:r>
            <a:endParaRPr sz="1200">
              <a:latin typeface="Times New Roman"/>
              <a:cs typeface="Times New Roman"/>
            </a:endParaRPr>
          </a:p>
          <a:p>
            <a:pPr>
              <a:lnSpc>
                <a:spcPct val="100000"/>
              </a:lnSpc>
              <a:spcBef>
                <a:spcPts val="21"/>
              </a:spcBef>
            </a:pPr>
            <a:endParaRPr sz="1150">
              <a:latin typeface="Times New Roman"/>
              <a:cs typeface="Times New Roman"/>
            </a:endParaRPr>
          </a:p>
          <a:p>
            <a:pPr marR="1905" algn="ctr">
              <a:lnSpc>
                <a:spcPct val="100000"/>
              </a:lnSpc>
            </a:pPr>
            <a:r>
              <a:rPr sz="1200" b="1" spc="-5" dirty="0">
                <a:latin typeface="Times New Roman"/>
                <a:cs typeface="Times New Roman"/>
              </a:rPr>
              <a:t>C</a:t>
            </a:r>
            <a:r>
              <a:rPr sz="1200" b="1" dirty="0">
                <a:latin typeface="Times New Roman"/>
                <a:cs typeface="Times New Roman"/>
              </a:rPr>
              <a:t>on</a:t>
            </a:r>
            <a:r>
              <a:rPr sz="1200" b="1" spc="-5" dirty="0">
                <a:latin typeface="Times New Roman"/>
                <a:cs typeface="Times New Roman"/>
              </a:rPr>
              <a:t>c</a:t>
            </a:r>
            <a:r>
              <a:rPr sz="1200" b="1" spc="-25" dirty="0">
                <a:latin typeface="Times New Roman"/>
                <a:cs typeface="Times New Roman"/>
              </a:rPr>
              <a:t>l</a:t>
            </a:r>
            <a:r>
              <a:rPr sz="1200" b="1" dirty="0">
                <a:latin typeface="Times New Roman"/>
                <a:cs typeface="Times New Roman"/>
              </a:rPr>
              <a:t>u</a:t>
            </a:r>
            <a:r>
              <a:rPr sz="1200" b="1" spc="-15" dirty="0">
                <a:latin typeface="Times New Roman"/>
                <a:cs typeface="Times New Roman"/>
              </a:rPr>
              <a:t>s</a:t>
            </a:r>
            <a:r>
              <a:rPr sz="1200" b="1" dirty="0">
                <a:latin typeface="Times New Roman"/>
                <a:cs typeface="Times New Roman"/>
              </a:rPr>
              <a:t>ion</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715" algn="just">
              <a:lnSpc>
                <a:spcPct val="95800"/>
              </a:lnSpc>
            </a:pP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 </a:t>
            </a:r>
            <a:r>
              <a:rPr sz="1200" spc="-75"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p</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0" dirty="0">
                <a:latin typeface="Times New Roman"/>
                <a:cs typeface="Times New Roman"/>
              </a:rPr>
              <a:t>ff</a:t>
            </a:r>
            <a:r>
              <a:rPr sz="1200" spc="-5" dirty="0">
                <a:latin typeface="Times New Roman"/>
                <a:cs typeface="Times New Roman"/>
              </a:rPr>
              <a:t>ec</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1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ca</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ve t</a:t>
            </a:r>
            <a:r>
              <a:rPr sz="1200" spc="20" dirty="0">
                <a:latin typeface="Times New Roman"/>
                <a:cs typeface="Times New Roman"/>
              </a:rPr>
              <a:t>o</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ds</a:t>
            </a:r>
            <a:r>
              <a:rPr sz="1200" spc="2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y</a:t>
            </a:r>
            <a:r>
              <a:rPr sz="1200" spc="10" dirty="0">
                <a:latin typeface="Times New Roman"/>
                <a:cs typeface="Times New Roman"/>
              </a:rPr>
              <a:t> </a:t>
            </a:r>
            <a:r>
              <a:rPr sz="1200" spc="5" dirty="0">
                <a:latin typeface="Times New Roman"/>
                <a:cs typeface="Times New Roman"/>
              </a:rPr>
              <a:t>(</a:t>
            </a:r>
            <a:r>
              <a:rPr sz="1200" spc="-15" dirty="0">
                <a:latin typeface="Times New Roman"/>
                <a:cs typeface="Times New Roman"/>
              </a:rPr>
              <a:t>L</a:t>
            </a:r>
            <a:r>
              <a:rPr sz="1200" spc="-5" dirty="0">
                <a:latin typeface="Times New Roman"/>
                <a:cs typeface="Times New Roman"/>
              </a:rPr>
              <a:t>a</a:t>
            </a:r>
            <a:r>
              <a:rPr sz="1200" spc="2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spc="-25" dirty="0">
                <a:latin typeface="Times New Roman"/>
                <a:cs typeface="Times New Roman"/>
              </a:rPr>
              <a:t>i</a:t>
            </a:r>
            <a:r>
              <a:rPr sz="1200" dirty="0">
                <a:latin typeface="Times New Roman"/>
                <a:cs typeface="Times New Roman"/>
              </a:rPr>
              <a:t>ll</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2011)</a:t>
            </a:r>
            <a:r>
              <a:rPr sz="1200" spc="40"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spc="1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dirty="0">
                <a:latin typeface="Times New Roman"/>
                <a:cs typeface="Times New Roman"/>
              </a:rPr>
              <a:t>li</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25" dirty="0">
                <a:latin typeface="Times New Roman"/>
                <a:cs typeface="Times New Roman"/>
              </a:rPr>
              <a:t>m</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5" dirty="0">
                <a:latin typeface="Times New Roman"/>
                <a:cs typeface="Times New Roman"/>
              </a:rPr>
              <a:t>He</a:t>
            </a:r>
            <a:r>
              <a:rPr sz="1200" dirty="0">
                <a:latin typeface="Times New Roman"/>
                <a:cs typeface="Times New Roman"/>
              </a:rPr>
              <a:t>n</a:t>
            </a:r>
            <a:r>
              <a:rPr sz="1200" spc="-20" dirty="0">
                <a:latin typeface="Times New Roman"/>
                <a:cs typeface="Times New Roman"/>
              </a:rPr>
              <a:t>f</a:t>
            </a:r>
            <a:r>
              <a:rPr sz="1200" spc="-25" dirty="0">
                <a:latin typeface="Times New Roman"/>
                <a:cs typeface="Times New Roman"/>
              </a:rPr>
              <a:t>i</a:t>
            </a:r>
            <a:r>
              <a:rPr sz="1200" spc="40"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45" dirty="0">
                <a:latin typeface="Times New Roman"/>
                <a:cs typeface="Times New Roman"/>
              </a:rPr>
              <a:t> </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35"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dirty="0">
                <a:latin typeface="Times New Roman"/>
                <a:cs typeface="Times New Roman"/>
              </a:rPr>
              <a:t>i</a:t>
            </a:r>
            <a:r>
              <a:rPr sz="1200" spc="-25" dirty="0">
                <a:latin typeface="Times New Roman"/>
                <a:cs typeface="Times New Roman"/>
              </a:rPr>
              <a:t>l</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mi</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spc="-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 </a:t>
            </a:r>
            <a:r>
              <a:rPr sz="1200" spc="-85" dirty="0">
                <a:latin typeface="Times New Roman"/>
                <a:cs typeface="Times New Roman"/>
              </a:rPr>
              <a:t> </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mm</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a:t>
            </a:r>
            <a:r>
              <a:rPr sz="1200" spc="-5"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O</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d</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O</a:t>
            </a:r>
            <a:r>
              <a:rPr sz="1200" dirty="0">
                <a:latin typeface="Times New Roman"/>
                <a:cs typeface="Times New Roman"/>
              </a:rPr>
              <a:t>n  a </a:t>
            </a:r>
            <a:r>
              <a:rPr sz="1200" spc="15" dirty="0">
                <a:latin typeface="Times New Roman"/>
                <a:cs typeface="Times New Roman"/>
              </a:rPr>
              <a:t> </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 </a:t>
            </a:r>
            <a:r>
              <a:rPr sz="1200" spc="40" dirty="0">
                <a:latin typeface="Times New Roman"/>
                <a:cs typeface="Times New Roman"/>
              </a:rPr>
              <a:t> </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 </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35"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15" dirty="0">
                <a:latin typeface="Times New Roman"/>
                <a:cs typeface="Times New Roman"/>
              </a:rPr>
              <a:t>st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60" dirty="0">
                <a:latin typeface="Times New Roman"/>
                <a:cs typeface="Times New Roman"/>
              </a:rPr>
              <a:t> </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p</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60"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10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p</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ce </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50" dirty="0">
                <a:latin typeface="Times New Roman"/>
                <a:cs typeface="Times New Roman"/>
              </a:rPr>
              <a:t>y</a:t>
            </a:r>
            <a:r>
              <a:rPr sz="1200" spc="30" dirty="0">
                <a:latin typeface="Times New Roman"/>
                <a:cs typeface="Times New Roman"/>
              </a:rPr>
              <a:t>-</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dirty="0">
                <a:latin typeface="Times New Roman"/>
                <a:cs typeface="Times New Roman"/>
              </a:rPr>
              <a:t>c </a:t>
            </a:r>
            <a:r>
              <a:rPr sz="1200" spc="-8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5" dirty="0">
                <a:latin typeface="Times New Roman"/>
                <a:cs typeface="Times New Roman"/>
              </a:rPr>
              <a:t>we</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l</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125</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Review Process</a:t>
            </a:r>
            <a:endParaRPr lang="en-US" dirty="0"/>
          </a:p>
        </p:txBody>
      </p:sp>
      <p:sp>
        <p:nvSpPr>
          <p:cNvPr id="2" name="object 2"/>
          <p:cNvSpPr txBox="1"/>
          <p:nvPr/>
        </p:nvSpPr>
        <p:spPr>
          <a:xfrm>
            <a:off x="901700" y="910131"/>
            <a:ext cx="5972175" cy="7898765"/>
          </a:xfrm>
          <a:prstGeom prst="rect">
            <a:avLst/>
          </a:prstGeom>
        </p:spPr>
        <p:txBody>
          <a:bodyPr vert="horz" wrap="square" lIns="0" tIns="0" rIns="0" bIns="0" rtlCol="0">
            <a:spAutoFit/>
          </a:bodyPr>
          <a:lstStyle/>
          <a:p>
            <a:pPr marL="12700" marR="5080" algn="just">
              <a:lnSpc>
                <a:spcPct val="92800"/>
              </a:lnSpc>
            </a:pPr>
            <a:r>
              <a:rPr sz="1200" dirty="0">
                <a:latin typeface="Times New Roman"/>
                <a:cs typeface="Times New Roman"/>
              </a:rPr>
              <a:t>Subm</a:t>
            </a:r>
            <a:r>
              <a:rPr sz="1200" spc="-50" dirty="0">
                <a:latin typeface="Times New Roman"/>
                <a:cs typeface="Times New Roman"/>
              </a:rPr>
              <a:t>i</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7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25" dirty="0">
                <a:latin typeface="Times New Roman"/>
                <a:cs typeface="Times New Roman"/>
              </a:rPr>
              <a:t>in</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55"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u="sng" spc="-30" dirty="0">
                <a:latin typeface="Times New Roman"/>
                <a:cs typeface="Times New Roman"/>
                <a:hlinkClick r:id="rId3"/>
              </a:rPr>
              <a:t>c</a:t>
            </a:r>
            <a:r>
              <a:rPr sz="1200" u="sng" spc="20" dirty="0">
                <a:latin typeface="Times New Roman"/>
                <a:cs typeface="Times New Roman"/>
                <a:hlinkClick r:id="rId3"/>
              </a:rPr>
              <a:t>o</a:t>
            </a:r>
            <a:r>
              <a:rPr sz="1200" u="sng" spc="-5" dirty="0">
                <a:latin typeface="Times New Roman"/>
                <a:cs typeface="Times New Roman"/>
                <a:hlinkClick r:id="rId3"/>
              </a:rPr>
              <a:t>e</a:t>
            </a:r>
            <a:r>
              <a:rPr sz="1200" u="sng" spc="-25" dirty="0">
                <a:latin typeface="Times New Roman"/>
                <a:cs typeface="Times New Roman"/>
                <a:hlinkClick r:id="rId3"/>
              </a:rPr>
              <a:t>i</a:t>
            </a:r>
            <a:r>
              <a:rPr sz="1200" u="sng" spc="-50" dirty="0">
                <a:latin typeface="Times New Roman"/>
                <a:cs typeface="Times New Roman"/>
                <a:hlinkClick r:id="rId3"/>
              </a:rPr>
              <a:t>j</a:t>
            </a:r>
            <a:r>
              <a:rPr sz="1200" u="sng" spc="50" dirty="0">
                <a:latin typeface="Times New Roman"/>
                <a:cs typeface="Times New Roman"/>
                <a:hlinkClick r:id="rId3"/>
              </a:rPr>
              <a:t>t</a:t>
            </a:r>
            <a:r>
              <a:rPr sz="1200" u="sng" spc="-25" dirty="0">
                <a:latin typeface="Times New Roman"/>
                <a:cs typeface="Times New Roman"/>
                <a:hlinkClick r:id="rId3"/>
              </a:rPr>
              <a:t>l</a:t>
            </a:r>
            <a:r>
              <a:rPr sz="1200" u="sng" spc="-5" dirty="0">
                <a:latin typeface="Times New Roman"/>
                <a:cs typeface="Times New Roman"/>
                <a:hlinkClick r:id="rId3"/>
              </a:rPr>
              <a:t>@</a:t>
            </a:r>
            <a:r>
              <a:rPr sz="1200" u="sng" spc="-15" dirty="0">
                <a:latin typeface="Times New Roman"/>
                <a:cs typeface="Times New Roman"/>
                <a:hlinkClick r:id="rId3"/>
              </a:rPr>
              <a:t>s</a:t>
            </a:r>
            <a:r>
              <a:rPr sz="1200" u="sng" spc="20" dirty="0">
                <a:latin typeface="Times New Roman"/>
                <a:cs typeface="Times New Roman"/>
                <a:hlinkClick r:id="rId3"/>
              </a:rPr>
              <a:t>u</a:t>
            </a:r>
            <a:r>
              <a:rPr sz="1200" u="sng" spc="-25" dirty="0">
                <a:latin typeface="Times New Roman"/>
                <a:cs typeface="Times New Roman"/>
                <a:hlinkClick r:id="rId3"/>
              </a:rPr>
              <a:t>b</a:t>
            </a:r>
            <a:r>
              <a:rPr sz="1200" u="sng" spc="5" dirty="0">
                <a:latin typeface="Times New Roman"/>
                <a:cs typeface="Times New Roman"/>
                <a:hlinkClick r:id="rId3"/>
              </a:rPr>
              <a:t>r</a:t>
            </a:r>
            <a:r>
              <a:rPr sz="1200" u="sng" spc="10" dirty="0">
                <a:latin typeface="Times New Roman"/>
                <a:cs typeface="Times New Roman"/>
                <a:hlinkClick r:id="rId3"/>
              </a:rPr>
              <a:t>.</a:t>
            </a:r>
            <a:r>
              <a:rPr sz="1200" u="sng" spc="-5" dirty="0">
                <a:latin typeface="Times New Roman"/>
                <a:cs typeface="Times New Roman"/>
                <a:hlinkClick r:id="rId3"/>
              </a:rPr>
              <a:t>e</a:t>
            </a:r>
            <a:r>
              <a:rPr sz="1200" u="sng" dirty="0">
                <a:latin typeface="Times New Roman"/>
                <a:cs typeface="Times New Roman"/>
                <a:hlinkClick r:id="rId3"/>
              </a:rPr>
              <a:t>du</a:t>
            </a:r>
            <a:r>
              <a:rPr sz="1200" dirty="0">
                <a:latin typeface="Times New Roman"/>
                <a:cs typeface="Times New Roman"/>
                <a:hlinkClick r:id="rId3"/>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s 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  by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dirty="0">
                <a:latin typeface="Times New Roman"/>
                <a:cs typeface="Times New Roman"/>
              </a:rPr>
              <a:t>e </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a</a:t>
            </a:r>
            <a:r>
              <a:rPr sz="1200" spc="20" dirty="0">
                <a:latin typeface="Times New Roman"/>
                <a:cs typeface="Times New Roman"/>
              </a:rPr>
              <a:t>u</a:t>
            </a:r>
            <a:r>
              <a:rPr sz="1200" spc="-15" dirty="0">
                <a:latin typeface="Times New Roman"/>
                <a:cs typeface="Times New Roman"/>
              </a:rPr>
              <a:t>s</a:t>
            </a:r>
            <a:r>
              <a:rPr sz="1200" spc="20" dirty="0">
                <a:latin typeface="Times New Roman"/>
                <a:cs typeface="Times New Roman"/>
              </a:rPr>
              <a:t>p</a:t>
            </a:r>
            <a:r>
              <a:rPr sz="1200" spc="-25" dirty="0">
                <a:latin typeface="Times New Roman"/>
                <a:cs typeface="Times New Roman"/>
              </a:rPr>
              <a:t>i</a:t>
            </a:r>
            <a:r>
              <a:rPr sz="1200" spc="-5" dirty="0">
                <a:latin typeface="Times New Roman"/>
                <a:cs typeface="Times New Roman"/>
              </a:rPr>
              <a:t>ce</a:t>
            </a:r>
            <a:r>
              <a:rPr sz="1200" dirty="0">
                <a:latin typeface="Times New Roman"/>
                <a:cs typeface="Times New Roman"/>
              </a:rPr>
              <a:t>s </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E</a:t>
            </a:r>
            <a:r>
              <a:rPr sz="1200" spc="-25" dirty="0">
                <a:latin typeface="Times New Roman"/>
                <a:cs typeface="Times New Roman"/>
              </a:rPr>
              <a:t>x</a:t>
            </a:r>
            <a:r>
              <a:rPr sz="1200" spc="15" dirty="0">
                <a:latin typeface="Times New Roman"/>
                <a:cs typeface="Times New Roman"/>
              </a:rPr>
              <a:t>e</a:t>
            </a:r>
            <a:r>
              <a:rPr sz="1200" spc="-5" dirty="0">
                <a:latin typeface="Times New Roman"/>
                <a:cs typeface="Times New Roman"/>
              </a:rPr>
              <a:t>c</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10"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Ve</a:t>
            </a:r>
            <a:r>
              <a:rPr sz="1200" spc="5" dirty="0">
                <a:latin typeface="Times New Roman"/>
                <a:cs typeface="Times New Roman"/>
              </a:rPr>
              <a:t>r</a:t>
            </a:r>
            <a:r>
              <a:rPr sz="1200" dirty="0">
                <a:latin typeface="Times New Roman"/>
                <a:cs typeface="Times New Roman"/>
              </a:rPr>
              <a:t>a </a:t>
            </a:r>
            <a:r>
              <a:rPr sz="1200" spc="-55" dirty="0">
                <a:latin typeface="Times New Roman"/>
                <a:cs typeface="Times New Roman"/>
              </a:rPr>
              <a:t> </a:t>
            </a:r>
            <a:r>
              <a:rPr sz="1200" spc="5" dirty="0">
                <a:latin typeface="Times New Roman"/>
                <a:cs typeface="Times New Roman"/>
              </a:rPr>
              <a:t>I</a:t>
            </a:r>
            <a:r>
              <a:rPr sz="1200" dirty="0">
                <a:latin typeface="Times New Roman"/>
                <a:cs typeface="Times New Roman"/>
              </a:rPr>
              <a:t>. </a:t>
            </a:r>
            <a:r>
              <a:rPr sz="1200" spc="-5" dirty="0">
                <a:latin typeface="Times New Roman"/>
                <a:cs typeface="Times New Roman"/>
              </a:rPr>
              <a:t>Da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Sp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 </a:t>
            </a:r>
            <a:r>
              <a:rPr sz="1200" spc="-5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dirty="0">
                <a:latin typeface="Times New Roman"/>
                <a:cs typeface="Times New Roman"/>
              </a:rPr>
              <a:t>M </a:t>
            </a:r>
            <a:r>
              <a:rPr sz="1200" spc="-35"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P. </a:t>
            </a:r>
            <a:r>
              <a:rPr sz="1200" spc="-15" dirty="0">
                <a:latin typeface="Times New Roman"/>
                <a:cs typeface="Times New Roman"/>
              </a:rPr>
              <a:t> </a:t>
            </a:r>
            <a:r>
              <a:rPr sz="1200" spc="-5" dirty="0">
                <a:latin typeface="Times New Roman"/>
                <a:cs typeface="Times New Roman"/>
              </a:rPr>
              <a:t>O</a:t>
            </a:r>
            <a:r>
              <a:rPr sz="1200" dirty="0">
                <a:latin typeface="Times New Roman"/>
                <a:cs typeface="Times New Roman"/>
              </a:rPr>
              <a:t>. </a:t>
            </a:r>
            <a:r>
              <a:rPr sz="1200" spc="-15"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dirty="0">
                <a:latin typeface="Times New Roman"/>
                <a:cs typeface="Times New Roman"/>
              </a:rPr>
              <a:t>x 11298,</a:t>
            </a:r>
            <a:r>
              <a:rPr sz="1200" spc="20" dirty="0">
                <a:latin typeface="Times New Roman"/>
                <a:cs typeface="Times New Roman"/>
              </a:rPr>
              <a:t> </a:t>
            </a:r>
            <a:r>
              <a:rPr sz="1200" spc="-10" dirty="0">
                <a:latin typeface="Times New Roman"/>
                <a:cs typeface="Times New Roman"/>
              </a:rPr>
              <a:t>B</a:t>
            </a:r>
            <a:r>
              <a:rPr sz="1200" spc="-30" dirty="0">
                <a:latin typeface="Times New Roman"/>
                <a:cs typeface="Times New Roman"/>
              </a:rPr>
              <a:t>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dirty="0">
                <a:latin typeface="Times New Roman"/>
                <a:cs typeface="Times New Roman"/>
              </a:rPr>
              <a:t>ug</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L</a:t>
            </a:r>
            <a:r>
              <a:rPr sz="1200" spc="20" dirty="0">
                <a:latin typeface="Times New Roman"/>
                <a:cs typeface="Times New Roman"/>
              </a:rPr>
              <a:t>o</a:t>
            </a:r>
            <a:r>
              <a:rPr sz="1200" dirty="0">
                <a:latin typeface="Times New Roman"/>
                <a:cs typeface="Times New Roman"/>
              </a:rPr>
              <a:t>u</a:t>
            </a:r>
            <a:r>
              <a:rPr sz="1200" spc="-50" dirty="0">
                <a:latin typeface="Times New Roman"/>
                <a:cs typeface="Times New Roman"/>
              </a:rPr>
              <a:t>i</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na</a:t>
            </a:r>
            <a:r>
              <a:rPr sz="1200" spc="5" dirty="0">
                <a:latin typeface="Times New Roman"/>
                <a:cs typeface="Times New Roman"/>
              </a:rPr>
              <a:t> </a:t>
            </a:r>
            <a:r>
              <a:rPr sz="1200" dirty="0">
                <a:latin typeface="Times New Roman"/>
                <a:cs typeface="Times New Roman"/>
              </a:rPr>
              <a:t>70813.</a:t>
            </a:r>
            <a:r>
              <a:rPr sz="1200" spc="20" dirty="0">
                <a:latin typeface="Times New Roman"/>
                <a:cs typeface="Times New Roman"/>
              </a:rPr>
              <a:t> </a:t>
            </a:r>
            <a:r>
              <a:rPr sz="1200" spc="10" dirty="0">
                <a:latin typeface="Times New Roman"/>
                <a:cs typeface="Times New Roman"/>
              </a:rPr>
              <a:t>T</a:t>
            </a:r>
            <a:r>
              <a:rPr sz="1200" spc="-5" dirty="0">
                <a:latin typeface="Times New Roman"/>
                <a:cs typeface="Times New Roman"/>
              </a:rPr>
              <a:t>e</a:t>
            </a:r>
            <a:r>
              <a:rPr sz="1200" spc="-50" dirty="0">
                <a:latin typeface="Times New Roman"/>
                <a:cs typeface="Times New Roman"/>
              </a:rPr>
              <a:t>l</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a:t>
            </a:r>
            <a:r>
              <a:rPr sz="1200" spc="-20" dirty="0">
                <a:latin typeface="Times New Roman"/>
                <a:cs typeface="Times New Roman"/>
              </a:rPr>
              <a:t>F</a:t>
            </a:r>
            <a:r>
              <a:rPr sz="1200" spc="15" dirty="0">
                <a:latin typeface="Times New Roman"/>
                <a:cs typeface="Times New Roman"/>
              </a:rPr>
              <a:t>a</a:t>
            </a:r>
            <a:r>
              <a:rPr sz="1200" dirty="0">
                <a:latin typeface="Times New Roman"/>
                <a:cs typeface="Times New Roman"/>
              </a:rPr>
              <a:t>x</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225)</a:t>
            </a:r>
            <a:r>
              <a:rPr sz="1200" spc="20" dirty="0">
                <a:latin typeface="Times New Roman"/>
                <a:cs typeface="Times New Roman"/>
              </a:rPr>
              <a:t> </a:t>
            </a:r>
            <a:r>
              <a:rPr sz="1200" dirty="0">
                <a:latin typeface="Times New Roman"/>
                <a:cs typeface="Times New Roman"/>
              </a:rPr>
              <a:t>771</a:t>
            </a:r>
            <a:r>
              <a:rPr sz="1200" spc="5" dirty="0">
                <a:latin typeface="Times New Roman"/>
                <a:cs typeface="Times New Roman"/>
              </a:rPr>
              <a:t>-</a:t>
            </a:r>
            <a:r>
              <a:rPr sz="1200" dirty="0">
                <a:latin typeface="Times New Roman"/>
                <a:cs typeface="Times New Roman"/>
              </a:rPr>
              <a:t>581</a:t>
            </a:r>
            <a:r>
              <a:rPr sz="1200" spc="-25" dirty="0">
                <a:latin typeface="Times New Roman"/>
                <a:cs typeface="Times New Roman"/>
              </a:rPr>
              <a:t>0</a:t>
            </a:r>
            <a:r>
              <a:rPr sz="1200" dirty="0">
                <a:latin typeface="Times New Roman"/>
                <a:cs typeface="Times New Roman"/>
              </a:rPr>
              <a:t>.</a:t>
            </a:r>
            <a:endParaRPr sz="1200">
              <a:latin typeface="Times New Roman"/>
              <a:cs typeface="Times New Roman"/>
            </a:endParaRPr>
          </a:p>
          <a:p>
            <a:pPr>
              <a:lnSpc>
                <a:spcPct val="100000"/>
              </a:lnSpc>
              <a:spcBef>
                <a:spcPts val="5"/>
              </a:spcBef>
            </a:pPr>
            <a:endParaRPr sz="1100">
              <a:latin typeface="Times New Roman"/>
              <a:cs typeface="Times New Roman"/>
            </a:endParaRPr>
          </a:p>
          <a:p>
            <a:pPr algn="ctr">
              <a:lnSpc>
                <a:spcPct val="100000"/>
              </a:lnSpc>
            </a:pPr>
            <a:r>
              <a:rPr sz="1250" dirty="0">
                <a:latin typeface="Arial"/>
                <a:cs typeface="Arial"/>
              </a:rPr>
              <a:t>R</a:t>
            </a:r>
            <a:r>
              <a:rPr sz="1250" spc="-10" dirty="0">
                <a:latin typeface="Arial"/>
                <a:cs typeface="Arial"/>
              </a:rPr>
              <a:t>e</a:t>
            </a:r>
            <a:r>
              <a:rPr sz="1250" spc="5" dirty="0">
                <a:latin typeface="Arial"/>
                <a:cs typeface="Arial"/>
              </a:rPr>
              <a:t>v</a:t>
            </a:r>
            <a:r>
              <a:rPr sz="1250" spc="-20" dirty="0">
                <a:latin typeface="Arial"/>
                <a:cs typeface="Arial"/>
              </a:rPr>
              <a:t>i</a:t>
            </a:r>
            <a:r>
              <a:rPr sz="1250" spc="-10" dirty="0">
                <a:latin typeface="Arial"/>
                <a:cs typeface="Arial"/>
              </a:rPr>
              <a:t>ew</a:t>
            </a:r>
            <a:r>
              <a:rPr sz="1250" spc="-25" dirty="0">
                <a:latin typeface="Arial"/>
                <a:cs typeface="Arial"/>
              </a:rPr>
              <a:t> </a:t>
            </a:r>
            <a:r>
              <a:rPr sz="1250" spc="-5" dirty="0">
                <a:latin typeface="Arial"/>
                <a:cs typeface="Arial"/>
              </a:rPr>
              <a:t>P</a:t>
            </a:r>
            <a:r>
              <a:rPr sz="1250" spc="-15" dirty="0">
                <a:latin typeface="Arial"/>
                <a:cs typeface="Arial"/>
              </a:rPr>
              <a:t>r</a:t>
            </a:r>
            <a:r>
              <a:rPr sz="1250" spc="-10" dirty="0">
                <a:latin typeface="Arial"/>
                <a:cs typeface="Arial"/>
              </a:rPr>
              <a:t>ocess</a:t>
            </a:r>
            <a:endParaRPr sz="1250">
              <a:latin typeface="Arial"/>
              <a:cs typeface="Arial"/>
            </a:endParaRPr>
          </a:p>
          <a:p>
            <a:pPr>
              <a:lnSpc>
                <a:spcPct val="100000"/>
              </a:lnSpc>
              <a:spcBef>
                <a:spcPts val="24"/>
              </a:spcBef>
            </a:pPr>
            <a:endParaRPr sz="1250">
              <a:latin typeface="Times New Roman"/>
              <a:cs typeface="Times New Roman"/>
            </a:endParaRPr>
          </a:p>
          <a:p>
            <a:pPr marL="12700" marR="10795" algn="just">
              <a:lnSpc>
                <a:spcPts val="134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75" dirty="0">
                <a:latin typeface="Times New Roman"/>
                <a:cs typeface="Times New Roman"/>
              </a:rPr>
              <a:t> </a:t>
            </a:r>
            <a:r>
              <a:rPr sz="1200" spc="-15" dirty="0">
                <a:latin typeface="Times New Roman"/>
                <a:cs typeface="Times New Roman"/>
              </a:rPr>
              <a:t>s</a:t>
            </a:r>
            <a:r>
              <a:rPr sz="1200" dirty="0">
                <a:latin typeface="Times New Roman"/>
                <a:cs typeface="Times New Roman"/>
              </a:rPr>
              <a:t>ubm</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d  </a:t>
            </a:r>
            <a:r>
              <a:rPr sz="1200" spc="-85" dirty="0">
                <a:latin typeface="Times New Roman"/>
                <a:cs typeface="Times New Roman"/>
              </a:rPr>
              <a:t> </a:t>
            </a:r>
            <a:r>
              <a:rPr sz="1200" dirty="0">
                <a:latin typeface="Times New Roman"/>
                <a:cs typeface="Times New Roman"/>
              </a:rPr>
              <a:t>to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go  </a:t>
            </a:r>
            <a:r>
              <a:rPr sz="1200" spc="-85"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30" dirty="0">
                <a:latin typeface="Times New Roman"/>
                <a:cs typeface="Times New Roman"/>
              </a:rPr>
              <a:t>-</a:t>
            </a:r>
            <a:r>
              <a:rPr sz="1200" dirty="0">
                <a:latin typeface="Times New Roman"/>
                <a:cs typeface="Times New Roman"/>
              </a:rPr>
              <a:t>bl</a:t>
            </a:r>
            <a:r>
              <a:rPr sz="1200" spc="-25" dirty="0">
                <a:latin typeface="Times New Roman"/>
                <a:cs typeface="Times New Roman"/>
              </a:rPr>
              <a:t>i</a:t>
            </a:r>
            <a:r>
              <a:rPr sz="1200" dirty="0">
                <a:latin typeface="Times New Roman"/>
                <a:cs typeface="Times New Roman"/>
              </a:rPr>
              <a:t>nd  </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A</a:t>
            </a:r>
            <a:r>
              <a:rPr sz="1200" dirty="0">
                <a:latin typeface="Times New Roman"/>
                <a:cs typeface="Times New Roman"/>
              </a:rPr>
              <a:t>ll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yi</a:t>
            </a:r>
            <a:r>
              <a:rPr sz="1200" spc="20" dirty="0">
                <a:latin typeface="Times New Roman"/>
                <a:cs typeface="Times New Roman"/>
              </a:rPr>
              <a:t>n</a:t>
            </a:r>
            <a:r>
              <a:rPr sz="1200" dirty="0">
                <a:latin typeface="Times New Roman"/>
                <a:cs typeface="Times New Roman"/>
              </a:rPr>
              <a:t>g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or</a:t>
            </a:r>
            <a:r>
              <a:rPr sz="1200" spc="20" dirty="0">
                <a:latin typeface="Times New Roman"/>
                <a:cs typeface="Times New Roman"/>
              </a:rPr>
              <a:t> </a:t>
            </a:r>
            <a:r>
              <a:rPr sz="1200" spc="-50" dirty="0">
                <a:latin typeface="Times New Roman"/>
                <a:cs typeface="Times New Roman"/>
              </a:rPr>
              <a:t>i</a:t>
            </a:r>
            <a:r>
              <a:rPr sz="1200" dirty="0">
                <a:latin typeface="Times New Roman"/>
                <a:cs typeface="Times New Roman"/>
              </a:rPr>
              <a:t>s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y</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endParaRPr sz="1200">
              <a:latin typeface="Times New Roman"/>
              <a:cs typeface="Times New Roman"/>
            </a:endParaRPr>
          </a:p>
          <a:p>
            <a:pPr>
              <a:lnSpc>
                <a:spcPct val="100000"/>
              </a:lnSpc>
              <a:spcBef>
                <a:spcPts val="53"/>
              </a:spcBef>
            </a:pPr>
            <a:endParaRPr sz="1000">
              <a:latin typeface="Times New Roman"/>
              <a:cs typeface="Times New Roman"/>
            </a:endParaRPr>
          </a:p>
          <a:p>
            <a:pPr marL="12700" marR="5080" algn="just">
              <a:lnSpc>
                <a:spcPct val="928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spc="20" dirty="0">
                <a:latin typeface="Times New Roman"/>
                <a:cs typeface="Times New Roman"/>
              </a:rPr>
              <a:t>w</a:t>
            </a:r>
            <a:r>
              <a:rPr sz="1200" dirty="0">
                <a:latin typeface="Times New Roman"/>
                <a:cs typeface="Times New Roman"/>
              </a:rPr>
              <a:t>ill </a:t>
            </a:r>
            <a:r>
              <a:rPr sz="1200" spc="-50"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s</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by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9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m</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g</a:t>
            </a:r>
            <a:r>
              <a:rPr sz="1200" spc="20" dirty="0">
                <a:latin typeface="Times New Roman"/>
                <a:cs typeface="Times New Roman"/>
              </a:rPr>
              <a:t>u</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p</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70" dirty="0">
                <a:latin typeface="Times New Roman"/>
                <a:cs typeface="Times New Roman"/>
              </a:rPr>
              <a:t> </a:t>
            </a: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7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1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ac</a:t>
            </a:r>
            <a:r>
              <a:rPr sz="1200" spc="1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u</a:t>
            </a:r>
            <a:r>
              <a:rPr sz="1200" spc="10" dirty="0">
                <a:latin typeface="Times New Roman"/>
                <a:cs typeface="Times New Roman"/>
              </a:rPr>
              <a:t>s</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00" dirty="0">
                <a:latin typeface="Times New Roman"/>
                <a:cs typeface="Times New Roman"/>
              </a:rPr>
              <a:t> </a:t>
            </a:r>
            <a:r>
              <a:rPr sz="1200" spc="25" dirty="0">
                <a:latin typeface="Times New Roman"/>
                <a:cs typeface="Times New Roman"/>
              </a:rPr>
              <a:t>t</a:t>
            </a:r>
            <a:r>
              <a:rPr sz="1200" spc="-50" dirty="0">
                <a:latin typeface="Times New Roman"/>
                <a:cs typeface="Times New Roman"/>
              </a:rPr>
              <a:t>h</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15" dirty="0">
                <a:latin typeface="Times New Roman"/>
                <a:cs typeface="Times New Roman"/>
              </a:rPr>
              <a:t>e</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45"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48"/>
              </a:spcBef>
            </a:pPr>
            <a:endParaRPr sz="1050">
              <a:latin typeface="Times New Roman"/>
              <a:cs typeface="Times New Roman"/>
            </a:endParaRPr>
          </a:p>
          <a:p>
            <a:pPr marL="12700" marR="8255" algn="just">
              <a:lnSpc>
                <a:spcPts val="1340"/>
              </a:lnSpc>
            </a:pPr>
            <a:r>
              <a:rPr sz="1200" spc="-30"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85" dirty="0">
                <a:latin typeface="Times New Roman"/>
                <a:cs typeface="Times New Roman"/>
              </a:rPr>
              <a:t> </a:t>
            </a:r>
            <a:r>
              <a:rPr sz="1200" dirty="0">
                <a:latin typeface="Times New Roman"/>
                <a:cs typeface="Times New Roman"/>
              </a:rPr>
              <a:t>be</a:t>
            </a:r>
            <a:r>
              <a:rPr sz="1200" spc="10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to</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Poo</a:t>
            </a:r>
            <a:r>
              <a:rPr sz="1200" spc="5" dirty="0">
                <a:latin typeface="Times New Roman"/>
                <a:cs typeface="Times New Roman"/>
              </a:rPr>
              <a:t>r</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w</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tt</a:t>
            </a:r>
            <a:r>
              <a:rPr sz="1200" spc="-5" dirty="0">
                <a:latin typeface="Times New Roman"/>
                <a:cs typeface="Times New Roman"/>
              </a:rPr>
              <a:t>e</a:t>
            </a:r>
            <a:r>
              <a:rPr sz="1200" dirty="0">
                <a:latin typeface="Times New Roman"/>
                <a:cs typeface="Times New Roman"/>
              </a:rPr>
              <a:t>n</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in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ed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1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a:t>
            </a:r>
            <a:r>
              <a:rPr sz="1200" spc="-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a:t>
            </a:r>
            <a:r>
              <a:rPr sz="1200" dirty="0">
                <a:latin typeface="Times New Roman"/>
                <a:cs typeface="Times New Roman"/>
              </a:rPr>
              <a:t>.</a:t>
            </a:r>
            <a:endParaRPr sz="1200">
              <a:latin typeface="Times New Roman"/>
              <a:cs typeface="Times New Roman"/>
            </a:endParaRPr>
          </a:p>
          <a:p>
            <a:pPr>
              <a:lnSpc>
                <a:spcPct val="100000"/>
              </a:lnSpc>
              <a:spcBef>
                <a:spcPts val="20"/>
              </a:spcBef>
            </a:pPr>
            <a:endParaRPr sz="1050">
              <a:latin typeface="Times New Roman"/>
              <a:cs typeface="Times New Roman"/>
            </a:endParaRPr>
          </a:p>
          <a:p>
            <a:pPr marL="12700" marR="5080" algn="just">
              <a:lnSpc>
                <a:spcPts val="1340"/>
              </a:lnSpc>
            </a:pPr>
            <a:r>
              <a:rPr sz="1200" spc="-5" dirty="0">
                <a:latin typeface="Times New Roman"/>
                <a:cs typeface="Times New Roman"/>
              </a:rPr>
              <a:t>A</a:t>
            </a:r>
            <a:r>
              <a:rPr sz="1200" dirty="0">
                <a:latin typeface="Times New Roman"/>
                <a:cs typeface="Times New Roman"/>
              </a:rPr>
              <a:t>ll</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iv</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by</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80"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ack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a:lnSpc>
                <a:spcPct val="100000"/>
              </a:lnSpc>
              <a:spcBef>
                <a:spcPts val="52"/>
              </a:spcBef>
            </a:pPr>
            <a:endParaRPr sz="1000">
              <a:latin typeface="Times New Roman"/>
              <a:cs typeface="Times New Roman"/>
            </a:endParaRPr>
          </a:p>
          <a:p>
            <a:pPr marL="12700" marR="5715" algn="just">
              <a:lnSpc>
                <a:spcPct val="92900"/>
              </a:lnSpc>
            </a:pP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 </a:t>
            </a:r>
            <a:r>
              <a:rPr sz="1200" spc="95"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a:t>
            </a:r>
            <a:r>
              <a:rPr sz="1200" spc="120" dirty="0">
                <a:latin typeface="Times New Roman"/>
                <a:cs typeface="Times New Roman"/>
              </a:rPr>
              <a:t> </a:t>
            </a:r>
            <a:r>
              <a:rPr sz="1200" spc="-5" dirty="0">
                <a:latin typeface="Times New Roman"/>
                <a:cs typeface="Times New Roman"/>
              </a:rPr>
              <a:t>wee</a:t>
            </a:r>
            <a:r>
              <a:rPr sz="1200" dirty="0">
                <a:latin typeface="Times New Roman"/>
                <a:cs typeface="Times New Roman"/>
              </a:rPr>
              <a:t>ks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pt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 </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70" dirty="0">
                <a:latin typeface="Times New Roman"/>
                <a:cs typeface="Times New Roman"/>
              </a:rPr>
              <a:t> </a:t>
            </a:r>
            <a:r>
              <a:rPr sz="1200" spc="-5" dirty="0">
                <a:latin typeface="Times New Roman"/>
                <a:cs typeface="Times New Roman"/>
              </a:rPr>
              <a:t>e</a:t>
            </a:r>
            <a:r>
              <a:rPr sz="1200" spc="30" dirty="0">
                <a:latin typeface="Times New Roman"/>
                <a:cs typeface="Times New Roman"/>
              </a:rPr>
              <a: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il </a:t>
            </a:r>
            <a:r>
              <a:rPr sz="1200" spc="70" dirty="0">
                <a:latin typeface="Times New Roman"/>
                <a:cs typeface="Times New Roman"/>
              </a:rPr>
              <a:t> </a:t>
            </a:r>
            <a:r>
              <a:rPr sz="1200" spc="15" dirty="0">
                <a:latin typeface="Times New Roman"/>
                <a:cs typeface="Times New Roman"/>
              </a:rPr>
              <a:t>a</a:t>
            </a:r>
            <a:r>
              <a:rPr sz="1200" spc="-5" dirty="0">
                <a:latin typeface="Times New Roman"/>
                <a:cs typeface="Times New Roman"/>
              </a:rPr>
              <a:t>c</a:t>
            </a:r>
            <a:r>
              <a:rPr sz="1200" spc="2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pt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pt</a:t>
            </a:r>
            <a:r>
              <a:rPr sz="1200" spc="6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20" dirty="0">
                <a:latin typeface="Times New Roman"/>
                <a:cs typeface="Times New Roman"/>
              </a:rPr>
              <a:t>w</a:t>
            </a:r>
            <a:r>
              <a:rPr sz="1200" dirty="0">
                <a:latin typeface="Times New Roman"/>
                <a:cs typeface="Times New Roman"/>
              </a:rPr>
              <a:t>i</a:t>
            </a:r>
            <a:r>
              <a:rPr sz="1200" spc="-25" dirty="0">
                <a:latin typeface="Times New Roman"/>
                <a:cs typeface="Times New Roman"/>
              </a:rPr>
              <a:t>l</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25" dirty="0">
                <a:latin typeface="Times New Roman"/>
                <a:cs typeface="Times New Roman"/>
              </a:rPr>
              <a:t>he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ac</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a:t>
            </a:r>
            <a:r>
              <a:rPr sz="1200" dirty="0">
                <a:latin typeface="Times New Roman"/>
                <a:cs typeface="Times New Roman"/>
              </a:rPr>
              <a:t>ny</a:t>
            </a:r>
            <a:r>
              <a:rPr sz="1200" spc="130" dirty="0">
                <a:latin typeface="Times New Roman"/>
                <a:cs typeface="Times New Roman"/>
              </a:rPr>
              <a:t> </a:t>
            </a:r>
            <a:r>
              <a:rPr sz="1200" spc="50" dirty="0">
                <a:latin typeface="Times New Roman"/>
                <a:cs typeface="Times New Roman"/>
              </a:rPr>
              <a:t>t</a:t>
            </a:r>
            <a:r>
              <a:rPr sz="1200" spc="-25" dirty="0">
                <a:latin typeface="Times New Roman"/>
                <a:cs typeface="Times New Roman"/>
              </a:rPr>
              <a:t>im</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du</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 </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us</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dirty="0">
                <a:latin typeface="Times New Roman"/>
                <a:cs typeface="Times New Roman"/>
              </a:rPr>
              <a:t>ub</a:t>
            </a:r>
            <a:r>
              <a:rPr sz="1200" spc="-25"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li</a:t>
            </a:r>
            <a:r>
              <a:rPr sz="1200" dirty="0">
                <a:latin typeface="Times New Roman"/>
                <a:cs typeface="Times New Roman"/>
              </a:rPr>
              <a:t>ne</a:t>
            </a:r>
            <a:r>
              <a:rPr sz="1200" spc="100" dirty="0">
                <a:latin typeface="Times New Roman"/>
                <a:cs typeface="Times New Roman"/>
              </a:rPr>
              <a:t> </a:t>
            </a:r>
            <a:r>
              <a:rPr sz="1200" spc="-5" dirty="0">
                <a:latin typeface="Times New Roman"/>
                <a:cs typeface="Times New Roman"/>
              </a:rPr>
              <a:t>“</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3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us </a:t>
            </a:r>
            <a:r>
              <a:rPr sz="1200" spc="-5" dirty="0">
                <a:latin typeface="Times New Roman"/>
                <a:cs typeface="Times New Roman"/>
              </a:rPr>
              <a:t>U</a:t>
            </a:r>
            <a:r>
              <a:rPr sz="1200" dirty="0">
                <a:latin typeface="Times New Roman"/>
                <a:cs typeface="Times New Roman"/>
              </a:rPr>
              <a:t>pd</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20" dirty="0">
                <a:latin typeface="Times New Roman"/>
                <a:cs typeface="Times New Roman"/>
              </a:rPr>
              <a:t> </a:t>
            </a:r>
            <a:r>
              <a:rPr sz="1200" spc="5" dirty="0">
                <a:latin typeface="Times New Roman"/>
                <a:cs typeface="Times New Roman"/>
              </a:rPr>
              <a:t>(</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dirty="0">
                <a:latin typeface="Times New Roman"/>
                <a:cs typeface="Times New Roman"/>
              </a:rPr>
              <a:t>#</a:t>
            </a:r>
            <a:r>
              <a:rPr sz="1200" u="sng" dirty="0">
                <a:latin typeface="Times New Roman"/>
                <a:cs typeface="Times New Roman"/>
              </a:rPr>
              <a:t>    </a:t>
            </a:r>
            <a:r>
              <a:rPr sz="1200" dirty="0">
                <a:latin typeface="Times New Roman"/>
                <a:cs typeface="Times New Roman"/>
              </a:rPr>
              <a:t>_</a:t>
            </a:r>
            <a:r>
              <a:rPr sz="1200" spc="5" dirty="0">
                <a:latin typeface="Times New Roman"/>
                <a:cs typeface="Times New Roman"/>
              </a:rPr>
              <a:t>)</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48"/>
              </a:spcBef>
            </a:pPr>
            <a:endParaRPr sz="1050">
              <a:latin typeface="Times New Roman"/>
              <a:cs typeface="Times New Roman"/>
            </a:endParaRPr>
          </a:p>
          <a:p>
            <a:pPr marL="12700" marR="10160" algn="just">
              <a:lnSpc>
                <a:spcPts val="134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55" dirty="0">
                <a:latin typeface="Times New Roman"/>
                <a:cs typeface="Times New Roman"/>
              </a:rPr>
              <a:t> </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s</a:t>
            </a:r>
            <a:r>
              <a:rPr sz="1200" spc="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b</a:t>
            </a:r>
            <a:r>
              <a:rPr sz="1200" dirty="0">
                <a:latin typeface="Times New Roman"/>
                <a:cs typeface="Times New Roman"/>
              </a:rPr>
              <a:t>e </a:t>
            </a:r>
            <a:r>
              <a:rPr sz="1200" spc="10" dirty="0">
                <a:latin typeface="Times New Roman"/>
                <a:cs typeface="Times New Roman"/>
              </a:rPr>
              <a:t>s</a:t>
            </a:r>
            <a:r>
              <a:rPr sz="1200" spc="-25" dirty="0">
                <a:latin typeface="Times New Roman"/>
                <a:cs typeface="Times New Roman"/>
              </a:rPr>
              <a:t>li</a:t>
            </a:r>
            <a:r>
              <a:rPr sz="1200" spc="20" dirty="0">
                <a:latin typeface="Times New Roman"/>
                <a:cs typeface="Times New Roman"/>
              </a:rPr>
              <a:t>g</a:t>
            </a:r>
            <a:r>
              <a:rPr sz="1200" spc="-25" dirty="0">
                <a:latin typeface="Times New Roman"/>
                <a:cs typeface="Times New Roman"/>
              </a:rPr>
              <a:t>h</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15"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du</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c</a:t>
            </a:r>
            <a:r>
              <a:rPr sz="1200" spc="30" dirty="0">
                <a:latin typeface="Times New Roman"/>
                <a:cs typeface="Times New Roman"/>
              </a:rPr>
              <a:t> </a:t>
            </a:r>
            <a:r>
              <a:rPr sz="1200" spc="-25" dirty="0">
                <a:latin typeface="Times New Roman"/>
                <a:cs typeface="Times New Roman"/>
              </a:rPr>
              <a:t>b</a:t>
            </a:r>
            <a:r>
              <a:rPr sz="1200" spc="5" dirty="0">
                <a:latin typeface="Times New Roman"/>
                <a:cs typeface="Times New Roman"/>
              </a:rPr>
              <a:t>r</a:t>
            </a:r>
            <a:r>
              <a:rPr sz="1200" spc="-5" dirty="0">
                <a:latin typeface="Times New Roman"/>
                <a:cs typeface="Times New Roman"/>
              </a:rPr>
              <a:t>ea</a:t>
            </a:r>
            <a:r>
              <a:rPr sz="1200" spc="20" dirty="0">
                <a:latin typeface="Times New Roman"/>
                <a:cs typeface="Times New Roman"/>
              </a:rPr>
              <a:t>k</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25" dirty="0">
                <a:latin typeface="Times New Roman"/>
                <a:cs typeface="Times New Roman"/>
              </a:rPr>
              <a:t>h</a:t>
            </a:r>
            <a:r>
              <a:rPr sz="1200" dirty="0">
                <a:latin typeface="Times New Roman"/>
                <a:cs typeface="Times New Roman"/>
              </a:rPr>
              <a:t>ol</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a</a:t>
            </a:r>
            <a:r>
              <a:rPr sz="1200" spc="-25" dirty="0">
                <a:latin typeface="Times New Roman"/>
                <a:cs typeface="Times New Roman"/>
              </a:rPr>
              <a:t>y</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000">
              <a:latin typeface="Times New Roman"/>
              <a:cs typeface="Times New Roman"/>
            </a:endParaRPr>
          </a:p>
          <a:p>
            <a:pPr marL="12700" marR="5715" algn="just">
              <a:lnSpc>
                <a:spcPct val="92800"/>
              </a:lnSpc>
            </a:pP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a:t>
            </a:r>
            <a:r>
              <a:rPr sz="1200" spc="20" dirty="0">
                <a:latin typeface="Times New Roman"/>
                <a:cs typeface="Times New Roman"/>
              </a:rPr>
              <a:t>w</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0" dirty="0">
                <a:latin typeface="Times New Roman"/>
                <a:cs typeface="Times New Roman"/>
              </a:rPr>
              <a:t>k</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8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40" dirty="0">
                <a:latin typeface="Times New Roman"/>
                <a:cs typeface="Times New Roman"/>
              </a:rPr>
              <a:t>f</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spc="20" dirty="0">
                <a:latin typeface="Times New Roman"/>
                <a:cs typeface="Times New Roman"/>
              </a:rPr>
              <a:t>ow</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dirty="0">
                <a:latin typeface="Times New Roman"/>
                <a:cs typeface="Times New Roman"/>
              </a:rPr>
              <a:t>d</a:t>
            </a:r>
            <a:r>
              <a:rPr sz="1200" spc="15" dirty="0">
                <a:latin typeface="Times New Roman"/>
                <a:cs typeface="Times New Roman"/>
              </a:rPr>
              <a:t>ec</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 </a:t>
            </a:r>
            <a:r>
              <a:rPr sz="1200" spc="-90" dirty="0">
                <a:latin typeface="Times New Roman"/>
                <a:cs typeface="Times New Roman"/>
              </a:rPr>
              <a:t> </a:t>
            </a:r>
            <a:r>
              <a:rPr sz="1200" spc="-5" dirty="0">
                <a:latin typeface="Times New Roman"/>
                <a:cs typeface="Times New Roman"/>
              </a:rPr>
              <a:t>acce</a:t>
            </a:r>
            <a:r>
              <a:rPr sz="1200" dirty="0">
                <a:latin typeface="Times New Roman"/>
                <a:cs typeface="Times New Roman"/>
              </a:rPr>
              <a:t>pt </a:t>
            </a:r>
            <a:r>
              <a:rPr sz="1200" spc="-5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publ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t>
            </a:r>
            <a:r>
              <a:rPr sz="1200" spc="-25" dirty="0">
                <a:latin typeface="Times New Roman"/>
                <a:cs typeface="Times New Roman"/>
              </a:rPr>
              <a:t>b</a:t>
            </a:r>
            <a:r>
              <a:rPr sz="1200" dirty="0">
                <a:latin typeface="Times New Roman"/>
                <a:cs typeface="Times New Roman"/>
              </a:rPr>
              <a:t>) </a:t>
            </a:r>
            <a:r>
              <a:rPr sz="1200" spc="-140" dirty="0">
                <a:latin typeface="Times New Roman"/>
                <a:cs typeface="Times New Roman"/>
              </a:rPr>
              <a:t> </a:t>
            </a:r>
            <a:r>
              <a:rPr sz="1200" spc="-5" dirty="0">
                <a:latin typeface="Times New Roman"/>
                <a:cs typeface="Times New Roman"/>
              </a:rPr>
              <a:t>acce</a:t>
            </a:r>
            <a:r>
              <a:rPr sz="1200" dirty="0">
                <a:latin typeface="Times New Roman"/>
                <a:cs typeface="Times New Roman"/>
              </a:rPr>
              <a:t>pt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min</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dirty="0">
                <a:latin typeface="Times New Roman"/>
                <a:cs typeface="Times New Roman"/>
              </a:rPr>
              <a:t>) </a:t>
            </a:r>
            <a:r>
              <a:rPr sz="1200" spc="-14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a:t>
            </a:r>
            <a:r>
              <a:rPr sz="1200" spc="9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p</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d)</a:t>
            </a:r>
            <a:r>
              <a:rPr sz="1200" spc="9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13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ubm</a:t>
            </a:r>
            <a:r>
              <a:rPr sz="1200" spc="-25" dirty="0">
                <a:latin typeface="Times New Roman"/>
                <a:cs typeface="Times New Roman"/>
              </a:rPr>
              <a:t>i</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v</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 </a:t>
            </a:r>
            <a:r>
              <a:rPr sz="1200" dirty="0">
                <a:latin typeface="Times New Roman"/>
                <a:cs typeface="Times New Roman"/>
              </a:rPr>
              <a:t>or</a:t>
            </a:r>
            <a:r>
              <a:rPr sz="1200" spc="20" dirty="0">
                <a:latin typeface="Times New Roman"/>
                <a:cs typeface="Times New Roman"/>
              </a:rPr>
              <a:t> </a:t>
            </a:r>
            <a:r>
              <a:rPr sz="1200" spc="5" dirty="0">
                <a:latin typeface="Times New Roman"/>
                <a:cs typeface="Times New Roman"/>
              </a:rPr>
              <a:t>(</a:t>
            </a:r>
            <a:r>
              <a:rPr sz="1200" spc="-30"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50" dirty="0">
                <a:latin typeface="Times New Roman"/>
                <a:cs typeface="Times New Roman"/>
              </a:rPr>
              <a:t>j</a:t>
            </a:r>
            <a:r>
              <a:rPr sz="1200" spc="-5" dirty="0">
                <a:latin typeface="Times New Roman"/>
                <a:cs typeface="Times New Roman"/>
              </a:rPr>
              <a:t>ec</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li</a:t>
            </a:r>
            <a:r>
              <a:rPr sz="1200" dirty="0">
                <a:latin typeface="Times New Roman"/>
                <a:cs typeface="Times New Roman"/>
              </a:rPr>
              <a:t>ne</a:t>
            </a:r>
            <a:r>
              <a:rPr sz="1200" spc="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ppo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dirty="0">
                <a:latin typeface="Times New Roman"/>
                <a:cs typeface="Times New Roman"/>
              </a:rPr>
              <a:t>.</a:t>
            </a:r>
            <a:endParaRPr sz="1200">
              <a:latin typeface="Times New Roman"/>
              <a:cs typeface="Times New Roman"/>
            </a:endParaRPr>
          </a:p>
          <a:p>
            <a:pPr>
              <a:lnSpc>
                <a:spcPct val="100000"/>
              </a:lnSpc>
              <a:spcBef>
                <a:spcPts val="48"/>
              </a:spcBef>
            </a:pPr>
            <a:endParaRPr sz="1050">
              <a:latin typeface="Times New Roman"/>
              <a:cs typeface="Times New Roman"/>
            </a:endParaRPr>
          </a:p>
          <a:p>
            <a:pPr marL="12700" marR="5080" algn="just">
              <a:lnSpc>
                <a:spcPts val="1340"/>
              </a:lnSpc>
            </a:pPr>
            <a:r>
              <a:rPr sz="1200" spc="-30"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0"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b</a:t>
            </a:r>
            <a:r>
              <a:rPr sz="1200" spc="-5" dirty="0">
                <a:latin typeface="Times New Roman"/>
                <a:cs typeface="Times New Roman"/>
              </a:rPr>
              <a:t>e</a:t>
            </a:r>
            <a:r>
              <a:rPr sz="1200" spc="15" dirty="0">
                <a:latin typeface="Times New Roman"/>
                <a:cs typeface="Times New Roman"/>
              </a:rPr>
              <a:t>e</a:t>
            </a:r>
            <a:r>
              <a:rPr sz="1200" dirty="0">
                <a:latin typeface="Times New Roman"/>
                <a:cs typeface="Times New Roman"/>
              </a:rPr>
              <a:t>n  </a:t>
            </a:r>
            <a:r>
              <a:rPr sz="1200" spc="-5" dirty="0">
                <a:latin typeface="Times New Roman"/>
                <a:cs typeface="Times New Roman"/>
              </a:rPr>
              <a:t>acce</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25" dirty="0">
                <a:latin typeface="Times New Roman"/>
                <a:cs typeface="Times New Roman"/>
              </a:rPr>
              <a:t>b</a:t>
            </a:r>
            <a:r>
              <a:rPr sz="1200" dirty="0">
                <a:latin typeface="Times New Roman"/>
                <a:cs typeface="Times New Roman"/>
              </a:rPr>
              <a:t>e </a:t>
            </a:r>
            <a:r>
              <a:rPr sz="1200" spc="1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 </a:t>
            </a:r>
            <a:r>
              <a:rPr sz="1200" dirty="0">
                <a:latin typeface="Times New Roman"/>
                <a:cs typeface="Times New Roman"/>
              </a:rPr>
              <a:t>by </a:t>
            </a:r>
            <a:r>
              <a:rPr sz="1200" spc="-25" dirty="0">
                <a:latin typeface="Times New Roman"/>
                <a:cs typeface="Times New Roman"/>
              </a:rPr>
              <a:t> </a:t>
            </a:r>
            <a:r>
              <a:rPr sz="1200" spc="-5" dirty="0">
                <a:latin typeface="Times New Roman"/>
                <a:cs typeface="Times New Roman"/>
              </a:rPr>
              <a:t>e</a:t>
            </a:r>
            <a:r>
              <a:rPr sz="1200" spc="30" dirty="0">
                <a:latin typeface="Times New Roman"/>
                <a:cs typeface="Times New Roman"/>
              </a:rPr>
              <a:t>-</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l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0" dirty="0">
                <a:latin typeface="Times New Roman"/>
                <a:cs typeface="Times New Roman"/>
              </a:rPr>
              <a:t>m</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dirty="0">
                <a:latin typeface="Times New Roman"/>
                <a:cs typeface="Times New Roman"/>
              </a:rPr>
              <a:t>be </a:t>
            </a:r>
            <a:r>
              <a:rPr sz="1200" spc="-15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a:t>
            </a:r>
            <a:r>
              <a:rPr sz="1200" spc="-5" dirty="0">
                <a:latin typeface="Times New Roman"/>
                <a:cs typeface="Times New Roman"/>
              </a:rPr>
              <a:t>e</a:t>
            </a:r>
            <a:r>
              <a:rPr sz="1200" dirty="0">
                <a:latin typeface="Times New Roman"/>
                <a:cs typeface="Times New Roman"/>
              </a:rPr>
              <a:t>d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ke </a:t>
            </a:r>
            <a:r>
              <a:rPr sz="1200" spc="-15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5" dirty="0">
                <a:latin typeface="Times New Roman"/>
                <a:cs typeface="Times New Roman"/>
              </a:rPr>
              <a:t> </a:t>
            </a:r>
            <a:r>
              <a:rPr sz="1200" dirty="0">
                <a:latin typeface="Times New Roman"/>
                <a:cs typeface="Times New Roman"/>
              </a:rPr>
              <a:t>a</a:t>
            </a:r>
            <a:r>
              <a:rPr sz="1200" spc="3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op</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pt</a:t>
            </a:r>
            <a:r>
              <a:rPr sz="1200" spc="35" dirty="0">
                <a:latin typeface="Times New Roman"/>
                <a:cs typeface="Times New Roman"/>
              </a:rPr>
              <a:t> </a:t>
            </a:r>
            <a:r>
              <a:rPr sz="1200" spc="-25"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t</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wa</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endParaRPr sz="1200">
              <a:latin typeface="Times New Roman"/>
              <a:cs typeface="Times New Roman"/>
            </a:endParaRPr>
          </a:p>
          <a:p>
            <a:pPr>
              <a:lnSpc>
                <a:spcPct val="100000"/>
              </a:lnSpc>
              <a:spcBef>
                <a:spcPts val="53"/>
              </a:spcBef>
            </a:pPr>
            <a:endParaRPr sz="1000">
              <a:latin typeface="Times New Roman"/>
              <a:cs typeface="Times New Roman"/>
            </a:endParaRPr>
          </a:p>
          <a:p>
            <a:pPr marL="12700" marR="5080" algn="just">
              <a:lnSpc>
                <a:spcPct val="92800"/>
              </a:lnSpc>
            </a:pPr>
            <a:r>
              <a:rPr sz="1200" spc="-1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acce</a:t>
            </a:r>
            <a:r>
              <a:rPr sz="1200"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b</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p</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b</a:t>
            </a:r>
            <a:r>
              <a:rPr sz="1200" spc="-25" dirty="0">
                <a:latin typeface="Times New Roman"/>
                <a:cs typeface="Times New Roman"/>
              </a:rPr>
              <a:t>l</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qu</a:t>
            </a:r>
            <a:r>
              <a:rPr sz="1200" spc="-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70" dirty="0">
                <a:latin typeface="Times New Roman"/>
                <a:cs typeface="Times New Roman"/>
              </a:rPr>
              <a:t>t</a:t>
            </a:r>
            <a:r>
              <a:rPr sz="1200" dirty="0">
                <a:latin typeface="Times New Roman"/>
                <a:cs typeface="Times New Roman"/>
              </a:rPr>
              <a:t>y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ea</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 </a:t>
            </a:r>
            <a:r>
              <a:rPr sz="1200" spc="-12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publ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op</a:t>
            </a:r>
            <a:r>
              <a:rPr sz="1200" dirty="0">
                <a:latin typeface="Times New Roman"/>
                <a:cs typeface="Times New Roman"/>
              </a:rPr>
              <a:t>y</a:t>
            </a:r>
            <a:r>
              <a:rPr sz="1200" spc="-4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u</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pt</a:t>
            </a:r>
            <a:r>
              <a:rPr sz="1200" spc="10" dirty="0">
                <a:latin typeface="Times New Roman"/>
                <a:cs typeface="Times New Roman"/>
              </a:rPr>
              <a:t> </a:t>
            </a:r>
            <a:r>
              <a:rPr sz="1200" dirty="0">
                <a:latin typeface="Times New Roman"/>
                <a:cs typeface="Times New Roman"/>
              </a:rPr>
              <a:t>to</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we</a:t>
            </a:r>
            <a:r>
              <a:rPr sz="1200" dirty="0">
                <a:latin typeface="Times New Roman"/>
                <a:cs typeface="Times New Roman"/>
              </a:rPr>
              <a:t>r</a:t>
            </a:r>
            <a:r>
              <a:rPr sz="1200" spc="20" dirty="0">
                <a:latin typeface="Times New Roman"/>
                <a:cs typeface="Times New Roman"/>
              </a:rPr>
              <a:t> </a:t>
            </a:r>
            <a:r>
              <a:rPr sz="1200" spc="15" dirty="0">
                <a:latin typeface="Times New Roman"/>
                <a:cs typeface="Times New Roman"/>
              </a:rPr>
              <a:t>a</a:t>
            </a:r>
            <a:r>
              <a:rPr sz="1200" dirty="0">
                <a:latin typeface="Times New Roman"/>
                <a:cs typeface="Times New Roman"/>
              </a:rPr>
              <a:t>ny</a:t>
            </a:r>
            <a:r>
              <a:rPr sz="1200" spc="-40" dirty="0">
                <a:latin typeface="Times New Roman"/>
                <a:cs typeface="Times New Roman"/>
              </a:rPr>
              <a:t> </a:t>
            </a:r>
            <a:r>
              <a:rPr sz="1200" dirty="0">
                <a:latin typeface="Times New Roman"/>
                <a:cs typeface="Times New Roman"/>
              </a:rPr>
              <a:t>qu</a:t>
            </a:r>
            <a:r>
              <a:rPr sz="1200" spc="1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y</a:t>
            </a:r>
            <a:r>
              <a:rPr sz="1200" spc="-15" dirty="0">
                <a:latin typeface="Times New Roman"/>
                <a:cs typeface="Times New Roman"/>
              </a:rPr>
              <a:t> </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30" dirty="0">
                <a:latin typeface="Times New Roman"/>
                <a:cs typeface="Times New Roman"/>
              </a:rPr>
              <a:t>r</a:t>
            </a:r>
            <a:r>
              <a:rPr sz="1200" spc="20" dirty="0">
                <a:latin typeface="Times New Roman"/>
                <a:cs typeface="Times New Roman"/>
              </a:rPr>
              <a:t>o</a:t>
            </a:r>
            <a:r>
              <a:rPr sz="1200" dirty="0">
                <a:latin typeface="Times New Roman"/>
                <a:cs typeface="Times New Roman"/>
              </a:rPr>
              <a:t>m</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a:lnSpc>
                <a:spcPct val="100000"/>
              </a:lnSpc>
              <a:spcBef>
                <a:spcPts val="48"/>
              </a:spcBef>
            </a:pPr>
            <a:endParaRPr sz="1050">
              <a:latin typeface="Times New Roman"/>
              <a:cs typeface="Times New Roman"/>
            </a:endParaRPr>
          </a:p>
          <a:p>
            <a:pPr marL="12700" marR="6985" algn="just">
              <a:lnSpc>
                <a:spcPts val="134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I</a:t>
            </a:r>
            <a:r>
              <a:rPr sz="1200" spc="-15" dirty="0">
                <a:latin typeface="Times New Roman"/>
                <a:cs typeface="Times New Roman"/>
              </a:rPr>
              <a:t>J</a:t>
            </a:r>
            <a:r>
              <a:rPr sz="1200" spc="10" dirty="0">
                <a:latin typeface="Times New Roman"/>
                <a:cs typeface="Times New Roman"/>
              </a:rPr>
              <a:t>T</a:t>
            </a:r>
            <a:r>
              <a:rPr sz="1200" dirty="0">
                <a:latin typeface="Times New Roman"/>
                <a:cs typeface="Times New Roman"/>
              </a:rPr>
              <a:t>L </a:t>
            </a:r>
            <a:r>
              <a:rPr sz="1200" spc="-13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w</a:t>
            </a:r>
            <a:r>
              <a:rPr sz="1200" spc="15" dirty="0">
                <a:latin typeface="Times New Roman"/>
                <a:cs typeface="Times New Roman"/>
              </a:rPr>
              <a:t>a</a:t>
            </a:r>
            <a:r>
              <a:rPr sz="1200" spc="-25" dirty="0">
                <a:latin typeface="Times New Roman"/>
                <a:cs typeface="Times New Roman"/>
              </a:rPr>
              <a:t>y</a:t>
            </a:r>
            <a:r>
              <a:rPr sz="1200" dirty="0">
                <a:latin typeface="Times New Roman"/>
                <a:cs typeface="Times New Roman"/>
              </a:rPr>
              <a:t>s </a:t>
            </a:r>
            <a:r>
              <a:rPr sz="1200" spc="-135"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5" dirty="0">
                <a:latin typeface="Times New Roman"/>
                <a:cs typeface="Times New Roman"/>
              </a:rPr>
              <a:t>ewe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v</a:t>
            </a:r>
            <a:r>
              <a:rPr sz="1200" dirty="0">
                <a:latin typeface="Times New Roman"/>
                <a:cs typeface="Times New Roman"/>
              </a:rPr>
              <a:t>e </a:t>
            </a:r>
            <a:r>
              <a:rPr sz="1200" spc="-15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f</a:t>
            </a:r>
            <a:r>
              <a:rPr sz="1200" spc="140"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dirty="0">
                <a:latin typeface="Times New Roman"/>
                <a:cs typeface="Times New Roman"/>
              </a:rPr>
              <a:t>b</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ng</a:t>
            </a:r>
            <a:r>
              <a:rPr sz="1200" spc="1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p</a:t>
            </a:r>
            <a:r>
              <a:rPr sz="1200" spc="-5" dirty="0">
                <a:latin typeface="Times New Roman"/>
                <a:cs typeface="Times New Roman"/>
              </a:rPr>
              <a:t>ee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ewe</a:t>
            </a:r>
            <a:r>
              <a:rPr sz="1200" spc="5" dirty="0">
                <a:latin typeface="Times New Roman"/>
                <a:cs typeface="Times New Roman"/>
              </a:rPr>
              <a:t>r</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c</a:t>
            </a:r>
            <a:r>
              <a:rPr sz="1200" spc="-25" dirty="0">
                <a:latin typeface="Times New Roman"/>
                <a:cs typeface="Times New Roman"/>
              </a:rPr>
              <a:t>li</a:t>
            </a:r>
            <a:r>
              <a:rPr sz="1200" spc="-5" dirty="0">
                <a:latin typeface="Times New Roman"/>
                <a:cs typeface="Times New Roman"/>
              </a:rPr>
              <a:t>c</a:t>
            </a:r>
            <a:r>
              <a:rPr sz="1200" dirty="0">
                <a:latin typeface="Times New Roman"/>
                <a:cs typeface="Times New Roman"/>
              </a:rPr>
              <a:t>k</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li</a:t>
            </a:r>
            <a:r>
              <a:rPr sz="1200" dirty="0">
                <a:latin typeface="Times New Roman"/>
                <a:cs typeface="Times New Roman"/>
              </a:rPr>
              <a:t>nk</a:t>
            </a:r>
            <a:r>
              <a:rPr sz="1200" spc="130" dirty="0">
                <a:latin typeface="Times New Roman"/>
                <a:cs typeface="Times New Roman"/>
              </a:rPr>
              <a:t> </a:t>
            </a:r>
            <a:r>
              <a:rPr sz="1200" u="sng" dirty="0">
                <a:latin typeface="Times New Roman"/>
                <a:cs typeface="Times New Roman"/>
                <a:hlinkClick r:id="rId4"/>
              </a:rPr>
              <a:t>P</a:t>
            </a:r>
            <a:r>
              <a:rPr sz="1200" u="sng" spc="-5" dirty="0">
                <a:latin typeface="Times New Roman"/>
                <a:cs typeface="Times New Roman"/>
                <a:hlinkClick r:id="rId4"/>
              </a:rPr>
              <a:t>eer</a:t>
            </a:r>
            <a:r>
              <a:rPr sz="1200" u="sng" spc="145" dirty="0">
                <a:latin typeface="Times New Roman"/>
                <a:cs typeface="Times New Roman"/>
                <a:hlinkClick r:id="rId4"/>
              </a:rPr>
              <a:t> </a:t>
            </a:r>
            <a:r>
              <a:rPr sz="1200" u="sng" spc="-10" dirty="0">
                <a:latin typeface="Times New Roman"/>
                <a:cs typeface="Times New Roman"/>
                <a:hlinkClick r:id="rId4"/>
              </a:rPr>
              <a:t>R</a:t>
            </a:r>
            <a:r>
              <a:rPr sz="1200" u="sng" spc="-5" dirty="0">
                <a:latin typeface="Times New Roman"/>
                <a:cs typeface="Times New Roman"/>
                <a:hlinkClick r:id="rId4"/>
              </a:rPr>
              <a:t>e</a:t>
            </a:r>
            <a:r>
              <a:rPr sz="1200" u="sng" dirty="0">
                <a:latin typeface="Times New Roman"/>
                <a:cs typeface="Times New Roman"/>
                <a:hlinkClick r:id="rId4"/>
              </a:rPr>
              <a:t>v</a:t>
            </a:r>
            <a:r>
              <a:rPr sz="1200" u="sng" spc="-50" dirty="0">
                <a:latin typeface="Times New Roman"/>
                <a:cs typeface="Times New Roman"/>
                <a:hlinkClick r:id="rId4"/>
              </a:rPr>
              <a:t>i</a:t>
            </a:r>
            <a:r>
              <a:rPr sz="1200" u="sng" spc="-5" dirty="0">
                <a:latin typeface="Times New Roman"/>
                <a:cs typeface="Times New Roman"/>
                <a:hlinkClick r:id="rId4"/>
              </a:rPr>
              <a:t>e</a:t>
            </a:r>
            <a:r>
              <a:rPr sz="1200" u="sng" spc="20" dirty="0">
                <a:latin typeface="Times New Roman"/>
                <a:cs typeface="Times New Roman"/>
                <a:hlinkClick r:id="rId4"/>
              </a:rPr>
              <a:t>w</a:t>
            </a:r>
            <a:r>
              <a:rPr sz="1200" u="sng" spc="-5" dirty="0">
                <a:latin typeface="Times New Roman"/>
                <a:cs typeface="Times New Roman"/>
                <a:hlinkClick r:id="rId4"/>
              </a:rPr>
              <a:t>e</a:t>
            </a:r>
            <a:r>
              <a:rPr sz="1200" u="sng" dirty="0">
                <a:latin typeface="Times New Roman"/>
                <a:cs typeface="Times New Roman"/>
                <a:hlinkClick r:id="rId4"/>
              </a:rPr>
              <a:t>r</a:t>
            </a:r>
            <a:r>
              <a:rPr sz="1200" spc="120" dirty="0">
                <a:latin typeface="Times New Roman"/>
                <a:cs typeface="Times New Roman"/>
                <a:hlinkClick r:id="rId4"/>
              </a:rPr>
              <a:t> </a:t>
            </a:r>
            <a:r>
              <a:rPr sz="1200" dirty="0">
                <a:latin typeface="Times New Roman"/>
                <a:cs typeface="Times New Roman"/>
              </a:rPr>
              <a:t>to</a:t>
            </a:r>
            <a:r>
              <a:rPr sz="1200" spc="105"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P</a:t>
            </a:r>
            <a:r>
              <a:rPr sz="1200" spc="-50" dirty="0">
                <a:latin typeface="Times New Roman"/>
                <a:cs typeface="Times New Roman"/>
              </a:rPr>
              <a:t>l</a:t>
            </a:r>
            <a:r>
              <a:rPr sz="1200" spc="-5" dirty="0">
                <a:latin typeface="Times New Roman"/>
                <a:cs typeface="Times New Roman"/>
              </a:rPr>
              <a:t>e</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n</a:t>
            </a:r>
            <a:r>
              <a:rPr sz="1200" spc="-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a:t>
            </a:r>
            <a:r>
              <a:rPr sz="1200" dirty="0">
                <a:latin typeface="Times New Roman"/>
                <a:cs typeface="Times New Roman"/>
              </a:rPr>
              <a:t>p</a:t>
            </a:r>
            <a:r>
              <a:rPr sz="1200" spc="20" dirty="0">
                <a:latin typeface="Times New Roman"/>
                <a:cs typeface="Times New Roman"/>
              </a:rPr>
              <a:t>p</a:t>
            </a:r>
            <a:r>
              <a:rPr sz="1200" spc="-25" dirty="0">
                <a:latin typeface="Times New Roman"/>
                <a:cs typeface="Times New Roman"/>
              </a:rPr>
              <a:t>li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by</a:t>
            </a:r>
            <a:r>
              <a:rPr sz="1200" spc="-15" dirty="0">
                <a:latin typeface="Times New Roman"/>
                <a:cs typeface="Times New Roman"/>
              </a:rPr>
              <a:t> </a:t>
            </a:r>
            <a:r>
              <a:rPr sz="1200" spc="-5" dirty="0">
                <a:latin typeface="Times New Roman"/>
                <a:cs typeface="Times New Roman"/>
              </a:rPr>
              <a:t>e</a:t>
            </a:r>
            <a:r>
              <a:rPr sz="1200" spc="30" dirty="0">
                <a:latin typeface="Times New Roman"/>
                <a:cs typeface="Times New Roman"/>
              </a:rPr>
              <a:t>-</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il</a:t>
            </a:r>
            <a:r>
              <a:rPr sz="1200" spc="10" dirty="0">
                <a:latin typeface="Times New Roman"/>
                <a:cs typeface="Times New Roman"/>
              </a:rPr>
              <a:t> </a:t>
            </a:r>
            <a:r>
              <a:rPr sz="1200" spc="5" dirty="0">
                <a:latin typeface="Times New Roman"/>
                <a:cs typeface="Times New Roman"/>
                <a:hlinkClick r:id="rId3"/>
              </a:rPr>
              <a:t>(</a:t>
            </a:r>
            <a:r>
              <a:rPr sz="1200" spc="-30" dirty="0">
                <a:latin typeface="Times New Roman"/>
                <a:cs typeface="Times New Roman"/>
                <a:hlinkClick r:id="rId3"/>
              </a:rPr>
              <a:t>c</a:t>
            </a:r>
            <a:r>
              <a:rPr sz="1200" spc="20" dirty="0">
                <a:latin typeface="Times New Roman"/>
                <a:cs typeface="Times New Roman"/>
                <a:hlinkClick r:id="rId3"/>
              </a:rPr>
              <a:t>o</a:t>
            </a:r>
            <a:r>
              <a:rPr sz="1200" spc="-5" dirty="0">
                <a:latin typeface="Times New Roman"/>
                <a:cs typeface="Times New Roman"/>
                <a:hlinkClick r:id="rId3"/>
              </a:rPr>
              <a:t>e</a:t>
            </a:r>
            <a:r>
              <a:rPr sz="1200" spc="-25" dirty="0">
                <a:latin typeface="Times New Roman"/>
                <a:cs typeface="Times New Roman"/>
                <a:hlinkClick r:id="rId3"/>
              </a:rPr>
              <a:t>i</a:t>
            </a:r>
            <a:r>
              <a:rPr sz="1200" spc="-50" dirty="0">
                <a:latin typeface="Times New Roman"/>
                <a:cs typeface="Times New Roman"/>
                <a:hlinkClick r:id="rId3"/>
              </a:rPr>
              <a:t>j</a:t>
            </a:r>
            <a:r>
              <a:rPr sz="1200" spc="50" dirty="0">
                <a:latin typeface="Times New Roman"/>
                <a:cs typeface="Times New Roman"/>
                <a:hlinkClick r:id="rId3"/>
              </a:rPr>
              <a:t>t</a:t>
            </a:r>
            <a:r>
              <a:rPr sz="1200" spc="-25" dirty="0">
                <a:latin typeface="Times New Roman"/>
                <a:cs typeface="Times New Roman"/>
                <a:hlinkClick r:id="rId3"/>
              </a:rPr>
              <a:t>l</a:t>
            </a:r>
            <a:r>
              <a:rPr sz="1200" spc="-5" dirty="0">
                <a:latin typeface="Times New Roman"/>
                <a:cs typeface="Times New Roman"/>
                <a:hlinkClick r:id="rId3"/>
              </a:rPr>
              <a:t>@</a:t>
            </a:r>
            <a:r>
              <a:rPr sz="1200" spc="10" dirty="0">
                <a:latin typeface="Times New Roman"/>
                <a:cs typeface="Times New Roman"/>
                <a:hlinkClick r:id="rId3"/>
              </a:rPr>
              <a:t>s</a:t>
            </a:r>
            <a:r>
              <a:rPr sz="1200" spc="20" dirty="0">
                <a:latin typeface="Times New Roman"/>
                <a:cs typeface="Times New Roman"/>
                <a:hlinkClick r:id="rId3"/>
              </a:rPr>
              <a:t>u</a:t>
            </a:r>
            <a:r>
              <a:rPr sz="1200" spc="-25" dirty="0">
                <a:latin typeface="Times New Roman"/>
                <a:cs typeface="Times New Roman"/>
                <a:hlinkClick r:id="rId3"/>
              </a:rPr>
              <a:t>b</a:t>
            </a:r>
            <a:r>
              <a:rPr sz="1200" spc="5" dirty="0">
                <a:latin typeface="Times New Roman"/>
                <a:cs typeface="Times New Roman"/>
                <a:hlinkClick r:id="rId3"/>
              </a:rPr>
              <a:t>r</a:t>
            </a:r>
            <a:r>
              <a:rPr sz="1200" spc="10" dirty="0">
                <a:latin typeface="Times New Roman"/>
                <a:cs typeface="Times New Roman"/>
                <a:hlinkClick r:id="rId3"/>
              </a:rPr>
              <a:t>.</a:t>
            </a:r>
            <a:r>
              <a:rPr sz="1200" spc="-5" dirty="0">
                <a:latin typeface="Times New Roman"/>
                <a:cs typeface="Times New Roman"/>
                <a:hlinkClick r:id="rId3"/>
              </a:rPr>
              <a:t>e</a:t>
            </a:r>
            <a:r>
              <a:rPr sz="1200" dirty="0">
                <a:latin typeface="Times New Roman"/>
                <a:cs typeface="Times New Roman"/>
                <a:hlinkClick r:id="rId3"/>
              </a:rPr>
              <a:t>du)</a:t>
            </a:r>
            <a:r>
              <a:rPr sz="1200" spc="-5" dirty="0">
                <a:latin typeface="Times New Roman"/>
                <a:cs typeface="Times New Roman"/>
                <a:hlinkClick r:id="rId3"/>
              </a:rPr>
              <a:t> </a:t>
            </a:r>
            <a:r>
              <a:rPr sz="1200" spc="20" dirty="0">
                <a:latin typeface="Times New Roman"/>
                <a:cs typeface="Times New Roman"/>
              </a:rPr>
              <a:t>o</a:t>
            </a:r>
            <a:r>
              <a:rPr sz="1200" dirty="0">
                <a:latin typeface="Times New Roman"/>
                <a:cs typeface="Times New Roman"/>
              </a:rPr>
              <a:t>r</a:t>
            </a:r>
            <a:r>
              <a:rPr sz="1200" spc="-5"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dirty="0">
                <a:latin typeface="Times New Roman"/>
                <a:cs typeface="Times New Roman"/>
              </a:rPr>
              <a:t>x</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225</a:t>
            </a:r>
            <a:r>
              <a:rPr sz="1200" spc="5" dirty="0">
                <a:latin typeface="Times New Roman"/>
                <a:cs typeface="Times New Roman"/>
              </a:rPr>
              <a:t>-</a:t>
            </a:r>
            <a:r>
              <a:rPr sz="1200" dirty="0">
                <a:latin typeface="Times New Roman"/>
                <a:cs typeface="Times New Roman"/>
              </a:rPr>
              <a:t>771</a:t>
            </a:r>
            <a:r>
              <a:rPr sz="1200" spc="5" dirty="0">
                <a:latin typeface="Times New Roman"/>
                <a:cs typeface="Times New Roman"/>
              </a:rPr>
              <a:t>-</a:t>
            </a:r>
            <a:r>
              <a:rPr sz="1200" dirty="0">
                <a:latin typeface="Times New Roman"/>
                <a:cs typeface="Times New Roman"/>
              </a:rPr>
              <a:t>5810</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63</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p:txBody>
          <a:bodyPr/>
          <a:lstStyle/>
          <a:p>
            <a:r>
              <a:rPr lang="en-US" dirty="0"/>
              <a:t>Article “Racial </a:t>
            </a:r>
            <a:r>
              <a:rPr lang="en-US" dirty="0" err="1"/>
              <a:t>Microaggressions</a:t>
            </a:r>
            <a:r>
              <a:rPr lang="en-US" dirty="0"/>
              <a:t> and African American and Hispanic Students in Urban School” Page </a:t>
            </a:r>
            <a:r>
              <a:rPr lang="en-US" dirty="0" smtClean="0"/>
              <a:t>10</a:t>
            </a:r>
            <a:endParaRPr lang="en-US" dirty="0"/>
          </a:p>
        </p:txBody>
      </p:sp>
      <p:sp>
        <p:nvSpPr>
          <p:cNvPr id="3" name="object 3"/>
          <p:cNvSpPr txBox="1"/>
          <p:nvPr/>
        </p:nvSpPr>
        <p:spPr>
          <a:xfrm>
            <a:off x="901700" y="916227"/>
            <a:ext cx="5972175" cy="7880350"/>
          </a:xfrm>
          <a:prstGeom prst="rect">
            <a:avLst/>
          </a:prstGeom>
        </p:spPr>
        <p:txBody>
          <a:bodyPr vert="horz" wrap="square" lIns="0" tIns="0" rIns="0" bIns="0" rtlCol="0">
            <a:spAutoFit/>
          </a:bodyPr>
          <a:lstStyle/>
          <a:p>
            <a:pPr marL="12700" marR="5080" algn="just">
              <a:lnSpc>
                <a:spcPct val="95700"/>
              </a:lnSpc>
            </a:pP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ppo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dirty="0">
                <a:latin typeface="Times New Roman"/>
                <a:cs typeface="Times New Roman"/>
              </a:rPr>
              <a:t>k</a:t>
            </a:r>
            <a:r>
              <a:rPr sz="1200" spc="15" dirty="0">
                <a:latin typeface="Times New Roman"/>
                <a:cs typeface="Times New Roman"/>
              </a:rPr>
              <a:t>e</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t</a:t>
            </a:r>
            <a:r>
              <a:rPr sz="1200" spc="110"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65" dirty="0">
                <a:latin typeface="Times New Roman"/>
                <a:cs typeface="Times New Roman"/>
              </a:rPr>
              <a:t> </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ace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a:t>
            </a:r>
            <a:r>
              <a:rPr sz="1200" spc="-2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dirty="0">
                <a:latin typeface="Times New Roman"/>
                <a:cs typeface="Times New Roman"/>
              </a:rPr>
              <a:t>o </a:t>
            </a:r>
            <a:r>
              <a:rPr sz="1200" spc="95" dirty="0">
                <a:latin typeface="Times New Roman"/>
                <a:cs typeface="Times New Roman"/>
              </a:rPr>
              <a:t> </a:t>
            </a:r>
            <a:r>
              <a:rPr sz="1200" spc="-5" dirty="0">
                <a:latin typeface="Times New Roman"/>
                <a:cs typeface="Times New Roman"/>
              </a:rPr>
              <a:t>e</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spc="-50" dirty="0">
                <a:latin typeface="Times New Roman"/>
                <a:cs typeface="Times New Roman"/>
              </a:rPr>
              <a:t>l</a:t>
            </a:r>
            <a:r>
              <a:rPr sz="1200" spc="10"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2000; </a:t>
            </a:r>
            <a:r>
              <a:rPr sz="1200" spc="50" dirty="0">
                <a:latin typeface="Times New Roman"/>
                <a:cs typeface="Times New Roman"/>
              </a:rPr>
              <a:t> </a:t>
            </a:r>
            <a:r>
              <a:rPr sz="1200" spc="10" dirty="0">
                <a:latin typeface="Times New Roman"/>
                <a:cs typeface="Times New Roman"/>
              </a:rPr>
              <a:t>T</a:t>
            </a:r>
            <a:r>
              <a:rPr sz="1200" spc="20" dirty="0">
                <a:latin typeface="Times New Roman"/>
                <a:cs typeface="Times New Roman"/>
              </a:rPr>
              <a:t>o</a:t>
            </a:r>
            <a:r>
              <a:rPr sz="1200" spc="-20" dirty="0">
                <a:latin typeface="Times New Roman"/>
                <a:cs typeface="Times New Roman"/>
              </a:rPr>
              <a:t>r</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D</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se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b</a:t>
            </a:r>
            <a:r>
              <a:rPr sz="1200" spc="20" dirty="0">
                <a:latin typeface="Times New Roman"/>
                <a:cs typeface="Times New Roman"/>
              </a:rPr>
              <a:t>u</a:t>
            </a:r>
            <a:r>
              <a:rPr sz="1200" spc="-25" dirty="0">
                <a:latin typeface="Times New Roman"/>
                <a:cs typeface="Times New Roman"/>
              </a:rPr>
              <a:t>il</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we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10" dirty="0">
                <a:latin typeface="Times New Roman"/>
                <a:cs typeface="Times New Roman"/>
              </a:rPr>
              <a:t> </a:t>
            </a:r>
            <a:r>
              <a:rPr sz="1200" spc="-35" dirty="0">
                <a:latin typeface="Times New Roman"/>
                <a:cs typeface="Times New Roman"/>
              </a:rPr>
              <a:t>s</a:t>
            </a:r>
            <a:r>
              <a:rPr sz="120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g</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ca</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p</a:t>
            </a:r>
            <a:r>
              <a:rPr sz="1200" spc="20" dirty="0">
                <a:latin typeface="Times New Roman"/>
                <a:cs typeface="Times New Roman"/>
              </a:rPr>
              <a:t>o</a:t>
            </a:r>
            <a:r>
              <a:rPr sz="1200" spc="-15"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40" dirty="0">
                <a:latin typeface="Times New Roman"/>
                <a:cs typeface="Times New Roman"/>
              </a:rPr>
              <a:t>f</a:t>
            </a:r>
            <a:r>
              <a:rPr sz="1200" spc="30"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pt </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dirty="0">
                <a:latin typeface="Times New Roman"/>
                <a:cs typeface="Times New Roman"/>
              </a:rPr>
              <a:t>m</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a:t>
            </a:r>
            <a:r>
              <a:rPr sz="1200" spc="-3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dirty="0">
                <a:latin typeface="Times New Roman"/>
                <a:cs typeface="Times New Roman"/>
              </a:rPr>
              <a:t>&amp;</a:t>
            </a:r>
            <a:r>
              <a:rPr sz="1200" spc="110" dirty="0">
                <a:latin typeface="Times New Roman"/>
                <a:cs typeface="Times New Roman"/>
              </a:rPr>
              <a:t> </a:t>
            </a:r>
            <a:r>
              <a:rPr sz="1200" spc="-5" dirty="0">
                <a:latin typeface="Times New Roman"/>
                <a:cs typeface="Times New Roman"/>
              </a:rPr>
              <a:t>Owe</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n</a:t>
            </a:r>
            <a:r>
              <a:rPr sz="1200" spc="20" dirty="0">
                <a:latin typeface="Times New Roman"/>
                <a:cs typeface="Times New Roman"/>
              </a:rPr>
              <a:t>ow</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v</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ce</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w</a:t>
            </a:r>
            <a:r>
              <a:rPr sz="1200" dirty="0">
                <a:latin typeface="Times New Roman"/>
                <a:cs typeface="Times New Roman"/>
              </a:rPr>
              <a:t>ill </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t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hy </a:t>
            </a:r>
            <a:r>
              <a:rPr sz="1200" spc="-12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spc="5"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an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33"/>
              </a:spcBef>
            </a:pPr>
            <a:endParaRPr sz="1150">
              <a:latin typeface="Times New Roman"/>
              <a:cs typeface="Times New Roman"/>
            </a:endParaRPr>
          </a:p>
          <a:p>
            <a:pPr algn="ctr">
              <a:lnSpc>
                <a:spcPct val="100000"/>
              </a:lnSpc>
            </a:pPr>
            <a:r>
              <a:rPr sz="1200" b="1" spc="-5" dirty="0">
                <a:latin typeface="Times New Roman"/>
                <a:cs typeface="Times New Roman"/>
              </a:rPr>
              <a:t>AU</a:t>
            </a:r>
            <a:r>
              <a:rPr sz="1200" b="1" spc="-10" dirty="0">
                <a:latin typeface="Times New Roman"/>
                <a:cs typeface="Times New Roman"/>
              </a:rPr>
              <a:t>T</a:t>
            </a:r>
            <a:r>
              <a:rPr sz="1200" b="1" dirty="0">
                <a:latin typeface="Times New Roman"/>
                <a:cs typeface="Times New Roman"/>
              </a:rPr>
              <a:t>HOR</a:t>
            </a:r>
            <a:r>
              <a:rPr sz="1200" b="1" spc="5" dirty="0">
                <a:latin typeface="Times New Roman"/>
                <a:cs typeface="Times New Roman"/>
              </a:rPr>
              <a:t> </a:t>
            </a:r>
            <a:r>
              <a:rPr sz="1200" b="1" spc="-5" dirty="0">
                <a:latin typeface="Times New Roman"/>
                <a:cs typeface="Times New Roman"/>
              </a:rPr>
              <a:t>N</a:t>
            </a:r>
            <a:r>
              <a:rPr sz="1200" b="1" dirty="0">
                <a:latin typeface="Times New Roman"/>
                <a:cs typeface="Times New Roman"/>
              </a:rPr>
              <a:t>O</a:t>
            </a:r>
            <a:r>
              <a:rPr sz="1200" b="1" spc="-10" dirty="0">
                <a:latin typeface="Times New Roman"/>
                <a:cs typeface="Times New Roman"/>
              </a:rPr>
              <a:t>TE</a:t>
            </a:r>
            <a:r>
              <a:rPr sz="1200" b="1" dirty="0">
                <a:latin typeface="Times New Roman"/>
                <a:cs typeface="Times New Roman"/>
              </a:rPr>
              <a:t>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12700" marR="5080" algn="just">
              <a:lnSpc>
                <a:spcPct val="95800"/>
              </a:lnSpc>
            </a:pPr>
            <a:r>
              <a:rPr sz="1200" b="1" spc="-5" dirty="0">
                <a:latin typeface="Times New Roman"/>
                <a:cs typeface="Times New Roman"/>
              </a:rPr>
              <a:t>A</a:t>
            </a:r>
            <a:r>
              <a:rPr sz="1200" b="1" dirty="0">
                <a:latin typeface="Times New Roman"/>
                <a:cs typeface="Times New Roman"/>
              </a:rPr>
              <a:t>yana </a:t>
            </a:r>
            <a:r>
              <a:rPr sz="1200" b="1" spc="-100" dirty="0">
                <a:latin typeface="Times New Roman"/>
                <a:cs typeface="Times New Roman"/>
              </a:rPr>
              <a:t> </a:t>
            </a:r>
            <a:r>
              <a:rPr sz="1200" b="1" spc="-5" dirty="0">
                <a:latin typeface="Times New Roman"/>
                <a:cs typeface="Times New Roman"/>
              </a:rPr>
              <a:t>A</a:t>
            </a:r>
            <a:r>
              <a:rPr sz="1200" b="1" spc="-25" dirty="0">
                <a:latin typeface="Times New Roman"/>
                <a:cs typeface="Times New Roman"/>
              </a:rPr>
              <a:t>ll</a:t>
            </a:r>
            <a:r>
              <a:rPr sz="1200" b="1" spc="-5" dirty="0">
                <a:latin typeface="Times New Roman"/>
                <a:cs typeface="Times New Roman"/>
              </a:rPr>
              <a:t>e</a:t>
            </a:r>
            <a:r>
              <a:rPr sz="1200" b="1" dirty="0">
                <a:latin typeface="Times New Roman"/>
                <a:cs typeface="Times New Roman"/>
              </a:rPr>
              <a:t>n, </a:t>
            </a:r>
            <a:r>
              <a:rPr sz="1200" b="1" spc="-85" dirty="0">
                <a:latin typeface="Times New Roman"/>
                <a:cs typeface="Times New Roman"/>
              </a:rPr>
              <a:t> </a:t>
            </a:r>
            <a:r>
              <a:rPr sz="1200" b="1" spc="-15" dirty="0">
                <a:latin typeface="Times New Roman"/>
                <a:cs typeface="Times New Roman"/>
              </a:rPr>
              <a:t>P</a:t>
            </a:r>
            <a:r>
              <a:rPr sz="1200" b="1" dirty="0">
                <a:latin typeface="Times New Roman"/>
                <a:cs typeface="Times New Roman"/>
              </a:rPr>
              <a:t>hD </a:t>
            </a:r>
            <a:r>
              <a:rPr sz="1200" b="1" spc="-15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D</a:t>
            </a:r>
            <a:r>
              <a:rPr sz="1200" spc="20" dirty="0">
                <a:latin typeface="Times New Roman"/>
                <a:cs typeface="Times New Roman"/>
              </a:rPr>
              <a:t>o</a:t>
            </a:r>
            <a:r>
              <a:rPr sz="1200" spc="-30" dirty="0">
                <a:latin typeface="Times New Roman"/>
                <a:cs typeface="Times New Roman"/>
              </a:rPr>
              <a:t>c</a:t>
            </a:r>
            <a:r>
              <a:rPr sz="1200" dirty="0">
                <a:latin typeface="Times New Roman"/>
                <a:cs typeface="Times New Roman"/>
              </a:rPr>
              <a:t>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F</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 </a:t>
            </a:r>
            <a:r>
              <a:rPr sz="1200" spc="-12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14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45" dirty="0">
                <a:latin typeface="Times New Roman"/>
                <a:cs typeface="Times New Roman"/>
              </a:rPr>
              <a:t> </a:t>
            </a:r>
            <a:r>
              <a:rPr sz="1200" i="1" spc="-10" dirty="0">
                <a:latin typeface="Times New Roman"/>
                <a:cs typeface="Times New Roman"/>
              </a:rPr>
              <a:t>C</a:t>
            </a:r>
            <a:r>
              <a:rPr sz="1200" i="1" dirty="0">
                <a:latin typeface="Times New Roman"/>
                <a:cs typeface="Times New Roman"/>
              </a:rPr>
              <a:t>ollabo</a:t>
            </a:r>
            <a:r>
              <a:rPr sz="1200" i="1" spc="-15" dirty="0">
                <a:latin typeface="Times New Roman"/>
                <a:cs typeface="Times New Roman"/>
              </a:rPr>
              <a:t>r</a:t>
            </a:r>
            <a:r>
              <a:rPr sz="1200" i="1" dirty="0">
                <a:latin typeface="Times New Roman"/>
                <a:cs typeface="Times New Roman"/>
              </a:rPr>
              <a:t>ati</a:t>
            </a:r>
            <a:r>
              <a:rPr sz="1200" i="1" spc="-5" dirty="0">
                <a:latin typeface="Times New Roman"/>
                <a:cs typeface="Times New Roman"/>
              </a:rPr>
              <a:t>v</a:t>
            </a:r>
            <a:r>
              <a:rPr sz="1200" i="1" dirty="0">
                <a:latin typeface="Times New Roman"/>
                <a:cs typeface="Times New Roman"/>
              </a:rPr>
              <a:t>e </a:t>
            </a:r>
            <a:r>
              <a:rPr sz="1200" i="1" spc="-15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N</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1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He</a:t>
            </a:r>
            <a:r>
              <a:rPr sz="1200" dirty="0">
                <a:latin typeface="Times New Roman"/>
                <a:cs typeface="Times New Roman"/>
              </a:rPr>
              <a:t>r</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10"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spc="-10" dirty="0">
                <a:latin typeface="Times New Roman"/>
                <a:cs typeface="Times New Roman"/>
              </a:rPr>
              <a:t>c</a:t>
            </a:r>
            <a:r>
              <a:rPr sz="1150" dirty="0">
                <a:latin typeface="Times New Roman"/>
                <a:cs typeface="Times New Roman"/>
              </a:rPr>
              <a:t>u</a:t>
            </a:r>
            <a:r>
              <a:rPr sz="1150" spc="5" dirty="0">
                <a:latin typeface="Times New Roman"/>
                <a:cs typeface="Times New Roman"/>
              </a:rPr>
              <a:t>s</a:t>
            </a:r>
            <a:r>
              <a:rPr sz="1150" spc="-10" dirty="0">
                <a:latin typeface="Times New Roman"/>
                <a:cs typeface="Times New Roman"/>
              </a:rPr>
              <a:t>e</a:t>
            </a:r>
            <a:r>
              <a:rPr sz="1150" dirty="0">
                <a:latin typeface="Times New Roman"/>
                <a:cs typeface="Times New Roman"/>
              </a:rPr>
              <a:t>s</a:t>
            </a:r>
            <a:r>
              <a:rPr sz="1150" spc="30" dirty="0">
                <a:latin typeface="Times New Roman"/>
                <a:cs typeface="Times New Roman"/>
              </a:rPr>
              <a:t> </a:t>
            </a:r>
            <a:r>
              <a:rPr sz="1150" dirty="0">
                <a:latin typeface="Times New Roman"/>
                <a:cs typeface="Times New Roman"/>
              </a:rPr>
              <a:t>on urb</a:t>
            </a:r>
            <a:r>
              <a:rPr sz="1150" spc="15" dirty="0">
                <a:latin typeface="Times New Roman"/>
                <a:cs typeface="Times New Roman"/>
              </a:rPr>
              <a:t>a</a:t>
            </a:r>
            <a:r>
              <a:rPr sz="1150" dirty="0">
                <a:latin typeface="Times New Roman"/>
                <a:cs typeface="Times New Roman"/>
              </a:rPr>
              <a:t>n </a:t>
            </a:r>
            <a:r>
              <a:rPr sz="1150" spc="-10" dirty="0">
                <a:latin typeface="Times New Roman"/>
                <a:cs typeface="Times New Roman"/>
              </a:rPr>
              <a:t>e</a:t>
            </a:r>
            <a:r>
              <a:rPr sz="1150" dirty="0">
                <a:latin typeface="Times New Roman"/>
                <a:cs typeface="Times New Roman"/>
              </a:rPr>
              <a:t>du</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a:t>
            </a:r>
            <a:r>
              <a:rPr sz="1150" spc="20" dirty="0">
                <a:latin typeface="Times New Roman"/>
                <a:cs typeface="Times New Roman"/>
              </a:rPr>
              <a:t> p</a:t>
            </a:r>
            <a:r>
              <a:rPr sz="1150" spc="-25" dirty="0">
                <a:latin typeface="Times New Roman"/>
                <a:cs typeface="Times New Roman"/>
              </a:rPr>
              <a:t>o</a:t>
            </a:r>
            <a:r>
              <a:rPr sz="1150" spc="5" dirty="0">
                <a:latin typeface="Times New Roman"/>
                <a:cs typeface="Times New Roman"/>
              </a:rPr>
              <a:t>s</a:t>
            </a:r>
            <a:r>
              <a:rPr sz="1150" spc="-10" dirty="0">
                <a:latin typeface="Times New Roman"/>
                <a:cs typeface="Times New Roman"/>
              </a:rPr>
              <a:t>t</a:t>
            </a:r>
            <a:r>
              <a:rPr sz="1150" spc="5" dirty="0">
                <a:latin typeface="Times New Roman"/>
                <a:cs typeface="Times New Roman"/>
              </a:rPr>
              <a:t>s</a:t>
            </a:r>
            <a:r>
              <a:rPr sz="1150" spc="-10" dirty="0">
                <a:latin typeface="Times New Roman"/>
                <a:cs typeface="Times New Roman"/>
              </a:rPr>
              <a:t>e</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n</a:t>
            </a:r>
            <a:r>
              <a:rPr sz="1150" dirty="0">
                <a:latin typeface="Times New Roman"/>
                <a:cs typeface="Times New Roman"/>
              </a:rPr>
              <a:t>d</a:t>
            </a:r>
            <a:r>
              <a:rPr sz="1150" spc="-10" dirty="0">
                <a:latin typeface="Times New Roman"/>
                <a:cs typeface="Times New Roman"/>
              </a:rPr>
              <a:t>a</a:t>
            </a:r>
            <a:r>
              <a:rPr sz="1150" spc="20" dirty="0">
                <a:latin typeface="Times New Roman"/>
                <a:cs typeface="Times New Roman"/>
              </a:rPr>
              <a:t>r</a:t>
            </a:r>
            <a:r>
              <a:rPr sz="1150" dirty="0">
                <a:latin typeface="Times New Roman"/>
                <a:cs typeface="Times New Roman"/>
              </a:rPr>
              <a:t>y </a:t>
            </a:r>
            <a:r>
              <a:rPr sz="1150" spc="-10" dirty="0">
                <a:latin typeface="Times New Roman"/>
                <a:cs typeface="Times New Roman"/>
              </a:rPr>
              <a:t>acce</a:t>
            </a:r>
            <a:r>
              <a:rPr sz="1150" spc="5" dirty="0">
                <a:latin typeface="Times New Roman"/>
                <a:cs typeface="Times New Roman"/>
              </a:rPr>
              <a:t>s</a:t>
            </a:r>
            <a:r>
              <a:rPr sz="1150" dirty="0">
                <a:latin typeface="Times New Roman"/>
                <a:cs typeface="Times New Roman"/>
              </a:rPr>
              <a:t>s </a:t>
            </a:r>
            <a:r>
              <a:rPr sz="1150" spc="-90"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95" dirty="0">
                <a:latin typeface="Times New Roman"/>
                <a:cs typeface="Times New Roman"/>
              </a:rPr>
              <a:t> </a:t>
            </a:r>
            <a:r>
              <a:rPr sz="1150" spc="5" dirty="0">
                <a:latin typeface="Times New Roman"/>
                <a:cs typeface="Times New Roman"/>
              </a:rPr>
              <a:t>s</a:t>
            </a:r>
            <a:r>
              <a:rPr sz="1150" dirty="0">
                <a:latin typeface="Times New Roman"/>
                <a:cs typeface="Times New Roman"/>
              </a:rPr>
              <a:t>u</a:t>
            </a:r>
            <a:r>
              <a:rPr sz="1150" spc="-10" dirty="0">
                <a:latin typeface="Times New Roman"/>
                <a:cs typeface="Times New Roman"/>
              </a:rPr>
              <a:t>cce</a:t>
            </a:r>
            <a:r>
              <a:rPr sz="1150" spc="5" dirty="0">
                <a:latin typeface="Times New Roman"/>
                <a:cs typeface="Times New Roman"/>
              </a:rPr>
              <a:t>s</a:t>
            </a:r>
            <a:r>
              <a:rPr sz="1150" dirty="0">
                <a:latin typeface="Times New Roman"/>
                <a:cs typeface="Times New Roman"/>
              </a:rPr>
              <a:t>s </a:t>
            </a:r>
            <a:r>
              <a:rPr sz="1150" spc="-90" dirty="0">
                <a:latin typeface="Times New Roman"/>
                <a:cs typeface="Times New Roman"/>
              </a:rPr>
              <a:t> </a:t>
            </a:r>
            <a:r>
              <a:rPr sz="1150" dirty="0">
                <a:latin typeface="Times New Roman"/>
                <a:cs typeface="Times New Roman"/>
              </a:rPr>
              <a:t>f</a:t>
            </a:r>
            <a:r>
              <a:rPr sz="1150" spc="-25" dirty="0">
                <a:latin typeface="Times New Roman"/>
                <a:cs typeface="Times New Roman"/>
              </a:rPr>
              <a:t>o</a:t>
            </a:r>
            <a:r>
              <a:rPr sz="1150" dirty="0">
                <a:latin typeface="Times New Roman"/>
                <a:cs typeface="Times New Roman"/>
              </a:rPr>
              <a:t>r </a:t>
            </a:r>
            <a:r>
              <a:rPr sz="1150" spc="-95" dirty="0">
                <a:latin typeface="Times New Roman"/>
                <a:cs typeface="Times New Roman"/>
              </a:rPr>
              <a:t> </a:t>
            </a:r>
            <a:r>
              <a:rPr sz="1150" spc="20" dirty="0">
                <a:latin typeface="Times New Roman"/>
                <a:cs typeface="Times New Roman"/>
              </a:rPr>
              <a:t>u</a:t>
            </a:r>
            <a:r>
              <a:rPr sz="1150" spc="-25" dirty="0">
                <a:latin typeface="Times New Roman"/>
                <a:cs typeface="Times New Roman"/>
              </a:rPr>
              <a:t>n</a:t>
            </a:r>
            <a:r>
              <a:rPr sz="1150" dirty="0">
                <a:latin typeface="Times New Roman"/>
                <a:cs typeface="Times New Roman"/>
              </a:rPr>
              <a:t>d</a:t>
            </a:r>
            <a:r>
              <a:rPr sz="1150" spc="-10" dirty="0">
                <a:latin typeface="Times New Roman"/>
                <a:cs typeface="Times New Roman"/>
              </a:rPr>
              <a:t>e</a:t>
            </a:r>
            <a:r>
              <a:rPr sz="1150" dirty="0">
                <a:latin typeface="Times New Roman"/>
                <a:cs typeface="Times New Roman"/>
              </a:rPr>
              <a:t>rr</a:t>
            </a:r>
            <a:r>
              <a:rPr sz="1150" spc="-10" dirty="0">
                <a:latin typeface="Times New Roman"/>
                <a:cs typeface="Times New Roman"/>
              </a:rPr>
              <a:t>e</a:t>
            </a:r>
            <a:r>
              <a:rPr sz="1150" dirty="0">
                <a:latin typeface="Times New Roman"/>
                <a:cs typeface="Times New Roman"/>
              </a:rPr>
              <a:t>p</a:t>
            </a:r>
            <a:r>
              <a:rPr sz="1150" spc="20" dirty="0">
                <a:latin typeface="Times New Roman"/>
                <a:cs typeface="Times New Roman"/>
              </a:rPr>
              <a:t>r</a:t>
            </a:r>
            <a:r>
              <a:rPr sz="1150" spc="-10" dirty="0">
                <a:latin typeface="Times New Roman"/>
                <a:cs typeface="Times New Roman"/>
              </a:rPr>
              <a:t>e</a:t>
            </a:r>
            <a:r>
              <a:rPr sz="1150" spc="5" dirty="0">
                <a:latin typeface="Times New Roman"/>
                <a:cs typeface="Times New Roman"/>
              </a:rPr>
              <a:t>s</a:t>
            </a:r>
            <a:r>
              <a:rPr sz="1150" spc="-10" dirty="0">
                <a:latin typeface="Times New Roman"/>
                <a:cs typeface="Times New Roman"/>
              </a:rPr>
              <a:t>e</a:t>
            </a:r>
            <a:r>
              <a:rPr sz="1150" dirty="0">
                <a:latin typeface="Times New Roman"/>
                <a:cs typeface="Times New Roman"/>
              </a:rPr>
              <a:t>n</a:t>
            </a:r>
            <a:r>
              <a:rPr sz="1150" spc="-10" dirty="0">
                <a:latin typeface="Times New Roman"/>
                <a:cs typeface="Times New Roman"/>
              </a:rPr>
              <a:t>te</a:t>
            </a:r>
            <a:r>
              <a:rPr sz="1150" dirty="0">
                <a:latin typeface="Times New Roman"/>
                <a:cs typeface="Times New Roman"/>
              </a:rPr>
              <a:t>d </a:t>
            </a:r>
            <a:r>
              <a:rPr sz="1150" spc="-95" dirty="0">
                <a:latin typeface="Times New Roman"/>
                <a:cs typeface="Times New Roman"/>
              </a:rPr>
              <a:t> </a:t>
            </a:r>
            <a:r>
              <a:rPr sz="1150" spc="5" dirty="0">
                <a:latin typeface="Times New Roman"/>
                <a:cs typeface="Times New Roman"/>
              </a:rPr>
              <a:t>s</a:t>
            </a:r>
            <a:r>
              <a:rPr sz="1150" spc="-10" dirty="0">
                <a:latin typeface="Times New Roman"/>
                <a:cs typeface="Times New Roman"/>
              </a:rPr>
              <a:t>t</a:t>
            </a:r>
            <a:r>
              <a:rPr sz="1150" dirty="0">
                <a:latin typeface="Times New Roman"/>
                <a:cs typeface="Times New Roman"/>
              </a:rPr>
              <a:t>ud</a:t>
            </a:r>
            <a:r>
              <a:rPr sz="1150" spc="15" dirty="0">
                <a:latin typeface="Times New Roman"/>
                <a:cs typeface="Times New Roman"/>
              </a:rPr>
              <a:t>e</a:t>
            </a:r>
            <a:r>
              <a:rPr sz="1150" spc="-25" dirty="0">
                <a:latin typeface="Times New Roman"/>
                <a:cs typeface="Times New Roman"/>
              </a:rPr>
              <a:t>n</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 </a:t>
            </a:r>
            <a:r>
              <a:rPr sz="1150" spc="-75" dirty="0">
                <a:latin typeface="Times New Roman"/>
                <a:cs typeface="Times New Roman"/>
              </a:rPr>
              <a:t> </a:t>
            </a:r>
            <a:r>
              <a:rPr sz="1150" spc="-10" dirty="0">
                <a:latin typeface="Times New Roman"/>
                <a:cs typeface="Times New Roman"/>
              </a:rPr>
              <a:t>a</a:t>
            </a:r>
            <a:r>
              <a:rPr sz="1150" spc="-25" dirty="0">
                <a:latin typeface="Times New Roman"/>
                <a:cs typeface="Times New Roman"/>
              </a:rPr>
              <a:t>n</a:t>
            </a:r>
            <a:r>
              <a:rPr sz="1150" dirty="0">
                <a:latin typeface="Times New Roman"/>
                <a:cs typeface="Times New Roman"/>
              </a:rPr>
              <a:t>d </a:t>
            </a:r>
            <a:r>
              <a:rPr sz="1150" spc="-75" dirty="0">
                <a:latin typeface="Times New Roman"/>
                <a:cs typeface="Times New Roman"/>
              </a:rPr>
              <a:t> </a:t>
            </a:r>
            <a:r>
              <a:rPr sz="1150" spc="-35" dirty="0">
                <a:latin typeface="Times New Roman"/>
                <a:cs typeface="Times New Roman"/>
              </a:rPr>
              <a:t>i</a:t>
            </a:r>
            <a:r>
              <a:rPr sz="1150" dirty="0">
                <a:latin typeface="Times New Roman"/>
                <a:cs typeface="Times New Roman"/>
              </a:rPr>
              <a:t>d</a:t>
            </a:r>
            <a:r>
              <a:rPr sz="1150" spc="15" dirty="0">
                <a:latin typeface="Times New Roman"/>
                <a:cs typeface="Times New Roman"/>
              </a:rPr>
              <a:t>e</a:t>
            </a:r>
            <a:r>
              <a:rPr sz="1150" dirty="0">
                <a:latin typeface="Times New Roman"/>
                <a:cs typeface="Times New Roman"/>
              </a:rPr>
              <a:t>n</a:t>
            </a:r>
            <a:r>
              <a:rPr sz="1150" spc="15" dirty="0">
                <a:latin typeface="Times New Roman"/>
                <a:cs typeface="Times New Roman"/>
              </a:rPr>
              <a:t>t</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y </a:t>
            </a:r>
            <a:r>
              <a:rPr sz="1150" spc="-120" dirty="0">
                <a:latin typeface="Times New Roman"/>
                <a:cs typeface="Times New Roman"/>
              </a:rPr>
              <a:t> </a:t>
            </a:r>
            <a:r>
              <a:rPr sz="1150" dirty="0">
                <a:latin typeface="Times New Roman"/>
                <a:cs typeface="Times New Roman"/>
              </a:rPr>
              <a:t>d</a:t>
            </a:r>
            <a:r>
              <a:rPr sz="1150" spc="15" dirty="0">
                <a:latin typeface="Times New Roman"/>
                <a:cs typeface="Times New Roman"/>
              </a:rPr>
              <a:t>e</a:t>
            </a:r>
            <a:r>
              <a:rPr sz="1150" dirty="0">
                <a:latin typeface="Times New Roman"/>
                <a:cs typeface="Times New Roman"/>
              </a:rPr>
              <a:t>v</a:t>
            </a:r>
            <a:r>
              <a:rPr sz="1150" spc="15" dirty="0">
                <a:latin typeface="Times New Roman"/>
                <a:cs typeface="Times New Roman"/>
              </a:rPr>
              <a:t>e</a:t>
            </a:r>
            <a:r>
              <a:rPr sz="1150" spc="-10" dirty="0">
                <a:latin typeface="Times New Roman"/>
                <a:cs typeface="Times New Roman"/>
              </a:rPr>
              <a:t>l</a:t>
            </a:r>
            <a:r>
              <a:rPr sz="1150" spc="-25" dirty="0">
                <a:latin typeface="Times New Roman"/>
                <a:cs typeface="Times New Roman"/>
              </a:rPr>
              <a:t>o</a:t>
            </a:r>
            <a:r>
              <a:rPr sz="1150" dirty="0">
                <a:latin typeface="Times New Roman"/>
                <a:cs typeface="Times New Roman"/>
              </a:rPr>
              <a:t>p</a:t>
            </a:r>
            <a:r>
              <a:rPr sz="1150" spc="-10" dirty="0">
                <a:latin typeface="Times New Roman"/>
                <a:cs typeface="Times New Roman"/>
              </a:rPr>
              <a:t>m</a:t>
            </a:r>
            <a:r>
              <a:rPr sz="1150" spc="15" dirty="0">
                <a:latin typeface="Times New Roman"/>
                <a:cs typeface="Times New Roman"/>
              </a:rPr>
              <a:t>e</a:t>
            </a:r>
            <a:r>
              <a:rPr sz="1150" dirty="0">
                <a:latin typeface="Times New Roman"/>
                <a:cs typeface="Times New Roman"/>
              </a:rPr>
              <a:t>nt </a:t>
            </a:r>
            <a:r>
              <a:rPr sz="1150" spc="-105" dirty="0">
                <a:latin typeface="Times New Roman"/>
                <a:cs typeface="Times New Roman"/>
              </a:rPr>
              <a:t> </a:t>
            </a:r>
            <a:r>
              <a:rPr sz="1150" spc="5" dirty="0">
                <a:latin typeface="Times New Roman"/>
                <a:cs typeface="Times New Roman"/>
              </a:rPr>
              <a:t>w</a:t>
            </a:r>
            <a:r>
              <a:rPr sz="1150" spc="-35" dirty="0">
                <a:latin typeface="Times New Roman"/>
                <a:cs typeface="Times New Roman"/>
              </a:rPr>
              <a:t>i</a:t>
            </a:r>
            <a:r>
              <a:rPr sz="1150" spc="15" dirty="0">
                <a:latin typeface="Times New Roman"/>
                <a:cs typeface="Times New Roman"/>
              </a:rPr>
              <a:t>t</a:t>
            </a:r>
            <a:r>
              <a:rPr sz="1150" dirty="0">
                <a:latin typeface="Times New Roman"/>
                <a:cs typeface="Times New Roman"/>
              </a:rPr>
              <a:t>h</a:t>
            </a:r>
            <a:r>
              <a:rPr sz="1150" spc="-10" dirty="0">
                <a:latin typeface="Times New Roman"/>
                <a:cs typeface="Times New Roman"/>
              </a:rPr>
              <a:t>i</a:t>
            </a:r>
            <a:r>
              <a:rPr sz="1150" dirty="0">
                <a:latin typeface="Times New Roman"/>
                <a:cs typeface="Times New Roman"/>
              </a:rPr>
              <a:t>n </a:t>
            </a:r>
            <a:r>
              <a:rPr sz="1150" spc="-120" dirty="0">
                <a:latin typeface="Times New Roman"/>
                <a:cs typeface="Times New Roman"/>
              </a:rPr>
              <a:t> </a:t>
            </a:r>
            <a:r>
              <a:rPr sz="1150" dirty="0">
                <a:latin typeface="Times New Roman"/>
                <a:cs typeface="Times New Roman"/>
              </a:rPr>
              <a:t>p</a:t>
            </a:r>
            <a:r>
              <a:rPr sz="1150" spc="20" dirty="0">
                <a:latin typeface="Times New Roman"/>
                <a:cs typeface="Times New Roman"/>
              </a:rPr>
              <a:t>r</a:t>
            </a:r>
            <a:r>
              <a:rPr sz="1150" spc="-10" dirty="0">
                <a:latin typeface="Times New Roman"/>
                <a:cs typeface="Times New Roman"/>
              </a:rPr>
              <a:t>e</a:t>
            </a:r>
            <a:r>
              <a:rPr sz="1150" spc="20" dirty="0">
                <a:latin typeface="Times New Roman"/>
                <a:cs typeface="Times New Roman"/>
              </a:rPr>
              <a:t>d</a:t>
            </a:r>
            <a:r>
              <a:rPr sz="1150" spc="-25" dirty="0">
                <a:latin typeface="Times New Roman"/>
                <a:cs typeface="Times New Roman"/>
              </a:rPr>
              <a:t>o</a:t>
            </a:r>
            <a:r>
              <a:rPr sz="1150" spc="15" dirty="0">
                <a:latin typeface="Times New Roman"/>
                <a:cs typeface="Times New Roman"/>
              </a:rPr>
              <a:t>m</a:t>
            </a:r>
            <a:r>
              <a:rPr sz="1150" spc="-10" dirty="0">
                <a:latin typeface="Times New Roman"/>
                <a:cs typeface="Times New Roman"/>
              </a:rPr>
              <a:t>i</a:t>
            </a:r>
            <a:r>
              <a:rPr sz="1150" spc="-25" dirty="0">
                <a:latin typeface="Times New Roman"/>
                <a:cs typeface="Times New Roman"/>
              </a:rPr>
              <a:t>n</a:t>
            </a:r>
            <a:r>
              <a:rPr sz="1150" spc="15" dirty="0">
                <a:latin typeface="Times New Roman"/>
                <a:cs typeface="Times New Roman"/>
              </a:rPr>
              <a:t>a</a:t>
            </a:r>
            <a:r>
              <a:rPr sz="1150" spc="-10" dirty="0">
                <a:latin typeface="Times New Roman"/>
                <a:cs typeface="Times New Roman"/>
              </a:rPr>
              <a:t>t</a:t>
            </a:r>
            <a:r>
              <a:rPr sz="1150" spc="15" dirty="0">
                <a:latin typeface="Times New Roman"/>
                <a:cs typeface="Times New Roman"/>
              </a:rPr>
              <a:t>e</a:t>
            </a:r>
            <a:r>
              <a:rPr sz="1150" spc="-10" dirty="0">
                <a:latin typeface="Times New Roman"/>
                <a:cs typeface="Times New Roman"/>
              </a:rPr>
              <a:t>l</a:t>
            </a:r>
            <a:r>
              <a:rPr sz="1150" dirty="0">
                <a:latin typeface="Times New Roman"/>
                <a:cs typeface="Times New Roman"/>
              </a:rPr>
              <a:t>y </a:t>
            </a:r>
            <a:r>
              <a:rPr sz="1150" spc="-10" dirty="0">
                <a:latin typeface="Times New Roman"/>
                <a:cs typeface="Times New Roman"/>
              </a:rPr>
              <a:t>W</a:t>
            </a:r>
            <a:r>
              <a:rPr sz="1150" dirty="0">
                <a:latin typeface="Times New Roman"/>
                <a:cs typeface="Times New Roman"/>
              </a:rPr>
              <a:t>h</a:t>
            </a:r>
            <a:r>
              <a:rPr sz="1150" spc="-10" dirty="0">
                <a:latin typeface="Times New Roman"/>
                <a:cs typeface="Times New Roman"/>
              </a:rPr>
              <a:t>it</a:t>
            </a:r>
            <a:r>
              <a:rPr sz="1150" dirty="0">
                <a:latin typeface="Times New Roman"/>
                <a:cs typeface="Times New Roman"/>
              </a:rPr>
              <a:t>e</a:t>
            </a:r>
            <a:r>
              <a:rPr sz="1150" spc="40" dirty="0">
                <a:latin typeface="Times New Roman"/>
                <a:cs typeface="Times New Roman"/>
              </a:rPr>
              <a:t> </a:t>
            </a:r>
            <a:r>
              <a:rPr sz="1150" spc="-10" dirty="0">
                <a:latin typeface="Times New Roman"/>
                <a:cs typeface="Times New Roman"/>
              </a:rPr>
              <a:t>e</a:t>
            </a:r>
            <a:r>
              <a:rPr sz="1150" dirty="0">
                <a:latin typeface="Times New Roman"/>
                <a:cs typeface="Times New Roman"/>
              </a:rPr>
              <a:t>du</a:t>
            </a:r>
            <a:r>
              <a:rPr sz="1150" spc="15" dirty="0">
                <a:latin typeface="Times New Roman"/>
                <a:cs typeface="Times New Roman"/>
              </a:rPr>
              <a:t>c</a:t>
            </a:r>
            <a:r>
              <a:rPr sz="1150" spc="-10" dirty="0">
                <a:latin typeface="Times New Roman"/>
                <a:cs typeface="Times New Roman"/>
              </a:rPr>
              <a:t>a</a:t>
            </a:r>
            <a:r>
              <a:rPr sz="1150" spc="15" dirty="0">
                <a:latin typeface="Times New Roman"/>
                <a:cs typeface="Times New Roman"/>
              </a:rPr>
              <a:t>t</a:t>
            </a:r>
            <a:r>
              <a:rPr sz="1150" spc="-10" dirty="0">
                <a:latin typeface="Times New Roman"/>
                <a:cs typeface="Times New Roman"/>
              </a:rPr>
              <a:t>i</a:t>
            </a:r>
            <a:r>
              <a:rPr sz="1150" dirty="0">
                <a:latin typeface="Times New Roman"/>
                <a:cs typeface="Times New Roman"/>
              </a:rPr>
              <a:t>o</a:t>
            </a:r>
            <a:r>
              <a:rPr sz="1150" spc="-25" dirty="0">
                <a:latin typeface="Times New Roman"/>
                <a:cs typeface="Times New Roman"/>
              </a:rPr>
              <a:t>n</a:t>
            </a:r>
            <a:r>
              <a:rPr sz="1150" spc="15" dirty="0">
                <a:latin typeface="Times New Roman"/>
                <a:cs typeface="Times New Roman"/>
              </a:rPr>
              <a:t>a</a:t>
            </a:r>
            <a:r>
              <a:rPr sz="1150" dirty="0">
                <a:latin typeface="Times New Roman"/>
                <a:cs typeface="Times New Roman"/>
              </a:rPr>
              <a:t>l</a:t>
            </a:r>
            <a:r>
              <a:rPr sz="1150" spc="40" dirty="0">
                <a:latin typeface="Times New Roman"/>
                <a:cs typeface="Times New Roman"/>
              </a:rPr>
              <a:t> </a:t>
            </a:r>
            <a:r>
              <a:rPr sz="1150" spc="15" dirty="0">
                <a:latin typeface="Times New Roman"/>
                <a:cs typeface="Times New Roman"/>
              </a:rPr>
              <a:t>c</a:t>
            </a:r>
            <a:r>
              <a:rPr sz="1150" dirty="0">
                <a:latin typeface="Times New Roman"/>
                <a:cs typeface="Times New Roman"/>
              </a:rPr>
              <a:t>o</a:t>
            </a:r>
            <a:r>
              <a:rPr sz="1150" spc="-25" dirty="0">
                <a:latin typeface="Times New Roman"/>
                <a:cs typeface="Times New Roman"/>
              </a:rPr>
              <a:t>n</a:t>
            </a:r>
            <a:r>
              <a:rPr sz="1150" spc="-10" dirty="0">
                <a:latin typeface="Times New Roman"/>
                <a:cs typeface="Times New Roman"/>
              </a:rPr>
              <a:t>te</a:t>
            </a:r>
            <a:r>
              <a:rPr sz="1150" spc="20" dirty="0">
                <a:latin typeface="Times New Roman"/>
                <a:cs typeface="Times New Roman"/>
              </a:rPr>
              <a:t>x</a:t>
            </a:r>
            <a:r>
              <a:rPr sz="1150" spc="-10" dirty="0">
                <a:latin typeface="Times New Roman"/>
                <a:cs typeface="Times New Roman"/>
              </a:rPr>
              <a:t>t</a:t>
            </a:r>
            <a:r>
              <a:rPr sz="1150" spc="5" dirty="0">
                <a:latin typeface="Times New Roman"/>
                <a:cs typeface="Times New Roman"/>
              </a:rPr>
              <a:t>s</a:t>
            </a:r>
            <a:r>
              <a:rPr sz="1150" dirty="0">
                <a:latin typeface="Times New Roman"/>
                <a:cs typeface="Times New Roman"/>
              </a:rPr>
              <a:t>.</a:t>
            </a:r>
            <a:r>
              <a:rPr sz="1150" spc="45" dirty="0">
                <a:latin typeface="Times New Roman"/>
                <a:cs typeface="Times New Roman"/>
              </a:rPr>
              <a:t> </a:t>
            </a:r>
            <a:r>
              <a:rPr sz="1200" b="1" spc="-10" dirty="0">
                <a:latin typeface="Times New Roman"/>
                <a:cs typeface="Times New Roman"/>
              </a:rPr>
              <a:t>L</a:t>
            </a:r>
            <a:r>
              <a:rPr sz="1200" b="1" dirty="0">
                <a:latin typeface="Times New Roman"/>
                <a:cs typeface="Times New Roman"/>
              </a:rPr>
              <a:t>a</a:t>
            </a:r>
            <a:r>
              <a:rPr sz="1200" b="1" spc="-20" dirty="0">
                <a:latin typeface="Times New Roman"/>
                <a:cs typeface="Times New Roman"/>
              </a:rPr>
              <a:t>k</a:t>
            </a:r>
            <a:r>
              <a:rPr sz="1200" b="1" dirty="0">
                <a:latin typeface="Times New Roman"/>
                <a:cs typeface="Times New Roman"/>
              </a:rPr>
              <a:t>ia</a:t>
            </a:r>
            <a:r>
              <a:rPr sz="1200" b="1" spc="105" dirty="0">
                <a:latin typeface="Times New Roman"/>
                <a:cs typeface="Times New Roman"/>
              </a:rPr>
              <a:t> </a:t>
            </a:r>
            <a:r>
              <a:rPr sz="1200" b="1" spc="15" dirty="0">
                <a:latin typeface="Times New Roman"/>
                <a:cs typeface="Times New Roman"/>
              </a:rPr>
              <a:t>M</a:t>
            </a:r>
            <a:r>
              <a:rPr sz="1200" b="1" dirty="0">
                <a:latin typeface="Times New Roman"/>
                <a:cs typeface="Times New Roman"/>
              </a:rPr>
              <a:t>.</a:t>
            </a:r>
            <a:r>
              <a:rPr sz="1200" b="1" spc="95" dirty="0">
                <a:latin typeface="Times New Roman"/>
                <a:cs typeface="Times New Roman"/>
              </a:rPr>
              <a:t> </a:t>
            </a:r>
            <a:r>
              <a:rPr sz="1200" b="1" dirty="0">
                <a:latin typeface="Times New Roman"/>
                <a:cs typeface="Times New Roman"/>
              </a:rPr>
              <a:t>S</a:t>
            </a:r>
            <a:r>
              <a:rPr sz="1200" b="1" spc="-5" dirty="0">
                <a:latin typeface="Times New Roman"/>
                <a:cs typeface="Times New Roman"/>
              </a:rPr>
              <a:t>c</a:t>
            </a:r>
            <a:r>
              <a:rPr sz="1200" b="1" spc="-25" dirty="0">
                <a:latin typeface="Times New Roman"/>
                <a:cs typeface="Times New Roman"/>
              </a:rPr>
              <a:t>o</a:t>
            </a:r>
            <a:r>
              <a:rPr sz="1200" b="1" spc="5" dirty="0">
                <a:latin typeface="Times New Roman"/>
                <a:cs typeface="Times New Roman"/>
              </a:rPr>
              <a:t>tt</a:t>
            </a:r>
            <a:r>
              <a:rPr sz="1200" b="1" dirty="0">
                <a:latin typeface="Times New Roman"/>
                <a:cs typeface="Times New Roman"/>
              </a:rPr>
              <a:t>,</a:t>
            </a:r>
            <a:r>
              <a:rPr sz="1200" b="1" spc="70" dirty="0">
                <a:latin typeface="Times New Roman"/>
                <a:cs typeface="Times New Roman"/>
              </a:rPr>
              <a:t> </a:t>
            </a:r>
            <a:r>
              <a:rPr sz="1200" b="1" spc="-5" dirty="0">
                <a:latin typeface="Times New Roman"/>
                <a:cs typeface="Times New Roman"/>
              </a:rPr>
              <a:t>M</a:t>
            </a:r>
            <a:r>
              <a:rPr sz="1200" b="1" spc="10" dirty="0">
                <a:latin typeface="Times New Roman"/>
                <a:cs typeface="Times New Roman"/>
              </a:rPr>
              <a:t>.</a:t>
            </a:r>
            <a:r>
              <a:rPr sz="1200" b="1" spc="-10" dirty="0">
                <a:latin typeface="Times New Roman"/>
                <a:cs typeface="Times New Roman"/>
              </a:rPr>
              <a:t>E</a:t>
            </a:r>
            <a:r>
              <a:rPr sz="1200" b="1" dirty="0">
                <a:latin typeface="Times New Roman"/>
                <a:cs typeface="Times New Roman"/>
              </a:rPr>
              <a:t>d.</a:t>
            </a:r>
            <a:r>
              <a:rPr sz="1200" b="1" spc="7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u</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He</a:t>
            </a:r>
            <a:r>
              <a:rPr sz="1200" dirty="0">
                <a:latin typeface="Times New Roman"/>
                <a:cs typeface="Times New Roman"/>
              </a:rPr>
              <a:t>r</a:t>
            </a:r>
            <a:r>
              <a:rPr sz="1200" spc="114" dirty="0">
                <a:latin typeface="Times New Roman"/>
                <a:cs typeface="Times New Roman"/>
              </a:rPr>
              <a:t> </a:t>
            </a:r>
            <a:r>
              <a:rPr sz="1200" spc="5" dirty="0">
                <a:latin typeface="Times New Roman"/>
                <a:cs typeface="Times New Roman"/>
              </a:rPr>
              <a:t>r</a:t>
            </a:r>
            <a:r>
              <a:rPr sz="1200" spc="-30"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50"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a:t>
            </a:r>
            <a:r>
              <a:rPr sz="1200" spc="130" dirty="0">
                <a:latin typeface="Times New Roman"/>
                <a:cs typeface="Times New Roman"/>
              </a:rPr>
              <a:t> </a:t>
            </a:r>
            <a:r>
              <a:rPr sz="1200" spc="10" dirty="0">
                <a:latin typeface="Times New Roman"/>
                <a:cs typeface="Times New Roman"/>
              </a:rPr>
              <a:t>s</a:t>
            </a:r>
            <a:r>
              <a:rPr sz="1200" spc="-25" dirty="0">
                <a:latin typeface="Times New Roman"/>
                <a:cs typeface="Times New Roman"/>
              </a:rPr>
              <a:t>in</a:t>
            </a:r>
            <a:r>
              <a:rPr sz="1200" spc="20" dirty="0">
                <a:latin typeface="Times New Roman"/>
                <a:cs typeface="Times New Roman"/>
              </a:rPr>
              <a:t>g</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er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14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ce</a:t>
            </a:r>
            <a:r>
              <a:rPr sz="1200" spc="-25" dirty="0">
                <a:latin typeface="Times New Roman"/>
                <a:cs typeface="Times New Roman"/>
              </a:rPr>
              <a:t>p</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ut </a:t>
            </a:r>
            <a:r>
              <a:rPr sz="1200" spc="-12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spc="-25" dirty="0">
                <a:latin typeface="Times New Roman"/>
                <a:cs typeface="Times New Roman"/>
              </a:rPr>
              <a:t>l</a:t>
            </a:r>
            <a:r>
              <a:rPr sz="1200" dirty="0">
                <a:latin typeface="Times New Roman"/>
                <a:cs typeface="Times New Roman"/>
              </a:rPr>
              <a:t>ly </a:t>
            </a:r>
            <a:r>
              <a:rPr sz="1200" spc="-14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 </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b="1" spc="-5" dirty="0">
                <a:latin typeface="Times New Roman"/>
                <a:cs typeface="Times New Roman"/>
              </a:rPr>
              <a:t>C</a:t>
            </a:r>
            <a:r>
              <a:rPr sz="1200" b="1" dirty="0">
                <a:latin typeface="Times New Roman"/>
                <a:cs typeface="Times New Roman"/>
              </a:rPr>
              <a:t>h</a:t>
            </a:r>
            <a:r>
              <a:rPr sz="1200" b="1" spc="-25" dirty="0">
                <a:latin typeface="Times New Roman"/>
                <a:cs typeface="Times New Roman"/>
              </a:rPr>
              <a:t>a</a:t>
            </a:r>
            <a:r>
              <a:rPr sz="1200" b="1" dirty="0">
                <a:latin typeface="Times New Roman"/>
                <a:cs typeface="Times New Roman"/>
              </a:rPr>
              <a:t>n</a:t>
            </a:r>
            <a:r>
              <a:rPr sz="1200" b="1" spc="-5" dirty="0">
                <a:latin typeface="Times New Roman"/>
                <a:cs typeface="Times New Roman"/>
              </a:rPr>
              <a:t>c</a:t>
            </a:r>
            <a:r>
              <a:rPr sz="1200" b="1" dirty="0">
                <a:latin typeface="Times New Roman"/>
                <a:cs typeface="Times New Roman"/>
              </a:rPr>
              <a:t>e</a:t>
            </a:r>
            <a:r>
              <a:rPr sz="1200" b="1" spc="75" dirty="0">
                <a:latin typeface="Times New Roman"/>
                <a:cs typeface="Times New Roman"/>
              </a:rPr>
              <a:t> </a:t>
            </a:r>
            <a:r>
              <a:rPr sz="1200" b="1" dirty="0">
                <a:latin typeface="Times New Roman"/>
                <a:cs typeface="Times New Roman"/>
              </a:rPr>
              <a:t>W.</a:t>
            </a:r>
            <a:r>
              <a:rPr sz="1200" b="1" spc="95" dirty="0">
                <a:latin typeface="Times New Roman"/>
                <a:cs typeface="Times New Roman"/>
              </a:rPr>
              <a:t> </a:t>
            </a:r>
            <a:r>
              <a:rPr sz="1200" b="1" spc="-10" dirty="0">
                <a:latin typeface="Times New Roman"/>
                <a:cs typeface="Times New Roman"/>
              </a:rPr>
              <a:t>L</a:t>
            </a:r>
            <a:r>
              <a:rPr sz="1200" b="1" spc="-5" dirty="0">
                <a:latin typeface="Times New Roman"/>
                <a:cs typeface="Times New Roman"/>
              </a:rPr>
              <a:t>ew</a:t>
            </a:r>
            <a:r>
              <a:rPr sz="1200" b="1" dirty="0">
                <a:latin typeface="Times New Roman"/>
                <a:cs typeface="Times New Roman"/>
              </a:rPr>
              <a:t>i</a:t>
            </a:r>
            <a:r>
              <a:rPr sz="1200" b="1" spc="-15" dirty="0">
                <a:latin typeface="Times New Roman"/>
                <a:cs typeface="Times New Roman"/>
              </a:rPr>
              <a:t>s</a:t>
            </a:r>
            <a:r>
              <a:rPr sz="1200" b="1" dirty="0">
                <a:latin typeface="Times New Roman"/>
                <a:cs typeface="Times New Roman"/>
              </a:rPr>
              <a:t>,</a:t>
            </a:r>
            <a:r>
              <a:rPr sz="1200" b="1" spc="95" dirty="0">
                <a:latin typeface="Times New Roman"/>
                <a:cs typeface="Times New Roman"/>
              </a:rPr>
              <a:t> </a:t>
            </a:r>
            <a:r>
              <a:rPr sz="1200" b="1" spc="-15" dirty="0">
                <a:latin typeface="Times New Roman"/>
                <a:cs typeface="Times New Roman"/>
              </a:rPr>
              <a:t>P</a:t>
            </a:r>
            <a:r>
              <a:rPr sz="1200" b="1" dirty="0">
                <a:latin typeface="Times New Roman"/>
                <a:cs typeface="Times New Roman"/>
              </a:rPr>
              <a:t>hD</a:t>
            </a:r>
            <a:r>
              <a:rPr sz="1200" b="1"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G</a:t>
            </a:r>
            <a:r>
              <a:rPr sz="1200" spc="5"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k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20" dirty="0">
                <a:latin typeface="Times New Roman"/>
                <a:cs typeface="Times New Roman"/>
              </a:rPr>
              <a:t>u</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10"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20" dirty="0">
                <a:latin typeface="Times New Roman"/>
                <a:cs typeface="Times New Roman"/>
              </a:rPr>
              <a:t>o</a:t>
            </a:r>
            <a:r>
              <a:rPr sz="1200" spc="-5" dirty="0">
                <a:latin typeface="Times New Roman"/>
                <a:cs typeface="Times New Roman"/>
              </a:rPr>
              <a:t>we</a:t>
            </a:r>
            <a:r>
              <a:rPr sz="1200" dirty="0">
                <a:latin typeface="Times New Roman"/>
                <a:cs typeface="Times New Roman"/>
              </a:rPr>
              <a:t>d </a:t>
            </a:r>
            <a:r>
              <a:rPr sz="1200" spc="-50" dirty="0">
                <a:latin typeface="Times New Roman"/>
                <a:cs typeface="Times New Roman"/>
              </a:rPr>
              <a:t> </a:t>
            </a:r>
            <a:r>
              <a:rPr sz="1200" spc="1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i</a:t>
            </a:r>
            <a:r>
              <a:rPr sz="1200" dirty="0">
                <a:latin typeface="Times New Roman"/>
                <a:cs typeface="Times New Roman"/>
              </a:rPr>
              <a:t>r </a:t>
            </a:r>
            <a:r>
              <a:rPr sz="1200" spc="-40" dirty="0">
                <a:latin typeface="Times New Roman"/>
                <a:cs typeface="Times New Roman"/>
              </a:rPr>
              <a:t> </a:t>
            </a:r>
            <a:r>
              <a:rPr sz="1200" spc="45"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h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14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a:t>
            </a:r>
            <a:r>
              <a:rPr sz="1200" i="1" spc="-145" dirty="0">
                <a:latin typeface="Times New Roman"/>
                <a:cs typeface="Times New Roman"/>
              </a:rPr>
              <a:t> </a:t>
            </a:r>
            <a:r>
              <a:rPr sz="1200" i="1" spc="-10" dirty="0">
                <a:latin typeface="Times New Roman"/>
                <a:cs typeface="Times New Roman"/>
              </a:rPr>
              <a:t>C</a:t>
            </a:r>
            <a:r>
              <a:rPr sz="1200" i="1" dirty="0">
                <a:latin typeface="Times New Roman"/>
                <a:cs typeface="Times New Roman"/>
              </a:rPr>
              <a:t>ollabo</a:t>
            </a:r>
            <a:r>
              <a:rPr sz="1200" i="1" spc="-15" dirty="0">
                <a:latin typeface="Times New Roman"/>
                <a:cs typeface="Times New Roman"/>
              </a:rPr>
              <a:t>r</a:t>
            </a:r>
            <a:r>
              <a:rPr sz="1200" i="1" dirty="0">
                <a:latin typeface="Times New Roman"/>
                <a:cs typeface="Times New Roman"/>
              </a:rPr>
              <a:t>ati</a:t>
            </a:r>
            <a:r>
              <a:rPr sz="1200" i="1" spc="-5" dirty="0">
                <a:latin typeface="Times New Roman"/>
                <a:cs typeface="Times New Roman"/>
              </a:rPr>
              <a:t>ve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45" dirty="0">
                <a:latin typeface="Times New Roman"/>
                <a:cs typeface="Times New Roman"/>
              </a:rPr>
              <a:t> </a:t>
            </a:r>
            <a:r>
              <a:rPr sz="1200" dirty="0">
                <a:latin typeface="Times New Roman"/>
                <a:cs typeface="Times New Roman"/>
              </a:rPr>
              <a:t>is publ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n</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4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h</a:t>
            </a:r>
            <a:r>
              <a:rPr sz="1200" spc="6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8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a:t>
            </a:r>
            <a:r>
              <a:rPr sz="1200" spc="7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8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r</a:t>
            </a:r>
            <a:r>
              <a:rPr sz="1200" spc="-5" dirty="0">
                <a:latin typeface="Times New Roman"/>
                <a:cs typeface="Times New Roman"/>
              </a:rPr>
              <a:t>ec</a:t>
            </a:r>
            <a:r>
              <a:rPr sz="1200" spc="5" dirty="0">
                <a:latin typeface="Times New Roman"/>
                <a:cs typeface="Times New Roman"/>
              </a:rPr>
              <a:t>r</a:t>
            </a:r>
            <a:r>
              <a:rPr sz="1200" spc="2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3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715" algn="just">
              <a:lnSpc>
                <a:spcPct val="95800"/>
              </a:lnSpc>
            </a:pP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5"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30" dirty="0">
                <a:latin typeface="Times New Roman"/>
                <a:cs typeface="Times New Roman"/>
              </a:rPr>
              <a:t> </a:t>
            </a:r>
            <a:r>
              <a:rPr sz="1200" spc="10" dirty="0">
                <a:latin typeface="Times New Roman"/>
                <a:cs typeface="Times New Roman"/>
              </a:rPr>
              <a:t>s</a:t>
            </a:r>
            <a:r>
              <a:rPr sz="1200" spc="-25" dirty="0">
                <a:latin typeface="Times New Roman"/>
                <a:cs typeface="Times New Roman"/>
              </a:rPr>
              <a:t>h</a:t>
            </a:r>
            <a:r>
              <a:rPr sz="1200" spc="20" dirty="0">
                <a:latin typeface="Times New Roman"/>
                <a:cs typeface="Times New Roman"/>
              </a:rPr>
              <a:t>ou</a:t>
            </a:r>
            <a:r>
              <a:rPr sz="1200" spc="-50" dirty="0">
                <a:latin typeface="Times New Roman"/>
                <a:cs typeface="Times New Roman"/>
              </a:rPr>
              <a:t>l</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be </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dd</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to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y</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 </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o</a:t>
            </a:r>
            <a:r>
              <a:rPr sz="1200" dirty="0">
                <a:latin typeface="Times New Roman"/>
                <a:cs typeface="Times New Roman"/>
              </a:rPr>
              <a:t>f </a:t>
            </a:r>
            <a:r>
              <a:rPr sz="1200" spc="10" dirty="0">
                <a:latin typeface="Times New Roman"/>
                <a:cs typeface="Times New Roman"/>
              </a:rPr>
              <a:t>M</a:t>
            </a:r>
            <a:r>
              <a:rPr sz="1200" spc="-50" dirty="0">
                <a:latin typeface="Times New Roman"/>
                <a:cs typeface="Times New Roman"/>
              </a:rPr>
              <a:t>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S</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14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05"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h</a:t>
            </a:r>
            <a:r>
              <a:rPr sz="1200" spc="13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li</a:t>
            </a:r>
            <a:r>
              <a:rPr sz="1200" dirty="0">
                <a:latin typeface="Times New Roman"/>
                <a:cs typeface="Times New Roman"/>
              </a:rPr>
              <a:t>na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 N</a:t>
            </a:r>
            <a:r>
              <a:rPr sz="1200" dirty="0">
                <a:latin typeface="Times New Roman"/>
                <a:cs typeface="Times New Roman"/>
              </a:rPr>
              <a:t>C 28223. </a:t>
            </a:r>
            <a:r>
              <a:rPr sz="1200" spc="10"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il</a:t>
            </a:r>
            <a:r>
              <a:rPr sz="1200" dirty="0">
                <a:latin typeface="Times New Roman"/>
                <a:cs typeface="Times New Roman"/>
              </a:rPr>
              <a:t>:</a:t>
            </a:r>
            <a:r>
              <a:rPr sz="1200" spc="10" dirty="0">
                <a:latin typeface="Times New Roman"/>
                <a:cs typeface="Times New Roman"/>
              </a:rPr>
              <a:t> </a:t>
            </a:r>
            <a:r>
              <a:rPr sz="1200" spc="-5" dirty="0">
                <a:solidFill>
                  <a:srgbClr val="0000FF"/>
                </a:solidFill>
                <a:latin typeface="Times New Roman"/>
                <a:cs typeface="Times New Roman"/>
                <a:hlinkClick r:id="rId3"/>
              </a:rPr>
              <a:t>a</a:t>
            </a:r>
            <a:r>
              <a:rPr sz="1200" spc="15" dirty="0">
                <a:solidFill>
                  <a:srgbClr val="0000FF"/>
                </a:solidFill>
                <a:latin typeface="Times New Roman"/>
                <a:cs typeface="Times New Roman"/>
                <a:hlinkClick r:id="rId3"/>
              </a:rPr>
              <a:t>a</a:t>
            </a:r>
            <a:r>
              <a:rPr sz="1200" dirty="0">
                <a:solidFill>
                  <a:srgbClr val="0000FF"/>
                </a:solidFill>
                <a:latin typeface="Times New Roman"/>
                <a:cs typeface="Times New Roman"/>
                <a:hlinkClick r:id="rId3"/>
              </a:rPr>
              <a:t>l</a:t>
            </a:r>
            <a:r>
              <a:rPr sz="1200" spc="-25" dirty="0">
                <a:solidFill>
                  <a:srgbClr val="0000FF"/>
                </a:solidFill>
                <a:latin typeface="Times New Roman"/>
                <a:cs typeface="Times New Roman"/>
                <a:hlinkClick r:id="rId3"/>
              </a:rPr>
              <a:t>l</a:t>
            </a:r>
            <a:r>
              <a:rPr sz="1200" spc="15" dirty="0">
                <a:solidFill>
                  <a:srgbClr val="0000FF"/>
                </a:solidFill>
                <a:latin typeface="Times New Roman"/>
                <a:cs typeface="Times New Roman"/>
                <a:hlinkClick r:id="rId3"/>
              </a:rPr>
              <a:t>e</a:t>
            </a:r>
            <a:r>
              <a:rPr sz="1200" spc="-25" dirty="0">
                <a:solidFill>
                  <a:srgbClr val="0000FF"/>
                </a:solidFill>
                <a:latin typeface="Times New Roman"/>
                <a:cs typeface="Times New Roman"/>
                <a:hlinkClick r:id="rId3"/>
              </a:rPr>
              <a:t>n</a:t>
            </a:r>
            <a:r>
              <a:rPr sz="1200" dirty="0">
                <a:solidFill>
                  <a:srgbClr val="0000FF"/>
                </a:solidFill>
                <a:latin typeface="Times New Roman"/>
                <a:cs typeface="Times New Roman"/>
                <a:hlinkClick r:id="rId3"/>
              </a:rPr>
              <a:t>9</a:t>
            </a:r>
            <a:r>
              <a:rPr sz="1200" spc="20" dirty="0">
                <a:solidFill>
                  <a:srgbClr val="0000FF"/>
                </a:solidFill>
                <a:latin typeface="Times New Roman"/>
                <a:cs typeface="Times New Roman"/>
                <a:hlinkClick r:id="rId3"/>
              </a:rPr>
              <a:t>6</a:t>
            </a:r>
            <a:r>
              <a:rPr sz="1200" spc="-30" dirty="0">
                <a:solidFill>
                  <a:srgbClr val="0000FF"/>
                </a:solidFill>
                <a:latin typeface="Times New Roman"/>
                <a:cs typeface="Times New Roman"/>
                <a:hlinkClick r:id="rId3"/>
              </a:rPr>
              <a:t>@</a:t>
            </a:r>
            <a:r>
              <a:rPr sz="1200" spc="20" dirty="0">
                <a:solidFill>
                  <a:srgbClr val="0000FF"/>
                </a:solidFill>
                <a:latin typeface="Times New Roman"/>
                <a:cs typeface="Times New Roman"/>
                <a:hlinkClick r:id="rId3"/>
              </a:rPr>
              <a:t>u</a:t>
            </a:r>
            <a:r>
              <a:rPr sz="1200" spc="-25" dirty="0">
                <a:solidFill>
                  <a:srgbClr val="0000FF"/>
                </a:solidFill>
                <a:latin typeface="Times New Roman"/>
                <a:cs typeface="Times New Roman"/>
                <a:hlinkClick r:id="rId3"/>
              </a:rPr>
              <a:t>n</a:t>
            </a:r>
            <a:r>
              <a:rPr sz="1200" spc="-5" dirty="0">
                <a:solidFill>
                  <a:srgbClr val="0000FF"/>
                </a:solidFill>
                <a:latin typeface="Times New Roman"/>
                <a:cs typeface="Times New Roman"/>
                <a:hlinkClick r:id="rId3"/>
              </a:rPr>
              <a:t>cc</a:t>
            </a:r>
            <a:r>
              <a:rPr sz="1200" spc="10" dirty="0">
                <a:solidFill>
                  <a:srgbClr val="0000FF"/>
                </a:solidFill>
                <a:latin typeface="Times New Roman"/>
                <a:cs typeface="Times New Roman"/>
                <a:hlinkClick r:id="rId3"/>
              </a:rPr>
              <a:t>.</a:t>
            </a:r>
            <a:r>
              <a:rPr sz="1200" spc="-5" dirty="0">
                <a:solidFill>
                  <a:srgbClr val="0000FF"/>
                </a:solidFill>
                <a:latin typeface="Times New Roman"/>
                <a:cs typeface="Times New Roman"/>
                <a:hlinkClick r:id="rId3"/>
              </a:rPr>
              <a:t>e</a:t>
            </a:r>
            <a:r>
              <a:rPr sz="1200" dirty="0">
                <a:solidFill>
                  <a:srgbClr val="0000FF"/>
                </a:solidFill>
                <a:latin typeface="Times New Roman"/>
                <a:cs typeface="Times New Roman"/>
                <a:hlinkClick r:id="rId3"/>
              </a:rPr>
              <a:t>du</a:t>
            </a:r>
            <a:endParaRPr sz="1200">
              <a:latin typeface="Times New Roman"/>
              <a:cs typeface="Times New Roman"/>
            </a:endParaRPr>
          </a:p>
          <a:p>
            <a:pPr>
              <a:lnSpc>
                <a:spcPct val="100000"/>
              </a:lnSpc>
            </a:pPr>
            <a:endParaRPr sz="1200">
              <a:latin typeface="Times New Roman"/>
              <a:cs typeface="Times New Roman"/>
            </a:endParaRPr>
          </a:p>
          <a:p>
            <a:pPr>
              <a:lnSpc>
                <a:spcPct val="100000"/>
              </a:lnSpc>
              <a:spcBef>
                <a:spcPts val="9"/>
              </a:spcBef>
            </a:pPr>
            <a:endParaRPr sz="1150">
              <a:latin typeface="Times New Roman"/>
              <a:cs typeface="Times New Roman"/>
            </a:endParaRPr>
          </a:p>
          <a:p>
            <a:pPr marR="635" algn="ctr">
              <a:lnSpc>
                <a:spcPct val="100000"/>
              </a:lnSpc>
            </a:pPr>
            <a:r>
              <a:rPr sz="1200" b="1" spc="-5" dirty="0">
                <a:latin typeface="Times New Roman"/>
                <a:cs typeface="Times New Roman"/>
              </a:rPr>
              <a:t>Re</a:t>
            </a:r>
            <a:r>
              <a:rPr sz="1200" b="1" spc="-20" dirty="0">
                <a:latin typeface="Times New Roman"/>
                <a:cs typeface="Times New Roman"/>
              </a:rPr>
              <a:t>f</a:t>
            </a:r>
            <a:r>
              <a:rPr sz="1200" b="1" spc="15" dirty="0">
                <a:latin typeface="Times New Roman"/>
                <a:cs typeface="Times New Roman"/>
              </a:rPr>
              <a:t>e</a:t>
            </a:r>
            <a:r>
              <a:rPr sz="1200" b="1" spc="-5" dirty="0">
                <a:latin typeface="Times New Roman"/>
                <a:cs typeface="Times New Roman"/>
              </a:rPr>
              <a:t>re</a:t>
            </a:r>
            <a:r>
              <a:rPr sz="1200" b="1" dirty="0">
                <a:latin typeface="Times New Roman"/>
                <a:cs typeface="Times New Roman"/>
              </a:rPr>
              <a:t>n</a:t>
            </a:r>
            <a:r>
              <a:rPr sz="1200" b="1" spc="-5" dirty="0">
                <a:latin typeface="Times New Roman"/>
                <a:cs typeface="Times New Roman"/>
              </a:rPr>
              <a:t>ces</a:t>
            </a:r>
            <a:endParaRPr sz="1200">
              <a:latin typeface="Times New Roman"/>
              <a:cs typeface="Times New Roman"/>
            </a:endParaRPr>
          </a:p>
          <a:p>
            <a:pPr>
              <a:lnSpc>
                <a:spcPct val="100000"/>
              </a:lnSpc>
              <a:spcBef>
                <a:spcPts val="34"/>
              </a:spcBef>
            </a:pPr>
            <a:endParaRPr sz="1150">
              <a:latin typeface="Times New Roman"/>
              <a:cs typeface="Times New Roman"/>
            </a:endParaRPr>
          </a:p>
          <a:p>
            <a:pPr marL="469900" marR="9525" indent="-457200" algn="just">
              <a:lnSpc>
                <a:spcPct val="95800"/>
              </a:lnSpc>
            </a:pP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spc="-5" dirty="0">
                <a:latin typeface="Times New Roman"/>
                <a:cs typeface="Times New Roman"/>
              </a:rPr>
              <a:t>ca</a:t>
            </a:r>
            <a:r>
              <a:rPr sz="1200" spc="20" dirty="0">
                <a:latin typeface="Times New Roman"/>
                <a:cs typeface="Times New Roman"/>
              </a:rPr>
              <a:t>p</a:t>
            </a:r>
            <a:r>
              <a:rPr sz="1200" dirty="0">
                <a:latin typeface="Times New Roman"/>
                <a:cs typeface="Times New Roman"/>
              </a:rPr>
              <a:t>e </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15" dirty="0">
                <a:latin typeface="Times New Roman"/>
                <a:cs typeface="Times New Roman"/>
              </a:rPr>
              <a:t>C</a:t>
            </a:r>
            <a:r>
              <a:rPr sz="1200" spc="-15" dirty="0">
                <a:latin typeface="Times New Roman"/>
                <a:cs typeface="Times New Roman"/>
              </a:rPr>
              <a:t>M</a:t>
            </a:r>
            <a:r>
              <a:rPr sz="1200" dirty="0">
                <a:latin typeface="Times New Roman"/>
                <a:cs typeface="Times New Roman"/>
              </a:rPr>
              <a:t>S. </a:t>
            </a:r>
            <a:r>
              <a:rPr sz="1200" spc="-10" dirty="0">
                <a:latin typeface="Times New Roman"/>
                <a:cs typeface="Times New Roman"/>
              </a:rPr>
              <a:t>C</a:t>
            </a:r>
            <a:r>
              <a:rPr sz="1200"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N</a:t>
            </a:r>
            <a:r>
              <a:rPr sz="1200" spc="-10" dirty="0">
                <a:latin typeface="Times New Roman"/>
                <a:cs typeface="Times New Roman"/>
              </a:rPr>
              <a:t>C</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UN</a:t>
            </a:r>
            <a:r>
              <a:rPr sz="1200" dirty="0">
                <a:latin typeface="Times New Roman"/>
                <a:cs typeface="Times New Roman"/>
              </a:rPr>
              <a:t>C </a:t>
            </a:r>
            <a:r>
              <a:rPr sz="1200" spc="-130" dirty="0">
                <a:latin typeface="Times New Roman"/>
                <a:cs typeface="Times New Roman"/>
              </a:rPr>
              <a:t> </a:t>
            </a:r>
            <a:r>
              <a:rPr sz="1200" spc="-10" dirty="0">
                <a:latin typeface="Times New Roman"/>
                <a:cs typeface="Times New Roman"/>
              </a:rPr>
              <a:t>C</a:t>
            </a:r>
            <a:r>
              <a:rPr sz="1200" spc="-25" dirty="0">
                <a:latin typeface="Times New Roman"/>
                <a:cs typeface="Times New Roman"/>
              </a:rPr>
              <a:t>h</a:t>
            </a:r>
            <a:r>
              <a:rPr sz="1200" spc="-5" dirty="0">
                <a:latin typeface="Times New Roman"/>
                <a:cs typeface="Times New Roman"/>
              </a:rPr>
              <a:t>a</a:t>
            </a:r>
            <a:r>
              <a:rPr sz="1200" spc="30" dirty="0">
                <a:latin typeface="Times New Roman"/>
                <a:cs typeface="Times New Roman"/>
              </a:rPr>
              <a:t>r</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t</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u="sng" spc="-25" dirty="0">
                <a:solidFill>
                  <a:srgbClr val="0000FF"/>
                </a:solidFill>
                <a:latin typeface="Times New Roman"/>
                <a:cs typeface="Times New Roman"/>
                <a:hlinkClick r:id="rId4"/>
              </a:rPr>
              <a:t>h</a:t>
            </a:r>
            <a:r>
              <a:rPr sz="1200" u="sng" spc="25" dirty="0">
                <a:solidFill>
                  <a:srgbClr val="0000FF"/>
                </a:solidFill>
                <a:latin typeface="Times New Roman"/>
                <a:cs typeface="Times New Roman"/>
                <a:hlinkClick r:id="rId4"/>
              </a:rPr>
              <a:t>tt</a:t>
            </a:r>
            <a:r>
              <a:rPr sz="1200" u="sng" dirty="0">
                <a:solidFill>
                  <a:srgbClr val="0000FF"/>
                </a:solidFill>
                <a:latin typeface="Times New Roman"/>
                <a:cs typeface="Times New Roman"/>
                <a:hlinkClick r:id="rId4"/>
              </a:rPr>
              <a:t>p://u</a:t>
            </a:r>
            <a:r>
              <a:rPr sz="1200" u="sng" spc="-50" dirty="0">
                <a:solidFill>
                  <a:srgbClr val="0000FF"/>
                </a:solidFill>
                <a:latin typeface="Times New Roman"/>
                <a:cs typeface="Times New Roman"/>
                <a:hlinkClick r:id="rId4"/>
              </a:rPr>
              <a:t>i</a:t>
            </a:r>
            <a:r>
              <a:rPr sz="1200" u="sng" spc="10" dirty="0">
                <a:solidFill>
                  <a:srgbClr val="0000FF"/>
                </a:solidFill>
                <a:latin typeface="Times New Roman"/>
                <a:cs typeface="Times New Roman"/>
                <a:hlinkClick r:id="rId4"/>
              </a:rPr>
              <a:t>.</a:t>
            </a:r>
            <a:r>
              <a:rPr sz="1200" u="sng" dirty="0">
                <a:solidFill>
                  <a:srgbClr val="0000FF"/>
                </a:solidFill>
                <a:latin typeface="Times New Roman"/>
                <a:cs typeface="Times New Roman"/>
                <a:hlinkClick r:id="rId4"/>
              </a:rPr>
              <a:t>u</a:t>
            </a:r>
            <a:r>
              <a:rPr sz="1200" u="sng" spc="-25" dirty="0">
                <a:solidFill>
                  <a:srgbClr val="0000FF"/>
                </a:solidFill>
                <a:latin typeface="Times New Roman"/>
                <a:cs typeface="Times New Roman"/>
                <a:hlinkClick r:id="rId4"/>
              </a:rPr>
              <a:t>n</a:t>
            </a:r>
            <a:r>
              <a:rPr sz="1200" u="sng" spc="15" dirty="0">
                <a:solidFill>
                  <a:srgbClr val="0000FF"/>
                </a:solidFill>
                <a:latin typeface="Times New Roman"/>
                <a:cs typeface="Times New Roman"/>
                <a:hlinkClick r:id="rId4"/>
              </a:rPr>
              <a:t>c</a:t>
            </a:r>
            <a:r>
              <a:rPr sz="1200" u="sng" spc="-5" dirty="0">
                <a:solidFill>
                  <a:srgbClr val="0000FF"/>
                </a:solidFill>
                <a:latin typeface="Times New Roman"/>
                <a:cs typeface="Times New Roman"/>
                <a:hlinkClick r:id="rId4"/>
              </a:rPr>
              <a:t>c</a:t>
            </a:r>
            <a:r>
              <a:rPr sz="1200" u="sng" spc="10" dirty="0">
                <a:solidFill>
                  <a:srgbClr val="0000FF"/>
                </a:solidFill>
                <a:latin typeface="Times New Roman"/>
                <a:cs typeface="Times New Roman"/>
                <a:hlinkClick r:id="rId4"/>
              </a:rPr>
              <a:t>.</a:t>
            </a:r>
            <a:r>
              <a:rPr sz="1200" u="sng" spc="-5" dirty="0">
                <a:solidFill>
                  <a:srgbClr val="0000FF"/>
                </a:solidFill>
                <a:latin typeface="Times New Roman"/>
                <a:cs typeface="Times New Roman"/>
                <a:hlinkClick r:id="rId4"/>
              </a:rPr>
              <a:t>e</a:t>
            </a:r>
            <a:r>
              <a:rPr sz="1200" u="sng" dirty="0">
                <a:solidFill>
                  <a:srgbClr val="0000FF"/>
                </a:solidFill>
                <a:latin typeface="Times New Roman"/>
                <a:cs typeface="Times New Roman"/>
                <a:hlinkClick r:id="rId4"/>
              </a:rPr>
              <a:t>du/</a:t>
            </a:r>
            <a:r>
              <a:rPr sz="1200" u="sng" spc="-15" dirty="0">
                <a:solidFill>
                  <a:srgbClr val="0000FF"/>
                </a:solidFill>
                <a:latin typeface="Times New Roman"/>
                <a:cs typeface="Times New Roman"/>
                <a:hlinkClick r:id="rId4"/>
              </a:rPr>
              <a:t>s</a:t>
            </a:r>
            <a:r>
              <a:rPr sz="1200" u="sng" spc="25" dirty="0">
                <a:solidFill>
                  <a:srgbClr val="0000FF"/>
                </a:solidFill>
                <a:latin typeface="Times New Roman"/>
                <a:cs typeface="Times New Roman"/>
                <a:hlinkClick r:id="rId4"/>
              </a:rPr>
              <a:t>t</a:t>
            </a:r>
            <a:r>
              <a:rPr sz="1200" u="sng" dirty="0">
                <a:solidFill>
                  <a:srgbClr val="0000FF"/>
                </a:solidFill>
                <a:latin typeface="Times New Roman"/>
                <a:cs typeface="Times New Roman"/>
                <a:hlinkClick r:id="rId4"/>
              </a:rPr>
              <a:t>o</a:t>
            </a:r>
            <a:r>
              <a:rPr sz="1200" u="sng" spc="5" dirty="0">
                <a:solidFill>
                  <a:srgbClr val="0000FF"/>
                </a:solidFill>
                <a:latin typeface="Times New Roman"/>
                <a:cs typeface="Times New Roman"/>
                <a:hlinkClick r:id="rId4"/>
              </a:rPr>
              <a:t>r</a:t>
            </a:r>
            <a:r>
              <a:rPr sz="1200" u="sng" spc="-50" dirty="0">
                <a:solidFill>
                  <a:srgbClr val="0000FF"/>
                </a:solidFill>
                <a:latin typeface="Times New Roman"/>
                <a:cs typeface="Times New Roman"/>
                <a:hlinkClick r:id="rId4"/>
              </a:rPr>
              <a:t>y/</a:t>
            </a:r>
            <a:r>
              <a:rPr sz="1200" spc="-50" dirty="0">
                <a:solidFill>
                  <a:srgbClr val="0000FF"/>
                </a:solidFill>
                <a:latin typeface="Times New Roman"/>
                <a:cs typeface="Times New Roman"/>
              </a:rPr>
              <a:t> </a:t>
            </a:r>
            <a:r>
              <a:rPr sz="1200" u="sng" spc="15" dirty="0">
                <a:solidFill>
                  <a:srgbClr val="0000FF"/>
                </a:solidFill>
                <a:latin typeface="Times New Roman"/>
                <a:cs typeface="Times New Roman"/>
                <a:hlinkClick r:id="rId4"/>
              </a:rPr>
              <a:t>c</a:t>
            </a:r>
            <a:r>
              <a:rPr sz="1200" u="sng" spc="-25" dirty="0">
                <a:solidFill>
                  <a:srgbClr val="0000FF"/>
                </a:solidFill>
                <a:latin typeface="Times New Roman"/>
                <a:cs typeface="Times New Roman"/>
                <a:hlinkClick r:id="rId4"/>
              </a:rPr>
              <a:t>m</a:t>
            </a:r>
            <a:r>
              <a:rPr sz="1200" u="sng" spc="-15" dirty="0">
                <a:solidFill>
                  <a:srgbClr val="0000FF"/>
                </a:solidFill>
                <a:latin typeface="Times New Roman"/>
                <a:cs typeface="Times New Roman"/>
                <a:hlinkClick r:id="rId4"/>
              </a:rPr>
              <a:t>s</a:t>
            </a:r>
            <a:r>
              <a:rPr sz="1200" u="sng" spc="5" dirty="0">
                <a:solidFill>
                  <a:srgbClr val="0000FF"/>
                </a:solidFill>
                <a:latin typeface="Times New Roman"/>
                <a:cs typeface="Times New Roman"/>
                <a:hlinkClick r:id="rId4"/>
              </a:rPr>
              <a:t>-</a:t>
            </a:r>
            <a:r>
              <a:rPr sz="1200" u="sng" dirty="0">
                <a:solidFill>
                  <a:srgbClr val="0000FF"/>
                </a:solidFill>
                <a:latin typeface="Times New Roman"/>
                <a:cs typeface="Times New Roman"/>
                <a:hlinkClick r:id="rId4"/>
              </a:rPr>
              <a:t>h</a:t>
            </a:r>
            <a:r>
              <a:rPr sz="1200" u="sng" spc="-25" dirty="0">
                <a:solidFill>
                  <a:srgbClr val="0000FF"/>
                </a:solidFill>
                <a:latin typeface="Times New Roman"/>
                <a:cs typeface="Times New Roman"/>
                <a:hlinkClick r:id="rId4"/>
              </a:rPr>
              <a:t>i</a:t>
            </a:r>
            <a:r>
              <a:rPr sz="1200" u="sng" spc="20" dirty="0">
                <a:solidFill>
                  <a:srgbClr val="0000FF"/>
                </a:solidFill>
                <a:latin typeface="Times New Roman"/>
                <a:cs typeface="Times New Roman"/>
                <a:hlinkClick r:id="rId4"/>
              </a:rPr>
              <a:t>g</a:t>
            </a:r>
            <a:r>
              <a:rPr sz="1200" u="sng" spc="-25" dirty="0">
                <a:solidFill>
                  <a:srgbClr val="0000FF"/>
                </a:solidFill>
                <a:latin typeface="Times New Roman"/>
                <a:cs typeface="Times New Roman"/>
                <a:hlinkClick r:id="rId4"/>
              </a:rPr>
              <a:t>h</a:t>
            </a:r>
            <a:r>
              <a:rPr sz="1200" u="sng" spc="5" dirty="0">
                <a:solidFill>
                  <a:srgbClr val="0000FF"/>
                </a:solidFill>
                <a:latin typeface="Times New Roman"/>
                <a:cs typeface="Times New Roman"/>
                <a:hlinkClick r:id="rId4"/>
              </a:rPr>
              <a:t>-</a:t>
            </a:r>
            <a:r>
              <a:rPr sz="1200" u="sng" spc="-15" dirty="0">
                <a:solidFill>
                  <a:srgbClr val="0000FF"/>
                </a:solidFill>
                <a:latin typeface="Times New Roman"/>
                <a:cs typeface="Times New Roman"/>
                <a:hlinkClick r:id="rId4"/>
              </a:rPr>
              <a:t>s</a:t>
            </a:r>
            <a:r>
              <a:rPr sz="1200" u="sng" spc="15" dirty="0">
                <a:solidFill>
                  <a:srgbClr val="0000FF"/>
                </a:solidFill>
                <a:latin typeface="Times New Roman"/>
                <a:cs typeface="Times New Roman"/>
                <a:hlinkClick r:id="rId4"/>
              </a:rPr>
              <a:t>c</a:t>
            </a:r>
            <a:r>
              <a:rPr sz="1200" u="sng" spc="-25" dirty="0">
                <a:solidFill>
                  <a:srgbClr val="0000FF"/>
                </a:solidFill>
                <a:latin typeface="Times New Roman"/>
                <a:cs typeface="Times New Roman"/>
                <a:hlinkClick r:id="rId4"/>
              </a:rPr>
              <a:t>h</a:t>
            </a:r>
            <a:r>
              <a:rPr sz="1200" u="sng" spc="20" dirty="0">
                <a:solidFill>
                  <a:srgbClr val="0000FF"/>
                </a:solidFill>
                <a:latin typeface="Times New Roman"/>
                <a:cs typeface="Times New Roman"/>
                <a:hlinkClick r:id="rId4"/>
              </a:rPr>
              <a:t>oo</a:t>
            </a:r>
            <a:r>
              <a:rPr sz="1200" u="sng" spc="-50" dirty="0">
                <a:solidFill>
                  <a:srgbClr val="0000FF"/>
                </a:solidFill>
                <a:latin typeface="Times New Roman"/>
                <a:cs typeface="Times New Roman"/>
                <a:hlinkClick r:id="rId4"/>
              </a:rPr>
              <a:t>l</a:t>
            </a:r>
            <a:r>
              <a:rPr sz="1200" u="sng" spc="5" dirty="0">
                <a:solidFill>
                  <a:srgbClr val="0000FF"/>
                </a:solidFill>
                <a:latin typeface="Times New Roman"/>
                <a:cs typeface="Times New Roman"/>
                <a:hlinkClick r:id="rId4"/>
              </a:rPr>
              <a:t>-</a:t>
            </a:r>
            <a:r>
              <a:rPr sz="1200" u="sng" spc="-5" dirty="0">
                <a:solidFill>
                  <a:srgbClr val="0000FF"/>
                </a:solidFill>
                <a:latin typeface="Times New Roman"/>
                <a:cs typeface="Times New Roman"/>
                <a:hlinkClick r:id="rId4"/>
              </a:rPr>
              <a:t>a</a:t>
            </a:r>
            <a:r>
              <a:rPr sz="1200" u="sng" dirty="0">
                <a:solidFill>
                  <a:srgbClr val="0000FF"/>
                </a:solidFill>
                <a:latin typeface="Times New Roman"/>
                <a:cs typeface="Times New Roman"/>
                <a:hlinkClick r:id="rId4"/>
              </a:rPr>
              <a:t>p</a:t>
            </a:r>
            <a:r>
              <a:rPr sz="1200" u="sng" spc="30" dirty="0">
                <a:solidFill>
                  <a:srgbClr val="0000FF"/>
                </a:solidFill>
                <a:latin typeface="Times New Roman"/>
                <a:cs typeface="Times New Roman"/>
                <a:hlinkClick r:id="rId4"/>
              </a:rPr>
              <a:t>-</a:t>
            </a:r>
            <a:r>
              <a:rPr sz="1200" u="sng" spc="-25" dirty="0">
                <a:solidFill>
                  <a:srgbClr val="0000FF"/>
                </a:solidFill>
                <a:latin typeface="Times New Roman"/>
                <a:cs typeface="Times New Roman"/>
                <a:hlinkClick r:id="rId4"/>
              </a:rPr>
              <a:t>min</a:t>
            </a:r>
            <a:r>
              <a:rPr sz="1200" u="sng" spc="20" dirty="0">
                <a:solidFill>
                  <a:srgbClr val="0000FF"/>
                </a:solidFill>
                <a:latin typeface="Times New Roman"/>
                <a:cs typeface="Times New Roman"/>
                <a:hlinkClick r:id="rId4"/>
              </a:rPr>
              <a:t>o</a:t>
            </a:r>
            <a:r>
              <a:rPr sz="1200" u="sng" spc="30" dirty="0">
                <a:solidFill>
                  <a:srgbClr val="0000FF"/>
                </a:solidFill>
                <a:latin typeface="Times New Roman"/>
                <a:cs typeface="Times New Roman"/>
                <a:hlinkClick r:id="rId4"/>
              </a:rPr>
              <a:t>r</a:t>
            </a:r>
            <a:r>
              <a:rPr sz="1200" u="sng" spc="-50" dirty="0">
                <a:solidFill>
                  <a:srgbClr val="0000FF"/>
                </a:solidFill>
                <a:latin typeface="Times New Roman"/>
                <a:cs typeface="Times New Roman"/>
                <a:hlinkClick r:id="rId4"/>
              </a:rPr>
              <a:t>i</a:t>
            </a:r>
            <a:r>
              <a:rPr sz="1200" u="sng" spc="50" dirty="0">
                <a:solidFill>
                  <a:srgbClr val="0000FF"/>
                </a:solidFill>
                <a:latin typeface="Times New Roman"/>
                <a:cs typeface="Times New Roman"/>
                <a:hlinkClick r:id="rId4"/>
              </a:rPr>
              <a:t>t</a:t>
            </a:r>
            <a:r>
              <a:rPr sz="1200" u="sng" dirty="0">
                <a:solidFill>
                  <a:srgbClr val="0000FF"/>
                </a:solidFill>
                <a:latin typeface="Times New Roman"/>
                <a:cs typeface="Times New Roman"/>
                <a:hlinkClick r:id="rId4"/>
              </a:rPr>
              <a:t>y</a:t>
            </a:r>
            <a:endParaRPr sz="1200">
              <a:latin typeface="Times New Roman"/>
              <a:cs typeface="Times New Roman"/>
            </a:endParaRPr>
          </a:p>
          <a:p>
            <a:pPr marL="469900" marR="9525" indent="-457200" algn="just">
              <a:lnSpc>
                <a:spcPts val="1370"/>
              </a:lnSpc>
              <a:spcBef>
                <a:spcPts val="55"/>
              </a:spcBef>
            </a:pP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Q</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nk</a:t>
            </a:r>
            <a:r>
              <a:rPr sz="1200" spc="105" dirty="0">
                <a:latin typeface="Times New Roman"/>
                <a:cs typeface="Times New Roman"/>
              </a:rPr>
              <a:t> </a:t>
            </a:r>
            <a:r>
              <a:rPr sz="1200" spc="-25" dirty="0">
                <a:latin typeface="Times New Roman"/>
                <a:cs typeface="Times New Roman"/>
              </a:rPr>
              <a:t>min</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ns</a:t>
            </a:r>
            <a:r>
              <a:rPr sz="1200" spc="9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a:t>
            </a:r>
            <a:r>
              <a:rPr sz="1200" spc="85" dirty="0">
                <a:latin typeface="Times New Roman"/>
                <a:cs typeface="Times New Roman"/>
              </a:rPr>
              <a:t> </a:t>
            </a:r>
            <a:r>
              <a:rPr sz="1200" spc="15"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05"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spc="-5" dirty="0">
                <a:latin typeface="Times New Roman"/>
                <a:cs typeface="Times New Roman"/>
              </a:rPr>
              <a:t>e</a:t>
            </a:r>
            <a:r>
              <a:rPr sz="1200" spc="5" dirty="0">
                <a:latin typeface="Times New Roman"/>
                <a:cs typeface="Times New Roman"/>
              </a:rPr>
              <a:t>-</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dirty="0">
                <a:latin typeface="Times New Roman"/>
                <a:cs typeface="Times New Roman"/>
              </a:rPr>
              <a:t>s</a:t>
            </a:r>
            <a:r>
              <a:rPr sz="1200" spc="7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ns</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r</a:t>
            </a:r>
            <a:r>
              <a:rPr sz="1200" spc="-5" dirty="0">
                <a:latin typeface="Times New Roman"/>
                <a:cs typeface="Times New Roman"/>
              </a:rPr>
              <a:t>e</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10" dirty="0">
                <a:latin typeface="Times New Roman"/>
                <a:cs typeface="Times New Roman"/>
              </a:rPr>
              <a:t> E</a:t>
            </a:r>
            <a:r>
              <a:rPr sz="1200" i="1" spc="-25" dirty="0">
                <a:latin typeface="Times New Roman"/>
                <a:cs typeface="Times New Roman"/>
              </a:rPr>
              <a:t>d</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i="1" dirty="0">
                <a:latin typeface="Times New Roman"/>
                <a:cs typeface="Times New Roman"/>
              </a:rPr>
              <a:t>48</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171</a:t>
            </a:r>
            <a:r>
              <a:rPr sz="1200" spc="5" dirty="0">
                <a:latin typeface="Times New Roman"/>
                <a:cs typeface="Times New Roman"/>
              </a:rPr>
              <a:t>-</a:t>
            </a:r>
            <a:r>
              <a:rPr sz="1200" dirty="0">
                <a:latin typeface="Times New Roman"/>
                <a:cs typeface="Times New Roman"/>
              </a:rPr>
              <a:t>19</a:t>
            </a:r>
            <a:r>
              <a:rPr sz="1200" spc="-25" dirty="0">
                <a:latin typeface="Times New Roman"/>
                <a:cs typeface="Times New Roman"/>
              </a:rPr>
              <a:t>7</a:t>
            </a:r>
            <a:r>
              <a:rPr sz="1200" dirty="0">
                <a:latin typeface="Times New Roman"/>
                <a:cs typeface="Times New Roman"/>
              </a:rPr>
              <a:t>.</a:t>
            </a:r>
            <a:endParaRPr sz="1200">
              <a:latin typeface="Times New Roman"/>
              <a:cs typeface="Times New Roman"/>
            </a:endParaRPr>
          </a:p>
          <a:p>
            <a:pPr marL="469900" marR="7620" indent="-457200" algn="just">
              <a:lnSpc>
                <a:spcPts val="1370"/>
              </a:lnSpc>
              <a:spcBef>
                <a:spcPts val="20"/>
              </a:spcBef>
            </a:pP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l </a:t>
            </a:r>
            <a:r>
              <a:rPr sz="1200" spc="-70" dirty="0">
                <a:latin typeface="Times New Roman"/>
                <a:cs typeface="Times New Roman"/>
              </a:rPr>
              <a:t> </a:t>
            </a:r>
            <a:r>
              <a:rPr sz="1200" spc="-5"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15" dirty="0">
                <a:latin typeface="Times New Roman"/>
                <a:cs typeface="Times New Roman"/>
              </a:rPr>
              <a:t>Z</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o </a:t>
            </a:r>
            <a:r>
              <a:rPr sz="1200" spc="-25" dirty="0">
                <a:latin typeface="Times New Roman"/>
                <a:cs typeface="Times New Roman"/>
              </a:rPr>
              <a:t> </a:t>
            </a:r>
            <a:r>
              <a:rPr sz="1200" spc="-15"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30"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T</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k </a:t>
            </a:r>
            <a:r>
              <a:rPr sz="1200" spc="-5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a:t>
            </a:r>
            <a:r>
              <a:rPr sz="1200" dirty="0">
                <a:latin typeface="Times New Roman"/>
                <a:cs typeface="Times New Roman"/>
              </a:rPr>
              <a:t>2008</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ze</a:t>
            </a:r>
            <a:r>
              <a:rPr sz="1200" spc="5" dirty="0">
                <a:latin typeface="Times New Roman"/>
                <a:cs typeface="Times New Roman"/>
              </a:rPr>
              <a:t>r</a:t>
            </a:r>
            <a:r>
              <a:rPr sz="1200" dirty="0">
                <a:latin typeface="Times New Roman"/>
                <a:cs typeface="Times New Roman"/>
              </a:rPr>
              <a:t>o </a:t>
            </a:r>
            <a:r>
              <a:rPr sz="1200" spc="-50" dirty="0">
                <a:latin typeface="Times New Roman"/>
                <a:cs typeface="Times New Roman"/>
              </a:rPr>
              <a:t> </a:t>
            </a:r>
            <a:r>
              <a:rPr sz="120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0" dirty="0">
                <a:latin typeface="Times New Roman"/>
                <a:cs typeface="Times New Roman"/>
              </a:rPr>
              <a:t>s</a:t>
            </a:r>
            <a:r>
              <a:rPr sz="1200" dirty="0">
                <a:latin typeface="Times New Roman"/>
                <a:cs typeface="Times New Roman"/>
              </a:rPr>
              <a:t>?</a:t>
            </a:r>
            <a:r>
              <a:rPr sz="1200" spc="30"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a:t>
            </a:r>
            <a:r>
              <a:rPr sz="1200" spc="10" dirty="0">
                <a:latin typeface="Times New Roman"/>
                <a:cs typeface="Times New Roman"/>
              </a:rPr>
              <a:t> </a:t>
            </a:r>
            <a:r>
              <a:rPr sz="1200" spc="30"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endParaRPr sz="1200">
              <a:latin typeface="Times New Roman"/>
              <a:cs typeface="Times New Roman"/>
            </a:endParaRPr>
          </a:p>
          <a:p>
            <a:pPr marL="469900">
              <a:lnSpc>
                <a:spcPts val="1320"/>
              </a:lnSpc>
            </a:pP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a:t>
            </a:r>
            <a:r>
              <a:rPr sz="1200" i="1" spc="25" dirty="0">
                <a:latin typeface="Times New Roman"/>
                <a:cs typeface="Times New Roman"/>
              </a:rPr>
              <a:t>i</a:t>
            </a:r>
            <a:r>
              <a:rPr sz="1200" i="1" spc="-15" dirty="0">
                <a:latin typeface="Times New Roman"/>
                <a:cs typeface="Times New Roman"/>
              </a:rPr>
              <a:t>s</a:t>
            </a:r>
            <a:r>
              <a:rPr sz="1200" i="1" dirty="0">
                <a:latin typeface="Times New Roman"/>
                <a:cs typeface="Times New Roman"/>
              </a:rPr>
              <a:t>t,</a:t>
            </a:r>
            <a:r>
              <a:rPr sz="1200" i="1" spc="20" dirty="0">
                <a:latin typeface="Times New Roman"/>
                <a:cs typeface="Times New Roman"/>
              </a:rPr>
              <a:t> </a:t>
            </a:r>
            <a:r>
              <a:rPr sz="1200" i="1" dirty="0">
                <a:latin typeface="Times New Roman"/>
                <a:cs typeface="Times New Roman"/>
              </a:rPr>
              <a:t>63</a:t>
            </a:r>
            <a:r>
              <a:rPr sz="1200" spc="5" dirty="0">
                <a:latin typeface="Times New Roman"/>
                <a:cs typeface="Times New Roman"/>
              </a:rPr>
              <a:t>(</a:t>
            </a:r>
            <a:r>
              <a:rPr sz="1200" dirty="0">
                <a:latin typeface="Times New Roman"/>
                <a:cs typeface="Times New Roman"/>
              </a:rPr>
              <a:t>9</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85</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862.</a:t>
            </a:r>
            <a:endParaRPr sz="1200">
              <a:latin typeface="Times New Roman"/>
              <a:cs typeface="Times New Roman"/>
            </a:endParaRPr>
          </a:p>
          <a:p>
            <a:pPr marL="469900" marR="7620" indent="-457200" algn="just">
              <a:lnSpc>
                <a:spcPts val="1390"/>
              </a:lnSpc>
              <a:spcBef>
                <a:spcPts val="50"/>
              </a:spcBef>
            </a:pPr>
            <a:r>
              <a:rPr sz="1200" spc="-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spc="15" dirty="0">
                <a:latin typeface="Times New Roman"/>
                <a:cs typeface="Times New Roman"/>
              </a:rPr>
              <a:t>a</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G</a:t>
            </a:r>
            <a:r>
              <a:rPr sz="1200" spc="1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dirty="0">
                <a:latin typeface="Times New Roman"/>
                <a:cs typeface="Times New Roman"/>
              </a:rPr>
              <a:t>&amp; </a:t>
            </a:r>
            <a:r>
              <a:rPr sz="1200" spc="-95" dirty="0">
                <a:latin typeface="Times New Roman"/>
                <a:cs typeface="Times New Roman"/>
              </a:rPr>
              <a:t> </a:t>
            </a:r>
            <a:r>
              <a:rPr sz="1200" spc="-15" dirty="0">
                <a:latin typeface="Times New Roman"/>
                <a:cs typeface="Times New Roman"/>
              </a:rPr>
              <a:t>M</a:t>
            </a:r>
            <a:r>
              <a:rPr sz="1200" spc="-25" dirty="0">
                <a:latin typeface="Times New Roman"/>
                <a:cs typeface="Times New Roman"/>
              </a:rPr>
              <a:t>in</a:t>
            </a:r>
            <a:r>
              <a:rPr sz="1200" dirty="0">
                <a:latin typeface="Times New Roman"/>
                <a:cs typeface="Times New Roman"/>
              </a:rPr>
              <a:t>g, </a:t>
            </a:r>
            <a:r>
              <a:rPr sz="1200" spc="-6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mi</a:t>
            </a:r>
            <a:r>
              <a:rPr sz="1200" dirty="0">
                <a:latin typeface="Times New Roman"/>
                <a:cs typeface="Times New Roman"/>
              </a:rPr>
              <a:t>c </a:t>
            </a:r>
            <a:r>
              <a:rPr sz="1200" spc="-5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7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80" dirty="0">
                <a:latin typeface="Times New Roman"/>
                <a:cs typeface="Times New Roman"/>
              </a:rPr>
              <a:t> </a:t>
            </a:r>
            <a:r>
              <a:rPr sz="1200" dirty="0">
                <a:latin typeface="Times New Roman"/>
                <a:cs typeface="Times New Roman"/>
              </a:rPr>
              <a:t>P</a:t>
            </a:r>
            <a:r>
              <a:rPr sz="1200" spc="-15" dirty="0">
                <a:latin typeface="Times New Roman"/>
                <a:cs typeface="Times New Roman"/>
              </a:rPr>
              <a:t>L</a:t>
            </a:r>
            <a:r>
              <a:rPr sz="1200" dirty="0">
                <a:latin typeface="Times New Roman"/>
                <a:cs typeface="Times New Roman"/>
              </a:rPr>
              <a:t>S</a:t>
            </a:r>
            <a:r>
              <a:rPr sz="1200" spc="5" dirty="0">
                <a:latin typeface="Times New Roman"/>
                <a:cs typeface="Times New Roman"/>
              </a:rPr>
              <a:t>-</a:t>
            </a:r>
            <a:r>
              <a:rPr sz="1200" spc="15" dirty="0">
                <a:latin typeface="Times New Roman"/>
                <a:cs typeface="Times New Roman"/>
              </a:rPr>
              <a:t>a</a:t>
            </a:r>
            <a:r>
              <a:rPr sz="1200" dirty="0">
                <a:latin typeface="Times New Roman"/>
                <a:cs typeface="Times New Roman"/>
              </a:rPr>
              <a:t>n </a:t>
            </a:r>
            <a:r>
              <a:rPr sz="1200" spc="15" dirty="0">
                <a:latin typeface="Times New Roman"/>
                <a:cs typeface="Times New Roman"/>
              </a:rPr>
              <a:t>a</a:t>
            </a:r>
            <a:r>
              <a:rPr sz="1200" spc="-50" dirty="0">
                <a:latin typeface="Times New Roman"/>
                <a:cs typeface="Times New Roman"/>
              </a:rPr>
              <a:t>l</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to</a:t>
            </a:r>
            <a:r>
              <a:rPr sz="1200" spc="10" dirty="0">
                <a:latin typeface="Times New Roman"/>
                <a:cs typeface="Times New Roman"/>
              </a:rPr>
              <a:t> </a:t>
            </a:r>
            <a:r>
              <a:rPr sz="1200"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spc="2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3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5" dirty="0">
                <a:latin typeface="Times New Roman"/>
                <a:cs typeface="Times New Roman"/>
              </a:rPr>
              <a:t>a</a:t>
            </a:r>
            <a:r>
              <a:rPr sz="1200" i="1" dirty="0">
                <a:latin typeface="Times New Roman"/>
                <a:cs typeface="Times New Roman"/>
              </a:rPr>
              <a:t>l</a:t>
            </a:r>
            <a:r>
              <a:rPr sz="1200" i="1" spc="-1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h</a:t>
            </a:r>
            <a:r>
              <a:rPr sz="1200" i="1" spc="10" dirty="0">
                <a:latin typeface="Times New Roman"/>
                <a:cs typeface="Times New Roman"/>
              </a:rPr>
              <a:t> </a:t>
            </a:r>
            <a:r>
              <a:rPr sz="1200" i="1" spc="-5" dirty="0">
                <a:latin typeface="Times New Roman"/>
                <a:cs typeface="Times New Roman"/>
              </a:rPr>
              <a:t>Q</a:t>
            </a:r>
            <a:r>
              <a:rPr sz="1200" i="1" dirty="0">
                <a:latin typeface="Times New Roman"/>
                <a:cs typeface="Times New Roman"/>
              </a:rPr>
              <a:t>ua</a:t>
            </a:r>
            <a:r>
              <a:rPr sz="1200" i="1" spc="-15" dirty="0">
                <a:latin typeface="Times New Roman"/>
                <a:cs typeface="Times New Roman"/>
              </a:rPr>
              <a:t>r</a:t>
            </a:r>
            <a:r>
              <a:rPr sz="1200" i="1" dirty="0">
                <a:latin typeface="Times New Roman"/>
                <a:cs typeface="Times New Roman"/>
              </a:rPr>
              <a:t>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l</a:t>
            </a:r>
            <a:r>
              <a:rPr sz="1200" i="1" spc="-5" dirty="0">
                <a:latin typeface="Times New Roman"/>
                <a:cs typeface="Times New Roman"/>
              </a:rPr>
              <a:t>y</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29</a:t>
            </a:r>
            <a:r>
              <a:rPr sz="1200" spc="5" dirty="0">
                <a:latin typeface="Times New Roman"/>
                <a:cs typeface="Times New Roman"/>
              </a:rPr>
              <a:t>(</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10.</a:t>
            </a:r>
            <a:endParaRPr sz="1200">
              <a:latin typeface="Times New Roman"/>
              <a:cs typeface="Times New Roman"/>
            </a:endParaRPr>
          </a:p>
          <a:p>
            <a:pPr marL="12700" algn="just">
              <a:lnSpc>
                <a:spcPts val="1305"/>
              </a:lnSpc>
            </a:pP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ll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spc="5" dirty="0">
                <a:latin typeface="Times New Roman"/>
                <a:cs typeface="Times New Roman"/>
              </a:rPr>
              <a:t>r</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a:t>
            </a:r>
            <a:r>
              <a:rPr sz="1200" dirty="0">
                <a:latin typeface="Times New Roman"/>
                <a:cs typeface="Times New Roman"/>
              </a:rPr>
              <a:t>1995</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y</a:t>
            </a:r>
            <a:r>
              <a:rPr sz="1200" spc="10" dirty="0">
                <a:latin typeface="Times New Roman"/>
                <a:cs typeface="Times New Roman"/>
              </a:rPr>
              <a:t> </a:t>
            </a:r>
            <a:r>
              <a:rPr sz="1200" spc="30" dirty="0">
                <a:latin typeface="Times New Roman"/>
                <a:cs typeface="Times New Roman"/>
              </a:rPr>
              <a:t>r</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6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a:t>
            </a:r>
            <a:r>
              <a:rPr sz="1200" spc="9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c</a:t>
            </a:r>
            <a:r>
              <a:rPr sz="1200" spc="7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n</a:t>
            </a:r>
            <a:endParaRPr sz="1200">
              <a:latin typeface="Times New Roman"/>
              <a:cs typeface="Times New Roman"/>
            </a:endParaRPr>
          </a:p>
          <a:p>
            <a:pPr marL="469900" marR="6350">
              <a:lnSpc>
                <a:spcPts val="1370"/>
              </a:lnSpc>
              <a:spcBef>
                <a:spcPts val="80"/>
              </a:spcBef>
            </a:pPr>
            <a:r>
              <a:rPr sz="1200" spc="-10"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De</a:t>
            </a:r>
            <a:r>
              <a:rPr sz="1200" spc="-50" dirty="0">
                <a:latin typeface="Times New Roman"/>
                <a:cs typeface="Times New Roman"/>
              </a:rPr>
              <a:t>l</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do</a:t>
            </a:r>
            <a:r>
              <a:rPr sz="1200" spc="6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a:t>
            </a:r>
            <a:r>
              <a:rPr sz="1200" i="1" spc="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th</a:t>
            </a:r>
            <a:r>
              <a:rPr sz="1200" i="1" spc="-30"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a:t>
            </a:r>
            <a:r>
              <a:rPr sz="1200" i="1" spc="4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spc="-5" dirty="0">
                <a:latin typeface="Times New Roman"/>
                <a:cs typeface="Times New Roman"/>
              </a:rPr>
              <a:t>c</a:t>
            </a:r>
            <a:r>
              <a:rPr sz="1200" i="1" dirty="0">
                <a:latin typeface="Times New Roman"/>
                <a:cs typeface="Times New Roman"/>
              </a:rPr>
              <a:t>utting</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7</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79</a:t>
            </a:r>
            <a:r>
              <a:rPr sz="1200" spc="5" dirty="0">
                <a:latin typeface="Times New Roman"/>
                <a:cs typeface="Times New Roman"/>
              </a:rPr>
              <a:t>)</a:t>
            </a:r>
            <a:r>
              <a:rPr sz="1200" dirty="0">
                <a:latin typeface="Times New Roman"/>
                <a:cs typeface="Times New Roman"/>
              </a:rPr>
              <a:t>. Phi</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p</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T</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126</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11</a:t>
            </a:r>
            <a:endParaRPr lang="en-US" dirty="0"/>
          </a:p>
        </p:txBody>
      </p:sp>
      <p:sp>
        <p:nvSpPr>
          <p:cNvPr id="5" name="object 5"/>
          <p:cNvSpPr txBox="1"/>
          <p:nvPr/>
        </p:nvSpPr>
        <p:spPr>
          <a:xfrm>
            <a:off x="901700" y="916227"/>
            <a:ext cx="5972810" cy="8063230"/>
          </a:xfrm>
          <a:prstGeom prst="rect">
            <a:avLst/>
          </a:prstGeom>
        </p:spPr>
        <p:txBody>
          <a:bodyPr vert="horz" wrap="square" lIns="0" tIns="0" rIns="0" bIns="0" rtlCol="0">
            <a:spAutoFit/>
          </a:bodyPr>
          <a:lstStyle/>
          <a:p>
            <a:pPr marL="469900" marR="6350" indent="-457200" algn="just">
              <a:lnSpc>
                <a:spcPct val="95600"/>
              </a:lnSpc>
            </a:pPr>
            <a:r>
              <a:rPr sz="1200" spc="-10" dirty="0">
                <a:latin typeface="Times New Roman"/>
                <a:cs typeface="Times New Roman"/>
              </a:rPr>
              <a:t>B</a:t>
            </a:r>
            <a:r>
              <a:rPr sz="1200" spc="15" dirty="0">
                <a:latin typeface="Times New Roman"/>
                <a:cs typeface="Times New Roman"/>
              </a:rPr>
              <a:t>e</a:t>
            </a:r>
            <a:r>
              <a:rPr sz="1200" spc="-25" dirty="0">
                <a:latin typeface="Times New Roman"/>
                <a:cs typeface="Times New Roman"/>
              </a:rPr>
              <a:t>j</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o </a:t>
            </a:r>
            <a:r>
              <a:rPr sz="1200" spc="-14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s</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 dirty="0">
                <a:latin typeface="Times New Roman"/>
                <a:cs typeface="Times New Roman"/>
              </a:rPr>
              <a:t>c</a:t>
            </a:r>
            <a:r>
              <a:rPr sz="1200" spc="-20" dirty="0">
                <a:latin typeface="Times New Roman"/>
                <a:cs typeface="Times New Roman"/>
              </a:rPr>
              <a:t>r</a:t>
            </a:r>
            <a:r>
              <a:rPr sz="1200" dirty="0">
                <a:latin typeface="Times New Roman"/>
                <a:cs typeface="Times New Roman"/>
              </a:rPr>
              <a:t>o</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ds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15" dirty="0">
                <a:latin typeface="Times New Roman"/>
                <a:cs typeface="Times New Roman"/>
              </a:rPr>
              <a:t>s</a:t>
            </a:r>
            <a:r>
              <a:rPr sz="1200" spc="15" dirty="0">
                <a:latin typeface="Times New Roman"/>
                <a:cs typeface="Times New Roman"/>
              </a:rPr>
              <a:t>a</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130" dirty="0">
                <a:latin typeface="Times New Roman"/>
                <a:cs typeface="Times New Roman"/>
              </a:rPr>
              <a:t> </a:t>
            </a:r>
            <a:r>
              <a:rPr sz="1200" spc="10"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1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30"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e</a:t>
            </a:r>
            <a:r>
              <a:rPr sz="1200" spc="20" dirty="0">
                <a:latin typeface="Times New Roman"/>
                <a:cs typeface="Times New Roman"/>
              </a:rPr>
              <a:t>p</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b</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15" dirty="0">
                <a:latin typeface="Times New Roman"/>
                <a:cs typeface="Times New Roman"/>
              </a:rPr>
              <a:t>ss</a:t>
            </a:r>
            <a:r>
              <a:rPr sz="1200" spc="-5" dirty="0">
                <a:latin typeface="Times New Roman"/>
                <a:cs typeface="Times New Roman"/>
              </a:rPr>
              <a:t>a</a:t>
            </a:r>
            <a:r>
              <a:rPr sz="1200" dirty="0">
                <a:latin typeface="Times New Roman"/>
                <a:cs typeface="Times New Roman"/>
              </a:rPr>
              <a:t>tto,</a:t>
            </a:r>
            <a:r>
              <a:rPr sz="1200" spc="45" dirty="0">
                <a:latin typeface="Times New Roman"/>
                <a:cs typeface="Times New Roman"/>
              </a:rPr>
              <a:t> </a:t>
            </a:r>
            <a:r>
              <a:rPr sz="1200" spc="-3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u</a:t>
            </a:r>
            <a:r>
              <a:rPr sz="1200" spc="-25" dirty="0">
                <a:latin typeface="Times New Roman"/>
                <a:cs typeface="Times New Roman"/>
              </a:rPr>
              <a:t>y</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dirty="0">
                <a:latin typeface="Times New Roman"/>
                <a:cs typeface="Times New Roman"/>
              </a:rPr>
              <a:t>in</a:t>
            </a:r>
            <a:r>
              <a:rPr sz="1200" i="1" spc="-5" dirty="0">
                <a:latin typeface="Times New Roman"/>
                <a:cs typeface="Times New Roman"/>
              </a:rPr>
              <a:t>ve</a:t>
            </a:r>
            <a:r>
              <a:rPr sz="1200" i="1" dirty="0">
                <a:latin typeface="Times New Roman"/>
                <a:cs typeface="Times New Roman"/>
              </a:rPr>
              <a:t>nting </a:t>
            </a:r>
            <a:r>
              <a:rPr sz="1200" i="1" spc="-120" dirty="0">
                <a:latin typeface="Times New Roman"/>
                <a:cs typeface="Times New Roman"/>
              </a:rPr>
              <a:t> </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 </a:t>
            </a:r>
            <a:r>
              <a:rPr sz="1200" i="1" spc="-145" dirty="0">
                <a:latin typeface="Times New Roman"/>
                <a:cs typeface="Times New Roman"/>
              </a:rPr>
              <a:t> </a:t>
            </a:r>
            <a:r>
              <a:rPr sz="1200" i="1" spc="-25"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a:t>
            </a:r>
            <a:r>
              <a:rPr sz="1200" i="1" spc="-5" dirty="0">
                <a:latin typeface="Times New Roman"/>
                <a:cs typeface="Times New Roman"/>
              </a:rPr>
              <a:t>y</a:t>
            </a:r>
            <a:r>
              <a:rPr sz="1200" i="1" dirty="0">
                <a:latin typeface="Times New Roman"/>
                <a:cs typeface="Times New Roman"/>
              </a:rPr>
              <a:t>: </a:t>
            </a:r>
            <a:r>
              <a:rPr sz="1200" i="1" spc="-114" dirty="0">
                <a:latin typeface="Times New Roman"/>
                <a:cs typeface="Times New Roman"/>
              </a:rPr>
              <a:t> </a:t>
            </a:r>
            <a:r>
              <a:rPr sz="1200" i="1" spc="-20" dirty="0">
                <a:latin typeface="Times New Roman"/>
                <a:cs typeface="Times New Roman"/>
              </a:rPr>
              <a:t>W</a:t>
            </a:r>
            <a:r>
              <a:rPr sz="1200" i="1" dirty="0">
                <a:latin typeface="Times New Roman"/>
                <a:cs typeface="Times New Roman"/>
              </a:rPr>
              <a:t>id</a:t>
            </a:r>
            <a:r>
              <a:rPr sz="1200" i="1" spc="-5" dirty="0">
                <a:latin typeface="Times New Roman"/>
                <a:cs typeface="Times New Roman"/>
              </a:rPr>
              <a:t>e</a:t>
            </a:r>
            <a:r>
              <a:rPr sz="1200" i="1" dirty="0">
                <a:latin typeface="Times New Roman"/>
                <a:cs typeface="Times New Roman"/>
              </a:rPr>
              <a:t>ning </a:t>
            </a:r>
            <a:r>
              <a:rPr sz="1200" i="1" spc="-120" dirty="0">
                <a:latin typeface="Times New Roman"/>
                <a:cs typeface="Times New Roman"/>
              </a:rPr>
              <a:t> </a:t>
            </a:r>
            <a:r>
              <a:rPr sz="1200" i="1" dirty="0">
                <a:latin typeface="Times New Roman"/>
                <a:cs typeface="Times New Roman"/>
              </a:rPr>
              <a:t>the </a:t>
            </a:r>
            <a:r>
              <a:rPr sz="1200" i="1" spc="-125" dirty="0">
                <a:latin typeface="Times New Roman"/>
                <a:cs typeface="Times New Roman"/>
              </a:rPr>
              <a:t> </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r</a:t>
            </a:r>
            <a:r>
              <a:rPr sz="1200" i="1" spc="-5" dirty="0">
                <a:latin typeface="Times New Roman"/>
                <a:cs typeface="Times New Roman"/>
              </a:rPr>
              <a:t>c</a:t>
            </a:r>
            <a:r>
              <a:rPr sz="1200" i="1" dirty="0">
                <a:latin typeface="Times New Roman"/>
                <a:cs typeface="Times New Roman"/>
              </a:rPr>
              <a:t>le </a:t>
            </a:r>
            <a:r>
              <a:rPr sz="1200" i="1" spc="-125"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95" dirty="0">
                <a:latin typeface="Times New Roman"/>
                <a:cs typeface="Times New Roman"/>
              </a:rPr>
              <a:t> </a:t>
            </a:r>
            <a:r>
              <a:rPr sz="1200" i="1" dirty="0">
                <a:latin typeface="Times New Roman"/>
                <a:cs typeface="Times New Roman"/>
              </a:rPr>
              <a:t>ant</a:t>
            </a:r>
            <a:r>
              <a:rPr sz="1200" i="1" spc="-25" dirty="0">
                <a:latin typeface="Times New Roman"/>
                <a:cs typeface="Times New Roman"/>
              </a:rPr>
              <a:t>i</a:t>
            </a:r>
            <a:r>
              <a:rPr sz="1200" i="1" dirty="0">
                <a:latin typeface="Times New Roman"/>
                <a:cs typeface="Times New Roman"/>
              </a:rPr>
              <a:t>- opp</a:t>
            </a:r>
            <a:r>
              <a:rPr sz="1200" i="1" spc="-15" dirty="0">
                <a:latin typeface="Times New Roman"/>
                <a:cs typeface="Times New Roman"/>
              </a:rPr>
              <a:t>r</a:t>
            </a:r>
            <a:r>
              <a:rPr sz="1200" i="1" spc="-5" dirty="0">
                <a:latin typeface="Times New Roman"/>
                <a:cs typeface="Times New Roman"/>
              </a:rPr>
              <a:t>e</a:t>
            </a:r>
            <a:r>
              <a:rPr sz="1200" i="1" spc="10" dirty="0">
                <a:latin typeface="Times New Roman"/>
                <a:cs typeface="Times New Roman"/>
              </a:rPr>
              <a:t>s</a:t>
            </a:r>
            <a:r>
              <a:rPr sz="1200" i="1" spc="-15" dirty="0">
                <a:latin typeface="Times New Roman"/>
                <a:cs typeface="Times New Roman"/>
              </a:rPr>
              <a:t>s</a:t>
            </a:r>
            <a:r>
              <a:rPr sz="1200" i="1" dirty="0">
                <a:latin typeface="Times New Roman"/>
                <a:cs typeface="Times New Roman"/>
              </a:rPr>
              <a:t>ion</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pp. 49</a:t>
            </a:r>
            <a:r>
              <a:rPr sz="1200" spc="5" dirty="0">
                <a:latin typeface="Times New Roman"/>
                <a:cs typeface="Times New Roman"/>
              </a:rPr>
              <a:t>-</a:t>
            </a:r>
            <a:r>
              <a:rPr sz="1200" dirty="0">
                <a:latin typeface="Times New Roman"/>
                <a:cs typeface="Times New Roman"/>
              </a:rPr>
              <a:t>6</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M</a:t>
            </a:r>
            <a:r>
              <a:rPr sz="1200" spc="-5" dirty="0">
                <a:latin typeface="Times New Roman"/>
                <a:cs typeface="Times New Roman"/>
              </a:rPr>
              <a:t>D</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R</a:t>
            </a:r>
            <a:r>
              <a:rPr sz="1200" spc="20" dirty="0">
                <a:latin typeface="Times New Roman"/>
                <a:cs typeface="Times New Roman"/>
              </a:rPr>
              <a:t>o</a:t>
            </a:r>
            <a:r>
              <a:rPr sz="1200" spc="-5" dirty="0">
                <a:latin typeface="Times New Roman"/>
                <a:cs typeface="Times New Roman"/>
              </a:rPr>
              <a:t>wa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5" dirty="0">
                <a:latin typeface="Times New Roman"/>
                <a:cs typeface="Times New Roman"/>
              </a:rPr>
              <a:t>tt</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p>
          <a:p>
            <a:pPr marL="469900" marR="5080" indent="-457200" algn="just">
              <a:lnSpc>
                <a:spcPct val="95600"/>
              </a:lnSpc>
              <a:spcBef>
                <a:spcPts val="15"/>
              </a:spcBef>
            </a:pP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k</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30" dirty="0">
                <a:latin typeface="Times New Roman"/>
                <a:cs typeface="Times New Roman"/>
              </a:rPr>
              <a:t>K</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 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1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t>
            </a:r>
            <a:r>
              <a:rPr sz="1200" spc="-25" dirty="0">
                <a:latin typeface="Times New Roman"/>
                <a:cs typeface="Times New Roman"/>
              </a:rPr>
              <a:t>mi</a:t>
            </a:r>
            <a:r>
              <a:rPr sz="1200" spc="-15" dirty="0">
                <a:latin typeface="Times New Roman"/>
                <a:cs typeface="Times New Roman"/>
              </a:rPr>
              <a:t>s</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0" dirty="0">
                <a:latin typeface="Times New Roman"/>
                <a:cs typeface="Times New Roman"/>
              </a:rPr>
              <a:t> o</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solidFill>
                  <a:srgbClr val="0101FF"/>
                </a:solidFill>
                <a:latin typeface="Times New Roman"/>
                <a:cs typeface="Times New Roman"/>
              </a:rPr>
              <a:t>’ </a:t>
            </a:r>
            <a:r>
              <a:rPr sz="1200" spc="55" dirty="0">
                <a:solidFill>
                  <a:srgbClr val="0101FF"/>
                </a:solidFill>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c </a:t>
            </a:r>
            <a:r>
              <a:rPr sz="1200" spc="90" dirty="0">
                <a:latin typeface="Times New Roman"/>
                <a:cs typeface="Times New Roman"/>
              </a:rPr>
              <a:t> </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4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80" dirty="0">
                <a:latin typeface="Times New Roman"/>
                <a:cs typeface="Times New Roman"/>
              </a:rPr>
              <a:t>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ne </a:t>
            </a:r>
            <a:r>
              <a:rPr sz="1200" spc="65"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80" dirty="0">
                <a:latin typeface="Times New Roman"/>
                <a:cs typeface="Times New Roman"/>
              </a:rPr>
              <a:t> </a:t>
            </a:r>
            <a:r>
              <a:rPr sz="1200" dirty="0">
                <a:latin typeface="Times New Roman"/>
                <a:cs typeface="Times New Roman"/>
              </a:rPr>
              <a:t>Sue </a:t>
            </a:r>
            <a:r>
              <a:rPr sz="1200" spc="40"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 </a:t>
            </a:r>
            <a:r>
              <a:rPr sz="1200" i="1" spc="10" dirty="0">
                <a:latin typeface="Times New Roman"/>
                <a:cs typeface="Times New Roman"/>
              </a:rPr>
              <a:t>A</a:t>
            </a:r>
            <a:r>
              <a:rPr sz="1200" i="1" dirty="0">
                <a:latin typeface="Times New Roman"/>
                <a:cs typeface="Times New Roman"/>
              </a:rPr>
              <a:t>dd</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ing </a:t>
            </a:r>
            <a:r>
              <a:rPr sz="1200" i="1" spc="-10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i="1" dirty="0">
                <a:latin typeface="Times New Roman"/>
                <a:cs typeface="Times New Roman"/>
              </a:rPr>
              <a:t>: </a:t>
            </a:r>
            <a:r>
              <a:rPr sz="1200" i="1" spc="-90" dirty="0">
                <a:latin typeface="Times New Roman"/>
                <a:cs typeface="Times New Roman"/>
              </a:rPr>
              <a:t> </a:t>
            </a:r>
            <a:r>
              <a:rPr sz="1200" i="1" spc="-15" dirty="0">
                <a:latin typeface="Times New Roman"/>
                <a:cs typeface="Times New Roman"/>
              </a:rPr>
              <a:t>F</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ilitating </a:t>
            </a:r>
            <a:r>
              <a:rPr sz="1200" i="1" spc="-100"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120" dirty="0">
                <a:latin typeface="Times New Roman"/>
                <a:cs typeface="Times New Roman"/>
              </a:rPr>
              <a:t> </a:t>
            </a:r>
            <a:r>
              <a:rPr sz="1200" i="1" spc="-5" dirty="0">
                <a:latin typeface="Times New Roman"/>
                <a:cs typeface="Times New Roman"/>
              </a:rPr>
              <a:t>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 </a:t>
            </a:r>
            <a:r>
              <a:rPr sz="1200" i="1" spc="-105" dirty="0">
                <a:latin typeface="Times New Roman"/>
                <a:cs typeface="Times New Roman"/>
              </a:rPr>
              <a:t> </a:t>
            </a:r>
            <a:r>
              <a:rPr sz="1200" i="1" dirty="0">
                <a:latin typeface="Times New Roman"/>
                <a:cs typeface="Times New Roman"/>
              </a:rPr>
              <a:t>in </a:t>
            </a:r>
            <a:r>
              <a:rPr sz="1200" i="1" spc="-120" dirty="0">
                <a:latin typeface="Times New Roman"/>
                <a:cs typeface="Times New Roman"/>
              </a:rPr>
              <a:t> </a:t>
            </a:r>
            <a:r>
              <a:rPr sz="1200" i="1" spc="-5" dirty="0">
                <a:latin typeface="Times New Roman"/>
                <a:cs typeface="Times New Roman"/>
              </a:rPr>
              <a:t>me</a:t>
            </a:r>
            <a:r>
              <a:rPr sz="1200" i="1" dirty="0">
                <a:latin typeface="Times New Roman"/>
                <a:cs typeface="Times New Roman"/>
              </a:rPr>
              <a:t>ntal </a:t>
            </a:r>
            <a:r>
              <a:rPr sz="1200" i="1" spc="-95"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alth </a:t>
            </a:r>
            <a:r>
              <a:rPr sz="1200" i="1" spc="-120" dirty="0">
                <a:latin typeface="Times New Roman"/>
                <a:cs typeface="Times New Roman"/>
              </a:rPr>
              <a:t> </a:t>
            </a:r>
            <a:r>
              <a:rPr sz="1200" i="1" dirty="0">
                <a:latin typeface="Times New Roman"/>
                <a:cs typeface="Times New Roman"/>
              </a:rPr>
              <a:t>and </a:t>
            </a:r>
            <a:r>
              <a:rPr sz="1200" i="1" spc="-12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 </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ttings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127</a:t>
            </a:r>
            <a:r>
              <a:rPr sz="1200" spc="5" dirty="0">
                <a:latin typeface="Times New Roman"/>
                <a:cs typeface="Times New Roman"/>
              </a:rPr>
              <a:t>-</a:t>
            </a:r>
            <a:r>
              <a:rPr sz="1200" dirty="0">
                <a:latin typeface="Times New Roman"/>
                <a:cs typeface="Times New Roman"/>
              </a:rPr>
              <a:t>14</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a:t>
            </a:r>
            <a:r>
              <a:rPr sz="1200" spc="-15" dirty="0">
                <a:latin typeface="Times New Roman"/>
                <a:cs typeface="Times New Roman"/>
              </a:rPr>
              <a:t>J</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il</a:t>
            </a:r>
            <a:r>
              <a:rPr sz="1200" spc="40" dirty="0">
                <a:latin typeface="Times New Roman"/>
                <a:cs typeface="Times New Roman"/>
              </a:rPr>
              <a:t>e</a:t>
            </a:r>
            <a:r>
              <a:rPr sz="1200" spc="-50" dirty="0">
                <a:latin typeface="Times New Roman"/>
                <a:cs typeface="Times New Roman"/>
              </a:rPr>
              <a:t>y</a:t>
            </a:r>
            <a:r>
              <a:rPr sz="1200" dirty="0">
                <a:latin typeface="Times New Roman"/>
                <a:cs typeface="Times New Roman"/>
              </a:rPr>
              <a:t>.</a:t>
            </a:r>
          </a:p>
          <a:p>
            <a:pPr marL="469900" marR="5080" indent="-457200" algn="just">
              <a:lnSpc>
                <a:spcPct val="95600"/>
              </a:lnSpc>
              <a:spcBef>
                <a:spcPts val="15"/>
              </a:spcBef>
            </a:pP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35" dirty="0">
                <a:latin typeface="Times New Roman"/>
                <a:cs typeface="Times New Roman"/>
              </a:rPr>
              <a:t>s</a:t>
            </a:r>
            <a:r>
              <a:rPr sz="1200" dirty="0">
                <a:latin typeface="Times New Roman"/>
                <a:cs typeface="Times New Roman"/>
              </a:rPr>
              <a:t>m</a:t>
            </a:r>
            <a:r>
              <a:rPr sz="1200" spc="35" dirty="0">
                <a:latin typeface="Times New Roman"/>
                <a:cs typeface="Times New Roman"/>
              </a:rPr>
              <a:t> </a:t>
            </a:r>
            <a:r>
              <a:rPr sz="1200" spc="-5" dirty="0">
                <a:latin typeface="Times New Roman"/>
                <a:cs typeface="Times New Roman"/>
              </a:rPr>
              <a:t>a</a:t>
            </a:r>
            <a:r>
              <a:rPr sz="1200" spc="20" dirty="0">
                <a:latin typeface="Times New Roman"/>
                <a:cs typeface="Times New Roman"/>
              </a:rPr>
              <a:t>g</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85" dirty="0">
                <a:latin typeface="Times New Roman"/>
                <a:cs typeface="Times New Roman"/>
              </a:rPr>
              <a:t> </a:t>
            </a:r>
            <a:r>
              <a:rPr sz="1200" dirty="0">
                <a:latin typeface="Times New Roman"/>
                <a:cs typeface="Times New Roman"/>
              </a:rPr>
              <a:t>Ph</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40" dirty="0">
                <a:latin typeface="Times New Roman"/>
                <a:cs typeface="Times New Roman"/>
              </a:rPr>
              <a:t>a</a:t>
            </a:r>
            <a:r>
              <a:rPr sz="1200" dirty="0">
                <a:latin typeface="Times New Roman"/>
                <a:cs typeface="Times New Roman"/>
              </a:rPr>
              <a:t>l </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h  i</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5" dirty="0">
                <a:latin typeface="Times New Roman"/>
                <a:cs typeface="Times New Roman"/>
              </a:rPr>
              <a:t>M</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e </a:t>
            </a:r>
            <a:r>
              <a:rPr sz="1200" spc="1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20" dirty="0">
                <a:latin typeface="Times New Roman"/>
                <a:cs typeface="Times New Roman"/>
              </a:rPr>
              <a:t>D</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10" dirty="0">
                <a:latin typeface="Times New Roman"/>
                <a:cs typeface="Times New Roman"/>
              </a:rPr>
              <a:t> </a:t>
            </a:r>
            <a:r>
              <a:rPr sz="1200" dirty="0">
                <a:latin typeface="Times New Roman"/>
                <a:cs typeface="Times New Roman"/>
              </a:rPr>
              <a:t>Sue </a:t>
            </a:r>
            <a:r>
              <a:rPr sz="1200" spc="-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 </a:t>
            </a:r>
            <a:r>
              <a:rPr sz="1200" spc="10" dirty="0">
                <a:latin typeface="Times New Roman"/>
                <a:cs typeface="Times New Roman"/>
              </a:rPr>
              <a:t> </a:t>
            </a:r>
            <a:r>
              <a:rPr sz="1200" i="1" spc="10" dirty="0">
                <a:latin typeface="Times New Roman"/>
                <a:cs typeface="Times New Roman"/>
              </a:rPr>
              <a:t>A</a:t>
            </a:r>
            <a:r>
              <a:rPr sz="1200" i="1" dirty="0">
                <a:latin typeface="Times New Roman"/>
                <a:cs typeface="Times New Roman"/>
              </a:rPr>
              <a:t>dd</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ing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5" dirty="0">
                <a:latin typeface="Times New Roman"/>
                <a:cs typeface="Times New Roman"/>
              </a:rPr>
              <a:t>s</a:t>
            </a:r>
            <a:r>
              <a:rPr sz="1200" i="1" spc="-5" dirty="0">
                <a:latin typeface="Times New Roman"/>
                <a:cs typeface="Times New Roman"/>
              </a:rPr>
              <a:t>m</a:t>
            </a:r>
            <a:r>
              <a:rPr sz="1200" i="1" dirty="0">
                <a:latin typeface="Times New Roman"/>
                <a:cs typeface="Times New Roman"/>
              </a:rPr>
              <a:t>: </a:t>
            </a:r>
            <a:r>
              <a:rPr sz="1200" i="1" spc="-15" dirty="0">
                <a:latin typeface="Times New Roman"/>
                <a:cs typeface="Times New Roman"/>
              </a:rPr>
              <a:t>F</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ilitating </a:t>
            </a:r>
            <a:r>
              <a:rPr sz="1200" i="1" spc="-145"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145" dirty="0">
                <a:latin typeface="Times New Roman"/>
                <a:cs typeface="Times New Roman"/>
              </a:rPr>
              <a:t> </a:t>
            </a:r>
            <a:r>
              <a:rPr sz="1200" i="1" spc="-5" dirty="0">
                <a:latin typeface="Times New Roman"/>
                <a:cs typeface="Times New Roman"/>
              </a:rPr>
              <a:t>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125" dirty="0">
                <a:latin typeface="Times New Roman"/>
                <a:cs typeface="Times New Roman"/>
              </a:rPr>
              <a:t> </a:t>
            </a:r>
            <a:r>
              <a:rPr sz="1200" i="1" dirty="0">
                <a:latin typeface="Times New Roman"/>
                <a:cs typeface="Times New Roman"/>
              </a:rPr>
              <a:t>in </a:t>
            </a:r>
            <a:r>
              <a:rPr sz="1200" i="1" spc="-145" dirty="0">
                <a:latin typeface="Times New Roman"/>
                <a:cs typeface="Times New Roman"/>
              </a:rPr>
              <a:t> </a:t>
            </a:r>
            <a:r>
              <a:rPr sz="1200" i="1" spc="-5" dirty="0">
                <a:latin typeface="Times New Roman"/>
                <a:cs typeface="Times New Roman"/>
              </a:rPr>
              <a:t>me</a:t>
            </a:r>
            <a:r>
              <a:rPr sz="1200" i="1" dirty="0">
                <a:latin typeface="Times New Roman"/>
                <a:cs typeface="Times New Roman"/>
              </a:rPr>
              <a:t>ntal</a:t>
            </a:r>
            <a:r>
              <a:rPr sz="1200" i="1" spc="13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alth</a:t>
            </a:r>
            <a:r>
              <a:rPr sz="1200" i="1" spc="130"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3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ttings</a:t>
            </a:r>
            <a:r>
              <a:rPr sz="1200" i="1" spc="14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33</a:t>
            </a:r>
            <a:r>
              <a:rPr sz="1200" spc="5" dirty="0">
                <a:latin typeface="Times New Roman"/>
                <a:cs typeface="Times New Roman"/>
              </a:rPr>
              <a:t>-</a:t>
            </a:r>
            <a:r>
              <a:rPr sz="1200" dirty="0">
                <a:latin typeface="Times New Roman"/>
                <a:cs typeface="Times New Roman"/>
              </a:rPr>
              <a:t>41</a:t>
            </a:r>
            <a:r>
              <a:rPr sz="1200" spc="-20" dirty="0">
                <a:latin typeface="Times New Roman"/>
                <a:cs typeface="Times New Roman"/>
              </a:rPr>
              <a:t>)</a:t>
            </a:r>
            <a:r>
              <a:rPr sz="1200"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a:t>
            </a:r>
            <a:r>
              <a:rPr sz="1200" spc="-15" dirty="0">
                <a:latin typeface="Times New Roman"/>
                <a:cs typeface="Times New Roman"/>
              </a:rPr>
              <a:t>J</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il</a:t>
            </a:r>
            <a:r>
              <a:rPr sz="1200" spc="15" dirty="0">
                <a:latin typeface="Times New Roman"/>
                <a:cs typeface="Times New Roman"/>
              </a:rPr>
              <a:t>e</a:t>
            </a:r>
            <a:r>
              <a:rPr sz="1200" spc="-25" dirty="0">
                <a:latin typeface="Times New Roman"/>
                <a:cs typeface="Times New Roman"/>
              </a:rPr>
              <a:t>y.</a:t>
            </a:r>
            <a:endParaRPr sz="1200" dirty="0">
              <a:latin typeface="Times New Roman"/>
              <a:cs typeface="Times New Roman"/>
            </a:endParaRPr>
          </a:p>
          <a:p>
            <a:pPr marL="469900" marR="8255" indent="-457200" algn="just">
              <a:lnSpc>
                <a:spcPct val="95800"/>
              </a:lnSpc>
              <a:spcBef>
                <a:spcPts val="10"/>
              </a:spcBef>
            </a:pP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a</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O</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dirty="0">
                <a:latin typeface="Times New Roman"/>
                <a:cs typeface="Times New Roman"/>
              </a:rPr>
              <a:t>u</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0" dirty="0">
                <a:latin typeface="Times New Roman"/>
                <a:cs typeface="Times New Roman"/>
              </a:rPr>
              <a:t>u</a:t>
            </a:r>
            <a:r>
              <a:rPr sz="1200" spc="-50" dirty="0">
                <a:latin typeface="Times New Roman"/>
                <a:cs typeface="Times New Roman"/>
              </a:rPr>
              <a:t>m</a:t>
            </a:r>
            <a:r>
              <a:rPr sz="1200" spc="45" dirty="0">
                <a:latin typeface="Times New Roman"/>
                <a:cs typeface="Times New Roman"/>
              </a:rPr>
              <a:t>o</a:t>
            </a:r>
            <a:r>
              <a:rPr sz="1200" spc="-50" dirty="0">
                <a:latin typeface="Times New Roman"/>
                <a:cs typeface="Times New Roman"/>
              </a:rPr>
              <a:t>j</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ut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c</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ce</a:t>
            </a:r>
            <a:r>
              <a:rPr sz="1200" spc="30" dirty="0">
                <a:latin typeface="Times New Roman"/>
                <a:cs typeface="Times New Roman"/>
              </a:rPr>
              <a:t>-</a:t>
            </a:r>
            <a:r>
              <a:rPr sz="1200" spc="-25" dirty="0">
                <a:latin typeface="Times New Roman"/>
                <a:cs typeface="Times New Roman"/>
              </a:rPr>
              <a:t>l</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solidFill>
                  <a:srgbClr val="0000FF"/>
                </a:solidFill>
                <a:latin typeface="Times New Roman"/>
                <a:cs typeface="Times New Roman"/>
              </a:rPr>
              <a:t>, </a:t>
            </a:r>
            <a:r>
              <a:rPr sz="1200" spc="-135" dirty="0">
                <a:solidFill>
                  <a:srgbClr val="0000FF"/>
                </a:solidFill>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i="1" dirty="0">
                <a:latin typeface="Times New Roman"/>
                <a:cs typeface="Times New Roman"/>
              </a:rPr>
              <a:t>.</a:t>
            </a:r>
            <a:r>
              <a:rPr sz="1200" i="1" spc="140" dirty="0">
                <a:latin typeface="Times New Roman"/>
                <a:cs typeface="Times New Roman"/>
              </a:rPr>
              <a:t> </a:t>
            </a:r>
            <a:r>
              <a:rPr sz="1200" i="1" spc="5" dirty="0">
                <a:latin typeface="Times New Roman"/>
                <a:cs typeface="Times New Roman"/>
              </a:rPr>
              <a:t>I</a:t>
            </a:r>
            <a:r>
              <a:rPr sz="1200" i="1" dirty="0">
                <a:latin typeface="Times New Roman"/>
                <a:cs typeface="Times New Roman"/>
              </a:rPr>
              <a:t>nt</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national</a:t>
            </a:r>
            <a:r>
              <a:rPr sz="1200" i="1" spc="13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30" dirty="0">
                <a:latin typeface="Times New Roman"/>
                <a:cs typeface="Times New Roman"/>
              </a:rPr>
              <a:t> </a:t>
            </a:r>
            <a:r>
              <a:rPr sz="1200" i="1" dirty="0">
                <a:latin typeface="Times New Roman"/>
                <a:cs typeface="Times New Roman"/>
              </a:rPr>
              <a:t>of </a:t>
            </a:r>
            <a:r>
              <a:rPr sz="1200" i="1" spc="-14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30"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ning</a:t>
            </a:r>
            <a:r>
              <a:rPr sz="1200" i="1" spc="130" dirty="0">
                <a:latin typeface="Times New Roman"/>
                <a:cs typeface="Times New Roman"/>
              </a:rPr>
              <a:t> </a:t>
            </a:r>
            <a:r>
              <a:rPr sz="1200" i="1" dirty="0">
                <a:latin typeface="Times New Roman"/>
                <a:cs typeface="Times New Roman"/>
              </a:rPr>
              <a:t>in </a:t>
            </a:r>
            <a:r>
              <a:rPr sz="1200" i="1" spc="-5" dirty="0">
                <a:latin typeface="Times New Roman"/>
                <a:cs typeface="Times New Roman"/>
              </a:rPr>
              <a:t>H</a:t>
            </a:r>
            <a:r>
              <a:rPr sz="1200" i="1" dirty="0">
                <a:latin typeface="Times New Roman"/>
                <a:cs typeface="Times New Roman"/>
              </a:rPr>
              <a:t>igh</a:t>
            </a:r>
            <a:r>
              <a:rPr sz="1200" i="1" spc="-5" dirty="0">
                <a:latin typeface="Times New Roman"/>
                <a:cs typeface="Times New Roman"/>
              </a:rPr>
              <a:t>e</a:t>
            </a:r>
            <a:r>
              <a:rPr sz="1200" i="1" dirty="0">
                <a:latin typeface="Times New Roman"/>
                <a:cs typeface="Times New Roman"/>
              </a:rPr>
              <a:t>r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i="1" dirty="0">
                <a:latin typeface="Times New Roman"/>
                <a:cs typeface="Times New Roman"/>
              </a:rPr>
              <a:t>2</a:t>
            </a:r>
            <a:r>
              <a:rPr sz="1200" i="1" spc="-25" dirty="0">
                <a:latin typeface="Times New Roman"/>
                <a:cs typeface="Times New Roman"/>
              </a:rPr>
              <a:t>4</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403</a:t>
            </a:r>
            <a:r>
              <a:rPr sz="1200" spc="5" dirty="0">
                <a:latin typeface="Times New Roman"/>
                <a:cs typeface="Times New Roman"/>
              </a:rPr>
              <a:t>-</a:t>
            </a:r>
            <a:r>
              <a:rPr sz="1200" dirty="0">
                <a:latin typeface="Times New Roman"/>
                <a:cs typeface="Times New Roman"/>
              </a:rPr>
              <a:t>41</a:t>
            </a:r>
            <a:r>
              <a:rPr sz="1200" spc="-25" dirty="0">
                <a:latin typeface="Times New Roman"/>
                <a:cs typeface="Times New Roman"/>
              </a:rPr>
              <a:t>4</a:t>
            </a:r>
            <a:r>
              <a:rPr sz="1200" dirty="0">
                <a:latin typeface="Times New Roman"/>
                <a:cs typeface="Times New Roman"/>
              </a:rPr>
              <a:t>.</a:t>
            </a:r>
          </a:p>
          <a:p>
            <a:pPr marL="469900" marR="5080" indent="-457200" algn="just">
              <a:lnSpc>
                <a:spcPts val="1390"/>
              </a:lnSpc>
              <a:spcBef>
                <a:spcPts val="15"/>
              </a:spcBef>
            </a:pPr>
            <a:r>
              <a:rPr sz="1200" spc="-5" dirty="0">
                <a:latin typeface="Times New Roman"/>
                <a:cs typeface="Times New Roman"/>
              </a:rPr>
              <a:t>D</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R</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40" dirty="0">
                <a:latin typeface="Times New Roman"/>
                <a:cs typeface="Times New Roman"/>
              </a:rPr>
              <a:t>f</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9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a:t>
            </a:r>
            <a:r>
              <a:rPr sz="1200" i="1" spc="11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e</a:t>
            </a:r>
            <a:r>
              <a:rPr sz="1200" i="1" spc="100" dirty="0">
                <a:latin typeface="Times New Roman"/>
                <a:cs typeface="Times New Roman"/>
              </a:rPr>
              <a:t> </a:t>
            </a:r>
            <a:r>
              <a:rPr sz="1200" i="1" dirty="0">
                <a:latin typeface="Times New Roman"/>
                <a:cs typeface="Times New Roman"/>
              </a:rPr>
              <a:t>th</a:t>
            </a:r>
            <a:r>
              <a:rPr sz="1200" i="1" spc="-5" dirty="0">
                <a:latin typeface="Times New Roman"/>
                <a:cs typeface="Times New Roman"/>
              </a:rPr>
              <a:t>e</a:t>
            </a:r>
            <a:r>
              <a:rPr sz="1200" i="1" dirty="0">
                <a:latin typeface="Times New Roman"/>
                <a:cs typeface="Times New Roman"/>
              </a:rPr>
              <a:t>o</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a:t>
            </a:r>
            <a:r>
              <a:rPr sz="1200" i="1" spc="90" dirty="0">
                <a:latin typeface="Times New Roman"/>
                <a:cs typeface="Times New Roman"/>
              </a:rPr>
              <a:t> </a:t>
            </a:r>
            <a:r>
              <a:rPr sz="1200" i="1" spc="10" dirty="0">
                <a:latin typeface="Times New Roman"/>
                <a:cs typeface="Times New Roman"/>
              </a:rPr>
              <a:t>A</a:t>
            </a:r>
            <a:r>
              <a:rPr sz="1200" i="1" dirty="0">
                <a:latin typeface="Times New Roman"/>
                <a:cs typeface="Times New Roman"/>
              </a:rPr>
              <a:t>n</a:t>
            </a:r>
            <a:r>
              <a:rPr sz="1200" i="1" spc="80" dirty="0">
                <a:latin typeface="Times New Roman"/>
                <a:cs typeface="Times New Roman"/>
              </a:rPr>
              <a:t> </a:t>
            </a:r>
            <a:r>
              <a:rPr sz="1200" i="1" dirty="0">
                <a:latin typeface="Times New Roman"/>
                <a:cs typeface="Times New Roman"/>
              </a:rPr>
              <a:t>int</a:t>
            </a:r>
            <a:r>
              <a:rPr sz="1200" i="1" spc="-15" dirty="0">
                <a:latin typeface="Times New Roman"/>
                <a:cs typeface="Times New Roman"/>
              </a:rPr>
              <a:t>r</a:t>
            </a:r>
            <a:r>
              <a:rPr sz="1200" i="1" dirty="0">
                <a:latin typeface="Times New Roman"/>
                <a:cs typeface="Times New Roman"/>
              </a:rPr>
              <a:t>odu</a:t>
            </a:r>
            <a:r>
              <a:rPr sz="1200" i="1" spc="-5" dirty="0">
                <a:latin typeface="Times New Roman"/>
                <a:cs typeface="Times New Roman"/>
              </a:rPr>
              <a:t>c</a:t>
            </a:r>
            <a:r>
              <a:rPr sz="1200" i="1" dirty="0">
                <a:latin typeface="Times New Roman"/>
                <a:cs typeface="Times New Roman"/>
              </a:rPr>
              <a:t>tion</a:t>
            </a:r>
            <a:r>
              <a:rPr sz="1200" i="1" spc="80"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30" baseline="38194" dirty="0">
                <a:latin typeface="Times New Roman"/>
                <a:cs typeface="Times New Roman"/>
              </a:rPr>
              <a:t>n</a:t>
            </a:r>
            <a:r>
              <a:rPr sz="1200" spc="-7" baseline="38194" dirty="0">
                <a:latin typeface="Times New Roman"/>
                <a:cs typeface="Times New Roman"/>
              </a:rPr>
              <a:t>d</a:t>
            </a:r>
            <a:r>
              <a:rPr sz="1200" baseline="38194" dirty="0">
                <a:latin typeface="Times New Roman"/>
                <a:cs typeface="Times New Roman"/>
              </a:rPr>
              <a:t> </a:t>
            </a:r>
            <a:r>
              <a:rPr sz="1200" spc="-44"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i="1" dirty="0">
                <a:latin typeface="Times New Roman"/>
                <a:cs typeface="Times New Roman"/>
              </a:rPr>
              <a:t>.</a:t>
            </a:r>
            <a:r>
              <a:rPr sz="1200" i="1" spc="95" dirty="0">
                <a:latin typeface="Times New Roman"/>
                <a:cs typeface="Times New Roman"/>
              </a:rPr>
              <a:t> </a:t>
            </a:r>
            <a:r>
              <a:rPr sz="1200" spc="-5" dirty="0">
                <a:latin typeface="Times New Roman"/>
                <a:cs typeface="Times New Roman"/>
              </a:rPr>
              <a:t>Ne</a:t>
            </a:r>
            <a:r>
              <a:rPr sz="1200" dirty="0">
                <a:latin typeface="Times New Roman"/>
                <a:cs typeface="Times New Roman"/>
              </a:rPr>
              <a:t>w </a:t>
            </a:r>
            <a:r>
              <a:rPr sz="1200" spc="-5"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p>
          <a:p>
            <a:pPr marL="469900" indent="-457200" algn="just">
              <a:lnSpc>
                <a:spcPts val="1305"/>
              </a:lnSpc>
            </a:pPr>
            <a:r>
              <a:rPr sz="1200" spc="-5"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a:t>
            </a:r>
            <a:r>
              <a:rPr sz="1200" spc="15" dirty="0">
                <a:latin typeface="Times New Roman"/>
                <a:cs typeface="Times New Roman"/>
              </a:rPr>
              <a:t>a</a:t>
            </a:r>
            <a:r>
              <a:rPr sz="1200" spc="-25" dirty="0">
                <a:latin typeface="Times New Roman"/>
                <a:cs typeface="Times New Roman"/>
              </a:rPr>
              <a:t>lb</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G</a:t>
            </a:r>
            <a:r>
              <a:rPr sz="1200" spc="5" dirty="0">
                <a:latin typeface="Times New Roman"/>
                <a:cs typeface="Times New Roman"/>
              </a:rPr>
              <a:t>r</a:t>
            </a:r>
            <a:r>
              <a:rPr sz="1200" spc="-5" dirty="0">
                <a:latin typeface="Times New Roman"/>
                <a:cs typeface="Times New Roman"/>
              </a:rPr>
              <a:t>ace</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25" dirty="0">
                <a:latin typeface="Times New Roman"/>
                <a:cs typeface="Times New Roman"/>
              </a:rPr>
              <a:t>nn</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t,</a:t>
            </a:r>
            <a:r>
              <a:rPr sz="1200" spc="12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20" dirty="0">
                <a:latin typeface="Times New Roman"/>
                <a:cs typeface="Times New Roman"/>
              </a:rPr>
              <a:t>F</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Z</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I</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ac</a:t>
            </a:r>
            <a:r>
              <a:rPr sz="1200" dirty="0">
                <a:latin typeface="Times New Roman"/>
                <a:cs typeface="Times New Roman"/>
              </a:rPr>
              <a:t>t</a:t>
            </a:r>
            <a:r>
              <a:rPr sz="1200" spc="130" dirty="0">
                <a:latin typeface="Times New Roman"/>
                <a:cs typeface="Times New Roman"/>
              </a:rPr>
              <a:t> </a:t>
            </a:r>
            <a:r>
              <a:rPr sz="1200" spc="20" dirty="0">
                <a:latin typeface="Times New Roman"/>
                <a:cs typeface="Times New Roman"/>
              </a:rPr>
              <a:t>o</a:t>
            </a:r>
            <a:r>
              <a:rPr sz="1200" dirty="0">
                <a:latin typeface="Times New Roman"/>
                <a:cs typeface="Times New Roman"/>
              </a:rPr>
              <a:t>f</a:t>
            </a:r>
          </a:p>
          <a:p>
            <a:pPr marL="469900" algn="just">
              <a:lnSpc>
                <a:spcPts val="1380"/>
              </a:lnSpc>
            </a:pP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25" dirty="0">
                <a:latin typeface="Times New Roman"/>
                <a:cs typeface="Times New Roman"/>
              </a:rPr>
              <a:t>m</a:t>
            </a:r>
            <a:r>
              <a:rPr sz="1200" spc="-5" dirty="0">
                <a:latin typeface="Times New Roman"/>
                <a:cs typeface="Times New Roman"/>
              </a:rPr>
              <a:t>ac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k </a:t>
            </a:r>
            <a:r>
              <a:rPr sz="1200" spc="45"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25"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 </a:t>
            </a:r>
            <a:r>
              <a:rPr sz="1200" spc="60" dirty="0">
                <a:latin typeface="Times New Roman"/>
                <a:cs typeface="Times New Roman"/>
              </a:rPr>
              <a:t> </a:t>
            </a:r>
            <a:r>
              <a:rPr sz="1200" spc="-25" dirty="0">
                <a:latin typeface="Times New Roman"/>
                <a:cs typeface="Times New Roman"/>
              </a:rPr>
              <a:t>li</a:t>
            </a:r>
            <a:r>
              <a:rPr sz="1200" dirty="0">
                <a:latin typeface="Times New Roman"/>
                <a:cs typeface="Times New Roman"/>
              </a:rPr>
              <a:t>v</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dirty="0">
                <a:latin typeface="Times New Roman"/>
                <a:cs typeface="Times New Roman"/>
              </a:rPr>
              <a:t>A </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y </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y</a:t>
            </a:r>
            <a:r>
              <a:rPr sz="1200" spc="10" dirty="0">
                <a:latin typeface="Times New Roman"/>
                <a:cs typeface="Times New Roman"/>
              </a:rPr>
              <a:t>s</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a:t>
            </a:r>
          </a:p>
          <a:p>
            <a:pPr marL="469900" algn="just">
              <a:lnSpc>
                <a:spcPts val="1380"/>
              </a:lnSpc>
            </a:pP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a:t>
            </a:r>
            <a:r>
              <a:rPr sz="1200" i="1" spc="5"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a:t>
            </a:r>
            <a:r>
              <a:rPr sz="1200" i="1" spc="-5" dirty="0">
                <a:latin typeface="Times New Roman"/>
                <a:cs typeface="Times New Roman"/>
              </a:rPr>
              <a:t>y</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39</a:t>
            </a:r>
            <a:r>
              <a:rPr sz="1200" spc="5" dirty="0">
                <a:latin typeface="Times New Roman"/>
                <a:cs typeface="Times New Roman"/>
              </a:rPr>
              <a:t>(</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 185</a:t>
            </a:r>
            <a:r>
              <a:rPr sz="1200" spc="5" dirty="0">
                <a:latin typeface="Times New Roman"/>
                <a:cs typeface="Times New Roman"/>
              </a:rPr>
              <a:t>-</a:t>
            </a:r>
            <a:r>
              <a:rPr sz="1200" dirty="0">
                <a:latin typeface="Times New Roman"/>
                <a:cs typeface="Times New Roman"/>
              </a:rPr>
              <a:t>196.</a:t>
            </a:r>
          </a:p>
          <a:p>
            <a:pPr marL="469900" marR="11430" indent="-457200" algn="just">
              <a:lnSpc>
                <a:spcPts val="1370"/>
              </a:lnSpc>
              <a:spcBef>
                <a:spcPts val="80"/>
              </a:spcBef>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3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Y</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4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 dirty="0">
                <a:latin typeface="Times New Roman"/>
                <a:cs typeface="Times New Roman"/>
              </a:rPr>
              <a:t>r</a:t>
            </a:r>
            <a:r>
              <a:rPr sz="1200" dirty="0">
                <a:latin typeface="Times New Roman"/>
                <a:cs typeface="Times New Roman"/>
              </a:rPr>
              <a:t>o</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A</a:t>
            </a:r>
            <a:r>
              <a:rPr sz="1200" spc="5" dirty="0">
                <a:latin typeface="Times New Roman"/>
                <a:cs typeface="Times New Roman"/>
              </a:rPr>
              <a:t>ff</a:t>
            </a:r>
            <a:r>
              <a:rPr sz="1200" spc="-50"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20" dirty="0">
                <a:latin typeface="Times New Roman"/>
                <a:cs typeface="Times New Roman"/>
              </a:rPr>
              <a:t>d</a:t>
            </a:r>
            <a:r>
              <a:rPr sz="1200"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g</a:t>
            </a:r>
            <a:r>
              <a:rPr sz="1200" spc="-25" dirty="0">
                <a:latin typeface="Times New Roman"/>
                <a:cs typeface="Times New Roman"/>
              </a:rPr>
              <a:t>i</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i="1" spc="-5" dirty="0">
                <a:latin typeface="Times New Roman"/>
                <a:cs typeface="Times New Roman"/>
              </a:rPr>
              <a:t>G</a:t>
            </a:r>
            <a:r>
              <a:rPr sz="1200" i="1" spc="-25" dirty="0">
                <a:latin typeface="Times New Roman"/>
                <a:cs typeface="Times New Roman"/>
              </a:rPr>
              <a:t>i</a:t>
            </a:r>
            <a:r>
              <a:rPr sz="1200" i="1" spc="25" dirty="0">
                <a:latin typeface="Times New Roman"/>
                <a:cs typeface="Times New Roman"/>
              </a:rPr>
              <a:t>f</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d</a:t>
            </a:r>
            <a:r>
              <a:rPr sz="1200" i="1" spc="-15" dirty="0">
                <a:latin typeface="Times New Roman"/>
                <a:cs typeface="Times New Roman"/>
              </a:rPr>
              <a:t> </a:t>
            </a:r>
            <a:r>
              <a:rPr sz="1200" i="1" spc="-10" dirty="0">
                <a:latin typeface="Times New Roman"/>
                <a:cs typeface="Times New Roman"/>
              </a:rPr>
              <a:t>C</a:t>
            </a:r>
            <a:r>
              <a:rPr sz="1200" i="1" dirty="0">
                <a:latin typeface="Times New Roman"/>
                <a:cs typeface="Times New Roman"/>
              </a:rPr>
              <a:t>hild</a:t>
            </a:r>
            <a:r>
              <a:rPr sz="1200" i="1" spc="10" dirty="0">
                <a:latin typeface="Times New Roman"/>
                <a:cs typeface="Times New Roman"/>
              </a:rPr>
              <a:t> </a:t>
            </a:r>
            <a:r>
              <a:rPr sz="1200" i="1" dirty="0">
                <a:latin typeface="Times New Roman"/>
                <a:cs typeface="Times New Roman"/>
              </a:rPr>
              <a:t>Toda</a:t>
            </a:r>
            <a:r>
              <a:rPr sz="1200" i="1" spc="-30"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3</a:t>
            </a:r>
            <a:r>
              <a:rPr sz="1200" i="1" spc="-25" dirty="0">
                <a:latin typeface="Times New Roman"/>
                <a:cs typeface="Times New Roman"/>
              </a:rPr>
              <a:t>3</a:t>
            </a:r>
            <a:r>
              <a:rPr sz="1200" i="1" dirty="0">
                <a:latin typeface="Times New Roman"/>
                <a:cs typeface="Times New Roman"/>
              </a:rPr>
              <a:t>,</a:t>
            </a:r>
            <a:r>
              <a:rPr sz="1200" i="1" spc="20" dirty="0">
                <a:latin typeface="Times New Roman"/>
                <a:cs typeface="Times New Roman"/>
              </a:rPr>
              <a:t> </a:t>
            </a:r>
            <a:r>
              <a:rPr sz="1200" dirty="0">
                <a:latin typeface="Times New Roman"/>
                <a:cs typeface="Times New Roman"/>
              </a:rPr>
              <a:t>50</a:t>
            </a:r>
            <a:r>
              <a:rPr sz="1200" spc="5" dirty="0">
                <a:latin typeface="Times New Roman"/>
                <a:cs typeface="Times New Roman"/>
              </a:rPr>
              <a:t>-</a:t>
            </a:r>
            <a:r>
              <a:rPr sz="1200" dirty="0">
                <a:latin typeface="Times New Roman"/>
                <a:cs typeface="Times New Roman"/>
              </a:rPr>
              <a:t>5</a:t>
            </a:r>
            <a:r>
              <a:rPr sz="1200" spc="-25" dirty="0">
                <a:latin typeface="Times New Roman"/>
                <a:cs typeface="Times New Roman"/>
              </a:rPr>
              <a:t>3.</a:t>
            </a:r>
            <a:endParaRPr sz="1200" dirty="0">
              <a:latin typeface="Times New Roman"/>
              <a:cs typeface="Times New Roman"/>
            </a:endParaRPr>
          </a:p>
          <a:p>
            <a:pPr marL="12700">
              <a:lnSpc>
                <a:spcPts val="1320"/>
              </a:lnSpc>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11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ec</a:t>
            </a:r>
            <a:r>
              <a:rPr sz="1200" i="1" spc="-15" dirty="0">
                <a:latin typeface="Times New Roman"/>
                <a:cs typeface="Times New Roman"/>
              </a:rPr>
              <a:t>r</a:t>
            </a:r>
            <a:r>
              <a:rPr sz="1200" i="1" dirty="0">
                <a:latin typeface="Times New Roman"/>
                <a:cs typeface="Times New Roman"/>
              </a:rPr>
              <a:t>uiting </a:t>
            </a:r>
            <a:r>
              <a:rPr sz="1200" i="1" spc="-100" dirty="0">
                <a:latin typeface="Times New Roman"/>
                <a:cs typeface="Times New Roman"/>
              </a:rPr>
              <a:t> </a:t>
            </a:r>
            <a:r>
              <a:rPr sz="1200" i="1" dirty="0">
                <a:latin typeface="Times New Roman"/>
                <a:cs typeface="Times New Roman"/>
              </a:rPr>
              <a:t>and </a:t>
            </a:r>
            <a:r>
              <a:rPr sz="1200" i="1" spc="-12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taining </a:t>
            </a:r>
            <a:r>
              <a:rPr sz="1200" i="1" spc="-120" dirty="0">
                <a:latin typeface="Times New Roman"/>
                <a:cs typeface="Times New Roman"/>
              </a:rPr>
              <a:t> </a:t>
            </a:r>
            <a:r>
              <a:rPr sz="1200" i="1" spc="-5" dirty="0">
                <a:latin typeface="Times New Roman"/>
                <a:cs typeface="Times New Roman"/>
              </a:rPr>
              <a:t>c</a:t>
            </a:r>
            <a:r>
              <a:rPr sz="1200" i="1" dirty="0">
                <a:latin typeface="Times New Roman"/>
                <a:cs typeface="Times New Roman"/>
              </a:rPr>
              <a:t>u</a:t>
            </a:r>
            <a:r>
              <a:rPr sz="1200" i="1" spc="-25" dirty="0">
                <a:latin typeface="Times New Roman"/>
                <a:cs typeface="Times New Roman"/>
              </a:rPr>
              <a:t>l</a:t>
            </a:r>
            <a:r>
              <a:rPr sz="1200" i="1" dirty="0">
                <a:latin typeface="Times New Roman"/>
                <a:cs typeface="Times New Roman"/>
              </a:rPr>
              <a:t>tu</a:t>
            </a:r>
            <a:r>
              <a:rPr sz="1200" i="1" spc="-15" dirty="0">
                <a:latin typeface="Times New Roman"/>
                <a:cs typeface="Times New Roman"/>
              </a:rPr>
              <a:t>r</a:t>
            </a:r>
            <a:r>
              <a:rPr sz="1200" i="1" dirty="0">
                <a:latin typeface="Times New Roman"/>
                <a:cs typeface="Times New Roman"/>
              </a:rPr>
              <a:t>ally </a:t>
            </a:r>
            <a:r>
              <a:rPr sz="1200" i="1" spc="-105" dirty="0">
                <a:latin typeface="Times New Roman"/>
                <a:cs typeface="Times New Roman"/>
              </a:rPr>
              <a:t> </a:t>
            </a:r>
            <a:r>
              <a:rPr sz="1200" i="1" dirty="0">
                <a:latin typeface="Times New Roman"/>
                <a:cs typeface="Times New Roman"/>
              </a:rPr>
              <a:t>d</a:t>
            </a:r>
            <a:r>
              <a:rPr sz="1200" i="1" spc="-25" dirty="0">
                <a:latin typeface="Times New Roman"/>
                <a:cs typeface="Times New Roman"/>
              </a:rPr>
              <a:t>i</a:t>
            </a:r>
            <a:r>
              <a:rPr sz="1200" i="1" dirty="0">
                <a:latin typeface="Times New Roman"/>
                <a:cs typeface="Times New Roman"/>
              </a:rPr>
              <a:t>f</a:t>
            </a:r>
            <a:r>
              <a:rPr sz="1200" i="1" spc="25" dirty="0">
                <a:latin typeface="Times New Roman"/>
                <a:cs typeface="Times New Roman"/>
              </a:rPr>
              <a:t>f</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nt </a:t>
            </a:r>
            <a:r>
              <a:rPr sz="1200" i="1" spc="-9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nts </a:t>
            </a:r>
            <a:r>
              <a:rPr sz="1200" i="1" spc="-110" dirty="0">
                <a:latin typeface="Times New Roman"/>
                <a:cs typeface="Times New Roman"/>
              </a:rPr>
              <a:t> </a:t>
            </a:r>
            <a:r>
              <a:rPr sz="1200" i="1" dirty="0">
                <a:latin typeface="Times New Roman"/>
                <a:cs typeface="Times New Roman"/>
              </a:rPr>
              <a:t>in </a:t>
            </a:r>
            <a:r>
              <a:rPr sz="1200" i="1" spc="-120" dirty="0">
                <a:latin typeface="Times New Roman"/>
                <a:cs typeface="Times New Roman"/>
              </a:rPr>
              <a:t> </a:t>
            </a:r>
            <a:r>
              <a:rPr sz="1200" i="1" dirty="0">
                <a:latin typeface="Times New Roman"/>
                <a:cs typeface="Times New Roman"/>
              </a:rPr>
              <a:t>g</a:t>
            </a:r>
            <a:r>
              <a:rPr sz="1200" i="1" spc="-25" dirty="0">
                <a:latin typeface="Times New Roman"/>
                <a:cs typeface="Times New Roman"/>
              </a:rPr>
              <a:t>i</a:t>
            </a:r>
            <a:r>
              <a:rPr sz="1200" i="1" dirty="0">
                <a:latin typeface="Times New Roman"/>
                <a:cs typeface="Times New Roman"/>
              </a:rPr>
              <a:t>ft</a:t>
            </a:r>
            <a:r>
              <a:rPr sz="1200" i="1" spc="-5" dirty="0">
                <a:latin typeface="Times New Roman"/>
                <a:cs typeface="Times New Roman"/>
              </a:rPr>
              <a:t>e</a:t>
            </a:r>
            <a:r>
              <a:rPr sz="1200" i="1" dirty="0">
                <a:latin typeface="Times New Roman"/>
                <a:cs typeface="Times New Roman"/>
              </a:rPr>
              <a:t>d </a:t>
            </a:r>
            <a:r>
              <a:rPr sz="1200" i="1" spc="-10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p>
          <a:p>
            <a:pPr marL="469900" algn="just">
              <a:lnSpc>
                <a:spcPts val="1380"/>
              </a:lnSpc>
            </a:pPr>
            <a:r>
              <a:rPr sz="1200" spc="-30" dirty="0">
                <a:latin typeface="Times New Roman"/>
                <a:cs typeface="Times New Roman"/>
              </a:rPr>
              <a:t>W</a:t>
            </a:r>
            <a:r>
              <a:rPr sz="1200" spc="15" dirty="0">
                <a:latin typeface="Times New Roman"/>
                <a:cs typeface="Times New Roman"/>
              </a:rPr>
              <a:t>a</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 </a:t>
            </a:r>
            <a:r>
              <a:rPr sz="1200" spc="10" dirty="0">
                <a:latin typeface="Times New Roman"/>
                <a:cs typeface="Times New Roman"/>
              </a:rPr>
              <a:t>T</a:t>
            </a:r>
            <a:r>
              <a:rPr sz="1200" spc="-5" dirty="0">
                <a:latin typeface="Times New Roman"/>
                <a:cs typeface="Times New Roman"/>
              </a:rPr>
              <a:t>X</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dirty="0">
                <a:latin typeface="Times New Roman"/>
                <a:cs typeface="Times New Roman"/>
              </a:rPr>
              <a:t>u</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a:t>
            </a:r>
            <a:r>
              <a:rPr sz="1200" spc="10" dirty="0">
                <a:latin typeface="Times New Roman"/>
                <a:cs typeface="Times New Roman"/>
              </a:rPr>
              <a:t> </a:t>
            </a:r>
            <a:r>
              <a:rPr sz="1200" spc="-2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endParaRPr sz="1200" dirty="0">
              <a:latin typeface="Times New Roman"/>
              <a:cs typeface="Times New Roman"/>
            </a:endParaRPr>
          </a:p>
          <a:p>
            <a:pPr marL="469900" marR="8255" indent="-457200" algn="just">
              <a:lnSpc>
                <a:spcPct val="95600"/>
              </a:lnSpc>
              <a:spcBef>
                <a:spcPts val="40"/>
              </a:spcBef>
            </a:pP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35" dirty="0">
                <a:latin typeface="Times New Roman"/>
                <a:cs typeface="Times New Roman"/>
              </a:rPr>
              <a:t> </a:t>
            </a:r>
            <a:r>
              <a:rPr sz="1200" spc="-30" dirty="0">
                <a:latin typeface="Times New Roman"/>
                <a:cs typeface="Times New Roman"/>
              </a:rPr>
              <a:t>D</a:t>
            </a:r>
            <a:r>
              <a:rPr sz="1200" spc="10" dirty="0">
                <a:latin typeface="Times New Roman"/>
                <a:cs typeface="Times New Roman"/>
              </a:rPr>
              <a:t>.</a:t>
            </a:r>
            <a:r>
              <a:rPr sz="1200" spc="-5" dirty="0">
                <a:latin typeface="Times New Roman"/>
                <a:cs typeface="Times New Roman"/>
              </a:rPr>
              <a:t>Y</a:t>
            </a:r>
            <a:r>
              <a:rPr sz="1200" spc="-1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M</a:t>
            </a:r>
            <a:r>
              <a:rPr sz="1200" dirty="0">
                <a:latin typeface="Times New Roman"/>
                <a:cs typeface="Times New Roman"/>
              </a:rPr>
              <a:t>oo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spc="-15" dirty="0">
                <a:latin typeface="Times New Roman"/>
                <a:cs typeface="Times New Roman"/>
              </a:rPr>
              <a:t>L.</a:t>
            </a:r>
            <a:r>
              <a:rPr sz="1200" dirty="0">
                <a:latin typeface="Times New Roman"/>
                <a:cs typeface="Times New Roman"/>
              </a:rPr>
              <a:t>, </a:t>
            </a:r>
            <a:r>
              <a:rPr sz="1200" spc="3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ng, </a:t>
            </a:r>
            <a:r>
              <a:rPr sz="1200" spc="35" dirty="0">
                <a:latin typeface="Times New Roman"/>
                <a:cs typeface="Times New Roman"/>
              </a:rPr>
              <a:t> </a:t>
            </a:r>
            <a:r>
              <a:rPr sz="1200" spc="-5" dirty="0">
                <a:latin typeface="Times New Roman"/>
                <a:cs typeface="Times New Roman"/>
              </a:rPr>
              <a:t>G</a:t>
            </a:r>
            <a:r>
              <a:rPr sz="1200" spc="10" dirty="0">
                <a:latin typeface="Times New Roman"/>
                <a:cs typeface="Times New Roman"/>
              </a:rPr>
              <a:t>.</a:t>
            </a:r>
            <a:r>
              <a:rPr sz="1200" spc="-30" dirty="0">
                <a:latin typeface="Times New Roman"/>
                <a:cs typeface="Times New Roman"/>
              </a:rPr>
              <a:t>W</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E</a:t>
            </a:r>
            <a:r>
              <a:rPr sz="1200" spc="-25" dirty="0">
                <a:latin typeface="Times New Roman"/>
                <a:cs typeface="Times New Roman"/>
              </a:rPr>
              <a:t>li</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2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5" dirty="0">
                <a:latin typeface="Times New Roman"/>
                <a:cs typeface="Times New Roman"/>
              </a:rPr>
              <a:t>ea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a</a:t>
            </a:r>
            <a:r>
              <a:rPr sz="1200" spc="5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g</a:t>
            </a:r>
            <a:r>
              <a:rPr sz="1200" spc="-25" dirty="0">
                <a:latin typeface="Times New Roman"/>
                <a:cs typeface="Times New Roman"/>
              </a:rPr>
              <a:t>i</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e</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25" dirty="0">
                <a:latin typeface="Times New Roman"/>
                <a:cs typeface="Times New Roman"/>
              </a:rPr>
              <a:t>b</a:t>
            </a:r>
            <a:r>
              <a:rPr sz="1200" spc="-5" dirty="0">
                <a:latin typeface="Times New Roman"/>
                <a:cs typeface="Times New Roman"/>
              </a:rPr>
              <a:t>ac</a:t>
            </a:r>
            <a:r>
              <a:rPr sz="1200" dirty="0">
                <a:latin typeface="Times New Roman"/>
                <a:cs typeface="Times New Roman"/>
              </a:rPr>
              <a:t>kg</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Sue</a:t>
            </a:r>
            <a:r>
              <a:rPr sz="1200" spc="55"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spc="10" dirty="0">
                <a:latin typeface="Times New Roman"/>
                <a:cs typeface="Times New Roman"/>
              </a:rPr>
              <a:t>A</a:t>
            </a:r>
            <a:r>
              <a:rPr sz="1200" i="1" dirty="0">
                <a:latin typeface="Times New Roman"/>
                <a:cs typeface="Times New Roman"/>
              </a:rPr>
              <a:t>dd</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ing</a:t>
            </a:r>
            <a:r>
              <a:rPr sz="1200" i="1" spc="60" dirty="0">
                <a:latin typeface="Times New Roman"/>
                <a:cs typeface="Times New Roman"/>
              </a:rPr>
              <a:t> </a:t>
            </a:r>
            <a:r>
              <a:rPr sz="1200" i="1" spc="-15" dirty="0">
                <a:latin typeface="Times New Roman"/>
                <a:cs typeface="Times New Roman"/>
              </a:rPr>
              <a:t>r</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a:t>
            </a:r>
            <a:r>
              <a:rPr sz="1200" i="1" spc="10" dirty="0">
                <a:latin typeface="Times New Roman"/>
                <a:cs typeface="Times New Roman"/>
              </a:rPr>
              <a:t>s</a:t>
            </a:r>
            <a:r>
              <a:rPr sz="1200" i="1" spc="-5" dirty="0">
                <a:latin typeface="Times New Roman"/>
                <a:cs typeface="Times New Roman"/>
              </a:rPr>
              <a:t>m</a:t>
            </a:r>
            <a:r>
              <a:rPr sz="1200" i="1" dirty="0">
                <a:latin typeface="Times New Roman"/>
                <a:cs typeface="Times New Roman"/>
              </a:rPr>
              <a:t>:</a:t>
            </a:r>
            <a:r>
              <a:rPr sz="1200" i="1" spc="65" dirty="0">
                <a:latin typeface="Times New Roman"/>
                <a:cs typeface="Times New Roman"/>
              </a:rPr>
              <a:t> </a:t>
            </a:r>
            <a:r>
              <a:rPr sz="1200" i="1" spc="-15" dirty="0">
                <a:latin typeface="Times New Roman"/>
                <a:cs typeface="Times New Roman"/>
              </a:rPr>
              <a:t>F</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ilitating</a:t>
            </a:r>
            <a:r>
              <a:rPr sz="1200" i="1" spc="60" dirty="0">
                <a:latin typeface="Times New Roman"/>
                <a:cs typeface="Times New Roman"/>
              </a:rPr>
              <a:t> </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35" dirty="0">
                <a:latin typeface="Times New Roman"/>
                <a:cs typeface="Times New Roman"/>
              </a:rPr>
              <a:t> </a:t>
            </a:r>
            <a:r>
              <a:rPr sz="1200" i="1" spc="-5" dirty="0">
                <a:latin typeface="Times New Roman"/>
                <a:cs typeface="Times New Roman"/>
              </a:rPr>
              <a:t>c</a:t>
            </a:r>
            <a:r>
              <a:rPr sz="1200" i="1" dirty="0">
                <a:latin typeface="Times New Roman"/>
                <a:cs typeface="Times New Roman"/>
              </a:rPr>
              <a:t>o</a:t>
            </a:r>
            <a:r>
              <a:rPr sz="1200" i="1" spc="-5" dirty="0">
                <a:latin typeface="Times New Roman"/>
                <a:cs typeface="Times New Roman"/>
              </a:rPr>
              <a:t>m</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55" dirty="0">
                <a:latin typeface="Times New Roman"/>
                <a:cs typeface="Times New Roman"/>
              </a:rPr>
              <a:t> </a:t>
            </a:r>
            <a:r>
              <a:rPr sz="1200" i="1" dirty="0">
                <a:latin typeface="Times New Roman"/>
                <a:cs typeface="Times New Roman"/>
              </a:rPr>
              <a:t>in </a:t>
            </a:r>
            <a:r>
              <a:rPr sz="1200" i="1" spc="-5" dirty="0">
                <a:latin typeface="Times New Roman"/>
                <a:cs typeface="Times New Roman"/>
              </a:rPr>
              <a:t>me</a:t>
            </a:r>
            <a:r>
              <a:rPr sz="1200" i="1" dirty="0">
                <a:latin typeface="Times New Roman"/>
                <a:cs typeface="Times New Roman"/>
              </a:rPr>
              <a:t>ntal</a:t>
            </a:r>
            <a:r>
              <a:rPr sz="1200" i="1" spc="10"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alth</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ttings </a:t>
            </a:r>
            <a:r>
              <a:rPr sz="1200" spc="5" dirty="0">
                <a:latin typeface="Times New Roman"/>
                <a:cs typeface="Times New Roman"/>
              </a:rPr>
              <a:t>(</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173</a:t>
            </a:r>
            <a:r>
              <a:rPr sz="1200" spc="5" dirty="0">
                <a:latin typeface="Times New Roman"/>
                <a:cs typeface="Times New Roman"/>
              </a:rPr>
              <a:t>-</a:t>
            </a:r>
            <a:r>
              <a:rPr sz="1200" dirty="0">
                <a:latin typeface="Times New Roman"/>
                <a:cs typeface="Times New Roman"/>
              </a:rPr>
              <a:t>1</a:t>
            </a:r>
            <a:r>
              <a:rPr sz="1200" spc="-25" dirty="0">
                <a:latin typeface="Times New Roman"/>
                <a:cs typeface="Times New Roman"/>
              </a:rPr>
              <a:t>9</a:t>
            </a:r>
            <a:r>
              <a:rPr sz="1200"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a:t>
            </a:r>
            <a:r>
              <a:rPr sz="1200" spc="-15" dirty="0">
                <a:latin typeface="Times New Roman"/>
                <a:cs typeface="Times New Roman"/>
              </a:rPr>
              <a:t>J</a:t>
            </a:r>
            <a:r>
              <a:rPr sz="1200" dirty="0">
                <a:latin typeface="Times New Roman"/>
                <a:cs typeface="Times New Roman"/>
              </a:rPr>
              <a:t>:</a:t>
            </a:r>
            <a:r>
              <a:rPr sz="1200" spc="10" dirty="0">
                <a:latin typeface="Times New Roman"/>
                <a:cs typeface="Times New Roman"/>
              </a:rPr>
              <a:t> </a:t>
            </a:r>
            <a:r>
              <a:rPr sz="1200" spc="-5" dirty="0">
                <a:latin typeface="Times New Roman"/>
                <a:cs typeface="Times New Roman"/>
              </a:rPr>
              <a:t>W</a:t>
            </a:r>
            <a:r>
              <a:rPr sz="1200" spc="-25" dirty="0">
                <a:latin typeface="Times New Roman"/>
                <a:cs typeface="Times New Roman"/>
              </a:rPr>
              <a:t>il</a:t>
            </a:r>
            <a:r>
              <a:rPr sz="1200" spc="15" dirty="0">
                <a:latin typeface="Times New Roman"/>
                <a:cs typeface="Times New Roman"/>
              </a:rPr>
              <a:t>e</a:t>
            </a:r>
            <a:r>
              <a:rPr sz="1200" spc="-25" dirty="0">
                <a:latin typeface="Times New Roman"/>
                <a:cs typeface="Times New Roman"/>
              </a:rPr>
              <a:t>y.</a:t>
            </a:r>
            <a:endParaRPr sz="1200" dirty="0">
              <a:latin typeface="Times New Roman"/>
              <a:cs typeface="Times New Roman"/>
            </a:endParaRPr>
          </a:p>
          <a:p>
            <a:pPr marL="12700">
              <a:lnSpc>
                <a:spcPts val="1355"/>
              </a:lnSpc>
            </a:pP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e</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a:t>
            </a:r>
            <a:r>
              <a:rPr sz="1200" spc="20" dirty="0">
                <a:latin typeface="Times New Roman"/>
                <a:cs typeface="Times New Roman"/>
              </a:rPr>
              <a:t> </a:t>
            </a:r>
            <a:r>
              <a:rPr sz="1200" spc="5" dirty="0">
                <a:latin typeface="Times New Roman"/>
                <a:cs typeface="Times New Roman"/>
              </a:rPr>
              <a:t>(</a:t>
            </a:r>
            <a:r>
              <a:rPr sz="1200" dirty="0">
                <a:latin typeface="Times New Roman"/>
                <a:cs typeface="Times New Roman"/>
              </a:rPr>
              <a:t>197</a:t>
            </a:r>
            <a:r>
              <a:rPr sz="1200" spc="-25" dirty="0">
                <a:latin typeface="Times New Roman"/>
                <a:cs typeface="Times New Roman"/>
              </a:rPr>
              <a:t>0</a:t>
            </a:r>
            <a:r>
              <a:rPr sz="1200" spc="5" dirty="0">
                <a:latin typeface="Times New Roman"/>
                <a:cs typeface="Times New Roman"/>
              </a:rPr>
              <a:t>)</a:t>
            </a:r>
            <a:r>
              <a:rPr sz="1200" dirty="0">
                <a:latin typeface="Times New Roman"/>
                <a:cs typeface="Times New Roman"/>
              </a:rPr>
              <a:t>. </a:t>
            </a:r>
            <a:r>
              <a:rPr sz="1200" i="1" spc="-15" dirty="0">
                <a:latin typeface="Times New Roman"/>
                <a:cs typeface="Times New Roman"/>
              </a:rPr>
              <a:t>P</a:t>
            </a:r>
            <a:r>
              <a:rPr sz="1200" i="1" spc="-5" dirty="0">
                <a:latin typeface="Times New Roman"/>
                <a:cs typeface="Times New Roman"/>
              </a:rPr>
              <a:t>e</a:t>
            </a:r>
            <a:r>
              <a:rPr sz="1200" i="1" dirty="0">
                <a:latin typeface="Times New Roman"/>
                <a:cs typeface="Times New Roman"/>
              </a:rPr>
              <a:t>dagogy</a:t>
            </a:r>
            <a:r>
              <a:rPr sz="1200" i="1" spc="5"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dirty="0">
                <a:latin typeface="Times New Roman"/>
                <a:cs typeface="Times New Roman"/>
              </a:rPr>
              <a:t>the</a:t>
            </a:r>
            <a:r>
              <a:rPr sz="1200" i="1" spc="5" dirty="0">
                <a:latin typeface="Times New Roman"/>
                <a:cs typeface="Times New Roman"/>
              </a:rPr>
              <a:t> </a:t>
            </a:r>
            <a:r>
              <a:rPr sz="1200" i="1" dirty="0">
                <a:latin typeface="Times New Roman"/>
                <a:cs typeface="Times New Roman"/>
              </a:rPr>
              <a:t>opp</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spc="-5" dirty="0">
                <a:latin typeface="Times New Roman"/>
                <a:cs typeface="Times New Roman"/>
              </a:rPr>
              <a:t>e</a:t>
            </a:r>
            <a:r>
              <a:rPr sz="1200" i="1" dirty="0">
                <a:latin typeface="Times New Roman"/>
                <a:cs typeface="Times New Roman"/>
              </a:rPr>
              <a:t>d</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5" dirty="0">
                <a:latin typeface="Times New Roman"/>
                <a:cs typeface="Times New Roman"/>
              </a:rPr>
              <a:t>Y</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3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20" dirty="0">
                <a:latin typeface="Times New Roman"/>
                <a:cs typeface="Times New Roman"/>
              </a:rPr>
              <a:t>u</a:t>
            </a:r>
            <a:r>
              <a:rPr sz="1200" spc="-50" dirty="0">
                <a:latin typeface="Times New Roman"/>
                <a:cs typeface="Times New Roman"/>
              </a:rPr>
              <a:t>m</a:t>
            </a:r>
            <a:r>
              <a:rPr sz="1200" dirty="0">
                <a:latin typeface="Times New Roman"/>
                <a:cs typeface="Times New Roman"/>
              </a:rPr>
              <a:t>.</a:t>
            </a:r>
          </a:p>
          <a:p>
            <a:pPr marL="469900" marR="6350" indent="-457200" algn="just">
              <a:lnSpc>
                <a:spcPct val="96100"/>
              </a:lnSpc>
              <a:spcBef>
                <a:spcPts val="20"/>
              </a:spcBef>
            </a:pPr>
            <a:r>
              <a:rPr sz="1200" spc="-5" dirty="0">
                <a:latin typeface="Times New Roman"/>
                <a:cs typeface="Times New Roman"/>
              </a:rPr>
              <a:t>Ha</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k, </a:t>
            </a:r>
            <a:r>
              <a:rPr sz="1200" spc="-110" dirty="0">
                <a:latin typeface="Times New Roman"/>
                <a:cs typeface="Times New Roman"/>
              </a:rPr>
              <a:t> </a:t>
            </a:r>
            <a:r>
              <a:rPr sz="1200" dirty="0">
                <a:latin typeface="Times New Roman"/>
                <a:cs typeface="Times New Roman"/>
              </a:rPr>
              <a:t>S. </a:t>
            </a:r>
            <a:r>
              <a:rPr sz="1200" spc="-135" dirty="0">
                <a:latin typeface="Times New Roman"/>
                <a:cs typeface="Times New Roman"/>
              </a:rPr>
              <a:t> </a:t>
            </a:r>
            <a:r>
              <a:rPr sz="1200" spc="-30" dirty="0">
                <a:latin typeface="Times New Roman"/>
                <a:cs typeface="Times New Roman"/>
              </a:rPr>
              <a:t>D</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45"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0" dirty="0">
                <a:latin typeface="Times New Roman"/>
                <a:cs typeface="Times New Roman"/>
              </a:rPr>
              <a:t>m</a:t>
            </a:r>
            <a:r>
              <a:rPr sz="1200" spc="15" dirty="0">
                <a:latin typeface="Times New Roman"/>
                <a:cs typeface="Times New Roman"/>
              </a:rPr>
              <a:t>e</a:t>
            </a:r>
            <a:r>
              <a:rPr sz="1200" dirty="0">
                <a:latin typeface="Times New Roman"/>
                <a:cs typeface="Times New Roman"/>
              </a:rPr>
              <a:t>n</a:t>
            </a:r>
            <a:r>
              <a:rPr sz="1200" spc="-20" dirty="0">
                <a:latin typeface="Times New Roman"/>
                <a:cs typeface="Times New Roman"/>
              </a:rPr>
              <a:t>’</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 </a:t>
            </a:r>
            <a:r>
              <a:rPr sz="1200" spc="-145" dirty="0">
                <a:latin typeface="Times New Roman"/>
                <a:cs typeface="Times New Roman"/>
              </a:rPr>
              <a:t> </a:t>
            </a:r>
            <a:r>
              <a:rPr sz="1200" spc="-5"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G</a:t>
            </a:r>
            <a:r>
              <a:rPr sz="1200" dirty="0">
                <a:latin typeface="Times New Roman"/>
                <a:cs typeface="Times New Roman"/>
              </a:rPr>
              <a:t>. </a:t>
            </a:r>
            <a:r>
              <a:rPr sz="1200" spc="-1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a:t>
            </a:r>
            <a:r>
              <a:rPr sz="1200" i="1" spc="5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a:t>
            </a:r>
            <a:r>
              <a:rPr sz="1200" i="1" spc="70"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e</a:t>
            </a:r>
            <a:r>
              <a:rPr sz="1200" i="1" spc="7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a:t>
            </a:r>
            <a:r>
              <a:rPr sz="1200" i="1" spc="10" dirty="0">
                <a:latin typeface="Times New Roman"/>
                <a:cs typeface="Times New Roman"/>
              </a:rPr>
              <a:t>s</a:t>
            </a:r>
            <a:r>
              <a:rPr sz="1200" i="1" spc="-15" dirty="0">
                <a:latin typeface="Times New Roman"/>
                <a:cs typeface="Times New Roman"/>
              </a:rPr>
              <a:t>r</a:t>
            </a:r>
            <a:r>
              <a:rPr sz="1200" i="1" dirty="0">
                <a:latin typeface="Times New Roman"/>
                <a:cs typeface="Times New Roman"/>
              </a:rPr>
              <a:t>oo</a:t>
            </a:r>
            <a:r>
              <a:rPr sz="1200" i="1" spc="-5" dirty="0">
                <a:latin typeface="Times New Roman"/>
                <a:cs typeface="Times New Roman"/>
              </a:rPr>
              <a:t>m</a:t>
            </a:r>
            <a:r>
              <a:rPr sz="1200" i="1" spc="-15" dirty="0">
                <a:latin typeface="Times New Roman"/>
                <a:cs typeface="Times New Roman"/>
              </a:rPr>
              <a:t>s</a:t>
            </a:r>
            <a:r>
              <a:rPr sz="1200" i="1" dirty="0">
                <a:latin typeface="Times New Roman"/>
                <a:cs typeface="Times New Roman"/>
              </a:rPr>
              <a:t>:</a:t>
            </a:r>
            <a:r>
              <a:rPr sz="1200" i="1" spc="65" dirty="0">
                <a:latin typeface="Times New Roman"/>
                <a:cs typeface="Times New Roman"/>
              </a:rPr>
              <a:t> </a:t>
            </a:r>
            <a:r>
              <a:rPr sz="1200" i="1" spc="15" dirty="0">
                <a:latin typeface="Times New Roman"/>
                <a:cs typeface="Times New Roman"/>
              </a:rPr>
              <a:t>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ating</a:t>
            </a:r>
            <a:r>
              <a:rPr sz="1200" i="1" spc="60" dirty="0">
                <a:latin typeface="Times New Roman"/>
                <a:cs typeface="Times New Roman"/>
              </a:rPr>
              <a:t> </a:t>
            </a:r>
            <a:r>
              <a:rPr sz="1200" i="1" dirty="0">
                <a:latin typeface="Times New Roman"/>
                <a:cs typeface="Times New Roman"/>
              </a:rPr>
              <a:t>in</a:t>
            </a:r>
            <a:r>
              <a:rPr sz="1200" i="1" spc="-5" dirty="0">
                <a:latin typeface="Times New Roman"/>
                <a:cs typeface="Times New Roman"/>
              </a:rPr>
              <a:t>c</a:t>
            </a:r>
            <a:r>
              <a:rPr sz="1200" i="1" dirty="0">
                <a:latin typeface="Times New Roman"/>
                <a:cs typeface="Times New Roman"/>
              </a:rPr>
              <a:t>lu</a:t>
            </a:r>
            <a:r>
              <a:rPr sz="1200" i="1" spc="-15" dirty="0">
                <a:latin typeface="Times New Roman"/>
                <a:cs typeface="Times New Roman"/>
              </a:rPr>
              <a:t>s</a:t>
            </a:r>
            <a:r>
              <a:rPr sz="1200" i="1" dirty="0">
                <a:latin typeface="Times New Roman"/>
                <a:cs typeface="Times New Roman"/>
              </a:rPr>
              <a:t>i</a:t>
            </a:r>
            <a:r>
              <a:rPr sz="1200" i="1" spc="15" dirty="0">
                <a:latin typeface="Times New Roman"/>
                <a:cs typeface="Times New Roman"/>
              </a:rPr>
              <a:t>v</a:t>
            </a:r>
            <a:r>
              <a:rPr sz="1200" i="1" dirty="0">
                <a:latin typeface="Times New Roman"/>
                <a:cs typeface="Times New Roman"/>
              </a:rPr>
              <a:t>e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5" dirty="0">
                <a:latin typeface="Times New Roman"/>
                <a:cs typeface="Times New Roman"/>
              </a:rPr>
              <a:t>s</a:t>
            </a:r>
            <a:r>
              <a:rPr sz="1200" i="1" dirty="0">
                <a:latin typeface="Times New Roman"/>
                <a:cs typeface="Times New Roman"/>
              </a:rPr>
              <a:t>,</a:t>
            </a:r>
            <a:r>
              <a:rPr sz="1200" i="1" spc="120" dirty="0">
                <a:latin typeface="Times New Roman"/>
                <a:cs typeface="Times New Roman"/>
              </a:rPr>
              <a:t> </a:t>
            </a:r>
            <a:r>
              <a:rPr sz="1200" i="1" dirty="0">
                <a:latin typeface="Times New Roman"/>
                <a:cs typeface="Times New Roman"/>
              </a:rPr>
              <a:t>building</a:t>
            </a:r>
            <a:r>
              <a:rPr sz="1200" i="1" spc="105" dirty="0">
                <a:latin typeface="Times New Roman"/>
                <a:cs typeface="Times New Roman"/>
              </a:rPr>
              <a:t> </a:t>
            </a:r>
            <a:r>
              <a:rPr sz="1200" i="1" dirty="0">
                <a:latin typeface="Times New Roman"/>
                <a:cs typeface="Times New Roman"/>
              </a:rPr>
              <a:t>on</a:t>
            </a:r>
            <a:r>
              <a:rPr sz="1200" i="1" spc="10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a:t>
            </a:r>
            <a:r>
              <a:rPr sz="1200" i="1" spc="114"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a:t>
            </a:r>
            <a:r>
              <a:rPr sz="1200" i="1" spc="-5" dirty="0">
                <a:latin typeface="Times New Roman"/>
                <a:cs typeface="Times New Roman"/>
              </a:rPr>
              <a:t>y</a:t>
            </a:r>
            <a:r>
              <a:rPr sz="1200" i="1" dirty="0">
                <a:latin typeface="Times New Roman"/>
                <a:cs typeface="Times New Roman"/>
              </a:rPr>
              <a:t>,</a:t>
            </a:r>
            <a:r>
              <a:rPr sz="1200" i="1" spc="120"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o</a:t>
            </a:r>
            <a:r>
              <a:rPr sz="1200" i="1" spc="-5" dirty="0">
                <a:latin typeface="Times New Roman"/>
                <a:cs typeface="Times New Roman"/>
              </a:rPr>
              <a:t>v</a:t>
            </a:r>
            <a:r>
              <a:rPr sz="1200" i="1" dirty="0">
                <a:latin typeface="Times New Roman"/>
                <a:cs typeface="Times New Roman"/>
              </a:rPr>
              <a:t>iding</a:t>
            </a:r>
            <a:r>
              <a:rPr sz="1200" i="1" spc="105"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ue</a:t>
            </a:r>
            <a:r>
              <a:rPr sz="1200" i="1" spc="10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10" dirty="0">
                <a:latin typeface="Times New Roman"/>
                <a:cs typeface="Times New Roman"/>
              </a:rPr>
              <a:t> </a:t>
            </a:r>
            <a:r>
              <a:rPr sz="1200" i="1" spc="-5" dirty="0">
                <a:latin typeface="Times New Roman"/>
                <a:cs typeface="Times New Roman"/>
              </a:rPr>
              <a:t>e</a:t>
            </a:r>
            <a:r>
              <a:rPr sz="1200" i="1" dirty="0">
                <a:latin typeface="Times New Roman"/>
                <a:cs typeface="Times New Roman"/>
              </a:rPr>
              <a:t>quity</a:t>
            </a:r>
            <a:r>
              <a:rPr sz="1200" i="1" spc="100"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37" baseline="38194" dirty="0">
                <a:latin typeface="Times New Roman"/>
                <a:cs typeface="Times New Roman"/>
              </a:rPr>
              <a:t>n</a:t>
            </a:r>
            <a:r>
              <a:rPr sz="1200" spc="-15" baseline="38194" dirty="0">
                <a:latin typeface="Times New Roman"/>
                <a:cs typeface="Times New Roman"/>
              </a:rPr>
              <a:t>d</a:t>
            </a:r>
            <a:r>
              <a:rPr sz="1200" baseline="38194" dirty="0">
                <a:latin typeface="Times New Roman"/>
                <a:cs typeface="Times New Roman"/>
              </a:rPr>
              <a:t> </a:t>
            </a:r>
            <a:r>
              <a:rPr sz="1200" spc="-7"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20" dirty="0">
                <a:latin typeface="Times New Roman"/>
                <a:cs typeface="Times New Roman"/>
              </a:rPr>
              <a:t> </a:t>
            </a:r>
            <a:r>
              <a:rPr sz="1200" dirty="0">
                <a:latin typeface="Times New Roman"/>
                <a:cs typeface="Times New Roman"/>
              </a:rPr>
              <a:t>9</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109</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li</a:t>
            </a:r>
            <a:r>
              <a:rPr sz="1200" dirty="0">
                <a:latin typeface="Times New Roman"/>
                <a:cs typeface="Times New Roman"/>
              </a:rPr>
              <a:t>ng,</a:t>
            </a:r>
            <a:r>
              <a:rPr sz="1200" spc="20" dirty="0">
                <a:latin typeface="Times New Roman"/>
                <a:cs typeface="Times New Roman"/>
              </a:rPr>
              <a:t>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25" dirty="0">
                <a:latin typeface="Times New Roman"/>
                <a:cs typeface="Times New Roman"/>
              </a:rPr>
              <a:t>yl</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a:t>
            </a:r>
          </a:p>
          <a:p>
            <a:pPr marL="469900" indent="-457200" algn="just">
              <a:lnSpc>
                <a:spcPts val="1345"/>
              </a:lnSpc>
            </a:pPr>
            <a:r>
              <a:rPr sz="1200" spc="-5" dirty="0">
                <a:latin typeface="Times New Roman"/>
                <a:cs typeface="Times New Roman"/>
              </a:rPr>
              <a:t>He</a:t>
            </a:r>
            <a:r>
              <a:rPr sz="1200" dirty="0">
                <a:latin typeface="Times New Roman"/>
                <a:cs typeface="Times New Roman"/>
              </a:rPr>
              <a:t>n</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2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45" dirty="0">
                <a:latin typeface="Times New Roman"/>
                <a:cs typeface="Times New Roman"/>
              </a:rPr>
              <a:t>o</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spc="-5"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g</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a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a:t>
            </a:r>
            <a:r>
              <a:rPr sz="1200" dirty="0">
                <a:latin typeface="Times New Roman"/>
                <a:cs typeface="Times New Roman"/>
              </a:rPr>
              <a:t>y</a:t>
            </a:r>
          </a:p>
          <a:p>
            <a:pPr marL="469900" marR="5080" algn="just">
              <a:lnSpc>
                <a:spcPts val="1370"/>
              </a:lnSpc>
              <a:spcBef>
                <a:spcPts val="80"/>
              </a:spcBef>
            </a:pP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mi</a:t>
            </a:r>
            <a:r>
              <a:rPr sz="1200" dirty="0">
                <a:latin typeface="Times New Roman"/>
                <a:cs typeface="Times New Roman"/>
              </a:rPr>
              <a:t>d</a:t>
            </a:r>
            <a:r>
              <a:rPr sz="1200" spc="20" dirty="0">
                <a:latin typeface="Times New Roman"/>
                <a:cs typeface="Times New Roman"/>
              </a:rPr>
              <a:t>d</a:t>
            </a:r>
            <a:r>
              <a:rPr sz="1200" spc="-25" dirty="0">
                <a:latin typeface="Times New Roman"/>
                <a:cs typeface="Times New Roman"/>
              </a:rPr>
              <a:t>l</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 </a:t>
            </a:r>
            <a:r>
              <a:rPr sz="1200" spc="70" dirty="0">
                <a:latin typeface="Times New Roman"/>
                <a:cs typeface="Times New Roman"/>
              </a:rPr>
              <a:t> </a:t>
            </a:r>
            <a:r>
              <a:rPr sz="1200" dirty="0">
                <a:latin typeface="Times New Roman"/>
                <a:cs typeface="Times New Roman"/>
              </a:rPr>
              <a:t>A </a:t>
            </a:r>
            <a:r>
              <a:rPr sz="1200" spc="45"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y</a:t>
            </a:r>
            <a:r>
              <a:rPr sz="1200" dirty="0">
                <a:latin typeface="Times New Roman"/>
                <a:cs typeface="Times New Roman"/>
              </a:rPr>
              <a:t>. </a:t>
            </a:r>
            <a:r>
              <a:rPr sz="1200" spc="8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7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70" dirty="0">
                <a:latin typeface="Times New Roman"/>
                <a:cs typeface="Times New Roman"/>
              </a:rPr>
              <a:t> </a:t>
            </a:r>
            <a:r>
              <a:rPr sz="1200" i="1" spc="5" dirty="0">
                <a:latin typeface="Times New Roman"/>
                <a:cs typeface="Times New Roman"/>
              </a:rPr>
              <a:t>M</a:t>
            </a:r>
            <a:r>
              <a:rPr sz="1200" i="1" dirty="0">
                <a:latin typeface="Times New Roman"/>
                <a:cs typeface="Times New Roman"/>
              </a:rPr>
              <a:t>ulti</a:t>
            </a:r>
            <a:r>
              <a:rPr sz="1200" i="1" spc="-5"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 </a:t>
            </a:r>
            <a:r>
              <a:rPr sz="1200" i="1" spc="70" dirty="0">
                <a:latin typeface="Times New Roman"/>
                <a:cs typeface="Times New Roman"/>
              </a:rPr>
              <a:t> </a:t>
            </a:r>
            <a:r>
              <a:rPr sz="1200" i="1" spc="-10" dirty="0">
                <a:latin typeface="Times New Roman"/>
                <a:cs typeface="Times New Roman"/>
              </a:rPr>
              <a:t>C</a:t>
            </a:r>
            <a:r>
              <a:rPr sz="1200" i="1" dirty="0">
                <a:latin typeface="Times New Roman"/>
                <a:cs typeface="Times New Roman"/>
              </a:rPr>
              <a:t>oun</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ling </a:t>
            </a:r>
            <a:r>
              <a:rPr sz="1200" i="1" spc="70" dirty="0">
                <a:latin typeface="Times New Roman"/>
                <a:cs typeface="Times New Roman"/>
              </a:rPr>
              <a:t> </a:t>
            </a:r>
            <a:r>
              <a:rPr sz="1200" i="1" dirty="0">
                <a:latin typeface="Times New Roman"/>
                <a:cs typeface="Times New Roman"/>
              </a:rPr>
              <a:t>and </a:t>
            </a:r>
            <a:r>
              <a:rPr sz="1200" i="1" spc="-5" dirty="0">
                <a:latin typeface="Times New Roman"/>
                <a:cs typeface="Times New Roman"/>
              </a:rPr>
              <a:t>Deve</a:t>
            </a:r>
            <a:r>
              <a:rPr sz="1200" i="1" dirty="0">
                <a:latin typeface="Times New Roman"/>
                <a:cs typeface="Times New Roman"/>
              </a:rPr>
              <a:t>lop</a:t>
            </a:r>
            <a:r>
              <a:rPr sz="1200" i="1" spc="-5" dirty="0">
                <a:latin typeface="Times New Roman"/>
                <a:cs typeface="Times New Roman"/>
              </a:rPr>
              <a:t>me</a:t>
            </a:r>
            <a:r>
              <a:rPr sz="1200" i="1" dirty="0">
                <a:latin typeface="Times New Roman"/>
                <a:cs typeface="Times New Roman"/>
              </a:rPr>
              <a:t>nt,</a:t>
            </a:r>
            <a:r>
              <a:rPr sz="1200" i="1" spc="20" dirty="0">
                <a:latin typeface="Times New Roman"/>
                <a:cs typeface="Times New Roman"/>
              </a:rPr>
              <a:t> </a:t>
            </a:r>
            <a:r>
              <a:rPr sz="1200" i="1" dirty="0">
                <a:latin typeface="Times New Roman"/>
                <a:cs typeface="Times New Roman"/>
              </a:rPr>
              <a:t>39</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14</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155.</a:t>
            </a:r>
          </a:p>
          <a:p>
            <a:pPr marL="12700">
              <a:lnSpc>
                <a:spcPts val="1320"/>
              </a:lnSpc>
            </a:pPr>
            <a:r>
              <a:rPr sz="1200" spc="5" dirty="0">
                <a:latin typeface="Times New Roman"/>
                <a:cs typeface="Times New Roman"/>
              </a:rPr>
              <a:t>I</a:t>
            </a:r>
            <a:r>
              <a:rPr sz="1200" dirty="0">
                <a:latin typeface="Times New Roman"/>
                <a:cs typeface="Times New Roman"/>
              </a:rPr>
              <a:t>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 </a:t>
            </a:r>
            <a:r>
              <a:rPr sz="1200" spc="-60" dirty="0">
                <a:latin typeface="Times New Roman"/>
                <a:cs typeface="Times New Roman"/>
              </a:rPr>
              <a:t> </a:t>
            </a:r>
            <a:r>
              <a:rPr sz="1200" spc="-15" dirty="0">
                <a:latin typeface="Times New Roman"/>
                <a:cs typeface="Times New Roman"/>
              </a:rPr>
              <a:t>E</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g</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i="1" spc="-10" dirty="0">
                <a:latin typeface="Times New Roman"/>
                <a:cs typeface="Times New Roman"/>
              </a:rPr>
              <a:t>C</a:t>
            </a:r>
            <a:r>
              <a:rPr sz="1200" i="1" dirty="0">
                <a:latin typeface="Times New Roman"/>
                <a:cs typeface="Times New Roman"/>
              </a:rPr>
              <a:t>u</a:t>
            </a:r>
            <a:r>
              <a:rPr sz="1200" i="1" spc="-15" dirty="0">
                <a:latin typeface="Times New Roman"/>
                <a:cs typeface="Times New Roman"/>
              </a:rPr>
              <a:t>rr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ulum </a:t>
            </a:r>
            <a:r>
              <a:rPr sz="1200" i="1" spc="-55" dirty="0">
                <a:latin typeface="Times New Roman"/>
                <a:cs typeface="Times New Roman"/>
              </a:rPr>
              <a:t> </a:t>
            </a:r>
            <a:r>
              <a:rPr sz="1200" i="1" spc="-5" dirty="0">
                <a:latin typeface="Times New Roman"/>
                <a:cs typeface="Times New Roman"/>
              </a:rPr>
              <a:t>v</a:t>
            </a:r>
            <a:r>
              <a:rPr sz="1200" i="1" dirty="0">
                <a:latin typeface="Times New Roman"/>
                <a:cs typeface="Times New Roman"/>
              </a:rPr>
              <a:t>iol</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ce</a:t>
            </a:r>
            <a:r>
              <a:rPr sz="1200" i="1" dirty="0">
                <a:latin typeface="Times New Roman"/>
                <a:cs typeface="Times New Roman"/>
              </a:rPr>
              <a:t>: </a:t>
            </a:r>
            <a:r>
              <a:rPr sz="1200" i="1" spc="-4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a:t>
            </a:r>
            <a:r>
              <a:rPr sz="1200" i="1" spc="5" dirty="0">
                <a:latin typeface="Times New Roman"/>
                <a:cs typeface="Times New Roman"/>
              </a:rPr>
              <a:t>’</a:t>
            </a:r>
            <a:r>
              <a:rPr sz="1200" i="1" dirty="0">
                <a:latin typeface="Times New Roman"/>
                <a:cs typeface="Times New Roman"/>
              </a:rPr>
              <a:t>s </a:t>
            </a:r>
            <a:r>
              <a:rPr sz="1200" i="1" spc="-60" dirty="0">
                <a:latin typeface="Times New Roman"/>
                <a:cs typeface="Times New Roman"/>
              </a:rPr>
              <a:t> </a:t>
            </a:r>
            <a:r>
              <a:rPr sz="1200" i="1" dirty="0">
                <a:latin typeface="Times New Roman"/>
                <a:cs typeface="Times New Roman"/>
              </a:rPr>
              <a:t>n</a:t>
            </a:r>
            <a:r>
              <a:rPr sz="1200" i="1" spc="15" dirty="0">
                <a:latin typeface="Times New Roman"/>
                <a:cs typeface="Times New Roman"/>
              </a:rPr>
              <a:t>e</a:t>
            </a:r>
            <a:r>
              <a:rPr sz="1200" i="1" dirty="0">
                <a:latin typeface="Times New Roman"/>
                <a:cs typeface="Times New Roman"/>
              </a:rPr>
              <a:t>w </a:t>
            </a:r>
            <a:r>
              <a:rPr sz="1200" i="1" spc="-105" dirty="0">
                <a:latin typeface="Times New Roman"/>
                <a:cs typeface="Times New Roman"/>
              </a:rPr>
              <a:t> </a:t>
            </a:r>
            <a:r>
              <a:rPr sz="1200" i="1" spc="-10" dirty="0">
                <a:latin typeface="Times New Roman"/>
                <a:cs typeface="Times New Roman"/>
              </a:rPr>
              <a:t>C</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il </a:t>
            </a:r>
            <a:r>
              <a:rPr sz="1200" i="1" spc="-50" dirty="0">
                <a:latin typeface="Times New Roman"/>
                <a:cs typeface="Times New Roman"/>
              </a:rPr>
              <a:t> </a:t>
            </a:r>
            <a:r>
              <a:rPr sz="1200" i="1" spc="10" dirty="0">
                <a:latin typeface="Times New Roman"/>
                <a:cs typeface="Times New Roman"/>
              </a:rPr>
              <a:t>R</a:t>
            </a:r>
            <a:r>
              <a:rPr sz="1200" i="1" dirty="0">
                <a:latin typeface="Times New Roman"/>
                <a:cs typeface="Times New Roman"/>
              </a:rPr>
              <a:t>ights </a:t>
            </a:r>
            <a:r>
              <a:rPr sz="1200" i="1" spc="-60" dirty="0">
                <a:latin typeface="Times New Roman"/>
                <a:cs typeface="Times New Roman"/>
              </a:rPr>
              <a:t> </a:t>
            </a:r>
            <a:r>
              <a:rPr sz="1200" i="1" dirty="0">
                <a:latin typeface="Times New Roman"/>
                <a:cs typeface="Times New Roman"/>
              </a:rPr>
              <a:t>i</a:t>
            </a:r>
            <a:r>
              <a:rPr sz="1200" i="1" spc="-15" dirty="0">
                <a:latin typeface="Times New Roman"/>
                <a:cs typeface="Times New Roman"/>
              </a:rPr>
              <a:t>ss</a:t>
            </a:r>
            <a:r>
              <a:rPr sz="1200" i="1" dirty="0">
                <a:latin typeface="Times New Roman"/>
                <a:cs typeface="Times New Roman"/>
              </a:rPr>
              <a:t>u</a:t>
            </a:r>
            <a:r>
              <a:rPr sz="1200" i="1" spc="-5" dirty="0">
                <a:latin typeface="Times New Roman"/>
                <a:cs typeface="Times New Roman"/>
              </a:rPr>
              <a:t>e</a:t>
            </a:r>
            <a:r>
              <a:rPr sz="1200" dirty="0">
                <a:latin typeface="Times New Roman"/>
                <a:cs typeface="Times New Roman"/>
              </a:rPr>
              <a:t>.</a:t>
            </a:r>
          </a:p>
          <a:p>
            <a:pPr marL="469900" algn="just">
              <a:lnSpc>
                <a:spcPts val="1380"/>
              </a:lnSpc>
            </a:pPr>
            <a:r>
              <a:rPr sz="1200" spc="-5" dirty="0">
                <a:latin typeface="Times New Roman"/>
                <a:cs typeface="Times New Roman"/>
              </a:rPr>
              <a:t>Ha</a:t>
            </a:r>
            <a:r>
              <a:rPr sz="1200" dirty="0">
                <a:latin typeface="Times New Roman"/>
                <a:cs typeface="Times New Roman"/>
              </a:rPr>
              <a:t>pp</a:t>
            </a:r>
            <a:r>
              <a:rPr sz="1200" spc="-5" dirty="0">
                <a:latin typeface="Times New Roman"/>
                <a:cs typeface="Times New Roman"/>
              </a:rPr>
              <a:t>a</a:t>
            </a:r>
            <a:r>
              <a:rPr sz="1200" dirty="0">
                <a:latin typeface="Times New Roman"/>
                <a:cs typeface="Times New Roman"/>
              </a:rPr>
              <a:t>ug</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spc="-30"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p>
          <a:p>
            <a:pPr marL="469900" marR="5080" indent="-417830" algn="just">
              <a:lnSpc>
                <a:spcPts val="1370"/>
              </a:lnSpc>
              <a:spcBef>
                <a:spcPts val="80"/>
              </a:spcBef>
            </a:pPr>
            <a:r>
              <a:rPr sz="1200" spc="-30" dirty="0">
                <a:latin typeface="Times New Roman"/>
                <a:cs typeface="Times New Roman"/>
              </a:rPr>
              <a:t>K</a:t>
            </a:r>
            <a:r>
              <a:rPr sz="1200" spc="20" dirty="0">
                <a:latin typeface="Times New Roman"/>
                <a:cs typeface="Times New Roman"/>
              </a:rPr>
              <a:t>u</a:t>
            </a:r>
            <a:r>
              <a:rPr sz="1200" spc="-25"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u,</a:t>
            </a:r>
            <a:r>
              <a:rPr sz="1200" spc="14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i="1" dirty="0">
                <a:latin typeface="Times New Roman"/>
                <a:cs typeface="Times New Roman"/>
              </a:rPr>
              <a:t>Language</a:t>
            </a:r>
            <a:r>
              <a:rPr sz="1200" i="1" spc="12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12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5"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120" dirty="0">
                <a:latin typeface="Times New Roman"/>
                <a:cs typeface="Times New Roman"/>
              </a:rPr>
              <a:t> </a:t>
            </a:r>
            <a:r>
              <a:rPr sz="1200" i="1" dirty="0">
                <a:latin typeface="Times New Roman"/>
                <a:cs typeface="Times New Roman"/>
              </a:rPr>
              <a:t>a</a:t>
            </a:r>
            <a:r>
              <a:rPr sz="1200" i="1" spc="130" dirty="0">
                <a:latin typeface="Times New Roman"/>
                <a:cs typeface="Times New Roman"/>
              </a:rPr>
              <a:t> </a:t>
            </a:r>
            <a:r>
              <a:rPr sz="1200" i="1" dirty="0">
                <a:latin typeface="Times New Roman"/>
                <a:cs typeface="Times New Roman"/>
              </a:rPr>
              <a:t>global</a:t>
            </a:r>
            <a:r>
              <a:rPr sz="1200" i="1" spc="130" dirty="0">
                <a:latin typeface="Times New Roman"/>
                <a:cs typeface="Times New Roman"/>
              </a:rPr>
              <a:t> </a:t>
            </a:r>
            <a:r>
              <a:rPr sz="1200" i="1" spc="-15" dirty="0">
                <a:latin typeface="Times New Roman"/>
                <a:cs typeface="Times New Roman"/>
              </a:rPr>
              <a:t>s</a:t>
            </a:r>
            <a:r>
              <a:rPr sz="1200" i="1" dirty="0">
                <a:latin typeface="Times New Roman"/>
                <a:cs typeface="Times New Roman"/>
              </a:rPr>
              <a:t>o</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y</a:t>
            </a:r>
            <a:r>
              <a:rPr sz="1200" i="1" dirty="0">
                <a:latin typeface="Times New Roman"/>
                <a:cs typeface="Times New Roman"/>
              </a:rPr>
              <a:t>:</a:t>
            </a:r>
            <a:r>
              <a:rPr sz="1200" i="1" spc="114" dirty="0">
                <a:latin typeface="Times New Roman"/>
                <a:cs typeface="Times New Roman"/>
              </a:rPr>
              <a:t> </a:t>
            </a:r>
            <a:r>
              <a:rPr sz="1200" i="1" dirty="0">
                <a:latin typeface="Times New Roman"/>
                <a:cs typeface="Times New Roman"/>
              </a:rPr>
              <a:t>A</a:t>
            </a:r>
            <a:r>
              <a:rPr sz="1200" i="1" spc="140" dirty="0">
                <a:latin typeface="Times New Roman"/>
                <a:cs typeface="Times New Roman"/>
              </a:rPr>
              <a:t> </a:t>
            </a:r>
            <a:r>
              <a:rPr sz="1200" i="1" spc="-5" dirty="0">
                <a:latin typeface="Times New Roman"/>
                <a:cs typeface="Times New Roman"/>
              </a:rPr>
              <a:t>m</a:t>
            </a:r>
            <a:r>
              <a:rPr sz="1200" i="1" dirty="0">
                <a:latin typeface="Times New Roman"/>
                <a:cs typeface="Times New Roman"/>
              </a:rPr>
              <a:t>odular</a:t>
            </a:r>
            <a:r>
              <a:rPr sz="1200" i="1" spc="120" dirty="0">
                <a:latin typeface="Times New Roman"/>
                <a:cs typeface="Times New Roman"/>
              </a:rPr>
              <a:t> </a:t>
            </a:r>
            <a:r>
              <a:rPr sz="1200" i="1" spc="-5" dirty="0">
                <a:latin typeface="Times New Roman"/>
                <a:cs typeface="Times New Roman"/>
              </a:rPr>
              <a:t>m</a:t>
            </a:r>
            <a:r>
              <a:rPr sz="1200" i="1" dirty="0">
                <a:latin typeface="Times New Roman"/>
                <a:cs typeface="Times New Roman"/>
              </a:rPr>
              <a:t>od</a:t>
            </a:r>
            <a:r>
              <a:rPr sz="1200" i="1" spc="-5" dirty="0">
                <a:latin typeface="Times New Roman"/>
                <a:cs typeface="Times New Roman"/>
              </a:rPr>
              <a:t>e</a:t>
            </a:r>
            <a:r>
              <a:rPr sz="1200" i="1" dirty="0">
                <a:latin typeface="Times New Roman"/>
                <a:cs typeface="Times New Roman"/>
              </a:rPr>
              <a:t>l </a:t>
            </a:r>
            <a:r>
              <a:rPr sz="1200" i="1" spc="25" dirty="0">
                <a:latin typeface="Times New Roman"/>
                <a:cs typeface="Times New Roman"/>
              </a:rPr>
              <a:t>f</a:t>
            </a:r>
            <a:r>
              <a:rPr sz="1200" i="1" dirty="0">
                <a:latin typeface="Times New Roman"/>
                <a:cs typeface="Times New Roman"/>
              </a:rPr>
              <a:t>or </a:t>
            </a:r>
            <a:r>
              <a:rPr sz="1200" i="1" spc="-5" dirty="0">
                <a:latin typeface="Times New Roman"/>
                <a:cs typeface="Times New Roman"/>
              </a:rPr>
              <a:t>k</a:t>
            </a:r>
            <a:r>
              <a:rPr sz="1200" i="1" dirty="0">
                <a:latin typeface="Times New Roman"/>
                <a:cs typeface="Times New Roman"/>
              </a:rPr>
              <a:t>no</a:t>
            </a:r>
            <a:r>
              <a:rPr sz="1200" i="1" spc="-60" dirty="0">
                <a:latin typeface="Times New Roman"/>
                <a:cs typeface="Times New Roman"/>
              </a:rPr>
              <a:t>w</a:t>
            </a:r>
            <a:r>
              <a:rPr sz="1200" i="1" dirty="0">
                <a:latin typeface="Times New Roman"/>
                <a:cs typeface="Times New Roman"/>
              </a:rPr>
              <a:t>ing,</a:t>
            </a:r>
            <a:r>
              <a:rPr sz="1200" i="1" spc="20" dirty="0">
                <a:latin typeface="Times New Roman"/>
                <a:cs typeface="Times New Roman"/>
              </a:rPr>
              <a:t> </a:t>
            </a:r>
            <a:r>
              <a:rPr sz="1200" i="1" dirty="0">
                <a:latin typeface="Times New Roman"/>
                <a:cs typeface="Times New Roman"/>
              </a:rPr>
              <a:t>anal</a:t>
            </a:r>
            <a:r>
              <a:rPr sz="1200" i="1" spc="-5" dirty="0">
                <a:latin typeface="Times New Roman"/>
                <a:cs typeface="Times New Roman"/>
              </a:rPr>
              <a:t>y</a:t>
            </a:r>
            <a:r>
              <a:rPr sz="1200" i="1" spc="-15" dirty="0">
                <a:latin typeface="Times New Roman"/>
                <a:cs typeface="Times New Roman"/>
              </a:rPr>
              <a:t>z</a:t>
            </a:r>
            <a:r>
              <a:rPr sz="1200" i="1" dirty="0">
                <a:latin typeface="Times New Roman"/>
                <a:cs typeface="Times New Roman"/>
              </a:rPr>
              <a:t>ing,</a:t>
            </a:r>
            <a:r>
              <a:rPr sz="1200" i="1" spc="20" dirty="0">
                <a:latin typeface="Times New Roman"/>
                <a:cs typeface="Times New Roman"/>
              </a:rPr>
              <a:t> </a:t>
            </a:r>
            <a:r>
              <a:rPr sz="1200" i="1" spc="-15" dirty="0">
                <a:latin typeface="Times New Roman"/>
                <a:cs typeface="Times New Roman"/>
              </a:rPr>
              <a:t>r</a:t>
            </a:r>
            <a:r>
              <a:rPr sz="1200" i="1" spc="-5" dirty="0">
                <a:latin typeface="Times New Roman"/>
                <a:cs typeface="Times New Roman"/>
              </a:rPr>
              <a:t>ec</a:t>
            </a:r>
            <a:r>
              <a:rPr sz="1200" i="1" dirty="0">
                <a:latin typeface="Times New Roman"/>
                <a:cs typeface="Times New Roman"/>
              </a:rPr>
              <a:t>ogni</a:t>
            </a:r>
            <a:r>
              <a:rPr sz="1200" i="1" spc="-15" dirty="0">
                <a:latin typeface="Times New Roman"/>
                <a:cs typeface="Times New Roman"/>
              </a:rPr>
              <a:t>z</a:t>
            </a:r>
            <a:r>
              <a:rPr sz="1200" i="1" dirty="0">
                <a:latin typeface="Times New Roman"/>
                <a:cs typeface="Times New Roman"/>
              </a:rPr>
              <a:t>ing,</a:t>
            </a:r>
            <a:r>
              <a:rPr sz="1200" i="1" spc="20" dirty="0">
                <a:latin typeface="Times New Roman"/>
                <a:cs typeface="Times New Roman"/>
              </a:rPr>
              <a:t> </a:t>
            </a:r>
            <a:r>
              <a:rPr sz="1200" i="1" dirty="0">
                <a:latin typeface="Times New Roman"/>
                <a:cs typeface="Times New Roman"/>
              </a:rPr>
              <a:t>doing,</a:t>
            </a:r>
            <a:r>
              <a:rPr sz="1200" i="1" spc="2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s</a:t>
            </a:r>
            <a:r>
              <a:rPr sz="1200" i="1" spc="-5" dirty="0">
                <a:latin typeface="Times New Roman"/>
                <a:cs typeface="Times New Roman"/>
              </a:rPr>
              <a:t>ee</a:t>
            </a:r>
            <a:r>
              <a:rPr sz="1200" i="1" dirty="0">
                <a:latin typeface="Times New Roman"/>
                <a:cs typeface="Times New Roman"/>
              </a:rPr>
              <a:t>ing.</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p>
          <a:p>
            <a:pPr marL="469900" marR="8255" indent="-457200" algn="just">
              <a:lnSpc>
                <a:spcPts val="1370"/>
              </a:lnSpc>
              <a:spcBef>
                <a:spcPts val="20"/>
              </a:spcBef>
            </a:pPr>
            <a:r>
              <a:rPr sz="1200" spc="-30" dirty="0">
                <a:latin typeface="Times New Roman"/>
                <a:cs typeface="Times New Roman"/>
              </a:rPr>
              <a:t>K</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j</a:t>
            </a:r>
            <a:r>
              <a:rPr sz="1200" spc="20" dirty="0">
                <a:latin typeface="Times New Roman"/>
                <a:cs typeface="Times New Roman"/>
              </a:rPr>
              <a:t>u</a:t>
            </a:r>
            <a:r>
              <a:rPr sz="1200" spc="-20" dirty="0">
                <a:latin typeface="Times New Roman"/>
                <a:cs typeface="Times New Roman"/>
              </a:rPr>
              <a:t>f</a:t>
            </a:r>
            <a:r>
              <a:rPr sz="1200" dirty="0">
                <a:latin typeface="Times New Roman"/>
                <a:cs typeface="Times New Roman"/>
              </a:rPr>
              <a:t>u, </a:t>
            </a:r>
            <a:r>
              <a:rPr sz="1200" spc="60"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2002</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spc="10" dirty="0">
                <a:latin typeface="Times New Roman"/>
                <a:cs typeface="Times New Roman"/>
              </a:rPr>
              <a:t>B</a:t>
            </a:r>
            <a:r>
              <a:rPr sz="1200" i="1" dirty="0">
                <a:latin typeface="Times New Roman"/>
                <a:cs typeface="Times New Roman"/>
              </a:rPr>
              <a:t>la</a:t>
            </a:r>
            <a:r>
              <a:rPr sz="1200" i="1" spc="-5" dirty="0">
                <a:latin typeface="Times New Roman"/>
                <a:cs typeface="Times New Roman"/>
              </a:rPr>
              <a:t>c</a:t>
            </a:r>
            <a:r>
              <a:rPr sz="1200" i="1" dirty="0">
                <a:latin typeface="Times New Roman"/>
                <a:cs typeface="Times New Roman"/>
              </a:rPr>
              <a:t>k </a:t>
            </a:r>
            <a:r>
              <a:rPr sz="1200" i="1" spc="4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 </a:t>
            </a:r>
            <a:r>
              <a:rPr sz="1200" i="1" spc="60" dirty="0">
                <a:latin typeface="Times New Roman"/>
                <a:cs typeface="Times New Roman"/>
              </a:rPr>
              <a:t> </a:t>
            </a:r>
            <a:r>
              <a:rPr sz="1200" i="1" spc="-5" dirty="0">
                <a:latin typeface="Times New Roman"/>
                <a:cs typeface="Times New Roman"/>
              </a:rPr>
              <a:t>m</a:t>
            </a:r>
            <a:r>
              <a:rPr sz="1200" i="1" dirty="0">
                <a:latin typeface="Times New Roman"/>
                <a:cs typeface="Times New Roman"/>
              </a:rPr>
              <a:t>iddle </a:t>
            </a:r>
            <a:r>
              <a:rPr sz="1200" i="1" spc="40" dirty="0">
                <a:latin typeface="Times New Roman"/>
                <a:cs typeface="Times New Roman"/>
              </a:rPr>
              <a:t> </a:t>
            </a:r>
            <a:r>
              <a:rPr sz="1200" i="1" spc="-5" dirty="0">
                <a:latin typeface="Times New Roman"/>
                <a:cs typeface="Times New Roman"/>
              </a:rPr>
              <a:t>c</a:t>
            </a:r>
            <a:r>
              <a:rPr sz="1200" i="1" dirty="0">
                <a:latin typeface="Times New Roman"/>
                <a:cs typeface="Times New Roman"/>
              </a:rPr>
              <a:t>l</a:t>
            </a:r>
            <a:r>
              <a:rPr sz="1200" i="1" spc="-25" dirty="0">
                <a:latin typeface="Times New Roman"/>
                <a:cs typeface="Times New Roman"/>
              </a:rPr>
              <a:t>a</a:t>
            </a:r>
            <a:r>
              <a:rPr sz="1200" i="1" spc="-15" dirty="0">
                <a:latin typeface="Times New Roman"/>
                <a:cs typeface="Times New Roman"/>
              </a:rPr>
              <a:t>s</a:t>
            </a:r>
            <a:r>
              <a:rPr sz="1200" i="1" dirty="0">
                <a:latin typeface="Times New Roman"/>
                <a:cs typeface="Times New Roman"/>
              </a:rPr>
              <a:t>s </a:t>
            </a:r>
            <a:r>
              <a:rPr sz="1200" i="1" spc="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15" dirty="0">
                <a:latin typeface="Times New Roman"/>
                <a:cs typeface="Times New Roman"/>
              </a:rPr>
              <a:t>e</a:t>
            </a:r>
            <a:r>
              <a:rPr sz="1200" i="1" spc="-15" dirty="0">
                <a:latin typeface="Times New Roman"/>
                <a:cs typeface="Times New Roman"/>
              </a:rPr>
              <a:t>rs</a:t>
            </a:r>
            <a:r>
              <a:rPr sz="1200" i="1" dirty="0">
                <a:latin typeface="Times New Roman"/>
                <a:cs typeface="Times New Roman"/>
              </a:rPr>
              <a:t>. </a:t>
            </a:r>
            <a:r>
              <a:rPr sz="1200" i="1" spc="60"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5" dirty="0">
                <a:latin typeface="Times New Roman"/>
                <a:cs typeface="Times New Roman"/>
              </a:rPr>
              <a:t>ca</a:t>
            </a:r>
            <a:r>
              <a:rPr sz="1200" dirty="0">
                <a:latin typeface="Times New Roman"/>
                <a:cs typeface="Times New Roman"/>
              </a:rPr>
              <a:t>g</a:t>
            </a:r>
            <a:r>
              <a:rPr sz="1200" spc="20" dirty="0">
                <a:latin typeface="Times New Roman"/>
                <a:cs typeface="Times New Roman"/>
              </a:rPr>
              <a:t>o</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I</a:t>
            </a:r>
            <a:r>
              <a:rPr sz="1200" spc="-15" dirty="0">
                <a:latin typeface="Times New Roman"/>
                <a:cs typeface="Times New Roman"/>
              </a:rPr>
              <a:t>L</a:t>
            </a:r>
            <a:r>
              <a:rPr sz="1200" dirty="0">
                <a:latin typeface="Times New Roman"/>
                <a:cs typeface="Times New Roman"/>
              </a:rPr>
              <a:t>: </a:t>
            </a:r>
            <a:r>
              <a:rPr sz="1200" spc="5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30" dirty="0">
                <a:latin typeface="Times New Roman"/>
                <a:cs typeface="Times New Roman"/>
              </a:rPr>
              <a:t>I</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p>
          <a:p>
            <a:pPr marL="12700">
              <a:lnSpc>
                <a:spcPts val="1320"/>
              </a:lnSpc>
            </a:pP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spc="15" dirty="0">
                <a:latin typeface="Times New Roman"/>
                <a:cs typeface="Times New Roman"/>
              </a:rPr>
              <a:t>B</a:t>
            </a:r>
            <a:r>
              <a:rPr sz="1200" dirty="0">
                <a:latin typeface="Times New Roman"/>
                <a:cs typeface="Times New Roman"/>
              </a:rPr>
              <a:t>ill</a:t>
            </a:r>
            <a:r>
              <a:rPr sz="1200" spc="-25" dirty="0">
                <a:latin typeface="Times New Roman"/>
                <a:cs typeface="Times New Roman"/>
              </a:rPr>
              <a:t>i</a:t>
            </a:r>
            <a:r>
              <a:rPr sz="1200" dirty="0">
                <a:latin typeface="Times New Roman"/>
                <a:cs typeface="Times New Roman"/>
              </a:rPr>
              <a:t>ng</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Ye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25" dirty="0">
                <a:latin typeface="Times New Roman"/>
                <a:cs typeface="Times New Roman"/>
              </a:rPr>
              <a:t>b</a:t>
            </a:r>
            <a:r>
              <a:rPr sz="1200" dirty="0">
                <a:latin typeface="Times New Roman"/>
                <a:cs typeface="Times New Roman"/>
              </a:rPr>
              <a:t>ut</a:t>
            </a:r>
            <a:r>
              <a:rPr sz="1200" spc="6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d</a:t>
            </a:r>
            <a:r>
              <a:rPr sz="1200" dirty="0">
                <a:latin typeface="Times New Roman"/>
                <a:cs typeface="Times New Roman"/>
              </a:rPr>
              <a:t>o</a:t>
            </a:r>
            <a:r>
              <a:rPr sz="1200" spc="6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p>
          <a:p>
            <a:pPr marL="469900" marR="8890" algn="just">
              <a:lnSpc>
                <a:spcPct val="95800"/>
              </a:lnSpc>
              <a:spcBef>
                <a:spcPts val="25"/>
              </a:spcBef>
            </a:pPr>
            <a:r>
              <a:rPr sz="1200" i="1" spc="-20" dirty="0">
                <a:latin typeface="Times New Roman"/>
                <a:cs typeface="Times New Roman"/>
              </a:rPr>
              <a:t>W</a:t>
            </a:r>
            <a:r>
              <a:rPr sz="1200" i="1" dirty="0">
                <a:latin typeface="Times New Roman"/>
                <a:cs typeface="Times New Roman"/>
              </a:rPr>
              <a:t>hite </a:t>
            </a:r>
            <a:r>
              <a:rPr sz="1200" i="1" spc="-3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0" dirty="0">
                <a:latin typeface="Times New Roman"/>
                <a:cs typeface="Times New Roman"/>
              </a:rPr>
              <a:t>r</a:t>
            </a:r>
            <a:r>
              <a:rPr sz="1200" i="1" dirty="0">
                <a:latin typeface="Times New Roman"/>
                <a:cs typeface="Times New Roman"/>
              </a:rPr>
              <a:t>s </a:t>
            </a:r>
            <a:r>
              <a:rPr sz="1200" i="1" spc="-35" dirty="0">
                <a:latin typeface="Times New Roman"/>
                <a:cs typeface="Times New Roman"/>
              </a:rPr>
              <a:t> </a:t>
            </a:r>
            <a:r>
              <a:rPr sz="1200" i="1" dirty="0">
                <a:latin typeface="Times New Roman"/>
                <a:cs typeface="Times New Roman"/>
              </a:rPr>
              <a:t>di</a:t>
            </a:r>
            <a:r>
              <a:rPr sz="1200" i="1" spc="-5" dirty="0">
                <a:latin typeface="Times New Roman"/>
                <a:cs typeface="Times New Roman"/>
              </a:rPr>
              <a:t>v</a:t>
            </a:r>
            <a:r>
              <a:rPr sz="1200" i="1" spc="15" dirty="0">
                <a:latin typeface="Times New Roman"/>
                <a:cs typeface="Times New Roman"/>
              </a:rPr>
              <a:t>e</a:t>
            </a:r>
            <a:r>
              <a:rPr sz="1200" i="1" spc="-15" dirty="0">
                <a:latin typeface="Times New Roman"/>
                <a:cs typeface="Times New Roman"/>
              </a:rPr>
              <a:t>rs</a:t>
            </a:r>
            <a:r>
              <a:rPr sz="1200" i="1" dirty="0">
                <a:latin typeface="Times New Roman"/>
                <a:cs typeface="Times New Roman"/>
              </a:rPr>
              <a:t>e </a:t>
            </a:r>
            <a:r>
              <a:rPr sz="1200" i="1" spc="-30" dirty="0">
                <a:latin typeface="Times New Roman"/>
                <a:cs typeface="Times New Roman"/>
              </a:rPr>
              <a:t> </a:t>
            </a:r>
            <a:r>
              <a:rPr sz="1200" i="1" spc="-5" dirty="0">
                <a:latin typeface="Times New Roman"/>
                <a:cs typeface="Times New Roman"/>
              </a:rPr>
              <a:t>c</a:t>
            </a:r>
            <a:r>
              <a:rPr sz="1200" i="1" dirty="0">
                <a:latin typeface="Times New Roman"/>
                <a:cs typeface="Times New Roman"/>
              </a:rPr>
              <a:t>l</a:t>
            </a:r>
            <a:r>
              <a:rPr sz="1200" i="1" spc="20" dirty="0">
                <a:latin typeface="Times New Roman"/>
                <a:cs typeface="Times New Roman"/>
              </a:rPr>
              <a:t>a</a:t>
            </a:r>
            <a:r>
              <a:rPr sz="1200" i="1" spc="-15" dirty="0">
                <a:latin typeface="Times New Roman"/>
                <a:cs typeface="Times New Roman"/>
              </a:rPr>
              <a:t>s</a:t>
            </a:r>
            <a:r>
              <a:rPr sz="1200" i="1" spc="10" dirty="0">
                <a:latin typeface="Times New Roman"/>
                <a:cs typeface="Times New Roman"/>
              </a:rPr>
              <a:t>s</a:t>
            </a:r>
            <a:r>
              <a:rPr sz="1200" i="1" spc="-15" dirty="0">
                <a:latin typeface="Times New Roman"/>
                <a:cs typeface="Times New Roman"/>
              </a:rPr>
              <a:t>r</a:t>
            </a:r>
            <a:r>
              <a:rPr sz="1200" i="1" dirty="0">
                <a:latin typeface="Times New Roman"/>
                <a:cs typeface="Times New Roman"/>
              </a:rPr>
              <a:t>oo</a:t>
            </a:r>
            <a:r>
              <a:rPr sz="1200" i="1" spc="-5" dirty="0">
                <a:latin typeface="Times New Roman"/>
                <a:cs typeface="Times New Roman"/>
              </a:rPr>
              <a:t>m</a:t>
            </a:r>
            <a:r>
              <a:rPr sz="1200" i="1" spc="-15" dirty="0">
                <a:latin typeface="Times New Roman"/>
                <a:cs typeface="Times New Roman"/>
              </a:rPr>
              <a:t>s</a:t>
            </a:r>
            <a:r>
              <a:rPr sz="1200" dirty="0">
                <a:latin typeface="Times New Roman"/>
                <a:cs typeface="Times New Roman"/>
              </a:rPr>
              <a:t>: </a:t>
            </a:r>
            <a:r>
              <a:rPr sz="1200" spc="-25" dirty="0">
                <a:latin typeface="Times New Roman"/>
                <a:cs typeface="Times New Roman"/>
              </a:rPr>
              <a:t> </a:t>
            </a:r>
            <a:r>
              <a:rPr sz="1200" i="1" spc="15" dirty="0">
                <a:latin typeface="Times New Roman"/>
                <a:cs typeface="Times New Roman"/>
              </a:rPr>
              <a:t>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ating </a:t>
            </a:r>
            <a:r>
              <a:rPr sz="1200" i="1" spc="-25" dirty="0">
                <a:latin typeface="Times New Roman"/>
                <a:cs typeface="Times New Roman"/>
              </a:rPr>
              <a:t> </a:t>
            </a:r>
            <a:r>
              <a:rPr sz="1200" i="1" dirty="0">
                <a:latin typeface="Times New Roman"/>
                <a:cs typeface="Times New Roman"/>
              </a:rPr>
              <a:t>i</a:t>
            </a:r>
            <a:r>
              <a:rPr sz="1200" i="1" spc="20" dirty="0">
                <a:latin typeface="Times New Roman"/>
                <a:cs typeface="Times New Roman"/>
              </a:rPr>
              <a:t>n</a:t>
            </a:r>
            <a:r>
              <a:rPr sz="1200" i="1" spc="-5" dirty="0">
                <a:latin typeface="Times New Roman"/>
                <a:cs typeface="Times New Roman"/>
              </a:rPr>
              <a:t>c</a:t>
            </a:r>
            <a:r>
              <a:rPr sz="1200" i="1" dirty="0">
                <a:latin typeface="Times New Roman"/>
                <a:cs typeface="Times New Roman"/>
              </a:rPr>
              <a:t>lu</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 </a:t>
            </a:r>
            <a:r>
              <a:rPr sz="1200" i="1" spc="-3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a:t>
            </a:r>
            <a:r>
              <a:rPr sz="1200" i="1" spc="25" dirty="0">
                <a:latin typeface="Times New Roman"/>
                <a:cs typeface="Times New Roman"/>
              </a:rPr>
              <a:t>l</a:t>
            </a:r>
            <a:r>
              <a:rPr sz="1200" i="1" spc="-15" dirty="0">
                <a:latin typeface="Times New Roman"/>
                <a:cs typeface="Times New Roman"/>
              </a:rPr>
              <a:t>s</a:t>
            </a:r>
            <a:r>
              <a:rPr sz="1200" i="1" dirty="0">
                <a:latin typeface="Times New Roman"/>
                <a:cs typeface="Times New Roman"/>
              </a:rPr>
              <a:t>, </a:t>
            </a:r>
            <a:r>
              <a:rPr sz="1200" i="1" spc="-15" dirty="0">
                <a:latin typeface="Times New Roman"/>
                <a:cs typeface="Times New Roman"/>
              </a:rPr>
              <a:t> </a:t>
            </a:r>
            <a:r>
              <a:rPr sz="1200" i="1" dirty="0">
                <a:latin typeface="Times New Roman"/>
                <a:cs typeface="Times New Roman"/>
              </a:rPr>
              <a:t>building </a:t>
            </a:r>
            <a:r>
              <a:rPr sz="1200" i="1" spc="-25" dirty="0">
                <a:latin typeface="Times New Roman"/>
                <a:cs typeface="Times New Roman"/>
              </a:rPr>
              <a:t> </a:t>
            </a:r>
            <a:r>
              <a:rPr sz="1200" i="1" dirty="0">
                <a:latin typeface="Times New Roman"/>
                <a:cs typeface="Times New Roman"/>
              </a:rPr>
              <a:t>on </a:t>
            </a:r>
            <a:r>
              <a:rPr sz="1200" i="1" spc="-2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 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a:t>
            </a:r>
            <a:r>
              <a:rPr sz="1200" i="1" spc="-5" dirty="0">
                <a:latin typeface="Times New Roman"/>
                <a:cs typeface="Times New Roman"/>
              </a:rPr>
              <a:t>y</a:t>
            </a:r>
            <a:r>
              <a:rPr sz="1200" i="1" dirty="0">
                <a:latin typeface="Times New Roman"/>
                <a:cs typeface="Times New Roman"/>
              </a:rPr>
              <a:t>, </a:t>
            </a:r>
            <a:r>
              <a:rPr sz="1200" i="1" spc="10" dirty="0">
                <a:latin typeface="Times New Roman"/>
                <a:cs typeface="Times New Roman"/>
              </a:rPr>
              <a:t> </a:t>
            </a:r>
            <a:r>
              <a:rPr sz="1200" i="1" dirty="0">
                <a:latin typeface="Times New Roman"/>
                <a:cs typeface="Times New Roman"/>
              </a:rPr>
              <a:t>and  p</a:t>
            </a:r>
            <a:r>
              <a:rPr sz="1200" i="1" spc="-15" dirty="0">
                <a:latin typeface="Times New Roman"/>
                <a:cs typeface="Times New Roman"/>
              </a:rPr>
              <a:t>r</a:t>
            </a:r>
            <a:r>
              <a:rPr sz="1200" i="1" dirty="0">
                <a:latin typeface="Times New Roman"/>
                <a:cs typeface="Times New Roman"/>
              </a:rPr>
              <a:t>o</a:t>
            </a:r>
            <a:r>
              <a:rPr sz="1200" i="1" spc="-5" dirty="0">
                <a:latin typeface="Times New Roman"/>
                <a:cs typeface="Times New Roman"/>
              </a:rPr>
              <a:t>v</a:t>
            </a:r>
            <a:r>
              <a:rPr sz="1200" i="1" dirty="0">
                <a:latin typeface="Times New Roman"/>
                <a:cs typeface="Times New Roman"/>
              </a:rPr>
              <a:t>iding  t</a:t>
            </a:r>
            <a:r>
              <a:rPr sz="1200" i="1" spc="-15" dirty="0">
                <a:latin typeface="Times New Roman"/>
                <a:cs typeface="Times New Roman"/>
              </a:rPr>
              <a:t>r</a:t>
            </a:r>
            <a:r>
              <a:rPr sz="1200" i="1" dirty="0">
                <a:latin typeface="Times New Roman"/>
                <a:cs typeface="Times New Roman"/>
              </a:rPr>
              <a:t>ue </a:t>
            </a:r>
            <a:r>
              <a:rPr sz="1200" i="1" spc="-5" dirty="0">
                <a:latin typeface="Times New Roman"/>
                <a:cs typeface="Times New Roman"/>
              </a:rPr>
              <a:t> e</a:t>
            </a:r>
            <a:r>
              <a:rPr sz="1200" i="1" dirty="0">
                <a:latin typeface="Times New Roman"/>
                <a:cs typeface="Times New Roman"/>
              </a:rPr>
              <a:t>d</a:t>
            </a:r>
            <a:r>
              <a:rPr sz="1200" i="1" spc="20" dirty="0">
                <a:latin typeface="Times New Roman"/>
                <a:cs typeface="Times New Roman"/>
              </a:rPr>
              <a:t>u</a:t>
            </a:r>
            <a:r>
              <a:rPr sz="1200" i="1" spc="-5" dirty="0">
                <a:latin typeface="Times New Roman"/>
                <a:cs typeface="Times New Roman"/>
              </a:rPr>
              <a:t>c</a:t>
            </a:r>
            <a:r>
              <a:rPr sz="1200" i="1" dirty="0">
                <a:latin typeface="Times New Roman"/>
                <a:cs typeface="Times New Roman"/>
              </a:rPr>
              <a:t>ational  </a:t>
            </a:r>
            <a:r>
              <a:rPr sz="1200" i="1" spc="-5" dirty="0">
                <a:latin typeface="Times New Roman"/>
                <a:cs typeface="Times New Roman"/>
              </a:rPr>
              <a:t>e</a:t>
            </a:r>
            <a:r>
              <a:rPr sz="1200" i="1" dirty="0">
                <a:latin typeface="Times New Roman"/>
                <a:cs typeface="Times New Roman"/>
              </a:rPr>
              <a:t>quity </a:t>
            </a:r>
            <a:r>
              <a:rPr sz="1200" i="1" spc="-5" dirty="0">
                <a:latin typeface="Times New Roman"/>
                <a:cs typeface="Times New Roman"/>
              </a:rPr>
              <a:t> </a:t>
            </a:r>
            <a:r>
              <a:rPr sz="1200" spc="5" dirty="0">
                <a:latin typeface="Times New Roman"/>
                <a:cs typeface="Times New Roman"/>
              </a:rPr>
              <a:t>(</a:t>
            </a:r>
            <a:r>
              <a:rPr sz="1200" dirty="0">
                <a:latin typeface="Times New Roman"/>
                <a:cs typeface="Times New Roman"/>
              </a:rPr>
              <a:t>2</a:t>
            </a:r>
            <a:r>
              <a:rPr sz="1200" spc="-30" baseline="38194" dirty="0">
                <a:latin typeface="Times New Roman"/>
                <a:cs typeface="Times New Roman"/>
              </a:rPr>
              <a:t>n</a:t>
            </a:r>
            <a:r>
              <a:rPr sz="1200" spc="-7" baseline="38194" dirty="0">
                <a:latin typeface="Times New Roman"/>
                <a:cs typeface="Times New Roman"/>
              </a:rPr>
              <a:t>d</a:t>
            </a:r>
            <a:r>
              <a:rPr sz="1200" baseline="38194" dirty="0">
                <a:latin typeface="Times New Roman"/>
                <a:cs typeface="Times New Roman"/>
              </a:rPr>
              <a:t>  </a:t>
            </a:r>
            <a:r>
              <a:rPr sz="1200" spc="-22"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dirty="0">
                <a:latin typeface="Times New Roman"/>
                <a:cs typeface="Times New Roman"/>
              </a:rPr>
              <a:t>) </a:t>
            </a:r>
            <a:r>
              <a:rPr sz="1200" spc="5" dirty="0">
                <a:latin typeface="Times New Roman"/>
                <a:cs typeface="Times New Roman"/>
              </a:rPr>
              <a:t> (</a:t>
            </a:r>
            <a:r>
              <a:rPr sz="1200" dirty="0">
                <a:latin typeface="Times New Roman"/>
                <a:cs typeface="Times New Roman"/>
              </a:rPr>
              <a:t>pp. </a:t>
            </a:r>
            <a:r>
              <a:rPr sz="1200" spc="10" dirty="0">
                <a:latin typeface="Times New Roman"/>
                <a:cs typeface="Times New Roman"/>
              </a:rPr>
              <a:t> </a:t>
            </a:r>
            <a:r>
              <a:rPr sz="1200" dirty="0">
                <a:latin typeface="Times New Roman"/>
                <a:cs typeface="Times New Roman"/>
              </a:rPr>
              <a:t>33</a:t>
            </a:r>
            <a:r>
              <a:rPr sz="1200" spc="5" dirty="0">
                <a:latin typeface="Times New Roman"/>
                <a:cs typeface="Times New Roman"/>
              </a:rPr>
              <a:t>-</a:t>
            </a:r>
            <a:r>
              <a:rPr sz="1200" dirty="0">
                <a:latin typeface="Times New Roman"/>
                <a:cs typeface="Times New Roman"/>
              </a:rPr>
              <a:t>4</a:t>
            </a:r>
            <a:r>
              <a:rPr sz="1200" spc="-25" dirty="0">
                <a:latin typeface="Times New Roman"/>
                <a:cs typeface="Times New Roman"/>
              </a:rPr>
              <a:t>6</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li</a:t>
            </a:r>
            <a:r>
              <a:rPr sz="1200" dirty="0">
                <a:latin typeface="Times New Roman"/>
                <a:cs typeface="Times New Roman"/>
              </a:rPr>
              <a:t>ng, </a:t>
            </a:r>
            <a:r>
              <a:rPr sz="1200" spc="10" dirty="0">
                <a:latin typeface="Times New Roman"/>
                <a:cs typeface="Times New Roman"/>
              </a:rPr>
              <a:t> </a:t>
            </a:r>
            <a:r>
              <a:rPr sz="1200" spc="-5" dirty="0">
                <a:latin typeface="Times New Roman"/>
                <a:cs typeface="Times New Roman"/>
              </a:rPr>
              <a:t>VA</a:t>
            </a:r>
            <a:r>
              <a:rPr sz="1200" dirty="0">
                <a:latin typeface="Times New Roman"/>
                <a:cs typeface="Times New Roman"/>
              </a:rPr>
              <a:t>: S</a:t>
            </a:r>
            <a:r>
              <a:rPr sz="1200" spc="25" dirty="0">
                <a:latin typeface="Times New Roman"/>
                <a:cs typeface="Times New Roman"/>
              </a:rPr>
              <a:t>t</a:t>
            </a:r>
            <a:r>
              <a:rPr sz="1200" spc="-25" dirty="0">
                <a:latin typeface="Times New Roman"/>
                <a:cs typeface="Times New Roman"/>
              </a:rPr>
              <a:t>yl</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a:t>
            </a: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6" name="object 6"/>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7" name="object 7"/>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8" name="object 8"/>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9" name="object 9"/>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10" name="object 10"/>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127</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12</a:t>
            </a:r>
            <a:endParaRPr lang="en-US" dirty="0"/>
          </a:p>
        </p:txBody>
      </p:sp>
      <p:sp>
        <p:nvSpPr>
          <p:cNvPr id="3" name="object 3"/>
          <p:cNvSpPr txBox="1"/>
          <p:nvPr/>
        </p:nvSpPr>
        <p:spPr>
          <a:xfrm>
            <a:off x="901700" y="916227"/>
            <a:ext cx="5972175" cy="8063230"/>
          </a:xfrm>
          <a:prstGeom prst="rect">
            <a:avLst/>
          </a:prstGeom>
        </p:spPr>
        <p:txBody>
          <a:bodyPr vert="horz" wrap="square" lIns="0" tIns="0" rIns="0" bIns="0" rtlCol="0">
            <a:spAutoFit/>
          </a:bodyPr>
          <a:lstStyle/>
          <a:p>
            <a:pPr marL="469900" marR="10160" indent="-457200" algn="just">
              <a:lnSpc>
                <a:spcPct val="95800"/>
              </a:lnSpc>
            </a:pPr>
            <a:r>
              <a:rPr sz="1200" spc="-1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s</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7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65"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hite </a:t>
            </a:r>
            <a:r>
              <a:rPr sz="1200" i="1" spc="-5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s </a:t>
            </a:r>
            <a:r>
              <a:rPr sz="1200" i="1" spc="-60" dirty="0">
                <a:latin typeface="Times New Roman"/>
                <a:cs typeface="Times New Roman"/>
              </a:rPr>
              <a:t> </a:t>
            </a:r>
            <a:r>
              <a:rPr sz="1200" i="1" dirty="0">
                <a:latin typeface="Times New Roman"/>
                <a:cs typeface="Times New Roman"/>
              </a:rPr>
              <a:t>/ </a:t>
            </a:r>
            <a:r>
              <a:rPr sz="1200" i="1" spc="-50"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e </a:t>
            </a:r>
            <a:r>
              <a:rPr sz="1200" i="1" spc="-55" dirty="0">
                <a:latin typeface="Times New Roman"/>
                <a:cs typeface="Times New Roman"/>
              </a:rPr>
              <a:t> </a:t>
            </a:r>
            <a:r>
              <a:rPr sz="1200" i="1" spc="-5" dirty="0">
                <a:latin typeface="Times New Roman"/>
                <a:cs typeface="Times New Roman"/>
              </a:rPr>
              <a:t>c</a:t>
            </a:r>
            <a:r>
              <a:rPr sz="1200" i="1" dirty="0">
                <a:latin typeface="Times New Roman"/>
                <a:cs typeface="Times New Roman"/>
              </a:rPr>
              <a:t>la</a:t>
            </a:r>
            <a:r>
              <a:rPr sz="1200" i="1" spc="-15" dirty="0">
                <a:latin typeface="Times New Roman"/>
                <a:cs typeface="Times New Roman"/>
              </a:rPr>
              <a:t>ssr</a:t>
            </a:r>
            <a:r>
              <a:rPr sz="1200" i="1" dirty="0">
                <a:latin typeface="Times New Roman"/>
                <a:cs typeface="Times New Roman"/>
              </a:rPr>
              <a:t>oo</a:t>
            </a:r>
            <a:r>
              <a:rPr sz="1200" i="1" spc="-5" dirty="0">
                <a:latin typeface="Times New Roman"/>
                <a:cs typeface="Times New Roman"/>
              </a:rPr>
              <a:t>m</a:t>
            </a:r>
            <a:r>
              <a:rPr sz="1200" i="1" spc="-15" dirty="0">
                <a:latin typeface="Times New Roman"/>
                <a:cs typeface="Times New Roman"/>
              </a:rPr>
              <a:t>s</a:t>
            </a:r>
            <a:r>
              <a:rPr sz="1200" i="1" dirty="0">
                <a:latin typeface="Times New Roman"/>
                <a:cs typeface="Times New Roman"/>
              </a:rPr>
              <a:t>: </a:t>
            </a:r>
            <a:r>
              <a:rPr sz="1200" i="1" spc="-4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ating in</a:t>
            </a:r>
            <a:r>
              <a:rPr sz="1200" i="1" spc="-5" dirty="0">
                <a:latin typeface="Times New Roman"/>
                <a:cs typeface="Times New Roman"/>
              </a:rPr>
              <a:t>c</a:t>
            </a:r>
            <a:r>
              <a:rPr sz="1200" i="1" dirty="0">
                <a:latin typeface="Times New Roman"/>
                <a:cs typeface="Times New Roman"/>
              </a:rPr>
              <a:t>lu</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10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a:t>
            </a:r>
            <a:r>
              <a:rPr sz="1200" i="1" spc="25" dirty="0">
                <a:latin typeface="Times New Roman"/>
                <a:cs typeface="Times New Roman"/>
              </a:rPr>
              <a:t>l</a:t>
            </a:r>
            <a:r>
              <a:rPr sz="1200" i="1" spc="-15" dirty="0">
                <a:latin typeface="Times New Roman"/>
                <a:cs typeface="Times New Roman"/>
              </a:rPr>
              <a:t>s</a:t>
            </a:r>
            <a:r>
              <a:rPr sz="1200" i="1" dirty="0">
                <a:latin typeface="Times New Roman"/>
                <a:cs typeface="Times New Roman"/>
              </a:rPr>
              <a:t>,</a:t>
            </a:r>
            <a:r>
              <a:rPr sz="1200" i="1" spc="120" dirty="0">
                <a:latin typeface="Times New Roman"/>
                <a:cs typeface="Times New Roman"/>
              </a:rPr>
              <a:t> </a:t>
            </a:r>
            <a:r>
              <a:rPr sz="1200" i="1" dirty="0">
                <a:latin typeface="Times New Roman"/>
                <a:cs typeface="Times New Roman"/>
              </a:rPr>
              <a:t>building</a:t>
            </a:r>
            <a:r>
              <a:rPr sz="1200" i="1" spc="105" dirty="0">
                <a:latin typeface="Times New Roman"/>
                <a:cs typeface="Times New Roman"/>
              </a:rPr>
              <a:t> </a:t>
            </a:r>
            <a:r>
              <a:rPr sz="1200" i="1" dirty="0">
                <a:latin typeface="Times New Roman"/>
                <a:cs typeface="Times New Roman"/>
              </a:rPr>
              <a:t>on</a:t>
            </a:r>
            <a:r>
              <a:rPr sz="1200" i="1" spc="105"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a:t>
            </a:r>
            <a:r>
              <a:rPr sz="1200" i="1" spc="-15" dirty="0">
                <a:latin typeface="Times New Roman"/>
                <a:cs typeface="Times New Roman"/>
              </a:rPr>
              <a:t>s</a:t>
            </a:r>
            <a:r>
              <a:rPr sz="1200" i="1" dirty="0">
                <a:latin typeface="Times New Roman"/>
                <a:cs typeface="Times New Roman"/>
              </a:rPr>
              <a:t>’</a:t>
            </a:r>
            <a:r>
              <a:rPr sz="1200" i="1" spc="114"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a:t>
            </a:r>
            <a:r>
              <a:rPr sz="1200" i="1" spc="-5" dirty="0">
                <a:latin typeface="Times New Roman"/>
                <a:cs typeface="Times New Roman"/>
              </a:rPr>
              <a:t>y</a:t>
            </a:r>
            <a:r>
              <a:rPr sz="1200" i="1" dirty="0">
                <a:latin typeface="Times New Roman"/>
                <a:cs typeface="Times New Roman"/>
              </a:rPr>
              <a:t>,</a:t>
            </a:r>
            <a:r>
              <a:rPr sz="1200" i="1" spc="140"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dirty="0">
                <a:latin typeface="Times New Roman"/>
                <a:cs typeface="Times New Roman"/>
              </a:rPr>
              <a:t>p</a:t>
            </a:r>
            <a:r>
              <a:rPr sz="1200" i="1" spc="-15" dirty="0">
                <a:latin typeface="Times New Roman"/>
                <a:cs typeface="Times New Roman"/>
              </a:rPr>
              <a:t>r</a:t>
            </a:r>
            <a:r>
              <a:rPr sz="1200" i="1" dirty="0">
                <a:latin typeface="Times New Roman"/>
                <a:cs typeface="Times New Roman"/>
              </a:rPr>
              <a:t>o</a:t>
            </a:r>
            <a:r>
              <a:rPr sz="1200" i="1" spc="-5" dirty="0">
                <a:latin typeface="Times New Roman"/>
                <a:cs typeface="Times New Roman"/>
              </a:rPr>
              <a:t>v</a:t>
            </a:r>
            <a:r>
              <a:rPr sz="1200" i="1" dirty="0">
                <a:latin typeface="Times New Roman"/>
                <a:cs typeface="Times New Roman"/>
              </a:rPr>
              <a:t>iding</a:t>
            </a:r>
            <a:r>
              <a:rPr sz="1200" i="1" spc="105"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ue</a:t>
            </a:r>
            <a:r>
              <a:rPr sz="1200" i="1" spc="10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ational</a:t>
            </a:r>
            <a:r>
              <a:rPr sz="1200" i="1" spc="110" dirty="0">
                <a:latin typeface="Times New Roman"/>
                <a:cs typeface="Times New Roman"/>
              </a:rPr>
              <a:t> </a:t>
            </a:r>
            <a:r>
              <a:rPr sz="1200" i="1" spc="-5" dirty="0">
                <a:latin typeface="Times New Roman"/>
                <a:cs typeface="Times New Roman"/>
              </a:rPr>
              <a:t>e</a:t>
            </a:r>
            <a:r>
              <a:rPr sz="1200" i="1" dirty="0">
                <a:latin typeface="Times New Roman"/>
                <a:cs typeface="Times New Roman"/>
              </a:rPr>
              <a:t>quity </a:t>
            </a:r>
            <a:r>
              <a:rPr sz="1200" spc="5" dirty="0">
                <a:latin typeface="Times New Roman"/>
                <a:cs typeface="Times New Roman"/>
              </a:rPr>
              <a:t>(</a:t>
            </a:r>
            <a:r>
              <a:rPr sz="1200" dirty="0">
                <a:latin typeface="Times New Roman"/>
                <a:cs typeface="Times New Roman"/>
              </a:rPr>
              <a:t>2</a:t>
            </a:r>
            <a:r>
              <a:rPr sz="1200" spc="-30" baseline="38194" dirty="0">
                <a:latin typeface="Times New Roman"/>
                <a:cs typeface="Times New Roman"/>
              </a:rPr>
              <a:t>n</a:t>
            </a:r>
            <a:r>
              <a:rPr sz="1200" spc="-7" baseline="38194" dirty="0">
                <a:latin typeface="Times New Roman"/>
                <a:cs typeface="Times New Roman"/>
              </a:rPr>
              <a:t>d</a:t>
            </a:r>
            <a:r>
              <a:rPr sz="1200" spc="142" baseline="38194"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li</a:t>
            </a:r>
            <a:r>
              <a:rPr sz="1200" dirty="0">
                <a:latin typeface="Times New Roman"/>
                <a:cs typeface="Times New Roman"/>
              </a:rPr>
              <a:t>ng,</a:t>
            </a:r>
            <a:r>
              <a:rPr sz="1200" spc="20" dirty="0">
                <a:latin typeface="Times New Roman"/>
                <a:cs typeface="Times New Roman"/>
              </a:rPr>
              <a:t> </a:t>
            </a:r>
            <a:r>
              <a:rPr sz="1200" spc="-5" dirty="0">
                <a:latin typeface="Times New Roman"/>
                <a:cs typeface="Times New Roman"/>
              </a:rPr>
              <a:t>V</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25" dirty="0">
                <a:latin typeface="Times New Roman"/>
                <a:cs typeface="Times New Roman"/>
              </a:rPr>
              <a:t>yl</a:t>
            </a:r>
            <a:r>
              <a:rPr sz="1200" spc="20" dirty="0">
                <a:latin typeface="Times New Roman"/>
                <a:cs typeface="Times New Roman"/>
              </a:rPr>
              <a:t>u</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469900" indent="-457200" algn="just">
              <a:lnSpc>
                <a:spcPts val="1345"/>
              </a:lnSpc>
            </a:pP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B</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R</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spc="-25" dirty="0">
                <a:latin typeface="Times New Roman"/>
                <a:cs typeface="Times New Roman"/>
              </a:rPr>
              <a:t>nn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F</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b</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e</a:t>
            </a:r>
            <a:endParaRPr sz="1200">
              <a:latin typeface="Times New Roman"/>
              <a:cs typeface="Times New Roman"/>
            </a:endParaRPr>
          </a:p>
          <a:p>
            <a:pPr marL="469900" marR="7620" algn="just">
              <a:lnSpc>
                <a:spcPct val="95800"/>
              </a:lnSpc>
              <a:spcBef>
                <a:spcPts val="35"/>
              </a:spcBef>
            </a:pP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15" dirty="0">
                <a:latin typeface="Times New Roman"/>
                <a:cs typeface="Times New Roman"/>
              </a:rPr>
              <a:t>c</a:t>
            </a:r>
            <a:r>
              <a:rPr sz="1200" spc="-50" dirty="0">
                <a:latin typeface="Times New Roman"/>
                <a:cs typeface="Times New Roman"/>
              </a:rPr>
              <a:t>i</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ne  </a:t>
            </a:r>
            <a:r>
              <a:rPr sz="1200" spc="75"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tt</a:t>
            </a:r>
            <a:r>
              <a:rPr sz="1200" spc="-30"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dirty="0">
                <a:latin typeface="Times New Roman"/>
                <a:cs typeface="Times New Roman"/>
              </a:rPr>
              <a:t>s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3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5" dirty="0">
                <a:latin typeface="Times New Roman"/>
                <a:cs typeface="Times New Roman"/>
              </a:rPr>
              <a:t>p</a:t>
            </a:r>
            <a:r>
              <a:rPr sz="120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7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0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15" dirty="0">
                <a:latin typeface="Times New Roman"/>
                <a:cs typeface="Times New Roman"/>
              </a:rPr>
              <a:t>a</a:t>
            </a:r>
            <a:r>
              <a:rPr sz="1200" spc="-5" dirty="0">
                <a:latin typeface="Times New Roman"/>
                <a:cs typeface="Times New Roman"/>
              </a:rPr>
              <a:t>c</a:t>
            </a:r>
            <a:r>
              <a:rPr sz="1200" dirty="0">
                <a:latin typeface="Times New Roman"/>
                <a:cs typeface="Times New Roman"/>
              </a:rPr>
              <a:t>t  </a:t>
            </a:r>
            <a:r>
              <a:rPr sz="1200" spc="8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60" dirty="0">
                <a:latin typeface="Times New Roman"/>
                <a:cs typeface="Times New Roman"/>
              </a:rPr>
              <a:t> </a:t>
            </a:r>
            <a:r>
              <a:rPr sz="1200" spc="-5" dirty="0">
                <a:latin typeface="Times New Roman"/>
                <a:cs typeface="Times New Roman"/>
              </a:rPr>
              <a:t>aca</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m</a:t>
            </a:r>
            <a:r>
              <a:rPr sz="1200" dirty="0">
                <a:latin typeface="Times New Roman"/>
                <a:cs typeface="Times New Roman"/>
              </a:rPr>
              <a:t>ic </a:t>
            </a:r>
            <a:r>
              <a:rPr sz="1200" spc="-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6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 </a:t>
            </a:r>
            <a:r>
              <a:rPr sz="1200" spc="-7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30"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li</a:t>
            </a:r>
            <a:r>
              <a:rPr sz="1200" spc="15" dirty="0">
                <a:latin typeface="Times New Roman"/>
                <a:cs typeface="Times New Roman"/>
              </a:rPr>
              <a:t>c</a:t>
            </a:r>
            <a:r>
              <a:rPr sz="1200" dirty="0">
                <a:latin typeface="Times New Roman"/>
                <a:cs typeface="Times New Roman"/>
              </a:rPr>
              <a:t>y </a:t>
            </a:r>
            <a:r>
              <a:rPr sz="1200" spc="-7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5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7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 dirty="0">
                <a:latin typeface="Times New Roman"/>
                <a:cs typeface="Times New Roman"/>
              </a:rPr>
              <a:t> </a:t>
            </a:r>
            <a:r>
              <a:rPr sz="1200" i="1" spc="5" dirty="0">
                <a:latin typeface="Times New Roman"/>
                <a:cs typeface="Times New Roman"/>
              </a:rPr>
              <a:t>M</a:t>
            </a:r>
            <a:r>
              <a:rPr sz="1200" i="1" dirty="0">
                <a:latin typeface="Times New Roman"/>
                <a:cs typeface="Times New Roman"/>
              </a:rPr>
              <a:t>al</a:t>
            </a:r>
            <a:r>
              <a:rPr sz="1200" i="1" spc="-5" dirty="0">
                <a:latin typeface="Times New Roman"/>
                <a:cs typeface="Times New Roman"/>
              </a:rPr>
              <a:t>e</a:t>
            </a:r>
            <a:r>
              <a:rPr sz="1200" i="1" dirty="0">
                <a:latin typeface="Times New Roman"/>
                <a:cs typeface="Times New Roman"/>
              </a:rPr>
              <a:t>s in</a:t>
            </a:r>
            <a:r>
              <a:rPr sz="1200" i="1" spc="-1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1</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25.</a:t>
            </a:r>
            <a:endParaRPr sz="1200">
              <a:latin typeface="Times New Roman"/>
              <a:cs typeface="Times New Roman"/>
            </a:endParaRPr>
          </a:p>
          <a:p>
            <a:pPr marL="469900" marR="6350" indent="-457200" algn="just">
              <a:lnSpc>
                <a:spcPts val="1390"/>
              </a:lnSpc>
              <a:spcBef>
                <a:spcPts val="15"/>
              </a:spcBef>
            </a:pPr>
            <a:r>
              <a:rPr sz="1200" spc="-15" dirty="0">
                <a:latin typeface="Times New Roman"/>
                <a:cs typeface="Times New Roman"/>
              </a:rPr>
              <a:t>L</a:t>
            </a:r>
            <a:r>
              <a:rPr sz="1200" spc="20" dirty="0">
                <a:latin typeface="Times New Roman"/>
                <a:cs typeface="Times New Roman"/>
              </a:rPr>
              <a:t>o</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&amp; </a:t>
            </a:r>
            <a:r>
              <a:rPr sz="1200" spc="-120" dirty="0">
                <a:latin typeface="Times New Roman"/>
                <a:cs typeface="Times New Roman"/>
              </a:rPr>
              <a:t> </a:t>
            </a:r>
            <a:r>
              <a:rPr sz="1200" dirty="0">
                <a:latin typeface="Times New Roman"/>
                <a:cs typeface="Times New Roman"/>
              </a:rPr>
              <a:t>Sk</a:t>
            </a:r>
            <a:r>
              <a:rPr sz="1200" spc="-25" dirty="0">
                <a:latin typeface="Times New Roman"/>
                <a:cs typeface="Times New Roman"/>
              </a:rPr>
              <a:t>ib</a:t>
            </a:r>
            <a:r>
              <a:rPr sz="1200" spc="-5" dirty="0">
                <a:latin typeface="Times New Roman"/>
                <a:cs typeface="Times New Roman"/>
              </a:rPr>
              <a:t>a</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R</a:t>
            </a:r>
            <a:r>
              <a:rPr sz="1200" dirty="0">
                <a:latin typeface="Times New Roman"/>
                <a:cs typeface="Times New Roman"/>
              </a:rPr>
              <a:t>. </a:t>
            </a:r>
            <a:r>
              <a:rPr sz="1200" spc="-85"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 </a:t>
            </a:r>
            <a:r>
              <a:rPr sz="1200" spc="-85" dirty="0">
                <a:latin typeface="Times New Roman"/>
                <a:cs typeface="Times New Roman"/>
              </a:rPr>
              <a:t> </a:t>
            </a:r>
            <a:r>
              <a:rPr sz="1200" i="1" dirty="0">
                <a:latin typeface="Times New Roman"/>
                <a:cs typeface="Times New Roman"/>
              </a:rPr>
              <a:t>Su</a:t>
            </a:r>
            <a:r>
              <a:rPr sz="1200" i="1" spc="-15" dirty="0">
                <a:latin typeface="Times New Roman"/>
                <a:cs typeface="Times New Roman"/>
              </a:rPr>
              <a:t>s</a:t>
            </a:r>
            <a:r>
              <a:rPr sz="1200" i="1" dirty="0">
                <a:latin typeface="Times New Roman"/>
                <a:cs typeface="Times New Roman"/>
              </a:rPr>
              <a:t>p</a:t>
            </a:r>
            <a:r>
              <a:rPr sz="1200" i="1" spc="-5" dirty="0">
                <a:latin typeface="Times New Roman"/>
                <a:cs typeface="Times New Roman"/>
              </a:rPr>
              <a:t>e</a:t>
            </a:r>
            <a:r>
              <a:rPr sz="1200" i="1" dirty="0">
                <a:latin typeface="Times New Roman"/>
                <a:cs typeface="Times New Roman"/>
              </a:rPr>
              <a:t>nd</a:t>
            </a:r>
            <a:r>
              <a:rPr sz="1200" i="1" spc="-5" dirty="0">
                <a:latin typeface="Times New Roman"/>
                <a:cs typeface="Times New Roman"/>
              </a:rPr>
              <a:t>e</a:t>
            </a:r>
            <a:r>
              <a:rPr sz="1200" i="1" dirty="0">
                <a:latin typeface="Times New Roman"/>
                <a:cs typeface="Times New Roman"/>
              </a:rPr>
              <a:t>d </a:t>
            </a:r>
            <a:r>
              <a:rPr sz="1200" i="1" spc="-100" dirty="0">
                <a:latin typeface="Times New Roman"/>
                <a:cs typeface="Times New Roman"/>
              </a:rPr>
              <a:t> </a:t>
            </a:r>
            <a:r>
              <a:rPr sz="1200" i="1" spc="-5" dirty="0">
                <a:latin typeface="Times New Roman"/>
                <a:cs typeface="Times New Roman"/>
              </a:rPr>
              <a:t>e</a:t>
            </a:r>
            <a:r>
              <a:rPr sz="1200" i="1" spc="-25" dirty="0">
                <a:latin typeface="Times New Roman"/>
                <a:cs typeface="Times New Roman"/>
              </a:rPr>
              <a:t>d</a:t>
            </a:r>
            <a:r>
              <a:rPr sz="1200" i="1" dirty="0">
                <a:latin typeface="Times New Roman"/>
                <a:cs typeface="Times New Roman"/>
              </a:rPr>
              <a:t>u</a:t>
            </a:r>
            <a:r>
              <a:rPr sz="1200" i="1" spc="-5" dirty="0">
                <a:latin typeface="Times New Roman"/>
                <a:cs typeface="Times New Roman"/>
              </a:rPr>
              <a:t>c</a:t>
            </a:r>
            <a:r>
              <a:rPr sz="1200" i="1" dirty="0">
                <a:latin typeface="Times New Roman"/>
                <a:cs typeface="Times New Roman"/>
              </a:rPr>
              <a:t>ation: </a:t>
            </a:r>
            <a:r>
              <a:rPr sz="1200" i="1" spc="-9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100" dirty="0">
                <a:latin typeface="Times New Roman"/>
                <a:cs typeface="Times New Roman"/>
              </a:rPr>
              <a:t> </a:t>
            </a:r>
            <a:r>
              <a:rPr sz="1200" i="1" spc="-5" dirty="0">
                <a:latin typeface="Times New Roman"/>
                <a:cs typeface="Times New Roman"/>
              </a:rPr>
              <a:t>m</a:t>
            </a:r>
            <a:r>
              <a:rPr sz="1200" i="1" dirty="0">
                <a:latin typeface="Times New Roman"/>
                <a:cs typeface="Times New Roman"/>
              </a:rPr>
              <a:t>iddle </a:t>
            </a:r>
            <a:r>
              <a:rPr sz="1200" i="1" spc="-105"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hools </a:t>
            </a:r>
            <a:r>
              <a:rPr sz="1200" i="1" spc="-110" dirty="0">
                <a:latin typeface="Times New Roman"/>
                <a:cs typeface="Times New Roman"/>
              </a:rPr>
              <a:t> </a:t>
            </a:r>
            <a:r>
              <a:rPr sz="1200" i="1" dirty="0">
                <a:latin typeface="Times New Roman"/>
                <a:cs typeface="Times New Roman"/>
              </a:rPr>
              <a:t>in </a:t>
            </a:r>
            <a:r>
              <a:rPr sz="1200" i="1" spc="-120" dirty="0">
                <a:latin typeface="Times New Roman"/>
                <a:cs typeface="Times New Roman"/>
              </a:rPr>
              <a:t> </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i</a:t>
            </a:r>
            <a:r>
              <a:rPr sz="1200" i="1"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spc="-15" dirty="0">
                <a:latin typeface="Times New Roman"/>
                <a:cs typeface="Times New Roman"/>
              </a:rPr>
              <a:t>L</a:t>
            </a:r>
            <a:r>
              <a:rPr sz="1200" spc="20" dirty="0">
                <a:latin typeface="Times New Roman"/>
                <a:cs typeface="Times New Roman"/>
              </a:rPr>
              <a:t>o</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y</a:t>
            </a:r>
            <a:r>
              <a:rPr sz="1200" spc="-40" dirty="0">
                <a:latin typeface="Times New Roman"/>
                <a:cs typeface="Times New Roman"/>
              </a:rPr>
              <a:t> </a:t>
            </a:r>
            <a:r>
              <a:rPr sz="1200" spc="10" dirty="0">
                <a:latin typeface="Times New Roman"/>
                <a:cs typeface="Times New Roman"/>
              </a:rPr>
              <a:t>L</a:t>
            </a:r>
            <a:r>
              <a:rPr sz="1200" spc="-5" dirty="0">
                <a:latin typeface="Times New Roman"/>
                <a:cs typeface="Times New Roman"/>
              </a:rPr>
              <a:t>a</a:t>
            </a:r>
            <a:r>
              <a:rPr sz="1200" dirty="0">
                <a:latin typeface="Times New Roman"/>
                <a:cs typeface="Times New Roman"/>
              </a:rPr>
              <a:t>w</a:t>
            </a:r>
            <a:r>
              <a:rPr sz="1200" spc="5"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marL="469900" indent="-457200" algn="just">
              <a:lnSpc>
                <a:spcPts val="1305"/>
              </a:lnSpc>
            </a:pPr>
            <a:r>
              <a:rPr sz="1200" spc="-1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J</a:t>
            </a:r>
            <a:r>
              <a:rPr sz="1200" dirty="0">
                <a:latin typeface="Times New Roman"/>
                <a:cs typeface="Times New Roman"/>
              </a:rPr>
              <a:t>. </a:t>
            </a:r>
            <a:r>
              <a:rPr sz="1200" spc="35" dirty="0">
                <a:latin typeface="Times New Roman"/>
                <a:cs typeface="Times New Roman"/>
              </a:rPr>
              <a:t> </a:t>
            </a:r>
            <a:r>
              <a:rPr sz="1200" spc="-15" dirty="0">
                <a:latin typeface="Times New Roman"/>
                <a:cs typeface="Times New Roman"/>
              </a:rPr>
              <a:t>L.</a:t>
            </a:r>
            <a:r>
              <a:rPr sz="1200" dirty="0">
                <a:latin typeface="Times New Roman"/>
                <a:cs typeface="Times New Roman"/>
              </a:rPr>
              <a:t>, </a:t>
            </a:r>
            <a:r>
              <a:rPr sz="1200" spc="35" dirty="0">
                <a:latin typeface="Times New Roman"/>
                <a:cs typeface="Times New Roman"/>
              </a:rPr>
              <a:t> </a:t>
            </a:r>
            <a:r>
              <a:rPr sz="1200" dirty="0">
                <a:latin typeface="Times New Roman"/>
                <a:cs typeface="Times New Roman"/>
              </a:rPr>
              <a:t>&amp; </a:t>
            </a:r>
            <a:r>
              <a:rPr sz="1200" spc="25" dirty="0">
                <a:latin typeface="Times New Roman"/>
                <a:cs typeface="Times New Roman"/>
              </a:rPr>
              <a:t> </a:t>
            </a:r>
            <a:r>
              <a:rPr sz="1200" spc="-5" dirty="0">
                <a:latin typeface="Times New Roman"/>
                <a:cs typeface="Times New Roman"/>
              </a:rPr>
              <a:t>Owe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ng </a:t>
            </a:r>
            <a:r>
              <a:rPr sz="1200" spc="45"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 </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469900" marR="6985" algn="just">
              <a:lnSpc>
                <a:spcPts val="1370"/>
              </a:lnSpc>
              <a:spcBef>
                <a:spcPts val="80"/>
              </a:spcBef>
            </a:pPr>
            <a:r>
              <a:rPr sz="1200" spc="-10" dirty="0">
                <a:latin typeface="Times New Roman"/>
                <a:cs typeface="Times New Roman"/>
              </a:rPr>
              <a:t>R</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0" dirty="0">
                <a:latin typeface="Times New Roman"/>
                <a:cs typeface="Times New Roman"/>
              </a:rPr>
              <a:t>s</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spc="-10" dirty="0">
                <a:latin typeface="Times New Roman"/>
                <a:cs typeface="Times New Roman"/>
              </a:rPr>
              <a:t>C</a:t>
            </a:r>
            <a:r>
              <a:rPr sz="1200" dirty="0">
                <a:latin typeface="Times New Roman"/>
                <a:cs typeface="Times New Roman"/>
              </a:rPr>
              <a:t>.</a:t>
            </a:r>
            <a:r>
              <a:rPr sz="1200" spc="140" dirty="0">
                <a:latin typeface="Times New Roman"/>
                <a:cs typeface="Times New Roman"/>
              </a:rPr>
              <a:t> </a:t>
            </a:r>
            <a:r>
              <a:rPr sz="1200" spc="10" dirty="0">
                <a:latin typeface="Times New Roman"/>
                <a:cs typeface="Times New Roman"/>
              </a:rPr>
              <a:t>T</a:t>
            </a:r>
            <a:r>
              <a:rPr sz="1200" spc="-25" dirty="0">
                <a:latin typeface="Times New Roman"/>
                <a:cs typeface="Times New Roman"/>
              </a:rPr>
              <a:t>il</a:t>
            </a:r>
            <a:r>
              <a:rPr sz="1200" dirty="0">
                <a:latin typeface="Times New Roman"/>
                <a:cs typeface="Times New Roman"/>
              </a:rPr>
              <a:t>l</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i="1"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i="1" dirty="0">
                <a:latin typeface="Times New Roman"/>
                <a:cs typeface="Times New Roman"/>
              </a:rPr>
              <a:t>The</a:t>
            </a:r>
            <a:r>
              <a:rPr sz="1200" i="1" spc="125" dirty="0">
                <a:latin typeface="Times New Roman"/>
                <a:cs typeface="Times New Roman"/>
              </a:rPr>
              <a:t> </a:t>
            </a:r>
            <a:r>
              <a:rPr sz="1200" i="1" dirty="0">
                <a:latin typeface="Times New Roman"/>
                <a:cs typeface="Times New Roman"/>
              </a:rPr>
              <a:t>Sage </a:t>
            </a:r>
            <a:r>
              <a:rPr sz="1200" i="1" spc="-5" dirty="0">
                <a:latin typeface="Times New Roman"/>
                <a:cs typeface="Times New Roman"/>
              </a:rPr>
              <a:t>H</a:t>
            </a:r>
            <a:r>
              <a:rPr sz="1200" i="1" dirty="0">
                <a:latin typeface="Times New Roman"/>
                <a:cs typeface="Times New Roman"/>
              </a:rPr>
              <a:t>andbook</a:t>
            </a:r>
            <a:r>
              <a:rPr sz="1200" i="1" spc="5"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5" dirty="0">
                <a:latin typeface="Times New Roman"/>
                <a:cs typeface="Times New Roman"/>
              </a:rPr>
              <a:t> </a:t>
            </a:r>
            <a:r>
              <a:rPr sz="1200" spc="5" dirty="0">
                <a:latin typeface="Times New Roman"/>
                <a:cs typeface="Times New Roman"/>
              </a:rPr>
              <a:t>(</a:t>
            </a:r>
            <a:r>
              <a:rPr sz="1200" dirty="0">
                <a:latin typeface="Times New Roman"/>
                <a:cs typeface="Times New Roman"/>
              </a:rPr>
              <a:t>pp. 3</a:t>
            </a:r>
            <a:r>
              <a:rPr sz="1200" spc="-25" dirty="0">
                <a:latin typeface="Times New Roman"/>
                <a:cs typeface="Times New Roman"/>
              </a:rPr>
              <a:t>5</a:t>
            </a:r>
            <a:r>
              <a:rPr sz="1200" dirty="0">
                <a:latin typeface="Times New Roman"/>
                <a:cs typeface="Times New Roman"/>
              </a:rPr>
              <a:t>1</a:t>
            </a:r>
            <a:r>
              <a:rPr sz="1200" spc="5" dirty="0">
                <a:latin typeface="Times New Roman"/>
                <a:cs typeface="Times New Roman"/>
              </a:rPr>
              <a:t>-</a:t>
            </a:r>
            <a:r>
              <a:rPr sz="1200" dirty="0">
                <a:latin typeface="Times New Roman"/>
                <a:cs typeface="Times New Roman"/>
              </a:rPr>
              <a:t>366</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Oa</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endParaRPr sz="1200">
              <a:latin typeface="Times New Roman"/>
              <a:cs typeface="Times New Roman"/>
            </a:endParaRPr>
          </a:p>
          <a:p>
            <a:pPr marL="469900" marR="5715" indent="-457200" algn="just">
              <a:lnSpc>
                <a:spcPts val="1370"/>
              </a:lnSpc>
              <a:spcBef>
                <a:spcPts val="20"/>
              </a:spcBef>
            </a:pPr>
            <a:r>
              <a:rPr sz="1200" spc="-15" dirty="0">
                <a:latin typeface="Times New Roman"/>
                <a:cs typeface="Times New Roman"/>
              </a:rPr>
              <a:t>M</a:t>
            </a:r>
            <a:r>
              <a:rPr sz="1200" dirty="0">
                <a:latin typeface="Times New Roman"/>
                <a:cs typeface="Times New Roman"/>
              </a:rPr>
              <a:t>u</a:t>
            </a:r>
            <a:r>
              <a:rPr sz="1200" spc="5" dirty="0">
                <a:latin typeface="Times New Roman"/>
                <a:cs typeface="Times New Roman"/>
              </a:rPr>
              <a:t>rr</a:t>
            </a:r>
            <a:r>
              <a:rPr sz="1200" spc="15" dirty="0">
                <a:latin typeface="Times New Roman"/>
                <a:cs typeface="Times New Roman"/>
              </a:rPr>
              <a:t>e</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15" dirty="0">
                <a:latin typeface="Times New Roman"/>
                <a:cs typeface="Times New Roman"/>
              </a:rPr>
              <a:t> </a:t>
            </a:r>
            <a:r>
              <a:rPr sz="1200" dirty="0">
                <a:latin typeface="Times New Roman"/>
                <a:cs typeface="Times New Roman"/>
              </a:rPr>
              <a:t>P.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J</a:t>
            </a:r>
            <a:r>
              <a:rPr sz="1200" spc="5" dirty="0">
                <a:latin typeface="Times New Roman"/>
                <a:cs typeface="Times New Roman"/>
              </a:rPr>
              <a:t>r</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200</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5"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c</a:t>
            </a:r>
            <a:r>
              <a:rPr sz="1200" spc="-50" dirty="0">
                <a:latin typeface="Times New Roman"/>
                <a:cs typeface="Times New Roman"/>
              </a:rPr>
              <a:t>y</a:t>
            </a:r>
            <a:r>
              <a:rPr sz="1200" dirty="0">
                <a:latin typeface="Times New Roman"/>
                <a:cs typeface="Times New Roman"/>
              </a:rPr>
              <a:t>, </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25" dirty="0">
                <a:latin typeface="Times New Roman"/>
                <a:cs typeface="Times New Roman"/>
              </a:rPr>
              <a:t> </a:t>
            </a:r>
            <a:r>
              <a:rPr sz="1200" spc="-10" dirty="0">
                <a:latin typeface="Times New Roman"/>
                <a:cs typeface="Times New Roman"/>
              </a:rPr>
              <a:t>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2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a</a:t>
            </a:r>
            <a:r>
              <a:rPr sz="1200" dirty="0">
                <a:latin typeface="Times New Roman"/>
                <a:cs typeface="Times New Roman"/>
              </a:rPr>
              <a:t>t</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85"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lm</a:t>
            </a:r>
            <a:r>
              <a:rPr sz="1200" spc="15" dirty="0">
                <a:latin typeface="Times New Roman"/>
                <a:cs typeface="Times New Roman"/>
              </a:rPr>
              <a:t>a</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  </a:t>
            </a:r>
            <a:r>
              <a:rPr sz="1200" spc="-75" dirty="0">
                <a:latin typeface="Times New Roman"/>
                <a:cs typeface="Times New Roman"/>
              </a:rPr>
              <a:t> </a:t>
            </a:r>
            <a:r>
              <a:rPr sz="1200" i="1" spc="-5" dirty="0">
                <a:latin typeface="Times New Roman"/>
                <a:cs typeface="Times New Roman"/>
              </a:rPr>
              <a:t>H</a:t>
            </a:r>
            <a:r>
              <a:rPr sz="1200" i="1" dirty="0">
                <a:latin typeface="Times New Roman"/>
                <a:cs typeface="Times New Roman"/>
              </a:rPr>
              <a:t>andbook</a:t>
            </a:r>
            <a:r>
              <a:rPr sz="1200" i="1" spc="100" dirty="0">
                <a:latin typeface="Times New Roman"/>
                <a:cs typeface="Times New Roman"/>
              </a:rPr>
              <a:t> </a:t>
            </a:r>
            <a:r>
              <a:rPr sz="1200" i="1" spc="-25" dirty="0">
                <a:latin typeface="Times New Roman"/>
                <a:cs typeface="Times New Roman"/>
              </a:rPr>
              <a:t>o</a:t>
            </a:r>
            <a:r>
              <a:rPr sz="1200" i="1" dirty="0">
                <a:latin typeface="Times New Roman"/>
                <a:cs typeface="Times New Roman"/>
              </a:rPr>
              <a:t>f</a:t>
            </a:r>
            <a:r>
              <a:rPr sz="1200" i="1" spc="13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3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80" dirty="0">
                <a:latin typeface="Times New Roman"/>
                <a:cs typeface="Times New Roman"/>
              </a:rPr>
              <a:t> </a:t>
            </a:r>
            <a:r>
              <a:rPr sz="1200" spc="5" dirty="0">
                <a:latin typeface="Times New Roman"/>
                <a:cs typeface="Times New Roman"/>
              </a:rPr>
              <a:t>(</a:t>
            </a:r>
            <a:r>
              <a:rPr sz="1200" dirty="0">
                <a:latin typeface="Times New Roman"/>
                <a:cs typeface="Times New Roman"/>
              </a:rPr>
              <a:t>pp.</a:t>
            </a:r>
            <a:r>
              <a:rPr sz="1200" spc="120" dirty="0">
                <a:latin typeface="Times New Roman"/>
                <a:cs typeface="Times New Roman"/>
              </a:rPr>
              <a:t> </a:t>
            </a:r>
            <a:r>
              <a:rPr sz="1200" dirty="0">
                <a:latin typeface="Times New Roman"/>
                <a:cs typeface="Times New Roman"/>
              </a:rPr>
              <a:t>89-</a:t>
            </a:r>
            <a:endParaRPr sz="1200">
              <a:latin typeface="Times New Roman"/>
              <a:cs typeface="Times New Roman"/>
            </a:endParaRPr>
          </a:p>
          <a:p>
            <a:pPr marL="469900" algn="just">
              <a:lnSpc>
                <a:spcPts val="1320"/>
              </a:lnSpc>
            </a:pPr>
            <a:r>
              <a:rPr sz="1200" dirty="0">
                <a:latin typeface="Times New Roman"/>
                <a:cs typeface="Times New Roman"/>
              </a:rPr>
              <a:t>105</a:t>
            </a:r>
            <a:r>
              <a:rPr sz="1200" spc="5" dirty="0">
                <a:latin typeface="Times New Roman"/>
                <a:cs typeface="Times New Roman"/>
              </a:rPr>
              <a:t>)</a:t>
            </a:r>
            <a:r>
              <a:rPr sz="120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Oa</a:t>
            </a:r>
            <a:r>
              <a:rPr sz="1200" dirty="0">
                <a:latin typeface="Times New Roman"/>
                <a:cs typeface="Times New Roman"/>
              </a:rPr>
              <a:t>k</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a:t>
            </a:r>
            <a:endParaRPr sz="1200">
              <a:latin typeface="Times New Roman"/>
              <a:cs typeface="Times New Roman"/>
            </a:endParaRPr>
          </a:p>
          <a:p>
            <a:pPr marL="469900" marR="5715" indent="-457200" algn="just">
              <a:lnSpc>
                <a:spcPct val="95800"/>
              </a:lnSpc>
              <a:spcBef>
                <a:spcPts val="25"/>
              </a:spcBef>
            </a:pPr>
            <a:r>
              <a:rPr sz="1200" spc="-5" dirty="0">
                <a:latin typeface="Times New Roman"/>
                <a:cs typeface="Times New Roman"/>
              </a:rPr>
              <a:t>Na</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Ge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10" dirty="0">
                <a:latin typeface="Times New Roman"/>
                <a:cs typeface="Times New Roman"/>
              </a:rPr>
              <a:t> </a:t>
            </a:r>
            <a:r>
              <a:rPr sz="1200" spc="5" dirty="0">
                <a:latin typeface="Times New Roman"/>
                <a:cs typeface="Times New Roman"/>
              </a:rPr>
              <a:t>I</a:t>
            </a:r>
            <a:r>
              <a:rPr sz="1200" spc="-25"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4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h</a:t>
            </a:r>
            <a:r>
              <a:rPr sz="1200" spc="-5" dirty="0">
                <a:latin typeface="Times New Roman"/>
                <a:cs typeface="Times New Roman"/>
              </a:rPr>
              <a:t>e</a:t>
            </a:r>
            <a:r>
              <a:rPr sz="1200" spc="15" dirty="0">
                <a:latin typeface="Times New Roman"/>
                <a:cs typeface="Times New Roman"/>
              </a:rPr>
              <a:t>a</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P</a:t>
            </a:r>
            <a:r>
              <a:rPr sz="1200" spc="-5" dirty="0">
                <a:latin typeface="Times New Roman"/>
                <a:cs typeface="Times New Roman"/>
              </a:rPr>
              <a:t>a</a:t>
            </a:r>
            <a:r>
              <a:rPr sz="1200" spc="-50" dirty="0">
                <a:latin typeface="Times New Roman"/>
                <a:cs typeface="Times New Roman"/>
              </a:rPr>
              <a:t>l</a:t>
            </a:r>
            <a:r>
              <a:rPr sz="1200" dirty="0">
                <a:latin typeface="Times New Roman"/>
                <a:cs typeface="Times New Roman"/>
              </a:rPr>
              <a:t>u</a:t>
            </a:r>
            <a:r>
              <a:rPr sz="1200" spc="45" dirty="0">
                <a:latin typeface="Times New Roman"/>
                <a:cs typeface="Times New Roman"/>
              </a:rPr>
              <a:t>d</a:t>
            </a:r>
            <a:r>
              <a:rPr sz="1200" dirty="0">
                <a:latin typeface="Times New Roman"/>
                <a:cs typeface="Times New Roman"/>
              </a:rPr>
              <a:t>i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15" dirty="0">
                <a:latin typeface="Times New Roman"/>
                <a:cs typeface="Times New Roman"/>
              </a:rPr>
              <a:t>F</a:t>
            </a:r>
            <a:r>
              <a:rPr sz="1200" i="1" spc="-5" dirty="0">
                <a:latin typeface="Times New Roman"/>
                <a:cs typeface="Times New Roman"/>
              </a:rPr>
              <a:t>em</a:t>
            </a:r>
            <a:r>
              <a:rPr sz="1200" i="1" dirty="0">
                <a:latin typeface="Times New Roman"/>
                <a:cs typeface="Times New Roman"/>
              </a:rPr>
              <a:t>ini</a:t>
            </a:r>
            <a:r>
              <a:rPr sz="1200" i="1" spc="-15" dirty="0">
                <a:latin typeface="Times New Roman"/>
                <a:cs typeface="Times New Roman"/>
              </a:rPr>
              <a:t>s</a:t>
            </a:r>
            <a:r>
              <a:rPr sz="1200" i="1" dirty="0">
                <a:latin typeface="Times New Roman"/>
                <a:cs typeface="Times New Roman"/>
              </a:rPr>
              <a:t>m</a:t>
            </a:r>
            <a:r>
              <a:rPr sz="1200" i="1" spc="30" dirty="0">
                <a:latin typeface="Times New Roman"/>
                <a:cs typeface="Times New Roman"/>
              </a:rPr>
              <a:t> </a:t>
            </a:r>
            <a:r>
              <a:rPr sz="1200" i="1" dirty="0">
                <a:latin typeface="Times New Roman"/>
                <a:cs typeface="Times New Roman"/>
              </a:rPr>
              <a:t>and</a:t>
            </a:r>
            <a:r>
              <a:rPr sz="1200" i="1" spc="60" dirty="0">
                <a:latin typeface="Times New Roman"/>
                <a:cs typeface="Times New Roman"/>
              </a:rPr>
              <a:t> </a:t>
            </a:r>
            <a:r>
              <a:rPr sz="1200" i="1" spc="-60" dirty="0">
                <a:latin typeface="Times New Roman"/>
                <a:cs typeface="Times New Roman"/>
              </a:rPr>
              <a:t>w</a:t>
            </a:r>
            <a:r>
              <a:rPr sz="1200" i="1" dirty="0">
                <a:latin typeface="Times New Roman"/>
                <a:cs typeface="Times New Roman"/>
              </a:rPr>
              <a:t>o</a:t>
            </a:r>
            <a:r>
              <a:rPr sz="1200" i="1" spc="-5" dirty="0">
                <a:latin typeface="Times New Roman"/>
                <a:cs typeface="Times New Roman"/>
              </a:rPr>
              <a:t>me</a:t>
            </a:r>
            <a:r>
              <a:rPr sz="1200" i="1" dirty="0">
                <a:latin typeface="Times New Roman"/>
                <a:cs typeface="Times New Roman"/>
              </a:rPr>
              <a:t>n</a:t>
            </a:r>
            <a:r>
              <a:rPr sz="1200" i="1" spc="5" dirty="0">
                <a:latin typeface="Times New Roman"/>
                <a:cs typeface="Times New Roman"/>
              </a:rPr>
              <a:t>’</a:t>
            </a:r>
            <a:r>
              <a:rPr sz="1200" i="1" dirty="0">
                <a:latin typeface="Times New Roman"/>
                <a:cs typeface="Times New Roman"/>
              </a:rPr>
              <a:t>s</a:t>
            </a:r>
            <a:r>
              <a:rPr sz="1200" i="1" spc="25" dirty="0">
                <a:latin typeface="Times New Roman"/>
                <a:cs typeface="Times New Roman"/>
              </a:rPr>
              <a:t> </a:t>
            </a:r>
            <a:r>
              <a:rPr sz="1200" i="1" spc="-15" dirty="0">
                <a:latin typeface="Times New Roman"/>
                <a:cs typeface="Times New Roman"/>
              </a:rPr>
              <a:t>r</a:t>
            </a:r>
            <a:r>
              <a:rPr sz="1200" i="1" dirty="0">
                <a:latin typeface="Times New Roman"/>
                <a:cs typeface="Times New Roman"/>
              </a:rPr>
              <a:t>ights</a:t>
            </a:r>
            <a:r>
              <a:rPr sz="1200" i="1" spc="45" dirty="0">
                <a:latin typeface="Times New Roman"/>
                <a:cs typeface="Times New Roman"/>
              </a:rPr>
              <a:t> </a:t>
            </a:r>
            <a:r>
              <a:rPr sz="1200" i="1" spc="-35" dirty="0">
                <a:latin typeface="Times New Roman"/>
                <a:cs typeface="Times New Roman"/>
              </a:rPr>
              <a:t>w</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l</a:t>
            </a:r>
            <a:r>
              <a:rPr sz="1200" i="1" spc="45" dirty="0">
                <a:latin typeface="Times New Roman"/>
                <a:cs typeface="Times New Roman"/>
              </a:rPr>
              <a:t>d</a:t>
            </a:r>
            <a:r>
              <a:rPr sz="1200" i="1" spc="-35" dirty="0">
                <a:latin typeface="Times New Roman"/>
                <a:cs typeface="Times New Roman"/>
              </a:rPr>
              <a:t>w</a:t>
            </a:r>
            <a:r>
              <a:rPr sz="1200" i="1" dirty="0">
                <a:latin typeface="Times New Roman"/>
                <a:cs typeface="Times New Roman"/>
              </a:rPr>
              <a:t>ide</a:t>
            </a:r>
            <a:r>
              <a:rPr sz="1200" i="1" spc="30" dirty="0">
                <a:latin typeface="Times New Roman"/>
                <a:cs typeface="Times New Roman"/>
              </a:rPr>
              <a:t> </a:t>
            </a:r>
            <a:r>
              <a:rPr sz="1200" spc="5" dirty="0">
                <a:latin typeface="Times New Roman"/>
                <a:cs typeface="Times New Roman"/>
              </a:rPr>
              <a:t>(</a:t>
            </a:r>
            <a:r>
              <a:rPr sz="1200" spc="-5" dirty="0">
                <a:latin typeface="Times New Roman"/>
                <a:cs typeface="Times New Roman"/>
              </a:rPr>
              <a:t>V</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a:t>
            </a:r>
            <a:r>
              <a:rPr sz="1200" spc="10" dirty="0">
                <a:latin typeface="Times New Roman"/>
                <a:cs typeface="Times New Roman"/>
              </a:rPr>
              <a:t> </a:t>
            </a:r>
            <a:r>
              <a:rPr sz="1200" i="1" spc="5" dirty="0">
                <a:latin typeface="Times New Roman"/>
                <a:cs typeface="Times New Roman"/>
              </a:rPr>
              <a:t>M</a:t>
            </a:r>
            <a:r>
              <a:rPr sz="1200" i="1" spc="-5" dirty="0">
                <a:latin typeface="Times New Roman"/>
                <a:cs typeface="Times New Roman"/>
              </a:rPr>
              <a:t>e</a:t>
            </a:r>
            <a:r>
              <a:rPr sz="1200" i="1" dirty="0">
                <a:latin typeface="Times New Roman"/>
                <a:cs typeface="Times New Roman"/>
              </a:rPr>
              <a:t>ntal</a:t>
            </a:r>
            <a:r>
              <a:rPr sz="1200" i="1" spc="35"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dirty="0">
                <a:latin typeface="Times New Roman"/>
                <a:cs typeface="Times New Roman"/>
              </a:rPr>
              <a:t>ph</a:t>
            </a:r>
            <a:r>
              <a:rPr sz="1200" i="1" spc="-5" dirty="0">
                <a:latin typeface="Times New Roman"/>
                <a:cs typeface="Times New Roman"/>
              </a:rPr>
              <a:t>y</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al</a:t>
            </a:r>
            <a:r>
              <a:rPr sz="1200" i="1" spc="35" dirty="0">
                <a:latin typeface="Times New Roman"/>
                <a:cs typeface="Times New Roman"/>
              </a:rPr>
              <a:t> </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alth</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pp. 155</a:t>
            </a:r>
            <a:r>
              <a:rPr sz="1200" spc="5" dirty="0">
                <a:latin typeface="Times New Roman"/>
                <a:cs typeface="Times New Roman"/>
              </a:rPr>
              <a:t>-</a:t>
            </a:r>
            <a:r>
              <a:rPr sz="1200" dirty="0">
                <a:latin typeface="Times New Roman"/>
                <a:cs typeface="Times New Roman"/>
              </a:rPr>
              <a:t>175</a:t>
            </a:r>
            <a:r>
              <a:rPr sz="1200" spc="5" dirty="0">
                <a:latin typeface="Times New Roman"/>
                <a:cs typeface="Times New Roman"/>
              </a:rPr>
              <a:t>)</a:t>
            </a:r>
            <a:r>
              <a:rPr sz="1200" dirty="0">
                <a:latin typeface="Times New Roman"/>
                <a:cs typeface="Times New Roman"/>
              </a:rPr>
              <a:t>. S</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a:t>
            </a:r>
            <a:r>
              <a:rPr sz="1200" spc="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ae</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endParaRPr sz="1200">
              <a:latin typeface="Times New Roman"/>
              <a:cs typeface="Times New Roman"/>
            </a:endParaRPr>
          </a:p>
          <a:p>
            <a:pPr marL="12700">
              <a:lnSpc>
                <a:spcPts val="1355"/>
              </a:lnSpc>
            </a:pPr>
            <a:r>
              <a:rPr sz="1200" spc="20" dirty="0">
                <a:latin typeface="Times New Roman"/>
                <a:cs typeface="Times New Roman"/>
              </a:rPr>
              <a:t>N</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20" dirty="0">
                <a:latin typeface="Times New Roman"/>
                <a:cs typeface="Times New Roman"/>
              </a:rPr>
              <a:t>o</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5" dirty="0">
                <a:latin typeface="Times New Roman"/>
                <a:cs typeface="Times New Roman"/>
              </a:rPr>
              <a:t>M</a:t>
            </a:r>
            <a:r>
              <a:rPr sz="1200" spc="-5" dirty="0">
                <a:latin typeface="Times New Roman"/>
                <a:cs typeface="Times New Roman"/>
              </a:rPr>
              <a:t>c</a:t>
            </a:r>
            <a:r>
              <a:rPr sz="1200" spc="-30" dirty="0">
                <a:latin typeface="Times New Roman"/>
                <a:cs typeface="Times New Roman"/>
              </a:rPr>
              <a:t>D</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ug</a:t>
            </a:r>
            <a:r>
              <a:rPr sz="1200" spc="-25" dirty="0">
                <a:latin typeface="Times New Roman"/>
                <a:cs typeface="Times New Roman"/>
              </a:rPr>
              <a:t>h</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30" dirty="0">
                <a:latin typeface="Times New Roman"/>
                <a:cs typeface="Times New Roman"/>
              </a:rPr>
              <a:t>“</a:t>
            </a:r>
            <a:r>
              <a:rPr sz="1200" spc="25" dirty="0">
                <a:latin typeface="Times New Roman"/>
                <a:cs typeface="Times New Roman"/>
              </a:rPr>
              <a:t>P</a:t>
            </a:r>
            <a:r>
              <a:rPr sz="1200" spc="-50" dirty="0">
                <a:latin typeface="Times New Roman"/>
                <a:cs typeface="Times New Roman"/>
              </a:rPr>
              <a:t>l</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ng</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qu</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50" dirty="0">
                <a:latin typeface="Times New Roman"/>
                <a:cs typeface="Times New Roman"/>
              </a:rPr>
              <a:t>i</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3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&amp;</a:t>
            </a:r>
            <a:endParaRPr sz="1200">
              <a:latin typeface="Times New Roman"/>
              <a:cs typeface="Times New Roman"/>
            </a:endParaRPr>
          </a:p>
          <a:p>
            <a:pPr marL="469900" marR="10795" algn="just">
              <a:lnSpc>
                <a:spcPts val="1390"/>
              </a:lnSpc>
              <a:spcBef>
                <a:spcPts val="50"/>
              </a:spcBef>
            </a:pP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T</a:t>
            </a:r>
            <a:r>
              <a:rPr sz="1200" spc="-50" dirty="0">
                <a:latin typeface="Times New Roman"/>
                <a:cs typeface="Times New Roman"/>
              </a:rPr>
              <a:t>y</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i="1" dirty="0">
                <a:latin typeface="Times New Roman"/>
                <a:cs typeface="Times New Roman"/>
              </a:rPr>
              <a:t>Stud</a:t>
            </a:r>
            <a:r>
              <a:rPr sz="1200" i="1" spc="-5" dirty="0">
                <a:latin typeface="Times New Roman"/>
                <a:cs typeface="Times New Roman"/>
              </a:rPr>
              <a:t>y</a:t>
            </a:r>
            <a:r>
              <a:rPr sz="1200" i="1" dirty="0">
                <a:latin typeface="Times New Roman"/>
                <a:cs typeface="Times New Roman"/>
              </a:rPr>
              <a:t>ing</a:t>
            </a:r>
            <a:r>
              <a:rPr sz="1200" i="1" spc="35" dirty="0">
                <a:latin typeface="Times New Roman"/>
                <a:cs typeface="Times New Roman"/>
              </a:rPr>
              <a:t> </a:t>
            </a:r>
            <a:r>
              <a:rPr sz="1200" i="1" dirty="0">
                <a:latin typeface="Times New Roman"/>
                <a:cs typeface="Times New Roman"/>
              </a:rPr>
              <a:t>di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55" dirty="0">
                <a:latin typeface="Times New Roman"/>
                <a:cs typeface="Times New Roman"/>
              </a:rPr>
              <a:t> </a:t>
            </a:r>
            <a:r>
              <a:rPr sz="1200" i="1" dirty="0">
                <a:latin typeface="Times New Roman"/>
                <a:cs typeface="Times New Roman"/>
              </a:rPr>
              <a:t>in</a:t>
            </a:r>
            <a:r>
              <a:rPr sz="1200" i="1" spc="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a:t>
            </a:r>
            <a:r>
              <a:rPr sz="1200" i="1" spc="45" dirty="0">
                <a:latin typeface="Times New Roman"/>
                <a:cs typeface="Times New Roman"/>
              </a:rPr>
              <a:t> </a:t>
            </a:r>
            <a:r>
              <a:rPr sz="1200" i="1" spc="-3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60"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363</a:t>
            </a:r>
            <a:r>
              <a:rPr sz="1200" spc="5" dirty="0">
                <a:latin typeface="Times New Roman"/>
                <a:cs typeface="Times New Roman"/>
              </a:rPr>
              <a:t>-</a:t>
            </a:r>
            <a:r>
              <a:rPr sz="1200" dirty="0">
                <a:latin typeface="Times New Roman"/>
                <a:cs typeface="Times New Roman"/>
              </a:rPr>
              <a:t>38</a:t>
            </a:r>
            <a:r>
              <a:rPr sz="1200" spc="-25" dirty="0">
                <a:latin typeface="Times New Roman"/>
                <a:cs typeface="Times New Roman"/>
              </a:rPr>
              <a:t>4</a:t>
            </a:r>
            <a:r>
              <a:rPr sz="1200" spc="5" dirty="0">
                <a:latin typeface="Times New Roman"/>
                <a:cs typeface="Times New Roman"/>
              </a:rPr>
              <a:t>)</a:t>
            </a:r>
            <a:r>
              <a:rPr sz="1200" i="1" dirty="0">
                <a:latin typeface="Times New Roman"/>
                <a:cs typeface="Times New Roman"/>
              </a:rPr>
              <a:t>.</a:t>
            </a:r>
            <a:r>
              <a:rPr sz="1200" i="1" spc="45" dirty="0">
                <a:latin typeface="Times New Roman"/>
                <a:cs typeface="Times New Roman"/>
              </a:rPr>
              <a:t> </a:t>
            </a:r>
            <a:r>
              <a:rPr sz="1200" spc="-15" dirty="0">
                <a:latin typeface="Times New Roman"/>
                <a:cs typeface="Times New Roman"/>
              </a:rPr>
              <a:t>L</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h</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5" dirty="0">
                <a:latin typeface="Times New Roman"/>
                <a:cs typeface="Times New Roman"/>
              </a:rPr>
              <a:t>D</a:t>
            </a:r>
            <a:r>
              <a:rPr sz="1200" dirty="0">
                <a:latin typeface="Times New Roman"/>
                <a:cs typeface="Times New Roman"/>
              </a:rPr>
              <a:t>: </a:t>
            </a:r>
            <a:r>
              <a:rPr sz="1200" spc="-10" dirty="0">
                <a:latin typeface="Times New Roman"/>
                <a:cs typeface="Times New Roman"/>
              </a:rPr>
              <a:t>R</a:t>
            </a:r>
            <a:r>
              <a:rPr sz="1200" spc="20" dirty="0">
                <a:latin typeface="Times New Roman"/>
                <a:cs typeface="Times New Roman"/>
              </a:rPr>
              <a:t>o</a:t>
            </a:r>
            <a:r>
              <a:rPr sz="1200" spc="-5" dirty="0">
                <a:latin typeface="Times New Roman"/>
                <a:cs typeface="Times New Roman"/>
              </a:rPr>
              <a:t>wa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spc="10"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0" dirty="0">
                <a:latin typeface="Times New Roman"/>
                <a:cs typeface="Times New Roman"/>
              </a:rPr>
              <a:t>t</a:t>
            </a:r>
            <a:r>
              <a:rPr sz="1200" spc="-50" dirty="0">
                <a:latin typeface="Times New Roman"/>
                <a:cs typeface="Times New Roman"/>
              </a:rPr>
              <a:t>l</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endParaRPr sz="1200">
              <a:latin typeface="Times New Roman"/>
              <a:cs typeface="Times New Roman"/>
            </a:endParaRPr>
          </a:p>
          <a:p>
            <a:pPr marL="469900" indent="-457200" algn="just">
              <a:lnSpc>
                <a:spcPts val="1305"/>
              </a:lnSpc>
            </a:pPr>
            <a:r>
              <a:rPr sz="1200" spc="15" dirty="0">
                <a:latin typeface="Times New Roman"/>
                <a:cs typeface="Times New Roman"/>
              </a:rPr>
              <a:t>R</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20" dirty="0">
                <a:latin typeface="Times New Roman"/>
                <a:cs typeface="Times New Roman"/>
              </a:rPr>
              <a:t>P</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qu</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E</a:t>
            </a:r>
            <a:r>
              <a:rPr sz="1200" spc="-1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50"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li</a:t>
            </a:r>
            <a:r>
              <a:rPr sz="1200" spc="-20" dirty="0">
                <a:latin typeface="Times New Roman"/>
                <a:cs typeface="Times New Roman"/>
              </a:rPr>
              <a:t>f</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endParaRPr sz="1200">
              <a:latin typeface="Times New Roman"/>
              <a:cs typeface="Times New Roman"/>
            </a:endParaRPr>
          </a:p>
          <a:p>
            <a:pPr marL="469900" marR="7620" algn="just">
              <a:lnSpc>
                <a:spcPts val="1370"/>
              </a:lnSpc>
              <a:spcBef>
                <a:spcPts val="80"/>
              </a:spcBef>
            </a:pPr>
            <a:r>
              <a:rPr sz="1200" spc="-15"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in</a:t>
            </a:r>
            <a:r>
              <a:rPr sz="1200" spc="-5" dirty="0">
                <a:latin typeface="Times New Roman"/>
                <a:cs typeface="Times New Roman"/>
              </a:rPr>
              <a:t>a</a:t>
            </a:r>
            <a:r>
              <a:rPr sz="1200" dirty="0">
                <a:latin typeface="Times New Roman"/>
                <a:cs typeface="Times New Roman"/>
              </a:rPr>
              <a:t>/o   </a:t>
            </a:r>
            <a:r>
              <a:rPr sz="1200" spc="-145"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s</a:t>
            </a:r>
            <a:r>
              <a:rPr sz="1200" i="1" dirty="0">
                <a:latin typeface="Times New Roman"/>
                <a:cs typeface="Times New Roman"/>
              </a:rPr>
              <a:t>.  </a:t>
            </a:r>
            <a:r>
              <a:rPr sz="1200" i="1" spc="14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10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4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140" dirty="0">
                <a:latin typeface="Times New Roman"/>
                <a:cs typeface="Times New Roman"/>
              </a:rPr>
              <a:t> </a:t>
            </a:r>
            <a:r>
              <a:rPr sz="1200" dirty="0">
                <a:latin typeface="Times New Roman"/>
                <a:cs typeface="Times New Roman"/>
              </a:rPr>
              <a:t>Sue  </a:t>
            </a:r>
            <a:r>
              <a:rPr sz="1200" spc="100" dirty="0">
                <a:latin typeface="Times New Roman"/>
                <a:cs typeface="Times New Roman"/>
              </a:rPr>
              <a:t> </a:t>
            </a:r>
            <a:r>
              <a:rPr sz="1200" spc="-20"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r</a:t>
            </a:r>
            <a:r>
              <a:rPr sz="1200" i="1" dirty="0">
                <a:latin typeface="Times New Roman"/>
                <a:cs typeface="Times New Roman"/>
              </a:rPr>
              <a:t>oagg</a:t>
            </a:r>
            <a:r>
              <a:rPr sz="1200" i="1" spc="-15"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ss</a:t>
            </a:r>
            <a:r>
              <a:rPr sz="1200" i="1" dirty="0">
                <a:latin typeface="Times New Roman"/>
                <a:cs typeface="Times New Roman"/>
              </a:rPr>
              <a:t>io</a:t>
            </a:r>
            <a:r>
              <a:rPr sz="1200" i="1" spc="20" dirty="0">
                <a:latin typeface="Times New Roman"/>
                <a:cs typeface="Times New Roman"/>
              </a:rPr>
              <a:t>n</a:t>
            </a:r>
            <a:r>
              <a:rPr sz="1200" i="1" dirty="0">
                <a:latin typeface="Times New Roman"/>
                <a:cs typeface="Times New Roman"/>
              </a:rPr>
              <a:t>s  </a:t>
            </a:r>
            <a:r>
              <a:rPr sz="1200" i="1" spc="120" dirty="0">
                <a:latin typeface="Times New Roman"/>
                <a:cs typeface="Times New Roman"/>
              </a:rPr>
              <a:t> </a:t>
            </a:r>
            <a:r>
              <a:rPr sz="1200" i="1" dirty="0">
                <a:latin typeface="Times New Roman"/>
                <a:cs typeface="Times New Roman"/>
              </a:rPr>
              <a:t>and  </a:t>
            </a:r>
            <a:r>
              <a:rPr sz="1200" i="1" spc="130" dirty="0">
                <a:latin typeface="Times New Roman"/>
                <a:cs typeface="Times New Roman"/>
              </a:rPr>
              <a:t> </a:t>
            </a:r>
            <a:r>
              <a:rPr sz="1200" i="1" spc="-5" dirty="0">
                <a:latin typeface="Times New Roman"/>
                <a:cs typeface="Times New Roman"/>
              </a:rPr>
              <a:t>m</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ginalit</a:t>
            </a:r>
            <a:r>
              <a:rPr sz="1200" i="1" spc="-5" dirty="0">
                <a:latin typeface="Times New Roman"/>
                <a:cs typeface="Times New Roman"/>
              </a:rPr>
              <a:t>y</a:t>
            </a:r>
            <a:r>
              <a:rPr sz="1200" dirty="0">
                <a:latin typeface="Times New Roman"/>
                <a:cs typeface="Times New Roman"/>
              </a:rPr>
              <a:t>: </a:t>
            </a:r>
            <a:r>
              <a:rPr sz="1200" i="1" spc="5" dirty="0">
                <a:latin typeface="Times New Roman"/>
                <a:cs typeface="Times New Roman"/>
              </a:rPr>
              <a:t>M</a:t>
            </a:r>
            <a:r>
              <a:rPr sz="1200" i="1" dirty="0">
                <a:latin typeface="Times New Roman"/>
                <a:cs typeface="Times New Roman"/>
              </a:rPr>
              <a:t>an</a:t>
            </a:r>
            <a:r>
              <a:rPr sz="1200" i="1" spc="-25" dirty="0">
                <a:latin typeface="Times New Roman"/>
                <a:cs typeface="Times New Roman"/>
              </a:rPr>
              <a:t>i</a:t>
            </a:r>
            <a:r>
              <a:rPr sz="1200" i="1" spc="25" dirty="0">
                <a:latin typeface="Times New Roman"/>
                <a:cs typeface="Times New Roman"/>
              </a:rPr>
              <a:t>f</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tation,</a:t>
            </a:r>
            <a:r>
              <a:rPr sz="1200" i="1" spc="20" dirty="0">
                <a:latin typeface="Times New Roman"/>
                <a:cs typeface="Times New Roman"/>
              </a:rPr>
              <a:t> </a:t>
            </a:r>
            <a:r>
              <a:rPr sz="1200" i="1" dirty="0">
                <a:latin typeface="Times New Roman"/>
                <a:cs typeface="Times New Roman"/>
              </a:rPr>
              <a:t>d</a:t>
            </a:r>
            <a:r>
              <a:rPr sz="1200" i="1" spc="-5" dirty="0">
                <a:latin typeface="Times New Roman"/>
                <a:cs typeface="Times New Roman"/>
              </a:rPr>
              <a:t>y</a:t>
            </a:r>
            <a:r>
              <a:rPr sz="1200" i="1" dirty="0">
                <a:latin typeface="Times New Roman"/>
                <a:cs typeface="Times New Roman"/>
              </a:rPr>
              <a:t>na</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dirty="0">
                <a:latin typeface="Times New Roman"/>
                <a:cs typeface="Times New Roman"/>
              </a:rPr>
              <a:t>i</a:t>
            </a:r>
            <a:r>
              <a:rPr sz="1200" i="1" spc="-5" dirty="0">
                <a:latin typeface="Times New Roman"/>
                <a:cs typeface="Times New Roman"/>
              </a:rPr>
              <a:t>m</a:t>
            </a:r>
            <a:r>
              <a:rPr sz="1200" i="1" dirty="0">
                <a:latin typeface="Times New Roman"/>
                <a:cs typeface="Times New Roman"/>
              </a:rPr>
              <a:t>pa</a:t>
            </a:r>
            <a:r>
              <a:rPr sz="1200" i="1" spc="-5" dirty="0">
                <a:latin typeface="Times New Roman"/>
                <a:cs typeface="Times New Roman"/>
              </a:rPr>
              <a:t>c</a:t>
            </a:r>
            <a:r>
              <a:rPr sz="1200" i="1" dirty="0">
                <a:latin typeface="Times New Roman"/>
                <a:cs typeface="Times New Roman"/>
              </a:rPr>
              <a:t>t</a:t>
            </a:r>
            <a:r>
              <a:rPr sz="1200" i="1" spc="-10" dirty="0">
                <a:latin typeface="Times New Roman"/>
                <a:cs typeface="Times New Roman"/>
              </a:rPr>
              <a:t> </a:t>
            </a:r>
            <a:r>
              <a:rPr sz="1200" spc="5" dirty="0">
                <a:latin typeface="Times New Roman"/>
                <a:cs typeface="Times New Roman"/>
              </a:rPr>
              <a:t>(</a:t>
            </a:r>
            <a:r>
              <a:rPr sz="1200" dirty="0">
                <a:latin typeface="Times New Roman"/>
                <a:cs typeface="Times New Roman"/>
              </a:rPr>
              <a:t>pp. 59</a:t>
            </a:r>
            <a:r>
              <a:rPr sz="1200" spc="5" dirty="0">
                <a:latin typeface="Times New Roman"/>
                <a:cs typeface="Times New Roman"/>
              </a:rPr>
              <a:t>-</a:t>
            </a:r>
            <a:r>
              <a:rPr sz="1200" dirty="0">
                <a:latin typeface="Times New Roman"/>
                <a:cs typeface="Times New Roman"/>
              </a:rPr>
              <a:t>8</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H</a:t>
            </a:r>
            <a:r>
              <a:rPr sz="1200" spc="20" dirty="0">
                <a:latin typeface="Times New Roman"/>
                <a:cs typeface="Times New Roman"/>
              </a:rPr>
              <a:t>o</a:t>
            </a:r>
            <a:r>
              <a:rPr sz="1200" spc="-25" dirty="0">
                <a:latin typeface="Times New Roman"/>
                <a:cs typeface="Times New Roman"/>
              </a:rPr>
              <a:t>b</a:t>
            </a:r>
            <a:r>
              <a:rPr sz="1200" spc="20" dirty="0">
                <a:latin typeface="Times New Roman"/>
                <a:cs typeface="Times New Roman"/>
              </a:rPr>
              <a:t>o</a:t>
            </a:r>
            <a:r>
              <a:rPr sz="1200" dirty="0">
                <a:latin typeface="Times New Roman"/>
                <a:cs typeface="Times New Roman"/>
              </a:rPr>
              <a:t>k</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a:t>
            </a:r>
            <a:r>
              <a:rPr sz="1200" spc="-15" dirty="0">
                <a:latin typeface="Times New Roman"/>
                <a:cs typeface="Times New Roman"/>
              </a:rPr>
              <a:t>J</a:t>
            </a:r>
            <a:r>
              <a:rPr sz="1200" dirty="0">
                <a:latin typeface="Times New Roman"/>
                <a:cs typeface="Times New Roman"/>
              </a:rPr>
              <a:t>:</a:t>
            </a:r>
            <a:r>
              <a:rPr sz="1200" spc="10"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W</a:t>
            </a:r>
            <a:r>
              <a:rPr sz="1200" dirty="0">
                <a:latin typeface="Times New Roman"/>
                <a:cs typeface="Times New Roman"/>
              </a:rPr>
              <a:t>i</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dirty="0">
                <a:latin typeface="Times New Roman"/>
                <a:cs typeface="Times New Roman"/>
              </a:rPr>
              <a:t>&amp;</a:t>
            </a:r>
            <a:r>
              <a:rPr sz="1200" spc="-10" dirty="0">
                <a:latin typeface="Times New Roman"/>
                <a:cs typeface="Times New Roman"/>
              </a:rPr>
              <a:t> </a:t>
            </a:r>
            <a:r>
              <a:rPr sz="1200"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marL="469900" marR="10795" indent="-457200" algn="just">
              <a:lnSpc>
                <a:spcPts val="1370"/>
              </a:lnSpc>
              <a:spcBef>
                <a:spcPts val="20"/>
              </a:spcBef>
            </a:pPr>
            <a:r>
              <a:rPr sz="1200" spc="25" dirty="0">
                <a:latin typeface="Times New Roman"/>
                <a:cs typeface="Times New Roman"/>
              </a:rPr>
              <a:t>S</a:t>
            </a:r>
            <a:r>
              <a:rPr sz="1200" spc="-50" dirty="0">
                <a:latin typeface="Times New Roman"/>
                <a:cs typeface="Times New Roman"/>
              </a:rPr>
              <a:t>l</a:t>
            </a:r>
            <a:r>
              <a:rPr sz="1200" spc="-5" dirty="0">
                <a:latin typeface="Times New Roman"/>
                <a:cs typeface="Times New Roman"/>
              </a:rPr>
              <a:t>ee</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E</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5" dirty="0">
                <a:latin typeface="Times New Roman"/>
                <a:cs typeface="Times New Roman"/>
              </a:rPr>
              <a:t>r</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a:t>
            </a:r>
            <a:r>
              <a:rPr sz="1200" spc="-5" dirty="0">
                <a:latin typeface="Times New Roman"/>
                <a:cs typeface="Times New Roman"/>
              </a:rPr>
              <a:t>a</a:t>
            </a:r>
            <a:r>
              <a:rPr sz="1200" dirty="0">
                <a:latin typeface="Times New Roman"/>
                <a:cs typeface="Times New Roman"/>
              </a:rPr>
              <a:t>g</a:t>
            </a:r>
            <a:r>
              <a:rPr sz="1200" spc="20" dirty="0">
                <a:latin typeface="Times New Roman"/>
                <a:cs typeface="Times New Roman"/>
              </a:rPr>
              <a:t>og</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 47</a:t>
            </a:r>
            <a:r>
              <a:rPr sz="1200" spc="5" dirty="0">
                <a:latin typeface="Times New Roman"/>
                <a:cs typeface="Times New Roman"/>
              </a:rPr>
              <a:t>(</a:t>
            </a:r>
            <a:r>
              <a:rPr sz="1200" dirty="0">
                <a:latin typeface="Times New Roman"/>
                <a:cs typeface="Times New Roman"/>
              </a:rPr>
              <a:t>3</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56</a:t>
            </a:r>
            <a:r>
              <a:rPr sz="1200" spc="-25" dirty="0">
                <a:latin typeface="Times New Roman"/>
                <a:cs typeface="Times New Roman"/>
              </a:rPr>
              <a:t>2</a:t>
            </a:r>
            <a:r>
              <a:rPr sz="1200" spc="5" dirty="0">
                <a:latin typeface="Times New Roman"/>
                <a:cs typeface="Times New Roman"/>
              </a:rPr>
              <a:t>-</a:t>
            </a:r>
            <a:r>
              <a:rPr sz="1200" dirty="0">
                <a:latin typeface="Times New Roman"/>
                <a:cs typeface="Times New Roman"/>
              </a:rPr>
              <a:t>584.</a:t>
            </a:r>
            <a:endParaRPr sz="1200">
              <a:latin typeface="Times New Roman"/>
              <a:cs typeface="Times New Roman"/>
            </a:endParaRPr>
          </a:p>
          <a:p>
            <a:pPr marL="469900" marR="5715" indent="-457200" algn="just">
              <a:lnSpc>
                <a:spcPts val="1370"/>
              </a:lnSpc>
              <a:spcBef>
                <a:spcPts val="20"/>
              </a:spcBef>
            </a:pPr>
            <a:r>
              <a:rPr sz="1200" spc="25" dirty="0">
                <a:latin typeface="Times New Roman"/>
                <a:cs typeface="Times New Roman"/>
              </a:rPr>
              <a:t>S</a:t>
            </a:r>
            <a:r>
              <a:rPr sz="1200" spc="-25" dirty="0">
                <a:latin typeface="Times New Roman"/>
                <a:cs typeface="Times New Roman"/>
              </a:rPr>
              <a:t>m</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H</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g,</a:t>
            </a:r>
            <a:r>
              <a:rPr sz="1200" spc="7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a:t>
            </a:r>
            <a:r>
              <a:rPr sz="1200" spc="7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2011</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25" dirty="0">
                <a:latin typeface="Times New Roman"/>
                <a:cs typeface="Times New Roman"/>
              </a:rPr>
              <a:t>b</a:t>
            </a:r>
            <a:r>
              <a:rPr sz="1200" spc="-5" dirty="0">
                <a:latin typeface="Times New Roman"/>
                <a:cs typeface="Times New Roman"/>
              </a:rPr>
              <a:t>a</a:t>
            </a:r>
            <a:r>
              <a:rPr sz="1200" spc="25" dirty="0">
                <a:latin typeface="Times New Roman"/>
                <a:cs typeface="Times New Roman"/>
              </a:rPr>
              <a:t>tt</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f</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dirty="0">
                <a:latin typeface="Times New Roman"/>
                <a:cs typeface="Times New Roman"/>
              </a:rPr>
              <a:t>g</a:t>
            </a:r>
            <a:r>
              <a:rPr sz="1200" spc="20" dirty="0">
                <a:latin typeface="Times New Roman"/>
                <a:cs typeface="Times New Roman"/>
              </a:rPr>
              <a:t>u</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mi</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45" dirty="0">
                <a:latin typeface="Times New Roman"/>
                <a:cs typeface="Times New Roman"/>
              </a:rPr>
              <a:t>o</a:t>
            </a:r>
            <a:r>
              <a:rPr sz="1200" dirty="0">
                <a:latin typeface="Times New Roman"/>
                <a:cs typeface="Times New Roman"/>
              </a:rPr>
              <a:t>f b</a:t>
            </a:r>
            <a:r>
              <a:rPr sz="1200" spc="-25"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6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8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e</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85" dirty="0">
                <a:latin typeface="Times New Roman"/>
                <a:cs typeface="Times New Roman"/>
              </a:rPr>
              <a:t> </a:t>
            </a:r>
            <a:r>
              <a:rPr sz="1200" spc="-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ss</a:t>
            </a:r>
            <a:r>
              <a:rPr sz="1200" dirty="0">
                <a:latin typeface="Times New Roman"/>
                <a:cs typeface="Times New Roman"/>
              </a:rPr>
              <a:t>.</a:t>
            </a:r>
            <a:endParaRPr sz="1200">
              <a:latin typeface="Times New Roman"/>
              <a:cs typeface="Times New Roman"/>
            </a:endParaRPr>
          </a:p>
          <a:p>
            <a:pPr marL="469900" algn="just">
              <a:lnSpc>
                <a:spcPts val="1320"/>
              </a:lnSpc>
            </a:pP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spc="-10" dirty="0">
                <a:latin typeface="Times New Roman"/>
                <a:cs typeface="Times New Roman"/>
              </a:rPr>
              <a:t>N</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 </a:t>
            </a:r>
            <a:r>
              <a:rPr sz="1200" i="1" dirty="0">
                <a:latin typeface="Times New Roman"/>
                <a:cs typeface="Times New Roman"/>
              </a:rPr>
              <a:t>80</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6</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82.</a:t>
            </a:r>
            <a:endParaRPr sz="1200">
              <a:latin typeface="Times New Roman"/>
              <a:cs typeface="Times New Roman"/>
            </a:endParaRPr>
          </a:p>
          <a:p>
            <a:pPr marL="469900" marR="7620" indent="-457200" algn="just">
              <a:lnSpc>
                <a:spcPct val="95800"/>
              </a:lnSpc>
              <a:spcBef>
                <a:spcPts val="25"/>
              </a:spcBef>
            </a:pPr>
            <a:r>
              <a:rPr sz="1200" dirty="0">
                <a:latin typeface="Times New Roman"/>
                <a:cs typeface="Times New Roman"/>
              </a:rPr>
              <a:t>S</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za</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50" dirty="0">
                <a:latin typeface="Times New Roman"/>
                <a:cs typeface="Times New Roman"/>
              </a:rPr>
              <a:t>j</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15" dirty="0">
                <a:latin typeface="Times New Roman"/>
                <a:cs typeface="Times New Roman"/>
              </a:rPr>
              <a:t>ss</a:t>
            </a:r>
            <a:r>
              <a:rPr sz="1200" dirty="0">
                <a:latin typeface="Times New Roman"/>
                <a:cs typeface="Times New Roman"/>
              </a:rPr>
              <a:t>o,</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2000</a:t>
            </a:r>
            <a:r>
              <a:rPr sz="1200" spc="-20"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C</a:t>
            </a:r>
            <a:r>
              <a:rPr sz="1200" spc="5" dirty="0">
                <a:latin typeface="Times New Roman"/>
                <a:cs typeface="Times New Roman"/>
              </a:rPr>
              <a:t>r</a:t>
            </a:r>
            <a:r>
              <a:rPr sz="1200" spc="-25" dirty="0">
                <a:latin typeface="Times New Roman"/>
                <a:cs typeface="Times New Roman"/>
              </a:rPr>
              <a:t>i</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15" dirty="0">
                <a:latin typeface="Times New Roman"/>
                <a:cs typeface="Times New Roman"/>
              </a:rPr>
              <a:t>a</a:t>
            </a:r>
            <a:r>
              <a:rPr sz="1200" spc="-50" dirty="0">
                <a:latin typeface="Times New Roman"/>
                <a:cs typeface="Times New Roman"/>
              </a:rPr>
              <a:t>m</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dirty="0">
                <a:latin typeface="Times New Roman"/>
                <a:cs typeface="Times New Roman"/>
              </a:rPr>
              <a:t>li</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5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dirty="0">
                <a:latin typeface="Times New Roman"/>
                <a:cs typeface="Times New Roman"/>
              </a:rPr>
              <a:t>e</a:t>
            </a:r>
            <a:r>
              <a:rPr sz="1200" spc="5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60" dirty="0">
                <a:latin typeface="Times New Roman"/>
                <a:cs typeface="Times New Roman"/>
              </a:rPr>
              <a:t> </a:t>
            </a:r>
            <a:r>
              <a:rPr sz="1200" i="1" spc="-25" dirty="0">
                <a:latin typeface="Times New Roman"/>
                <a:cs typeface="Times New Roman"/>
              </a:rPr>
              <a:t>o</a:t>
            </a:r>
            <a:r>
              <a:rPr sz="1200" i="1" dirty="0">
                <a:latin typeface="Times New Roman"/>
                <a:cs typeface="Times New Roman"/>
              </a:rPr>
              <a:t>f </a:t>
            </a:r>
            <a:r>
              <a:rPr sz="1200" i="1" spc="-10" dirty="0">
                <a:latin typeface="Times New Roman"/>
                <a:cs typeface="Times New Roman"/>
              </a:rPr>
              <a:t>N</a:t>
            </a:r>
            <a:r>
              <a:rPr sz="1200" i="1" spc="-5" dirty="0">
                <a:latin typeface="Times New Roman"/>
                <a:cs typeface="Times New Roman"/>
              </a:rPr>
              <a:t>e</a:t>
            </a:r>
            <a:r>
              <a:rPr sz="1200" i="1" dirty="0">
                <a:latin typeface="Times New Roman"/>
                <a:cs typeface="Times New Roman"/>
              </a:rPr>
              <a:t>g</a:t>
            </a:r>
            <a:r>
              <a:rPr sz="1200" i="1" spc="-15" dirty="0">
                <a:latin typeface="Times New Roman"/>
                <a:cs typeface="Times New Roman"/>
              </a:rPr>
              <a:t>r</a:t>
            </a:r>
            <a:r>
              <a:rPr sz="1200" i="1" dirty="0">
                <a:latin typeface="Times New Roman"/>
                <a:cs typeface="Times New Roman"/>
              </a:rPr>
              <a:t>o</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69</a:t>
            </a:r>
            <a:r>
              <a:rPr sz="1200" spc="5" dirty="0">
                <a:latin typeface="Times New Roman"/>
                <a:cs typeface="Times New Roman"/>
              </a:rPr>
              <a:t>(</a:t>
            </a:r>
            <a:r>
              <a:rPr sz="1200" spc="-25" dirty="0">
                <a:latin typeface="Times New Roman"/>
                <a:cs typeface="Times New Roman"/>
              </a:rPr>
              <a:t>1</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60</a:t>
            </a:r>
            <a:r>
              <a:rPr sz="1200" spc="5" dirty="0">
                <a:latin typeface="Times New Roman"/>
                <a:cs typeface="Times New Roman"/>
              </a:rPr>
              <a:t>-</a:t>
            </a:r>
            <a:r>
              <a:rPr sz="1200" dirty="0">
                <a:latin typeface="Times New Roman"/>
                <a:cs typeface="Times New Roman"/>
              </a:rPr>
              <a:t>7</a:t>
            </a:r>
            <a:r>
              <a:rPr sz="1200" spc="-25" dirty="0">
                <a:latin typeface="Times New Roman"/>
                <a:cs typeface="Times New Roman"/>
              </a:rPr>
              <a:t>3.</a:t>
            </a:r>
            <a:endParaRPr sz="1200">
              <a:latin typeface="Times New Roman"/>
              <a:cs typeface="Times New Roman"/>
            </a:endParaRPr>
          </a:p>
          <a:p>
            <a:pPr marL="469900" marR="5080" indent="-457200" algn="just">
              <a:lnSpc>
                <a:spcPct val="95800"/>
              </a:lnSpc>
              <a:spcBef>
                <a:spcPts val="10"/>
              </a:spcBef>
            </a:pPr>
            <a:r>
              <a:rPr sz="1200" dirty="0">
                <a:latin typeface="Times New Roman"/>
                <a:cs typeface="Times New Roman"/>
              </a:rPr>
              <a:t>Su</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d</a:t>
            </a:r>
            <a:r>
              <a:rPr sz="1200" spc="-25" dirty="0">
                <a:latin typeface="Times New Roman"/>
                <a:cs typeface="Times New Roman"/>
              </a:rPr>
              <a:t>il</a:t>
            </a:r>
            <a:r>
              <a:rPr sz="1200" dirty="0">
                <a:latin typeface="Times New Roman"/>
                <a:cs typeface="Times New Roman"/>
              </a:rPr>
              <a:t>up</a:t>
            </a:r>
            <a:r>
              <a:rPr sz="1200" spc="20" dirty="0">
                <a:latin typeface="Times New Roman"/>
                <a:cs typeface="Times New Roman"/>
              </a:rPr>
              <a:t>o</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spc="-25" dirty="0">
                <a:latin typeface="Times New Roman"/>
                <a:cs typeface="Times New Roman"/>
              </a:rPr>
              <a:t>in</a:t>
            </a:r>
            <a:r>
              <a:rPr sz="1200" spc="20" dirty="0">
                <a:latin typeface="Times New Roman"/>
                <a:cs typeface="Times New Roman"/>
              </a:rPr>
              <a:t>o</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spc="-1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30" dirty="0">
                <a:latin typeface="Times New Roman"/>
                <a:cs typeface="Times New Roman"/>
              </a:rPr>
              <a:t>c</a:t>
            </a:r>
            <a:r>
              <a:rPr sz="1200" spc="-5" dirty="0">
                <a:latin typeface="Times New Roman"/>
                <a:cs typeface="Times New Roman"/>
              </a:rPr>
              <a:t>ce</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Na</a:t>
            </a:r>
            <a:r>
              <a:rPr sz="1200" dirty="0">
                <a:latin typeface="Times New Roman"/>
                <a:cs typeface="Times New Roman"/>
              </a:rPr>
              <a:t>d</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 </a:t>
            </a:r>
            <a:r>
              <a:rPr sz="1200" spc="10" dirty="0">
                <a:latin typeface="Times New Roman"/>
                <a:cs typeface="Times New Roman"/>
              </a:rPr>
              <a:t>E</a:t>
            </a:r>
            <a:r>
              <a:rPr sz="1200" spc="-15" dirty="0">
                <a:latin typeface="Times New Roman"/>
                <a:cs typeface="Times New Roman"/>
              </a:rPr>
              <a:t>s</a:t>
            </a:r>
            <a:r>
              <a:rPr sz="1200" dirty="0">
                <a:latin typeface="Times New Roman"/>
                <a:cs typeface="Times New Roman"/>
              </a:rPr>
              <a:t>q</a:t>
            </a:r>
            <a:r>
              <a:rPr sz="1200" spc="20" dirty="0">
                <a:latin typeface="Times New Roman"/>
                <a:cs typeface="Times New Roman"/>
              </a:rPr>
              <a:t>u</a:t>
            </a:r>
            <a:r>
              <a:rPr sz="1200" spc="-25" dirty="0">
                <a:latin typeface="Times New Roman"/>
                <a:cs typeface="Times New Roman"/>
              </a:rPr>
              <a:t>i</a:t>
            </a:r>
            <a:r>
              <a:rPr sz="1200" dirty="0">
                <a:latin typeface="Times New Roman"/>
                <a:cs typeface="Times New Roman"/>
              </a:rPr>
              <a:t>l</a:t>
            </a:r>
            <a:r>
              <a:rPr sz="1200" spc="-25" dirty="0">
                <a:latin typeface="Times New Roman"/>
                <a:cs typeface="Times New Roman"/>
              </a:rPr>
              <a:t>in</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M</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a:t>
            </a:r>
            <a:r>
              <a:rPr sz="1200" dirty="0">
                <a:latin typeface="Times New Roman"/>
                <a:cs typeface="Times New Roman"/>
              </a:rPr>
              <a:t>2007</a:t>
            </a:r>
            <a:r>
              <a:rPr sz="1200" spc="-2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25" dirty="0">
                <a:latin typeface="Times New Roman"/>
                <a:cs typeface="Times New Roman"/>
              </a:rPr>
              <a:t>mi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y</a:t>
            </a:r>
            <a:r>
              <a:rPr sz="1200" dirty="0">
                <a:latin typeface="Times New Roman"/>
                <a:cs typeface="Times New Roman"/>
              </a:rPr>
              <a:t>d</a:t>
            </a:r>
            <a:r>
              <a:rPr sz="1200" spc="15" dirty="0">
                <a:latin typeface="Times New Roman"/>
                <a:cs typeface="Times New Roman"/>
              </a:rPr>
              <a:t>a</a:t>
            </a:r>
            <a:r>
              <a:rPr sz="1200" dirty="0">
                <a:latin typeface="Times New Roman"/>
                <a:cs typeface="Times New Roman"/>
              </a:rPr>
              <a:t>y</a:t>
            </a:r>
            <a:r>
              <a:rPr sz="1200" spc="130" dirty="0">
                <a:latin typeface="Times New Roman"/>
                <a:cs typeface="Times New Roman"/>
              </a:rPr>
              <a:t> </a:t>
            </a:r>
            <a:r>
              <a:rPr sz="1200" dirty="0">
                <a:latin typeface="Times New Roman"/>
                <a:cs typeface="Times New Roman"/>
              </a:rPr>
              <a:t>li</a:t>
            </a:r>
            <a:r>
              <a:rPr sz="1200" spc="-20" dirty="0">
                <a:latin typeface="Times New Roman"/>
                <a:cs typeface="Times New Roman"/>
              </a:rPr>
              <a:t>f</a:t>
            </a:r>
            <a:r>
              <a:rPr sz="1200" spc="-5" dirty="0">
                <a:latin typeface="Times New Roman"/>
                <a:cs typeface="Times New Roman"/>
              </a:rPr>
              <a:t>e</a:t>
            </a:r>
            <a:r>
              <a:rPr sz="1200" dirty="0">
                <a:latin typeface="Times New Roman"/>
                <a:cs typeface="Times New Roman"/>
              </a:rPr>
              <a:t>: </a:t>
            </a:r>
            <a:r>
              <a:rPr sz="1200" spc="-145" dirty="0">
                <a:latin typeface="Times New Roman"/>
                <a:cs typeface="Times New Roman"/>
              </a:rPr>
              <a:t> </a:t>
            </a:r>
            <a:r>
              <a:rPr sz="1200" spc="30"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40" dirty="0">
                <a:latin typeface="Times New Roman"/>
                <a:cs typeface="Times New Roman"/>
              </a:rPr>
              <a:t> </a:t>
            </a:r>
            <a:r>
              <a:rPr sz="1200" spc="-5" dirty="0">
                <a:latin typeface="Times New Roman"/>
                <a:cs typeface="Times New Roman"/>
              </a:rPr>
              <a:t>c</a:t>
            </a:r>
            <a:r>
              <a:rPr sz="1200" spc="-25" dirty="0">
                <a:latin typeface="Times New Roman"/>
                <a:cs typeface="Times New Roman"/>
              </a:rPr>
              <a:t>li</a:t>
            </a:r>
            <a:r>
              <a:rPr sz="1200" spc="2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spc="40" dirty="0">
                <a:latin typeface="Times New Roman"/>
                <a:cs typeface="Times New Roman"/>
              </a:rPr>
              <a:t>a</a:t>
            </a:r>
            <a:r>
              <a:rPr sz="1200" dirty="0">
                <a:latin typeface="Times New Roman"/>
                <a:cs typeface="Times New Roman"/>
              </a:rPr>
              <a:t>l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ce</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a:t>
            </a:r>
            <a:r>
              <a:rPr sz="1200" i="1" spc="10"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a:t>
            </a:r>
            <a:r>
              <a:rPr sz="1200" i="1" spc="25" dirty="0">
                <a:latin typeface="Times New Roman"/>
                <a:cs typeface="Times New Roman"/>
              </a:rPr>
              <a:t>i</a:t>
            </a:r>
            <a:r>
              <a:rPr sz="1200" i="1" spc="-15" dirty="0">
                <a:latin typeface="Times New Roman"/>
                <a:cs typeface="Times New Roman"/>
              </a:rPr>
              <a:t>s</a:t>
            </a:r>
            <a:r>
              <a:rPr sz="1200" i="1" dirty="0">
                <a:latin typeface="Times New Roman"/>
                <a:cs typeface="Times New Roman"/>
              </a:rPr>
              <a:t>t</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62</a:t>
            </a:r>
            <a:r>
              <a:rPr sz="1200" spc="5" dirty="0">
                <a:latin typeface="Times New Roman"/>
                <a:cs typeface="Times New Roman"/>
              </a:rPr>
              <a:t>(</a:t>
            </a:r>
            <a:r>
              <a:rPr sz="1200" dirty="0">
                <a:latin typeface="Times New Roman"/>
                <a:cs typeface="Times New Roman"/>
              </a:rPr>
              <a:t>4</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27</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286.</a:t>
            </a:r>
            <a:endParaRPr sz="1200">
              <a:latin typeface="Times New Roman"/>
              <a:cs typeface="Times New Roman"/>
            </a:endParaRPr>
          </a:p>
          <a:p>
            <a:pPr marL="469900" indent="-457200" algn="just">
              <a:lnSpc>
                <a:spcPts val="1345"/>
              </a:lnSpc>
            </a:pPr>
            <a:r>
              <a:rPr sz="1200" dirty="0">
                <a:latin typeface="Times New Roman"/>
                <a:cs typeface="Times New Roman"/>
              </a:rPr>
              <a:t>Su</a:t>
            </a:r>
            <a:r>
              <a:rPr sz="1200" spc="-5"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5"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 </a:t>
            </a:r>
            <a:r>
              <a:rPr sz="1200" spc="-15" dirty="0">
                <a:latin typeface="Times New Roman"/>
                <a:cs typeface="Times New Roman"/>
              </a:rPr>
              <a:t> L</a:t>
            </a:r>
            <a:r>
              <a:rPr sz="1200" spc="-25" dirty="0">
                <a:latin typeface="Times New Roman"/>
                <a:cs typeface="Times New Roman"/>
              </a:rPr>
              <a:t>in</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A</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I</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spc="-1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in</a:t>
            </a:r>
            <a:r>
              <a:rPr sz="1200" spc="20" dirty="0">
                <a:latin typeface="Times New Roman"/>
                <a:cs typeface="Times New Roman"/>
              </a:rPr>
              <a:t>o</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G</a:t>
            </a:r>
            <a:r>
              <a:rPr sz="1200" dirty="0">
                <a:latin typeface="Times New Roman"/>
                <a:cs typeface="Times New Roman"/>
              </a:rPr>
              <a:t>. </a:t>
            </a:r>
            <a:r>
              <a:rPr sz="1200" spc="-15" dirty="0">
                <a:latin typeface="Times New Roman"/>
                <a:cs typeface="Times New Roman"/>
              </a:rPr>
              <a:t> </a:t>
            </a:r>
            <a:r>
              <a:rPr sz="1200" spc="-35" dirty="0">
                <a:latin typeface="Times New Roman"/>
                <a:cs typeface="Times New Roman"/>
              </a:rPr>
              <a:t>C</a:t>
            </a:r>
            <a:r>
              <a:rPr sz="1200" spc="10"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d</a:t>
            </a:r>
            <a:r>
              <a:rPr sz="1200" spc="-25" dirty="0">
                <a:latin typeface="Times New Roman"/>
                <a:cs typeface="Times New Roman"/>
              </a:rPr>
              <a:t>i</a:t>
            </a:r>
            <a:r>
              <a:rPr sz="1200" dirty="0">
                <a:latin typeface="Times New Roman"/>
                <a:cs typeface="Times New Roman"/>
              </a:rPr>
              <a:t>lupo, </a:t>
            </a:r>
            <a:r>
              <a:rPr sz="1200" spc="-15" dirty="0">
                <a:latin typeface="Times New Roman"/>
                <a:cs typeface="Times New Roman"/>
              </a:rPr>
              <a:t> </a:t>
            </a:r>
            <a:r>
              <a:rPr sz="1200" spc="-10" dirty="0">
                <a:latin typeface="Times New Roman"/>
                <a:cs typeface="Times New Roman"/>
              </a:rPr>
              <a:t>C</a:t>
            </a:r>
            <a:r>
              <a:rPr sz="1200" dirty="0">
                <a:latin typeface="Times New Roman"/>
                <a:cs typeface="Times New Roman"/>
              </a:rPr>
              <a:t>. </a:t>
            </a:r>
            <a:r>
              <a:rPr sz="1200" spc="-15" dirty="0">
                <a:latin typeface="Times New Roman"/>
                <a:cs typeface="Times New Roman"/>
              </a:rPr>
              <a:t> M</a:t>
            </a:r>
            <a:r>
              <a:rPr sz="1200" spc="10" dirty="0">
                <a:latin typeface="Times New Roman"/>
                <a:cs typeface="Times New Roman"/>
              </a:rPr>
              <a:t>.</a:t>
            </a:r>
            <a:r>
              <a:rPr sz="1200" dirty="0">
                <a:latin typeface="Times New Roman"/>
                <a:cs typeface="Times New Roman"/>
              </a:rPr>
              <a:t>, </a:t>
            </a:r>
            <a:r>
              <a:rPr sz="1200" spc="-40" dirty="0">
                <a:latin typeface="Times New Roman"/>
                <a:cs typeface="Times New Roman"/>
              </a:rPr>
              <a:t> </a:t>
            </a:r>
            <a:r>
              <a:rPr sz="1200" dirty="0">
                <a:latin typeface="Times New Roman"/>
                <a:cs typeface="Times New Roman"/>
              </a:rPr>
              <a:t>&amp; </a:t>
            </a:r>
            <a:r>
              <a:rPr sz="1200" spc="-50" dirty="0">
                <a:latin typeface="Times New Roman"/>
                <a:cs typeface="Times New Roman"/>
              </a:rPr>
              <a:t> </a:t>
            </a:r>
            <a:r>
              <a:rPr sz="1200" spc="15" dirty="0">
                <a:latin typeface="Times New Roman"/>
                <a:cs typeface="Times New Roman"/>
              </a:rPr>
              <a:t>R</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D</a:t>
            </a:r>
            <a:r>
              <a:rPr sz="1200" dirty="0">
                <a:latin typeface="Times New Roman"/>
                <a:cs typeface="Times New Roman"/>
              </a:rPr>
              <a:t>. </a:t>
            </a:r>
            <a:r>
              <a:rPr sz="1200" spc="-15" dirty="0">
                <a:latin typeface="Times New Roman"/>
                <a:cs typeface="Times New Roman"/>
              </a:rPr>
              <a:t> </a:t>
            </a:r>
            <a:r>
              <a:rPr sz="1200" spc="-20" dirty="0">
                <a:latin typeface="Times New Roman"/>
                <a:cs typeface="Times New Roman"/>
              </a:rPr>
              <a:t>P</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a:t>
            </a:r>
            <a:r>
              <a:rPr sz="1200" dirty="0">
                <a:latin typeface="Times New Roman"/>
                <a:cs typeface="Times New Roman"/>
              </a:rPr>
              <a:t>2009</a:t>
            </a:r>
            <a:r>
              <a:rPr sz="1200" spc="-20" dirty="0">
                <a:latin typeface="Times New Roman"/>
                <a:cs typeface="Times New Roman"/>
              </a:rPr>
              <a:t>)</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a:t>
            </a:r>
            <a:endParaRPr sz="1200">
              <a:latin typeface="Times New Roman"/>
              <a:cs typeface="Times New Roman"/>
            </a:endParaRPr>
          </a:p>
          <a:p>
            <a:pPr marL="469900" marR="10795" algn="just">
              <a:lnSpc>
                <a:spcPts val="1370"/>
              </a:lnSpc>
              <a:spcBef>
                <a:spcPts val="80"/>
              </a:spcBef>
            </a:pP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a</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gu</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a:t>
            </a:r>
            <a:r>
              <a:rPr sz="1200" spc="4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a:t>
            </a:r>
            <a:r>
              <a:rPr sz="1200" i="1" spc="35" dirty="0">
                <a:latin typeface="Times New Roman"/>
                <a:cs typeface="Times New Roman"/>
              </a:rPr>
              <a:t> </a:t>
            </a:r>
            <a:r>
              <a:rPr sz="1200" i="1" spc="-5" dirty="0">
                <a:latin typeface="Times New Roman"/>
                <a:cs typeface="Times New Roman"/>
              </a:rPr>
              <a:t>D</a:t>
            </a:r>
            <a:r>
              <a:rPr sz="1200" i="1" dirty="0">
                <a:latin typeface="Times New Roman"/>
                <a:cs typeface="Times New Roman"/>
              </a:rPr>
              <a:t>i</a:t>
            </a:r>
            <a:r>
              <a:rPr sz="1200" i="1" spc="-5" dirty="0">
                <a:latin typeface="Times New Roman"/>
                <a:cs typeface="Times New Roman"/>
              </a:rPr>
              <a:t>ve</a:t>
            </a:r>
            <a:r>
              <a:rPr sz="1200" i="1" spc="-15" dirty="0">
                <a:latin typeface="Times New Roman"/>
                <a:cs typeface="Times New Roman"/>
              </a:rPr>
              <a:t>rs</a:t>
            </a:r>
            <a:r>
              <a:rPr sz="1200" i="1" dirty="0">
                <a:latin typeface="Times New Roman"/>
                <a:cs typeface="Times New Roman"/>
              </a:rPr>
              <a:t>ity</a:t>
            </a:r>
            <a:r>
              <a:rPr sz="1200" i="1" spc="30" dirty="0">
                <a:latin typeface="Times New Roman"/>
                <a:cs typeface="Times New Roman"/>
              </a:rPr>
              <a:t> </a:t>
            </a:r>
            <a:r>
              <a:rPr sz="1200" i="1" dirty="0">
                <a:latin typeface="Times New Roman"/>
                <a:cs typeface="Times New Roman"/>
              </a:rPr>
              <a:t>and </a:t>
            </a:r>
            <a:r>
              <a:rPr sz="1200" i="1" spc="10" dirty="0">
                <a:latin typeface="Times New Roman"/>
                <a:cs typeface="Times New Roman"/>
              </a:rPr>
              <a:t>E</a:t>
            </a:r>
            <a:r>
              <a:rPr sz="1200" i="1" dirty="0">
                <a:latin typeface="Times New Roman"/>
                <a:cs typeface="Times New Roman"/>
              </a:rPr>
              <a:t>thnic</a:t>
            </a:r>
            <a:r>
              <a:rPr sz="1200" i="1" spc="5" dirty="0">
                <a:latin typeface="Times New Roman"/>
                <a:cs typeface="Times New Roman"/>
              </a:rPr>
              <a:t> M</a:t>
            </a:r>
            <a:r>
              <a:rPr sz="1200" i="1" dirty="0">
                <a:latin typeface="Times New Roman"/>
                <a:cs typeface="Times New Roman"/>
              </a:rPr>
              <a:t>ino</a:t>
            </a:r>
            <a:r>
              <a:rPr sz="1200" i="1" spc="-15" dirty="0">
                <a:latin typeface="Times New Roman"/>
                <a:cs typeface="Times New Roman"/>
              </a:rPr>
              <a:t>r</a:t>
            </a:r>
            <a:r>
              <a:rPr sz="1200" i="1" dirty="0">
                <a:latin typeface="Times New Roman"/>
                <a:cs typeface="Times New Roman"/>
              </a:rPr>
              <a:t>ity</a:t>
            </a:r>
            <a:r>
              <a:rPr sz="1200" i="1" spc="-20"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a:t>
            </a:r>
            <a:r>
              <a:rPr sz="1200" i="1" spc="-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15</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183</a:t>
            </a:r>
            <a:r>
              <a:rPr sz="1200" spc="5" dirty="0">
                <a:latin typeface="Times New Roman"/>
                <a:cs typeface="Times New Roman"/>
              </a:rPr>
              <a:t>-</a:t>
            </a:r>
            <a:r>
              <a:rPr sz="1200" dirty="0">
                <a:latin typeface="Times New Roman"/>
                <a:cs typeface="Times New Roman"/>
              </a:rPr>
              <a:t>19</a:t>
            </a:r>
            <a:r>
              <a:rPr sz="1200" spc="-25" dirty="0">
                <a:latin typeface="Times New Roman"/>
                <a:cs typeface="Times New Roman"/>
              </a:rPr>
              <a:t>0</a:t>
            </a:r>
            <a:r>
              <a:rPr sz="1200" dirty="0">
                <a:latin typeface="Times New Roman"/>
                <a:cs typeface="Times New Roman"/>
              </a:rPr>
              <a:t>.</a:t>
            </a:r>
            <a:endParaRPr sz="1200">
              <a:latin typeface="Times New Roman"/>
              <a:cs typeface="Times New Roman"/>
            </a:endParaRPr>
          </a:p>
          <a:p>
            <a:pPr marL="469900" marR="10160" indent="-457200" algn="just">
              <a:lnSpc>
                <a:spcPts val="1370"/>
              </a:lnSpc>
              <a:spcBef>
                <a:spcPts val="20"/>
              </a:spcBef>
            </a:pPr>
            <a:r>
              <a:rPr sz="1200" spc="10" dirty="0">
                <a:latin typeface="Times New Roman"/>
                <a:cs typeface="Times New Roman"/>
              </a:rPr>
              <a:t>T</a:t>
            </a:r>
            <a:r>
              <a:rPr sz="1200" spc="15" dirty="0">
                <a:latin typeface="Times New Roman"/>
                <a:cs typeface="Times New Roman"/>
              </a:rPr>
              <a:t>a</a:t>
            </a:r>
            <a:r>
              <a:rPr sz="1200" spc="-25" dirty="0">
                <a:latin typeface="Times New Roman"/>
                <a:cs typeface="Times New Roman"/>
              </a:rPr>
              <a:t>lb</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spc="5" dirty="0">
                <a:latin typeface="Times New Roman"/>
                <a:cs typeface="Times New Roman"/>
              </a:rPr>
              <a:t>-</a:t>
            </a:r>
            <a:r>
              <a:rPr sz="1200" spc="-35" dirty="0">
                <a:latin typeface="Times New Roman"/>
                <a:cs typeface="Times New Roman"/>
              </a:rPr>
              <a:t>J</a:t>
            </a:r>
            <a:r>
              <a:rPr sz="1200" spc="20" dirty="0">
                <a:latin typeface="Times New Roman"/>
                <a:cs typeface="Times New Roman"/>
              </a:rPr>
              <a:t>o</a:t>
            </a:r>
            <a:r>
              <a:rPr sz="1200" spc="-25" dirty="0">
                <a:latin typeface="Times New Roman"/>
                <a:cs typeface="Times New Roman"/>
              </a:rPr>
              <a:t>h</a:t>
            </a:r>
            <a:r>
              <a:rPr sz="1200" dirty="0">
                <a:latin typeface="Times New Roman"/>
                <a:cs typeface="Times New Roman"/>
              </a:rPr>
              <a:t>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t>
            </a:r>
            <a:r>
              <a:rPr sz="1200" dirty="0">
                <a:latin typeface="Times New Roman"/>
                <a:cs typeface="Times New Roman"/>
              </a:rPr>
              <a:t>2006</a:t>
            </a:r>
            <a:r>
              <a:rPr sz="1200" spc="5"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h</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hly</a:t>
            </a:r>
            <a:r>
              <a:rPr sz="1200" spc="10" dirty="0">
                <a:latin typeface="Times New Roman"/>
                <a:cs typeface="Times New Roman"/>
              </a:rPr>
              <a:t> </a:t>
            </a:r>
            <a:r>
              <a:rPr sz="1200" dirty="0">
                <a:latin typeface="Times New Roman"/>
                <a:cs typeface="Times New Roman"/>
              </a:rPr>
              <a:t>qu</a:t>
            </a:r>
            <a:r>
              <a:rPr sz="1200" spc="15" dirty="0">
                <a:latin typeface="Times New Roman"/>
                <a:cs typeface="Times New Roman"/>
              </a:rPr>
              <a:t>a</a:t>
            </a:r>
            <a:r>
              <a:rPr sz="1200" dirty="0">
                <a:latin typeface="Times New Roman"/>
                <a:cs typeface="Times New Roman"/>
              </a:rPr>
              <a:t>li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40"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a:t>
            </a:r>
            <a:r>
              <a:rPr sz="1200" spc="35" dirty="0">
                <a:latin typeface="Times New Roman"/>
                <a:cs typeface="Times New Roman"/>
              </a:rPr>
              <a:t> </a:t>
            </a:r>
            <a:r>
              <a:rPr sz="1200" spc="10" dirty="0">
                <a:latin typeface="Times New Roman"/>
                <a:cs typeface="Times New Roman"/>
              </a:rPr>
              <a:t>T</a:t>
            </a:r>
            <a:r>
              <a:rPr sz="1200" dirty="0">
                <a:latin typeface="Times New Roman"/>
                <a:cs typeface="Times New Roman"/>
              </a:rPr>
              <a:t>he i</a:t>
            </a:r>
            <a:r>
              <a:rPr sz="1200" spc="-25" dirty="0">
                <a:latin typeface="Times New Roman"/>
                <a:cs typeface="Times New Roman"/>
              </a:rPr>
              <a:t>m</a:t>
            </a:r>
            <a:r>
              <a:rPr sz="1200"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5" dirty="0">
                <a:latin typeface="Times New Roman"/>
                <a:cs typeface="Times New Roman"/>
              </a:rPr>
              <a:t>U</a:t>
            </a:r>
            <a:r>
              <a:rPr sz="1200" i="1" spc="-15" dirty="0">
                <a:latin typeface="Times New Roman"/>
                <a:cs typeface="Times New Roman"/>
              </a:rPr>
              <a:t>r</a:t>
            </a:r>
            <a:r>
              <a:rPr sz="1200" i="1" dirty="0">
                <a:latin typeface="Times New Roman"/>
                <a:cs typeface="Times New Roman"/>
              </a:rPr>
              <a:t>ban</a:t>
            </a:r>
            <a:r>
              <a:rPr sz="1200" i="1" spc="-15" dirty="0">
                <a:latin typeface="Times New Roman"/>
                <a:cs typeface="Times New Roman"/>
              </a:rPr>
              <a:t> </a:t>
            </a:r>
            <a:r>
              <a:rPr sz="1200" i="1" dirty="0">
                <a:latin typeface="Times New Roman"/>
                <a:cs typeface="Times New Roman"/>
              </a:rPr>
              <a:t>So</a:t>
            </a:r>
            <a:r>
              <a:rPr sz="1200" i="1" spc="-5" dirty="0">
                <a:latin typeface="Times New Roman"/>
                <a:cs typeface="Times New Roman"/>
              </a:rPr>
              <a:t>c</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t</a:t>
            </a:r>
            <a:r>
              <a:rPr sz="1200" i="1" spc="-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39</a:t>
            </a:r>
            <a:r>
              <a:rPr sz="1200" spc="5" dirty="0">
                <a:latin typeface="Times New Roman"/>
                <a:cs typeface="Times New Roman"/>
              </a:rPr>
              <a:t>(</a:t>
            </a:r>
            <a:r>
              <a:rPr sz="1200" dirty="0">
                <a:latin typeface="Times New Roman"/>
                <a:cs typeface="Times New Roman"/>
              </a:rPr>
              <a:t>1</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14</a:t>
            </a:r>
            <a:r>
              <a:rPr sz="1200" spc="-25" dirty="0">
                <a:latin typeface="Times New Roman"/>
                <a:cs typeface="Times New Roman"/>
              </a:rPr>
              <a:t>7</a:t>
            </a:r>
            <a:r>
              <a:rPr sz="1200" spc="5" dirty="0">
                <a:latin typeface="Times New Roman"/>
                <a:cs typeface="Times New Roman"/>
              </a:rPr>
              <a:t>-</a:t>
            </a:r>
            <a:r>
              <a:rPr sz="1200" dirty="0">
                <a:latin typeface="Times New Roman"/>
                <a:cs typeface="Times New Roman"/>
              </a:rPr>
              <a:t>160.</a:t>
            </a:r>
            <a:endParaRPr sz="1200">
              <a:latin typeface="Times New Roman"/>
              <a:cs typeface="Times New Roman"/>
            </a:endParaRPr>
          </a:p>
          <a:p>
            <a:pPr marL="469900" marR="5080" indent="-457200" algn="just">
              <a:lnSpc>
                <a:spcPts val="1370"/>
              </a:lnSpc>
              <a:spcBef>
                <a:spcPts val="20"/>
              </a:spcBef>
            </a:pPr>
            <a:r>
              <a:rPr sz="1200" spc="10" dirty="0">
                <a:latin typeface="Times New Roman"/>
                <a:cs typeface="Times New Roman"/>
              </a:rPr>
              <a:t>T</a:t>
            </a:r>
            <a:r>
              <a:rPr sz="1200" dirty="0">
                <a:latin typeface="Times New Roman"/>
                <a:cs typeface="Times New Roman"/>
              </a:rPr>
              <a:t>o</a:t>
            </a:r>
            <a:r>
              <a:rPr sz="1200" spc="5" dirty="0">
                <a:latin typeface="Times New Roman"/>
                <a:cs typeface="Times New Roman"/>
              </a:rPr>
              <a:t>rr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spc="5" dirty="0">
                <a:latin typeface="Times New Roman"/>
                <a:cs typeface="Times New Roman"/>
              </a:rPr>
              <a:t>r</a:t>
            </a:r>
            <a:r>
              <a:rPr sz="1200" spc="-25" dirty="0">
                <a:latin typeface="Times New Roman"/>
                <a:cs typeface="Times New Roman"/>
              </a:rPr>
              <a:t>i</a:t>
            </a:r>
            <a:r>
              <a:rPr sz="1200" spc="-15" dirty="0">
                <a:latin typeface="Times New Roman"/>
                <a:cs typeface="Times New Roman"/>
              </a:rPr>
              <a:t>s</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W</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10" dirty="0">
                <a:latin typeface="Times New Roman"/>
                <a:cs typeface="Times New Roman"/>
              </a:rPr>
              <a:t>B</a:t>
            </a:r>
            <a:r>
              <a:rPr sz="1200" dirty="0">
                <a:latin typeface="Times New Roman"/>
                <a:cs typeface="Times New Roman"/>
              </a:rPr>
              <a:t>u</a:t>
            </a:r>
            <a:r>
              <a:rPr sz="1200" spc="5" dirty="0">
                <a:latin typeface="Times New Roman"/>
                <a:cs typeface="Times New Roman"/>
              </a:rPr>
              <a:t>rr</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spc="-1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a:t>
            </a:r>
            <a:r>
              <a:rPr sz="1200" spc="-25" dirty="0">
                <a:latin typeface="Times New Roman"/>
                <a:cs typeface="Times New Roman"/>
              </a:rPr>
              <a:t>1</a:t>
            </a:r>
            <a:r>
              <a:rPr sz="1200" dirty="0">
                <a:latin typeface="Times New Roman"/>
                <a:cs typeface="Times New Roman"/>
              </a:rPr>
              <a:t>0</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25"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og</a:t>
            </a:r>
            <a:r>
              <a:rPr sz="1200" spc="-50" dirty="0">
                <a:latin typeface="Times New Roman"/>
                <a:cs typeface="Times New Roman"/>
              </a:rPr>
              <a:t>i</a:t>
            </a:r>
            <a:r>
              <a:rPr sz="1200" spc="15" dirty="0">
                <a:latin typeface="Times New Roman"/>
                <a:cs typeface="Times New Roman"/>
              </a:rPr>
              <a:t>c</a:t>
            </a:r>
            <a:r>
              <a:rPr sz="1200" spc="40" dirty="0">
                <a:latin typeface="Times New Roman"/>
                <a:cs typeface="Times New Roman"/>
              </a:rPr>
              <a:t>a</a:t>
            </a:r>
            <a:r>
              <a:rPr sz="1200" dirty="0">
                <a:latin typeface="Times New Roman"/>
                <a:cs typeface="Times New Roman"/>
              </a:rPr>
              <a:t>l </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spc="-5" dirty="0">
                <a:latin typeface="Times New Roman"/>
                <a:cs typeface="Times New Roman"/>
              </a:rPr>
              <a:t>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25" dirty="0">
                <a:latin typeface="Times New Roman"/>
                <a:cs typeface="Times New Roman"/>
              </a:rPr>
              <a:t> </a:t>
            </a:r>
            <a:r>
              <a:rPr sz="1200" spc="15" dirty="0">
                <a:latin typeface="Times New Roman"/>
                <a:cs typeface="Times New Roman"/>
              </a:rPr>
              <a:t>a</a:t>
            </a:r>
            <a:r>
              <a:rPr sz="1200" spc="-50" dirty="0">
                <a:latin typeface="Times New Roman"/>
                <a:cs typeface="Times New Roman"/>
              </a:rPr>
              <a:t>m</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 </a:t>
            </a:r>
            <a:r>
              <a:rPr sz="1200" spc="-2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hly </a:t>
            </a:r>
            <a:r>
              <a:rPr sz="1200" spc="-75"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25"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30" dirty="0">
                <a:latin typeface="Times New Roman"/>
                <a:cs typeface="Times New Roman"/>
              </a:rPr>
              <a:t>-</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 </a:t>
            </a:r>
            <a:r>
              <a:rPr sz="1200" spc="-30" dirty="0">
                <a:latin typeface="Times New Roman"/>
                <a:cs typeface="Times New Roman"/>
              </a:rPr>
              <a:t> </a:t>
            </a:r>
            <a:r>
              <a:rPr sz="1200" spc="-25" dirty="0">
                <a:latin typeface="Times New Roman"/>
                <a:cs typeface="Times New Roman"/>
              </a:rPr>
              <a:t>mi</a:t>
            </a:r>
            <a:r>
              <a:rPr sz="1200" dirty="0">
                <a:latin typeface="Times New Roman"/>
                <a:cs typeface="Times New Roman"/>
              </a:rPr>
              <a:t>x</a:t>
            </a:r>
            <a:r>
              <a:rPr sz="1200" spc="-5" dirty="0">
                <a:latin typeface="Times New Roman"/>
                <a:cs typeface="Times New Roman"/>
              </a:rPr>
              <a:t>e</a:t>
            </a:r>
            <a:r>
              <a:rPr sz="1200" dirty="0">
                <a:latin typeface="Times New Roman"/>
                <a:cs typeface="Times New Roman"/>
              </a:rPr>
              <a:t>d  </a:t>
            </a:r>
            <a:r>
              <a:rPr sz="1200" spc="-50"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35"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20"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spc="-25" dirty="0">
                <a:latin typeface="Times New Roman"/>
                <a:cs typeface="Times New Roman"/>
              </a:rPr>
              <a:t>h</a:t>
            </a:r>
            <a:r>
              <a:rPr sz="1200" dirty="0">
                <a:latin typeface="Times New Roman"/>
                <a:cs typeface="Times New Roman"/>
              </a:rPr>
              <a:t>.</a:t>
            </a:r>
            <a:endParaRPr sz="1200">
              <a:latin typeface="Times New Roman"/>
              <a:cs typeface="Times New Roman"/>
            </a:endParaRPr>
          </a:p>
          <a:p>
            <a:pPr marL="469900" algn="just">
              <a:lnSpc>
                <a:spcPts val="1320"/>
              </a:lnSpc>
            </a:pP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a:t>
            </a:r>
            <a:r>
              <a:rPr sz="1200" i="1" spc="10" dirty="0">
                <a:latin typeface="Times New Roman"/>
                <a:cs typeface="Times New Roman"/>
              </a:rPr>
              <a:t> </a:t>
            </a:r>
            <a:r>
              <a:rPr sz="1200" i="1" dirty="0">
                <a:latin typeface="Times New Roman"/>
                <a:cs typeface="Times New Roman"/>
              </a:rPr>
              <a:t>of</a:t>
            </a:r>
            <a:r>
              <a:rPr sz="1200" i="1" spc="10" dirty="0">
                <a:latin typeface="Times New Roman"/>
                <a:cs typeface="Times New Roman"/>
              </a:rPr>
              <a:t> </a:t>
            </a:r>
            <a:r>
              <a:rPr sz="1200" i="1" dirty="0">
                <a:latin typeface="Times New Roman"/>
                <a:cs typeface="Times New Roman"/>
              </a:rPr>
              <a:t>So</a:t>
            </a:r>
            <a:r>
              <a:rPr sz="1200" i="1" spc="-5" dirty="0">
                <a:latin typeface="Times New Roman"/>
                <a:cs typeface="Times New Roman"/>
              </a:rPr>
              <a:t>c</a:t>
            </a:r>
            <a:r>
              <a:rPr sz="1200" i="1" dirty="0">
                <a:latin typeface="Times New Roman"/>
                <a:cs typeface="Times New Roman"/>
              </a:rPr>
              <a:t>ial</a:t>
            </a:r>
            <a:r>
              <a:rPr sz="1200" i="1" spc="1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10" dirty="0">
                <a:latin typeface="Times New Roman"/>
                <a:cs typeface="Times New Roman"/>
              </a:rPr>
              <a:t>C</a:t>
            </a:r>
            <a:r>
              <a:rPr sz="1200" i="1" dirty="0">
                <a:latin typeface="Times New Roman"/>
                <a:cs typeface="Times New Roman"/>
              </a:rPr>
              <a:t>lini</a:t>
            </a:r>
            <a:r>
              <a:rPr sz="1200" i="1" spc="-5" dirty="0">
                <a:latin typeface="Times New Roman"/>
                <a:cs typeface="Times New Roman"/>
              </a:rPr>
              <a:t>c</a:t>
            </a:r>
            <a:r>
              <a:rPr sz="1200" i="1" dirty="0">
                <a:latin typeface="Times New Roman"/>
                <a:cs typeface="Times New Roman"/>
              </a:rPr>
              <a:t>al</a:t>
            </a:r>
            <a:r>
              <a:rPr sz="1200" i="1" spc="10"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a:t>
            </a:r>
            <a:r>
              <a:rPr sz="1200" i="1" spc="-5" dirty="0">
                <a:latin typeface="Times New Roman"/>
                <a:cs typeface="Times New Roman"/>
              </a:rPr>
              <a:t>y</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29</a:t>
            </a:r>
            <a:r>
              <a:rPr sz="1200" spc="5" dirty="0">
                <a:latin typeface="Times New Roman"/>
                <a:cs typeface="Times New Roman"/>
              </a:rPr>
              <a:t>(</a:t>
            </a:r>
            <a:r>
              <a:rPr sz="1200" dirty="0">
                <a:latin typeface="Times New Roman"/>
                <a:cs typeface="Times New Roman"/>
              </a:rPr>
              <a:t>10</a:t>
            </a:r>
            <a:r>
              <a:rPr sz="1200" spc="-20" dirty="0">
                <a:latin typeface="Times New Roman"/>
                <a:cs typeface="Times New Roman"/>
              </a:rPr>
              <a:t>)</a:t>
            </a:r>
            <a:r>
              <a:rPr sz="1200" dirty="0">
                <a:latin typeface="Times New Roman"/>
                <a:cs typeface="Times New Roman"/>
              </a:rPr>
              <a:t>, 1074</a:t>
            </a:r>
            <a:r>
              <a:rPr sz="1200" spc="5" dirty="0">
                <a:latin typeface="Times New Roman"/>
                <a:cs typeface="Times New Roman"/>
              </a:rPr>
              <a:t>-</a:t>
            </a:r>
            <a:r>
              <a:rPr sz="1200" dirty="0">
                <a:latin typeface="Times New Roman"/>
                <a:cs typeface="Times New Roman"/>
              </a:rPr>
              <a:t>1099.</a:t>
            </a:r>
            <a:endParaRPr sz="1200">
              <a:latin typeface="Times New Roman"/>
              <a:cs typeface="Times New Roman"/>
            </a:endParaRPr>
          </a:p>
          <a:p>
            <a:pPr marL="469900" marR="8890" indent="-457200" algn="just">
              <a:lnSpc>
                <a:spcPct val="95800"/>
              </a:lnSpc>
              <a:spcBef>
                <a:spcPts val="25"/>
              </a:spcBef>
            </a:pPr>
            <a:r>
              <a:rPr sz="1200" spc="-5" dirty="0">
                <a:latin typeface="Times New Roman"/>
                <a:cs typeface="Times New Roman"/>
              </a:rPr>
              <a:t>Ve</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D</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spc="-30"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dirty="0">
                <a:latin typeface="Times New Roman"/>
                <a:cs typeface="Times New Roman"/>
              </a:rPr>
              <a:t>k</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a:t>
            </a:r>
            <a:r>
              <a:rPr sz="1200" spc="45"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35" dirty="0">
                <a:latin typeface="Times New Roman"/>
                <a:cs typeface="Times New Roman"/>
              </a:rPr>
              <a:t>B</a:t>
            </a:r>
            <a:r>
              <a:rPr sz="1200" spc="20" dirty="0">
                <a:latin typeface="Times New Roman"/>
                <a:cs typeface="Times New Roman"/>
              </a:rPr>
              <a:t>o</a:t>
            </a:r>
            <a:r>
              <a:rPr sz="1200" spc="-5" dirty="0">
                <a:latin typeface="Times New Roman"/>
                <a:cs typeface="Times New Roman"/>
              </a:rPr>
              <a:t>we</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V</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H</a:t>
            </a:r>
            <a:r>
              <a:rPr sz="1200" spc="-25" dirty="0">
                <a:latin typeface="Times New Roman"/>
                <a:cs typeface="Times New Roman"/>
              </a:rPr>
              <a:t>in</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spc="10"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O</a:t>
            </a:r>
            <a:r>
              <a:rPr sz="1200" spc="-20" dirty="0">
                <a:latin typeface="Times New Roman"/>
                <a:cs typeface="Times New Roman"/>
              </a:rPr>
              <a:t>’</a:t>
            </a:r>
            <a:r>
              <a:rPr sz="1200" spc="-5" dirty="0">
                <a:latin typeface="Times New Roman"/>
                <a:cs typeface="Times New Roman"/>
              </a:rPr>
              <a:t>Ne</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5" dirty="0">
                <a:latin typeface="Times New Roman"/>
                <a:cs typeface="Times New Roman"/>
              </a:rPr>
              <a:t>)</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S</a:t>
            </a:r>
            <a:r>
              <a:rPr sz="1200" spc="-5" dirty="0">
                <a:latin typeface="Times New Roman"/>
                <a:cs typeface="Times New Roman"/>
              </a:rPr>
              <a:t>a</a:t>
            </a:r>
            <a:r>
              <a:rPr sz="1200" spc="-25" dirty="0">
                <a:latin typeface="Times New Roman"/>
                <a:cs typeface="Times New Roman"/>
              </a:rPr>
              <a:t>li</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0" dirty="0">
                <a:latin typeface="Times New Roman"/>
                <a:cs typeface="Times New Roman"/>
              </a:rPr>
              <a:t>f</a:t>
            </a:r>
            <a:r>
              <a:rPr sz="1200" spc="-5" dirty="0">
                <a:latin typeface="Times New Roman"/>
                <a:cs typeface="Times New Roman"/>
              </a:rPr>
              <a:t>ac</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5" dirty="0">
                <a:latin typeface="Times New Roman"/>
                <a:cs typeface="Times New Roman"/>
              </a:rPr>
              <a:t>a</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ca</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3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45" dirty="0">
                <a:latin typeface="Times New Roman"/>
                <a:cs typeface="Times New Roman"/>
              </a:rPr>
              <a:t> </a:t>
            </a:r>
            <a:r>
              <a:rPr sz="1200" spc="-10" dirty="0">
                <a:latin typeface="Times New Roman"/>
                <a:cs typeface="Times New Roman"/>
              </a:rPr>
              <a:t>R</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mm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35" dirty="0">
                <a:latin typeface="Times New Roman"/>
                <a:cs typeface="Times New Roman"/>
              </a:rPr>
              <a:t> </a:t>
            </a:r>
            <a:r>
              <a:rPr sz="1200" dirty="0">
                <a:latin typeface="Times New Roman"/>
                <a:cs typeface="Times New Roman"/>
              </a:rPr>
              <a:t>p</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c</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g</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15" dirty="0">
                <a:latin typeface="Times New Roman"/>
                <a:cs typeface="Times New Roman"/>
              </a:rPr>
              <a:t>J</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spc="-35" dirty="0">
                <a:latin typeface="Times New Roman"/>
                <a:cs typeface="Times New Roman"/>
              </a:rPr>
              <a:t>M</a:t>
            </a:r>
            <a:r>
              <a:rPr sz="1200" dirty="0">
                <a:latin typeface="Times New Roman"/>
                <a:cs typeface="Times New Roman"/>
              </a:rPr>
              <a:t>o</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0" dirty="0">
                <a:latin typeface="Times New Roman"/>
                <a:cs typeface="Times New Roman"/>
              </a:rPr>
              <a:t>I</a:t>
            </a:r>
            <a:r>
              <a:rPr sz="1200" spc="5" dirty="0">
                <a:latin typeface="Times New Roman"/>
                <a:cs typeface="Times New Roman"/>
              </a:rPr>
              <a:t>I</a:t>
            </a:r>
            <a:r>
              <a:rPr sz="1200" dirty="0">
                <a:latin typeface="Times New Roman"/>
                <a:cs typeface="Times New Roman"/>
              </a:rPr>
              <a:t>I</a:t>
            </a:r>
            <a:r>
              <a:rPr sz="1200" spc="6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0" dirty="0">
                <a:latin typeface="Times New Roman"/>
                <a:cs typeface="Times New Roman"/>
              </a:rPr>
              <a:t>C</a:t>
            </a:r>
            <a:r>
              <a:rPr sz="1200" dirty="0">
                <a:latin typeface="Times New Roman"/>
                <a:cs typeface="Times New Roman"/>
              </a:rPr>
              <a:t>.</a:t>
            </a:r>
            <a:r>
              <a:rPr sz="1200" spc="70" dirty="0">
                <a:latin typeface="Times New Roman"/>
                <a:cs typeface="Times New Roman"/>
              </a:rPr>
              <a:t> </a:t>
            </a:r>
            <a:r>
              <a:rPr sz="1200" spc="-30" dirty="0">
                <a:latin typeface="Times New Roman"/>
                <a:cs typeface="Times New Roman"/>
              </a:rPr>
              <a:t>W</a:t>
            </a:r>
            <a:r>
              <a:rPr sz="1200" dirty="0">
                <a:latin typeface="Times New Roman"/>
                <a:cs typeface="Times New Roman"/>
              </a:rPr>
              <a:t>.</a:t>
            </a:r>
            <a:r>
              <a:rPr sz="1200" spc="95"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spc="20" dirty="0">
                <a:latin typeface="Times New Roman"/>
                <a:cs typeface="Times New Roman"/>
              </a:rPr>
              <a:t>w</a:t>
            </a:r>
            <a:r>
              <a:rPr sz="1200" spc="-25" dirty="0">
                <a:latin typeface="Times New Roman"/>
                <a:cs typeface="Times New Roman"/>
              </a:rPr>
              <a:t>i</a:t>
            </a:r>
            <a:r>
              <a:rPr sz="1200" dirty="0">
                <a:latin typeface="Times New Roman"/>
                <a:cs typeface="Times New Roman"/>
              </a:rPr>
              <a:t>s</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128</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553998"/>
          </a:xfrm>
        </p:spPr>
        <p:txBody>
          <a:bodyPr/>
          <a:lstStyle/>
          <a:p>
            <a:r>
              <a:rPr lang="en-US" dirty="0"/>
              <a:t>Article “Racial </a:t>
            </a:r>
            <a:r>
              <a:rPr lang="en-US" dirty="0" err="1"/>
              <a:t>Microaggressions</a:t>
            </a:r>
            <a:r>
              <a:rPr lang="en-US" dirty="0"/>
              <a:t> and African American and Hispanic Students in Urban School” Page </a:t>
            </a:r>
            <a:r>
              <a:rPr lang="en-US" dirty="0" smtClean="0"/>
              <a:t>13</a:t>
            </a:r>
            <a:endParaRPr lang="en-US" dirty="0"/>
          </a:p>
        </p:txBody>
      </p:sp>
      <p:sp>
        <p:nvSpPr>
          <p:cNvPr id="3" name="object 3"/>
          <p:cNvSpPr txBox="1"/>
          <p:nvPr/>
        </p:nvSpPr>
        <p:spPr>
          <a:xfrm>
            <a:off x="901700" y="916227"/>
            <a:ext cx="5973445" cy="3728906"/>
          </a:xfrm>
          <a:prstGeom prst="rect">
            <a:avLst/>
          </a:prstGeom>
        </p:spPr>
        <p:txBody>
          <a:bodyPr vert="horz" wrap="square" lIns="0" tIns="0" rIns="0" bIns="0" rtlCol="0">
            <a:spAutoFit/>
          </a:bodyPr>
          <a:lstStyle/>
          <a:p>
            <a:pPr marL="469900" marR="5080" algn="just">
              <a:lnSpc>
                <a:spcPts val="1370"/>
              </a:lnSpc>
            </a:pP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20" dirty="0">
                <a:latin typeface="Times New Roman"/>
                <a:cs typeface="Times New Roman"/>
              </a:rPr>
              <a:t>)</a:t>
            </a:r>
            <a:r>
              <a:rPr sz="1200" dirty="0">
                <a:latin typeface="Times New Roman"/>
                <a:cs typeface="Times New Roman"/>
              </a:rPr>
              <a:t>, </a:t>
            </a:r>
            <a:r>
              <a:rPr sz="1200" spc="-60"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7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a:t>
            </a:r>
            <a:r>
              <a:rPr sz="1200" i="1" spc="-50" dirty="0">
                <a:latin typeface="Times New Roman"/>
                <a:cs typeface="Times New Roman"/>
              </a:rPr>
              <a:t> </a:t>
            </a:r>
            <a:r>
              <a:rPr sz="1200" i="1" spc="-15" dirty="0">
                <a:latin typeface="Times New Roman"/>
                <a:cs typeface="Times New Roman"/>
              </a:rPr>
              <a:t>s</a:t>
            </a:r>
            <a:r>
              <a:rPr sz="1200" i="1" dirty="0">
                <a:latin typeface="Times New Roman"/>
                <a:cs typeface="Times New Roman"/>
              </a:rPr>
              <a:t>tud</a:t>
            </a:r>
            <a:r>
              <a:rPr sz="1200" i="1" spc="-5" dirty="0">
                <a:latin typeface="Times New Roman"/>
                <a:cs typeface="Times New Roman"/>
              </a:rPr>
              <a:t>e</a:t>
            </a:r>
            <a:r>
              <a:rPr sz="1200" i="1" dirty="0">
                <a:latin typeface="Times New Roman"/>
                <a:cs typeface="Times New Roman"/>
              </a:rPr>
              <a:t>nts </a:t>
            </a:r>
            <a:r>
              <a:rPr sz="1200" i="1" spc="-60" dirty="0">
                <a:latin typeface="Times New Roman"/>
                <a:cs typeface="Times New Roman"/>
              </a:rPr>
              <a:t> </a:t>
            </a:r>
            <a:r>
              <a:rPr sz="1200" i="1" dirty="0">
                <a:latin typeface="Times New Roman"/>
                <a:cs typeface="Times New Roman"/>
              </a:rPr>
              <a:t>in </a:t>
            </a:r>
            <a:r>
              <a:rPr sz="1200" i="1" spc="-75" dirty="0">
                <a:latin typeface="Times New Roman"/>
                <a:cs typeface="Times New Roman"/>
              </a:rPr>
              <a:t> </a:t>
            </a:r>
            <a:r>
              <a:rPr sz="1200" i="1" dirty="0">
                <a:latin typeface="Times New Roman"/>
                <a:cs typeface="Times New Roman"/>
              </a:rPr>
              <a:t>u</a:t>
            </a:r>
            <a:r>
              <a:rPr sz="1200" i="1" spc="-15" dirty="0">
                <a:latin typeface="Times New Roman"/>
                <a:cs typeface="Times New Roman"/>
              </a:rPr>
              <a:t>r</a:t>
            </a:r>
            <a:r>
              <a:rPr sz="1200" i="1" dirty="0">
                <a:latin typeface="Times New Roman"/>
                <a:cs typeface="Times New Roman"/>
              </a:rPr>
              <a:t>ban </a:t>
            </a:r>
            <a:r>
              <a:rPr sz="1200" i="1" spc="-50" dirty="0">
                <a:latin typeface="Times New Roman"/>
                <a:cs typeface="Times New Roman"/>
              </a:rPr>
              <a:t> </a:t>
            </a:r>
            <a:r>
              <a:rPr sz="1200" i="1" spc="-15" dirty="0">
                <a:latin typeface="Times New Roman"/>
                <a:cs typeface="Times New Roman"/>
              </a:rPr>
              <a:t>s</a:t>
            </a:r>
            <a:r>
              <a:rPr sz="1200" i="1" spc="-5" dirty="0">
                <a:latin typeface="Times New Roman"/>
                <a:cs typeface="Times New Roman"/>
              </a:rPr>
              <a:t>c</a:t>
            </a:r>
            <a:r>
              <a:rPr sz="1200" i="1" dirty="0">
                <a:latin typeface="Times New Roman"/>
                <a:cs typeface="Times New Roman"/>
              </a:rPr>
              <a:t>hool</a:t>
            </a:r>
            <a:r>
              <a:rPr sz="1200" i="1" spc="-15" dirty="0">
                <a:latin typeface="Times New Roman"/>
                <a:cs typeface="Times New Roman"/>
              </a:rPr>
              <a:t>s</a:t>
            </a:r>
            <a:r>
              <a:rPr sz="1200" i="1" dirty="0">
                <a:latin typeface="Times New Roman"/>
                <a:cs typeface="Times New Roman"/>
              </a:rPr>
              <a:t>: </a:t>
            </a:r>
            <a:r>
              <a:rPr sz="1200" i="1" spc="-40" dirty="0">
                <a:latin typeface="Times New Roman"/>
                <a:cs typeface="Times New Roman"/>
              </a:rPr>
              <a:t> </a:t>
            </a:r>
            <a:r>
              <a:rPr sz="1200" i="1" spc="-10" dirty="0">
                <a:latin typeface="Times New Roman"/>
                <a:cs typeface="Times New Roman"/>
              </a:rPr>
              <a:t>C</a:t>
            </a:r>
            <a:r>
              <a:rPr sz="1200" i="1" spc="-15" dirty="0">
                <a:latin typeface="Times New Roman"/>
                <a:cs typeface="Times New Roman"/>
              </a:rPr>
              <a:t>r</a:t>
            </a:r>
            <a:r>
              <a:rPr sz="1200" i="1" dirty="0">
                <a:latin typeface="Times New Roman"/>
                <a:cs typeface="Times New Roman"/>
              </a:rPr>
              <a:t>iti</a:t>
            </a:r>
            <a:r>
              <a:rPr sz="1200" i="1" spc="-5" dirty="0">
                <a:latin typeface="Times New Roman"/>
                <a:cs typeface="Times New Roman"/>
              </a:rPr>
              <a:t>c</a:t>
            </a:r>
            <a:r>
              <a:rPr sz="1200" i="1" dirty="0">
                <a:latin typeface="Times New Roman"/>
                <a:cs typeface="Times New Roman"/>
              </a:rPr>
              <a:t>al </a:t>
            </a:r>
            <a:r>
              <a:rPr sz="1200" i="1" spc="-50" dirty="0">
                <a:latin typeface="Times New Roman"/>
                <a:cs typeface="Times New Roman"/>
              </a:rPr>
              <a:t> </a:t>
            </a:r>
            <a:r>
              <a:rPr sz="1200" i="1" dirty="0">
                <a:latin typeface="Times New Roman"/>
                <a:cs typeface="Times New Roman"/>
              </a:rPr>
              <a:t>i</a:t>
            </a:r>
            <a:r>
              <a:rPr sz="1200" i="1" spc="-15" dirty="0">
                <a:latin typeface="Times New Roman"/>
                <a:cs typeface="Times New Roman"/>
              </a:rPr>
              <a:t>ss</a:t>
            </a:r>
            <a:r>
              <a:rPr sz="1200" i="1" dirty="0">
                <a:latin typeface="Times New Roman"/>
                <a:cs typeface="Times New Roman"/>
              </a:rPr>
              <a:t>u</a:t>
            </a:r>
            <a:r>
              <a:rPr sz="1200" i="1" spc="-5" dirty="0">
                <a:latin typeface="Times New Roman"/>
                <a:cs typeface="Times New Roman"/>
              </a:rPr>
              <a:t>e</a:t>
            </a:r>
            <a:r>
              <a:rPr sz="1200" i="1" dirty="0">
                <a:latin typeface="Times New Roman"/>
                <a:cs typeface="Times New Roman"/>
              </a:rPr>
              <a:t>s </a:t>
            </a:r>
            <a:r>
              <a:rPr sz="1200" i="1" spc="-60" dirty="0">
                <a:latin typeface="Times New Roman"/>
                <a:cs typeface="Times New Roman"/>
              </a:rPr>
              <a:t> </a:t>
            </a:r>
            <a:r>
              <a:rPr sz="1200" i="1" dirty="0">
                <a:latin typeface="Times New Roman"/>
                <a:cs typeface="Times New Roman"/>
              </a:rPr>
              <a:t>and </a:t>
            </a:r>
            <a:r>
              <a:rPr sz="1200" i="1" spc="-50" dirty="0">
                <a:latin typeface="Times New Roman"/>
                <a:cs typeface="Times New Roman"/>
              </a:rPr>
              <a:t> </a:t>
            </a:r>
            <a:r>
              <a:rPr sz="1200" i="1" spc="-15" dirty="0">
                <a:latin typeface="Times New Roman"/>
                <a:cs typeface="Times New Roman"/>
              </a:rPr>
              <a:t>s</a:t>
            </a:r>
            <a:r>
              <a:rPr sz="1200" i="1" dirty="0">
                <a:latin typeface="Times New Roman"/>
                <a:cs typeface="Times New Roman"/>
              </a:rPr>
              <a:t>olutions </a:t>
            </a:r>
            <a:r>
              <a:rPr sz="1200" i="1" spc="-85"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a:t>
            </a:r>
            <a:r>
              <a:rPr sz="1200" i="1" spc="-5" dirty="0">
                <a:latin typeface="Times New Roman"/>
                <a:cs typeface="Times New Roman"/>
              </a:rPr>
              <a:t>c</a:t>
            </a:r>
            <a:r>
              <a:rPr sz="1200" i="1" dirty="0">
                <a:latin typeface="Times New Roman"/>
                <a:cs typeface="Times New Roman"/>
              </a:rPr>
              <a:t>hi</a:t>
            </a:r>
            <a:r>
              <a:rPr sz="1200" i="1" spc="-5" dirty="0">
                <a:latin typeface="Times New Roman"/>
                <a:cs typeface="Times New Roman"/>
              </a:rPr>
              <a:t>evem</a:t>
            </a:r>
            <a:r>
              <a:rPr sz="1200" i="1"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a:t>
            </a:r>
            <a:r>
              <a:rPr sz="1200" dirty="0">
                <a:latin typeface="Times New Roman"/>
                <a:cs typeface="Times New Roman"/>
              </a:rPr>
              <a:t>p</a:t>
            </a:r>
            <a:r>
              <a:rPr sz="1200" spc="-25" dirty="0">
                <a:latin typeface="Times New Roman"/>
                <a:cs typeface="Times New Roman"/>
              </a:rPr>
              <a:t>p</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113</a:t>
            </a:r>
            <a:r>
              <a:rPr sz="1200" spc="5" dirty="0">
                <a:latin typeface="Times New Roman"/>
                <a:cs typeface="Times New Roman"/>
              </a:rPr>
              <a:t>-</a:t>
            </a:r>
            <a:r>
              <a:rPr sz="1200" dirty="0">
                <a:latin typeface="Times New Roman"/>
                <a:cs typeface="Times New Roman"/>
              </a:rPr>
              <a:t>13</a:t>
            </a:r>
            <a:r>
              <a:rPr sz="1200" spc="-25" dirty="0">
                <a:latin typeface="Times New Roman"/>
                <a:cs typeface="Times New Roman"/>
              </a:rPr>
              <a:t>9</a:t>
            </a:r>
            <a:r>
              <a:rPr sz="1200" spc="5" dirty="0">
                <a:latin typeface="Times New Roman"/>
                <a:cs typeface="Times New Roman"/>
              </a:rPr>
              <a:t>)</a:t>
            </a:r>
            <a:r>
              <a:rPr sz="120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a:t>
            </a:r>
            <a:r>
              <a:rPr sz="1200" spc="-5" dirty="0">
                <a:latin typeface="Times New Roman"/>
                <a:cs typeface="Times New Roman"/>
              </a:rPr>
              <a:t> </a:t>
            </a:r>
            <a:r>
              <a:rPr sz="1200" spc="-1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p>
          <a:p>
            <a:pPr marL="469900" marR="9525" indent="-457200" algn="just">
              <a:lnSpc>
                <a:spcPts val="1370"/>
              </a:lnSpc>
              <a:spcBef>
                <a:spcPts val="20"/>
              </a:spcBef>
            </a:pPr>
            <a:r>
              <a:rPr sz="1200" spc="-30" dirty="0">
                <a:latin typeface="Times New Roman"/>
                <a:cs typeface="Times New Roman"/>
              </a:rPr>
              <a:t>W</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  </a:t>
            </a:r>
            <a:r>
              <a:rPr sz="1200" spc="-10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100" dirty="0">
                <a:latin typeface="Times New Roman"/>
                <a:cs typeface="Times New Roman"/>
              </a:rPr>
              <a:t> </a:t>
            </a:r>
            <a:r>
              <a:rPr sz="1200" spc="-15" dirty="0">
                <a:latin typeface="Times New Roman"/>
                <a:cs typeface="Times New Roman"/>
              </a:rPr>
              <a:t>L</a:t>
            </a:r>
            <a:r>
              <a:rPr sz="1200" spc="-5" dirty="0">
                <a:latin typeface="Times New Roman"/>
                <a:cs typeface="Times New Roman"/>
              </a:rPr>
              <a:t>e</a:t>
            </a:r>
            <a:r>
              <a:rPr sz="1200" dirty="0">
                <a:latin typeface="Times New Roman"/>
                <a:cs typeface="Times New Roman"/>
              </a:rPr>
              <a:t>u,  </a:t>
            </a:r>
            <a:r>
              <a:rPr sz="1200" spc="-12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dirty="0">
                <a:latin typeface="Times New Roman"/>
                <a:cs typeface="Times New Roman"/>
              </a:rPr>
              <a:t>&amp;  </a:t>
            </a:r>
            <a:r>
              <a:rPr sz="1200" spc="-130" dirty="0">
                <a:latin typeface="Times New Roman"/>
                <a:cs typeface="Times New Roman"/>
              </a:rPr>
              <a:t> </a:t>
            </a:r>
            <a:r>
              <a:rPr sz="1200"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30" dirty="0">
                <a:latin typeface="Times New Roman"/>
                <a:cs typeface="Times New Roman"/>
              </a:rPr>
              <a:t>a</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Y</a:t>
            </a:r>
            <a:r>
              <a:rPr sz="1200" dirty="0">
                <a:latin typeface="Times New Roman"/>
                <a:cs typeface="Times New Roman"/>
              </a:rPr>
              <a:t>.  </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  </a:t>
            </a:r>
            <a:r>
              <a:rPr sz="1200" spc="-120" dirty="0">
                <a:latin typeface="Times New Roman"/>
                <a:cs typeface="Times New Roman"/>
              </a:rPr>
              <a:t> </a:t>
            </a:r>
            <a:r>
              <a:rPr sz="1200" spc="-30" dirty="0">
                <a:latin typeface="Times New Roman"/>
                <a:cs typeface="Times New Roman"/>
              </a:rPr>
              <a:t>W</a:t>
            </a:r>
            <a:r>
              <a:rPr sz="1200" dirty="0">
                <a:latin typeface="Times New Roman"/>
                <a:cs typeface="Times New Roman"/>
              </a:rPr>
              <a:t>h</a:t>
            </a:r>
            <a:r>
              <a:rPr sz="1200" spc="-5" dirty="0">
                <a:latin typeface="Times New Roman"/>
                <a:cs typeface="Times New Roman"/>
              </a:rPr>
              <a:t>e</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14"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e</a:t>
            </a:r>
            <a:r>
              <a:rPr sz="1200" spc="-25" dirty="0">
                <a:latin typeface="Times New Roman"/>
                <a:cs typeface="Times New Roman"/>
              </a:rPr>
              <a:t>mi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20" dirty="0">
                <a:latin typeface="Times New Roman"/>
                <a:cs typeface="Times New Roman"/>
              </a:rPr>
              <a:t>o</a:t>
            </a:r>
            <a:r>
              <a:rPr sz="1200" dirty="0">
                <a:latin typeface="Times New Roman"/>
                <a:cs typeface="Times New Roman"/>
              </a:rPr>
              <a:t>us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40" dirty="0">
                <a:latin typeface="Times New Roman"/>
                <a:cs typeface="Times New Roman"/>
              </a:rPr>
              <a:t>a</a:t>
            </a:r>
            <a:r>
              <a:rPr sz="1200" dirty="0">
                <a:latin typeface="Times New Roman"/>
                <a:cs typeface="Times New Roman"/>
              </a:rPr>
              <a:t>l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c</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i="1" spc="-15"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rs</a:t>
            </a:r>
            <a:r>
              <a:rPr sz="1200" i="1" dirty="0">
                <a:latin typeface="Times New Roman"/>
                <a:cs typeface="Times New Roman"/>
              </a:rPr>
              <a:t>onality</a:t>
            </a:r>
            <a:r>
              <a:rPr sz="1200" i="1" spc="125" dirty="0">
                <a:latin typeface="Times New Roman"/>
                <a:cs typeface="Times New Roman"/>
              </a:rPr>
              <a:t> </a:t>
            </a:r>
            <a:r>
              <a:rPr sz="1200" i="1" dirty="0">
                <a:latin typeface="Times New Roman"/>
                <a:cs typeface="Times New Roman"/>
              </a:rPr>
              <a:t>and</a:t>
            </a:r>
            <a:r>
              <a:rPr sz="1200" i="1" spc="130" dirty="0">
                <a:latin typeface="Times New Roman"/>
                <a:cs typeface="Times New Roman"/>
              </a:rPr>
              <a:t> </a:t>
            </a:r>
            <a:r>
              <a:rPr sz="1200" i="1" dirty="0">
                <a:latin typeface="Times New Roman"/>
                <a:cs typeface="Times New Roman"/>
              </a:rPr>
              <a:t>So</a:t>
            </a:r>
            <a:r>
              <a:rPr sz="1200" i="1" spc="-5" dirty="0">
                <a:latin typeface="Times New Roman"/>
                <a:cs typeface="Times New Roman"/>
              </a:rPr>
              <a:t>c</a:t>
            </a:r>
            <a:r>
              <a:rPr sz="1200" i="1" dirty="0">
                <a:latin typeface="Times New Roman"/>
                <a:cs typeface="Times New Roman"/>
              </a:rPr>
              <a:t>ial</a:t>
            </a:r>
            <a:r>
              <a:rPr sz="1200" i="1" spc="130" dirty="0">
                <a:latin typeface="Times New Roman"/>
                <a:cs typeface="Times New Roman"/>
              </a:rPr>
              <a:t> </a:t>
            </a:r>
            <a:r>
              <a:rPr sz="1200" i="1" spc="-15" dirty="0">
                <a:latin typeface="Times New Roman"/>
                <a:cs typeface="Times New Roman"/>
              </a:rPr>
              <a:t>Ps</a:t>
            </a:r>
            <a:r>
              <a:rPr sz="1200" i="1" spc="-5" dirty="0">
                <a:latin typeface="Times New Roman"/>
                <a:cs typeface="Times New Roman"/>
              </a:rPr>
              <a:t>yc</a:t>
            </a:r>
            <a:r>
              <a:rPr sz="1200" i="1" dirty="0">
                <a:latin typeface="Times New Roman"/>
                <a:cs typeface="Times New Roman"/>
              </a:rPr>
              <a:t>hology</a:t>
            </a:r>
            <a:endParaRPr sz="1200" dirty="0">
              <a:latin typeface="Times New Roman"/>
              <a:cs typeface="Times New Roman"/>
            </a:endParaRPr>
          </a:p>
          <a:p>
            <a:pPr marL="469900" algn="just">
              <a:lnSpc>
                <a:spcPts val="1320"/>
              </a:lnSpc>
            </a:pPr>
            <a:r>
              <a:rPr sz="1200" i="1" spc="10" dirty="0">
                <a:latin typeface="Times New Roman"/>
                <a:cs typeface="Times New Roman"/>
              </a:rPr>
              <a:t>B</a:t>
            </a:r>
            <a:r>
              <a:rPr sz="1200" i="1" dirty="0">
                <a:latin typeface="Times New Roman"/>
                <a:cs typeface="Times New Roman"/>
              </a:rPr>
              <a:t>ull</a:t>
            </a:r>
            <a:r>
              <a:rPr sz="1200" i="1" spc="-5" dirty="0">
                <a:latin typeface="Times New Roman"/>
                <a:cs typeface="Times New Roman"/>
              </a:rPr>
              <a:t>e</a:t>
            </a:r>
            <a:r>
              <a:rPr sz="1200" i="1" dirty="0">
                <a:latin typeface="Times New Roman"/>
                <a:cs typeface="Times New Roman"/>
              </a:rPr>
              <a:t>tin, </a:t>
            </a:r>
            <a:r>
              <a:rPr sz="1200" spc="-5" dirty="0">
                <a:latin typeface="Times New Roman"/>
                <a:cs typeface="Times New Roman"/>
              </a:rPr>
              <a:t>XX</a:t>
            </a:r>
            <a:r>
              <a:rPr sz="1200" spc="5" dirty="0">
                <a:latin typeface="Times New Roman"/>
                <a:cs typeface="Times New Roman"/>
              </a:rPr>
              <a:t>(</a:t>
            </a:r>
            <a:r>
              <a:rPr sz="1200" spc="-5" dirty="0">
                <a:latin typeface="Times New Roman"/>
                <a:cs typeface="Times New Roman"/>
              </a:rPr>
              <a:t>X</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a:t>
            </a:r>
            <a:r>
              <a:rPr sz="1200" spc="5" dirty="0">
                <a:latin typeface="Times New Roman"/>
                <a:cs typeface="Times New Roman"/>
              </a:rPr>
              <a:t>-</a:t>
            </a:r>
            <a:r>
              <a:rPr sz="1200" dirty="0">
                <a:latin typeface="Times New Roman"/>
                <a:cs typeface="Times New Roman"/>
              </a:rPr>
              <a:t>1</a:t>
            </a:r>
            <a:r>
              <a:rPr sz="1200" spc="-25" dirty="0">
                <a:latin typeface="Times New Roman"/>
                <a:cs typeface="Times New Roman"/>
              </a:rPr>
              <a:t>3.</a:t>
            </a:r>
            <a:endParaRPr sz="1200" dirty="0">
              <a:latin typeface="Times New Roman"/>
              <a:cs typeface="Times New Roman"/>
            </a:endParaRPr>
          </a:p>
          <a:p>
            <a:pPr marL="469900" marR="6350" indent="-457200" algn="just">
              <a:lnSpc>
                <a:spcPct val="96100"/>
              </a:lnSpc>
              <a:spcBef>
                <a:spcPts val="20"/>
              </a:spcBef>
            </a:pPr>
            <a:r>
              <a:rPr sz="1200" spc="-30" dirty="0">
                <a:latin typeface="Times New Roman"/>
                <a:cs typeface="Times New Roman"/>
              </a:rPr>
              <a:t>W</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z</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K</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R</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R</a:t>
            </a:r>
            <a:r>
              <a:rPr sz="1200" dirty="0">
                <a:latin typeface="Times New Roman"/>
                <a:cs typeface="Times New Roman"/>
              </a:rPr>
              <a:t>u</a:t>
            </a:r>
            <a:r>
              <a:rPr sz="1200" spc="-15" dirty="0">
                <a:latin typeface="Times New Roman"/>
                <a:cs typeface="Times New Roman"/>
              </a:rPr>
              <a:t>ss</a:t>
            </a:r>
            <a:r>
              <a:rPr sz="1200" spc="15" dirty="0">
                <a:latin typeface="Times New Roman"/>
                <a:cs typeface="Times New Roman"/>
              </a:rPr>
              <a:t>e</a:t>
            </a:r>
            <a:r>
              <a:rPr sz="1200" spc="-25" dirty="0">
                <a:latin typeface="Times New Roman"/>
                <a:cs typeface="Times New Roman"/>
              </a:rPr>
              <a:t>l</a:t>
            </a:r>
            <a:r>
              <a:rPr sz="1200" spc="-50" dirty="0">
                <a:latin typeface="Times New Roman"/>
                <a:cs typeface="Times New Roman"/>
              </a:rPr>
              <a:t>l</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Ga</a:t>
            </a:r>
            <a:r>
              <a:rPr sz="1200" spc="5" dirty="0">
                <a:latin typeface="Times New Roman"/>
                <a:cs typeface="Times New Roman"/>
              </a:rPr>
              <a:t>r</a:t>
            </a:r>
            <a:r>
              <a:rPr sz="1200" spc="-5" dirty="0">
                <a:latin typeface="Times New Roman"/>
                <a:cs typeface="Times New Roman"/>
              </a:rPr>
              <a:t>za</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spc="5" dirty="0">
                <a:latin typeface="Times New Roman"/>
                <a:cs typeface="Times New Roman"/>
              </a:rPr>
              <a:t>r</a:t>
            </a:r>
            <a:r>
              <a:rPr sz="1200" spc="-1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&amp;</a:t>
            </a:r>
            <a:r>
              <a:rPr sz="1200" spc="60" dirty="0">
                <a:latin typeface="Times New Roman"/>
                <a:cs typeface="Times New Roman"/>
              </a:rPr>
              <a:t> </a:t>
            </a:r>
            <a:r>
              <a:rPr sz="1200" spc="-15" dirty="0">
                <a:latin typeface="Times New Roman"/>
                <a:cs typeface="Times New Roman"/>
              </a:rPr>
              <a:t>M</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B</a:t>
            </a:r>
            <a:r>
              <a:rPr sz="1200" dirty="0">
                <a:latin typeface="Times New Roman"/>
                <a:cs typeface="Times New Roman"/>
              </a:rPr>
              <a:t>.</a:t>
            </a:r>
            <a:r>
              <a:rPr sz="1200" spc="95" dirty="0">
                <a:latin typeface="Times New Roman"/>
                <a:cs typeface="Times New Roman"/>
              </a:rPr>
              <a:t> </a:t>
            </a:r>
            <a:r>
              <a:rPr sz="1200" spc="-35" dirty="0">
                <a:latin typeface="Times New Roman"/>
                <a:cs typeface="Times New Roman"/>
              </a:rPr>
              <a:t>M</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1</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l</a:t>
            </a:r>
            <a:r>
              <a:rPr sz="1200" dirty="0">
                <a:latin typeface="Times New Roman"/>
                <a:cs typeface="Times New Roman"/>
              </a:rPr>
              <a:t>e</a:t>
            </a:r>
            <a:r>
              <a:rPr sz="1200" spc="7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15" dirty="0">
                <a:latin typeface="Times New Roman"/>
                <a:cs typeface="Times New Roman"/>
              </a:rPr>
              <a:t>s</a:t>
            </a:r>
            <a:r>
              <a:rPr sz="1200" dirty="0">
                <a:latin typeface="Times New Roman"/>
                <a:cs typeface="Times New Roman"/>
              </a:rPr>
              <a:t>upp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a</a:t>
            </a:r>
            <a:r>
              <a:rPr sz="1200" dirty="0">
                <a:latin typeface="Times New Roman"/>
                <a:cs typeface="Times New Roman"/>
              </a:rPr>
              <a:t>/o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7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5" dirty="0">
                <a:latin typeface="Times New Roman"/>
                <a:cs typeface="Times New Roman"/>
              </a:rPr>
              <a:t>ac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N</a:t>
            </a:r>
            <a:r>
              <a:rPr sz="1200" dirty="0">
                <a:latin typeface="Times New Roman"/>
                <a:cs typeface="Times New Roman"/>
              </a:rPr>
              <a:t>. </a:t>
            </a:r>
            <a:r>
              <a:rPr sz="1200" spc="-15" dirty="0">
                <a:latin typeface="Times New Roman"/>
                <a:cs typeface="Times New Roman"/>
              </a:rPr>
              <a:t> J</a:t>
            </a:r>
            <a:r>
              <a:rPr sz="1200" dirty="0">
                <a:latin typeface="Times New Roman"/>
                <a:cs typeface="Times New Roman"/>
              </a:rPr>
              <a:t>.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b</a:t>
            </a:r>
            <a:r>
              <a:rPr sz="1200" spc="5" dirty="0">
                <a:latin typeface="Times New Roman"/>
                <a:cs typeface="Times New Roman"/>
              </a:rPr>
              <a:t>r</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95" dirty="0">
                <a:latin typeface="Times New Roman"/>
                <a:cs typeface="Times New Roman"/>
              </a:rPr>
              <a:t> </a:t>
            </a:r>
            <a:r>
              <a:rPr sz="1200" spc="-30" dirty="0">
                <a:latin typeface="Times New Roman"/>
                <a:cs typeface="Times New Roman"/>
              </a:rPr>
              <a:t>A</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V</a:t>
            </a:r>
            <a:r>
              <a:rPr sz="1200" spc="-25" dirty="0">
                <a:latin typeface="Times New Roman"/>
                <a:cs typeface="Times New Roman"/>
              </a:rPr>
              <a:t>ill</a:t>
            </a:r>
            <a:r>
              <a:rPr sz="1200" spc="-5" dirty="0">
                <a:latin typeface="Times New Roman"/>
                <a:cs typeface="Times New Roman"/>
              </a:rPr>
              <a:t>a</a:t>
            </a:r>
            <a:r>
              <a:rPr sz="1200" spc="5" dirty="0">
                <a:latin typeface="Times New Roman"/>
                <a:cs typeface="Times New Roman"/>
              </a:rPr>
              <a:t>rr</a:t>
            </a:r>
            <a:r>
              <a:rPr sz="1200" dirty="0">
                <a:latin typeface="Times New Roman"/>
                <a:cs typeface="Times New Roman"/>
              </a:rPr>
              <a:t>u</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a:t>
            </a:r>
            <a:r>
              <a:rPr sz="1200" spc="120" dirty="0">
                <a:latin typeface="Times New Roman"/>
                <a:cs typeface="Times New Roman"/>
              </a:rPr>
              <a:t> </a:t>
            </a:r>
            <a:r>
              <a:rPr sz="1200" dirty="0">
                <a:latin typeface="Times New Roman"/>
                <a:cs typeface="Times New Roman"/>
              </a:rPr>
              <a:t>&amp;</a:t>
            </a:r>
            <a:r>
              <a:rPr sz="1200" spc="85" dirty="0">
                <a:latin typeface="Times New Roman"/>
                <a:cs typeface="Times New Roman"/>
              </a:rPr>
              <a:t> </a:t>
            </a:r>
            <a:r>
              <a:rPr sz="1200" spc="-5" dirty="0">
                <a:latin typeface="Times New Roman"/>
                <a:cs typeface="Times New Roman"/>
              </a:rPr>
              <a:t>H</a:t>
            </a:r>
            <a:r>
              <a:rPr sz="1200" dirty="0">
                <a:latin typeface="Times New Roman"/>
                <a:cs typeface="Times New Roman"/>
              </a:rPr>
              <a:t>.</a:t>
            </a:r>
            <a:r>
              <a:rPr sz="1200" spc="95" dirty="0">
                <a:latin typeface="Times New Roman"/>
                <a:cs typeface="Times New Roman"/>
              </a:rPr>
              <a:t> </a:t>
            </a:r>
            <a:r>
              <a:rPr sz="1200" spc="-20" dirty="0">
                <a:latin typeface="Times New Roman"/>
                <a:cs typeface="Times New Roman"/>
              </a:rPr>
              <a:t>F</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F</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z</a:t>
            </a:r>
            <a:r>
              <a:rPr sz="1200" dirty="0">
                <a:latin typeface="Times New Roman"/>
                <a:cs typeface="Times New Roman"/>
              </a:rPr>
              <a:t>g</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50" dirty="0">
                <a:latin typeface="Times New Roman"/>
                <a:cs typeface="Times New Roman"/>
              </a:rPr>
              <a:t>l</a:t>
            </a:r>
            <a:r>
              <a:rPr sz="1200" dirty="0">
                <a:latin typeface="Times New Roman"/>
                <a:cs typeface="Times New Roman"/>
              </a:rPr>
              <a:t>d</a:t>
            </a:r>
            <a:r>
              <a:rPr sz="1200" spc="105"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s</a:t>
            </a:r>
            <a:r>
              <a:rPr sz="1200" spc="10"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i="1" dirty="0">
                <a:latin typeface="Times New Roman"/>
                <a:cs typeface="Times New Roman"/>
              </a:rPr>
              <a:t>Latina</a:t>
            </a:r>
            <a:r>
              <a:rPr sz="1200" i="1" spc="80" dirty="0">
                <a:latin typeface="Times New Roman"/>
                <a:cs typeface="Times New Roman"/>
              </a:rPr>
              <a:t> </a:t>
            </a:r>
            <a:r>
              <a:rPr sz="1200" i="1" dirty="0">
                <a:latin typeface="Times New Roman"/>
                <a:cs typeface="Times New Roman"/>
              </a:rPr>
              <a:t>and</a:t>
            </a:r>
            <a:r>
              <a:rPr sz="1200" i="1" spc="80" dirty="0">
                <a:latin typeface="Times New Roman"/>
                <a:cs typeface="Times New Roman"/>
              </a:rPr>
              <a:t> </a:t>
            </a:r>
            <a:r>
              <a:rPr sz="1200" i="1" dirty="0">
                <a:latin typeface="Times New Roman"/>
                <a:cs typeface="Times New Roman"/>
              </a:rPr>
              <a:t>latino</a:t>
            </a:r>
            <a:r>
              <a:rPr sz="1200" i="1" spc="80" dirty="0">
                <a:latin typeface="Times New Roman"/>
                <a:cs typeface="Times New Roman"/>
              </a:rPr>
              <a:t> </a:t>
            </a:r>
            <a:r>
              <a:rPr sz="1200" i="1" spc="-5" dirty="0">
                <a:latin typeface="Times New Roman"/>
                <a:cs typeface="Times New Roman"/>
              </a:rPr>
              <a:t>c</a:t>
            </a:r>
            <a:r>
              <a:rPr sz="1200" i="1" dirty="0">
                <a:latin typeface="Times New Roman"/>
                <a:cs typeface="Times New Roman"/>
              </a:rPr>
              <a:t>hild</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a:t>
            </a:r>
            <a:r>
              <a:rPr sz="1200" i="1" dirty="0">
                <a:latin typeface="Times New Roman"/>
                <a:cs typeface="Times New Roman"/>
              </a:rPr>
              <a:t>s</a:t>
            </a:r>
            <a:r>
              <a:rPr sz="1200" i="1" spc="95" dirty="0">
                <a:latin typeface="Times New Roman"/>
                <a:cs typeface="Times New Roman"/>
              </a:rPr>
              <a:t> </a:t>
            </a:r>
            <a:r>
              <a:rPr sz="1200" i="1" spc="-5" dirty="0">
                <a:latin typeface="Times New Roman"/>
                <a:cs typeface="Times New Roman"/>
              </a:rPr>
              <a:t>me</a:t>
            </a:r>
            <a:r>
              <a:rPr sz="1200" i="1" dirty="0">
                <a:latin typeface="Times New Roman"/>
                <a:cs typeface="Times New Roman"/>
              </a:rPr>
              <a:t>ntal h</a:t>
            </a:r>
            <a:r>
              <a:rPr sz="1200" i="1" spc="-5" dirty="0">
                <a:latin typeface="Times New Roman"/>
                <a:cs typeface="Times New Roman"/>
              </a:rPr>
              <a:t>e</a:t>
            </a:r>
            <a:r>
              <a:rPr sz="1200" i="1" dirty="0">
                <a:latin typeface="Times New Roman"/>
                <a:cs typeface="Times New Roman"/>
              </a:rPr>
              <a:t>alth</a:t>
            </a:r>
            <a:r>
              <a:rPr sz="1200" i="1" spc="10" dirty="0">
                <a:latin typeface="Times New Roman"/>
                <a:cs typeface="Times New Roman"/>
              </a:rPr>
              <a:t> </a:t>
            </a:r>
            <a:r>
              <a:rPr sz="1200" i="1" spc="-20" dirty="0">
                <a:latin typeface="Times New Roman"/>
                <a:cs typeface="Times New Roman"/>
              </a:rPr>
              <a:t>(</a:t>
            </a:r>
            <a:r>
              <a:rPr sz="1200" i="1" spc="-15" dirty="0">
                <a:latin typeface="Times New Roman"/>
                <a:cs typeface="Times New Roman"/>
              </a:rPr>
              <a:t>V</a:t>
            </a:r>
            <a:r>
              <a:rPr sz="1200" i="1" dirty="0">
                <a:latin typeface="Times New Roman"/>
                <a:cs typeface="Times New Roman"/>
              </a:rPr>
              <a:t>ol.</a:t>
            </a:r>
            <a:r>
              <a:rPr sz="1200" i="1" spc="20" dirty="0">
                <a:latin typeface="Times New Roman"/>
                <a:cs typeface="Times New Roman"/>
              </a:rPr>
              <a:t> </a:t>
            </a:r>
            <a:r>
              <a:rPr sz="1200" i="1" dirty="0">
                <a:latin typeface="Times New Roman"/>
                <a:cs typeface="Times New Roman"/>
              </a:rPr>
              <a:t>1</a:t>
            </a:r>
            <a:r>
              <a:rPr sz="1200" i="1" spc="5" dirty="0">
                <a:latin typeface="Times New Roman"/>
                <a:cs typeface="Times New Roman"/>
              </a:rPr>
              <a:t>)</a:t>
            </a:r>
            <a:r>
              <a:rPr sz="1200" i="1" dirty="0">
                <a:latin typeface="Times New Roman"/>
                <a:cs typeface="Times New Roman"/>
              </a:rPr>
              <a:t>:</a:t>
            </a:r>
            <a:r>
              <a:rPr sz="1200" i="1" spc="-5" dirty="0">
                <a:latin typeface="Times New Roman"/>
                <a:cs typeface="Times New Roman"/>
              </a:rPr>
              <a:t> Deve</a:t>
            </a:r>
            <a:r>
              <a:rPr sz="1200" i="1" dirty="0">
                <a:latin typeface="Times New Roman"/>
                <a:cs typeface="Times New Roman"/>
              </a:rPr>
              <a:t>lop</a:t>
            </a:r>
            <a:r>
              <a:rPr sz="1200" i="1" spc="-5" dirty="0">
                <a:latin typeface="Times New Roman"/>
                <a:cs typeface="Times New Roman"/>
              </a:rPr>
              <a:t>me</a:t>
            </a:r>
            <a:r>
              <a:rPr sz="1200" i="1" dirty="0">
                <a:latin typeface="Times New Roman"/>
                <a:cs typeface="Times New Roman"/>
              </a:rPr>
              <a:t>nt</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5" dirty="0">
                <a:latin typeface="Times New Roman"/>
                <a:cs typeface="Times New Roman"/>
              </a:rPr>
              <a:t>c</a:t>
            </a:r>
            <a:r>
              <a:rPr sz="1200" i="1" dirty="0">
                <a:latin typeface="Times New Roman"/>
                <a:cs typeface="Times New Roman"/>
              </a:rPr>
              <a:t>ont</a:t>
            </a:r>
            <a:r>
              <a:rPr sz="1200" i="1" spc="-5" dirty="0">
                <a:latin typeface="Times New Roman"/>
                <a:cs typeface="Times New Roman"/>
              </a:rPr>
              <a:t>ex</a:t>
            </a:r>
            <a:r>
              <a:rPr sz="1200" i="1" dirty="0">
                <a:latin typeface="Times New Roman"/>
                <a:cs typeface="Times New Roman"/>
              </a:rPr>
              <a:t>t</a:t>
            </a:r>
            <a:r>
              <a:rPr sz="1200" i="1" spc="10" dirty="0">
                <a:latin typeface="Times New Roman"/>
                <a:cs typeface="Times New Roman"/>
              </a:rPr>
              <a:t> </a:t>
            </a:r>
            <a:r>
              <a:rPr sz="1200" spc="5" dirty="0">
                <a:latin typeface="Times New Roman"/>
                <a:cs typeface="Times New Roman"/>
              </a:rPr>
              <a:t>(</a:t>
            </a:r>
            <a:r>
              <a:rPr sz="1200" spc="-25" dirty="0">
                <a:latin typeface="Times New Roman"/>
                <a:cs typeface="Times New Roman"/>
              </a:rPr>
              <a:t>p</a:t>
            </a:r>
            <a:r>
              <a:rPr sz="1200" dirty="0">
                <a:latin typeface="Times New Roman"/>
                <a:cs typeface="Times New Roman"/>
              </a:rPr>
              <a:t>p. 195</a:t>
            </a:r>
            <a:r>
              <a:rPr sz="1200" spc="-20" dirty="0">
                <a:latin typeface="Times New Roman"/>
                <a:cs typeface="Times New Roman"/>
              </a:rPr>
              <a:t>-</a:t>
            </a:r>
            <a:r>
              <a:rPr sz="1200" dirty="0">
                <a:latin typeface="Times New Roman"/>
                <a:cs typeface="Times New Roman"/>
              </a:rPr>
              <a:t>216</a:t>
            </a:r>
            <a:r>
              <a:rPr sz="1200" spc="5" dirty="0">
                <a:latin typeface="Times New Roman"/>
                <a:cs typeface="Times New Roman"/>
              </a:rPr>
              <a:t>)</a:t>
            </a:r>
            <a:r>
              <a:rPr sz="1200" dirty="0">
                <a:latin typeface="Times New Roman"/>
                <a:cs typeface="Times New Roman"/>
              </a:rPr>
              <a:t>. S</a:t>
            </a:r>
            <a:r>
              <a:rPr sz="1200" spc="-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a</a:t>
            </a:r>
            <a:r>
              <a:rPr sz="1200" spc="5" dirty="0">
                <a:latin typeface="Times New Roman"/>
                <a:cs typeface="Times New Roman"/>
              </a:rPr>
              <a:t> </a:t>
            </a:r>
            <a:r>
              <a:rPr sz="1200" spc="-10"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b</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C</a:t>
            </a:r>
            <a:r>
              <a:rPr sz="1200" spc="-30" dirty="0">
                <a:latin typeface="Times New Roman"/>
                <a:cs typeface="Times New Roman"/>
              </a:rPr>
              <a:t>A</a:t>
            </a:r>
            <a:r>
              <a:rPr sz="1200" dirty="0">
                <a:latin typeface="Times New Roman"/>
                <a:cs typeface="Times New Roman"/>
              </a:rPr>
              <a:t>:</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ae</a:t>
            </a:r>
            <a:r>
              <a:rPr sz="1200" dirty="0">
                <a:latin typeface="Times New Roman"/>
                <a:cs typeface="Times New Roman"/>
              </a:rPr>
              <a:t>g</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a:t>
            </a:r>
          </a:p>
          <a:p>
            <a:pPr marL="12700">
              <a:lnSpc>
                <a:spcPts val="1345"/>
              </a:lnSpc>
            </a:pPr>
            <a:r>
              <a:rPr sz="1200" spc="-30" dirty="0">
                <a:latin typeface="Times New Roman"/>
                <a:cs typeface="Times New Roman"/>
              </a:rPr>
              <a:t>W</a:t>
            </a:r>
            <a:r>
              <a:rPr sz="1200" spc="-5" dirty="0">
                <a:latin typeface="Times New Roman"/>
                <a:cs typeface="Times New Roman"/>
              </a:rPr>
              <a:t>a</a:t>
            </a:r>
            <a:r>
              <a:rPr sz="1200" spc="25" dirty="0">
                <a:latin typeface="Times New Roman"/>
                <a:cs typeface="Times New Roman"/>
              </a:rPr>
              <a:t>t</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M</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2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20" dirty="0">
                <a:latin typeface="Times New Roman"/>
                <a:cs typeface="Times New Roman"/>
              </a:rPr>
              <a:t>r</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20" dirty="0">
                <a:latin typeface="Times New Roman"/>
                <a:cs typeface="Times New Roman"/>
              </a:rPr>
              <a:t>u</a:t>
            </a:r>
            <a:r>
              <a:rPr sz="1200" dirty="0">
                <a:latin typeface="Times New Roman"/>
                <a:cs typeface="Times New Roman"/>
              </a:rPr>
              <a:t>m</a:t>
            </a:r>
            <a:r>
              <a:rPr sz="1200" spc="60" dirty="0">
                <a:latin typeface="Times New Roman"/>
                <a:cs typeface="Times New Roman"/>
              </a:rPr>
              <a:t> </a:t>
            </a:r>
            <a:r>
              <a:rPr sz="1200" dirty="0">
                <a:latin typeface="Times New Roman"/>
                <a:cs typeface="Times New Roman"/>
              </a:rPr>
              <a:t>v</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a:t>
            </a:r>
            <a:r>
              <a:rPr sz="1200" spc="8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0" dirty="0">
                <a:latin typeface="Times New Roman"/>
                <a:cs typeface="Times New Roman"/>
              </a:rPr>
              <a:t>’</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15" dirty="0">
                <a:latin typeface="Times New Roman"/>
                <a:cs typeface="Times New Roman"/>
              </a:rPr>
              <a:t>c</a:t>
            </a:r>
            <a:r>
              <a:rPr sz="1200" spc="-25" dirty="0">
                <a:latin typeface="Times New Roman"/>
                <a:cs typeface="Times New Roman"/>
              </a:rPr>
              <a:t>i</a:t>
            </a:r>
            <a:r>
              <a:rPr sz="1200" spc="20" dirty="0">
                <a:latin typeface="Times New Roman"/>
                <a:cs typeface="Times New Roman"/>
              </a:rPr>
              <a:t>v</a:t>
            </a:r>
            <a:r>
              <a:rPr sz="1200" dirty="0">
                <a:latin typeface="Times New Roman"/>
                <a:cs typeface="Times New Roman"/>
              </a:rPr>
              <a:t>il</a:t>
            </a:r>
            <a:r>
              <a:rPr sz="1200" spc="10" dirty="0">
                <a:latin typeface="Times New Roman"/>
                <a:cs typeface="Times New Roman"/>
              </a:rPr>
              <a:t> </a:t>
            </a:r>
            <a:r>
              <a:rPr sz="1200" spc="30" dirty="0">
                <a:latin typeface="Times New Roman"/>
                <a:cs typeface="Times New Roman"/>
              </a:rPr>
              <a:t>r</a:t>
            </a:r>
            <a:r>
              <a:rPr sz="1200" spc="-25" dirty="0">
                <a:latin typeface="Times New Roman"/>
                <a:cs typeface="Times New Roman"/>
              </a:rPr>
              <a:t>i</a:t>
            </a:r>
            <a:r>
              <a:rPr sz="1200" spc="20" dirty="0">
                <a:latin typeface="Times New Roman"/>
                <a:cs typeface="Times New Roman"/>
              </a:rPr>
              <a:t>g</a:t>
            </a:r>
            <a:r>
              <a:rPr sz="1200" spc="-25" dirty="0">
                <a:latin typeface="Times New Roman"/>
                <a:cs typeface="Times New Roman"/>
              </a:rPr>
              <a:t>h</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spc="20" dirty="0">
                <a:latin typeface="Times New Roman"/>
                <a:cs typeface="Times New Roman"/>
              </a:rPr>
              <a:t>u</a:t>
            </a:r>
            <a:r>
              <a:rPr sz="1200" spc="-5" dirty="0">
                <a:latin typeface="Times New Roman"/>
                <a:cs typeface="Times New Roman"/>
              </a:rPr>
              <a:t>e</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v</a:t>
            </a:r>
            <a:r>
              <a:rPr sz="1200" spc="-25" dirty="0">
                <a:latin typeface="Times New Roman"/>
                <a:cs typeface="Times New Roman"/>
              </a:rPr>
              <a:t>i</a:t>
            </a:r>
            <a:r>
              <a:rPr sz="1200" spc="-5" dirty="0">
                <a:latin typeface="Times New Roman"/>
                <a:cs typeface="Times New Roman"/>
              </a:rPr>
              <a:t>e</a:t>
            </a:r>
            <a:r>
              <a:rPr sz="1200" dirty="0">
                <a:latin typeface="Times New Roman"/>
                <a:cs typeface="Times New Roman"/>
              </a:rPr>
              <a:t>w</a:t>
            </a:r>
            <a:r>
              <a:rPr sz="1200" spc="5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b</a:t>
            </a:r>
            <a:r>
              <a:rPr sz="1200" spc="20" dirty="0">
                <a:latin typeface="Times New Roman"/>
                <a:cs typeface="Times New Roman"/>
              </a:rPr>
              <a:t>oo</a:t>
            </a:r>
            <a:r>
              <a:rPr sz="1200" dirty="0">
                <a:latin typeface="Times New Roman"/>
                <a:cs typeface="Times New Roman"/>
              </a:rPr>
              <a:t>k</a:t>
            </a:r>
          </a:p>
          <a:p>
            <a:pPr marL="469900" marR="6350" algn="just">
              <a:lnSpc>
                <a:spcPct val="95800"/>
              </a:lnSpc>
              <a:spcBef>
                <a:spcPts val="35"/>
              </a:spcBef>
            </a:pPr>
            <a:r>
              <a:rPr sz="1200" i="1" spc="-10" dirty="0">
                <a:latin typeface="Times New Roman"/>
                <a:cs typeface="Times New Roman"/>
              </a:rPr>
              <a:t>C</a:t>
            </a:r>
            <a:r>
              <a:rPr sz="1200" i="1" dirty="0">
                <a:latin typeface="Times New Roman"/>
                <a:cs typeface="Times New Roman"/>
              </a:rPr>
              <a:t>u</a:t>
            </a:r>
            <a:r>
              <a:rPr sz="1200" i="1" spc="-15" dirty="0">
                <a:latin typeface="Times New Roman"/>
                <a:cs typeface="Times New Roman"/>
              </a:rPr>
              <a:t>rr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ulum </a:t>
            </a:r>
            <a:r>
              <a:rPr sz="1200" i="1" spc="-150" dirty="0">
                <a:latin typeface="Times New Roman"/>
                <a:cs typeface="Times New Roman"/>
              </a:rPr>
              <a:t> </a:t>
            </a:r>
            <a:r>
              <a:rPr sz="1200" i="1" spc="-15" dirty="0">
                <a:latin typeface="Times New Roman"/>
                <a:cs typeface="Times New Roman"/>
              </a:rPr>
              <a:t>V</a:t>
            </a:r>
            <a:r>
              <a:rPr sz="1200" i="1" dirty="0">
                <a:latin typeface="Times New Roman"/>
                <a:cs typeface="Times New Roman"/>
              </a:rPr>
              <a:t>iol</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ce</a:t>
            </a:r>
            <a:r>
              <a:rPr sz="1200" i="1" dirty="0">
                <a:latin typeface="Times New Roman"/>
                <a:cs typeface="Times New Roman"/>
              </a:rPr>
              <a:t>: </a:t>
            </a:r>
            <a:r>
              <a:rPr sz="1200" i="1" spc="-14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a:t>
            </a:r>
            <a:r>
              <a:rPr sz="1200" i="1" spc="5" dirty="0">
                <a:latin typeface="Times New Roman"/>
                <a:cs typeface="Times New Roman"/>
              </a:rPr>
              <a:t>’</a:t>
            </a:r>
            <a:r>
              <a:rPr sz="1200" i="1" dirty="0">
                <a:latin typeface="Times New Roman"/>
                <a:cs typeface="Times New Roman"/>
              </a:rPr>
              <a:t>s</a:t>
            </a:r>
            <a:r>
              <a:rPr sz="1200" i="1" spc="145" dirty="0">
                <a:latin typeface="Times New Roman"/>
                <a:cs typeface="Times New Roman"/>
              </a:rPr>
              <a:t> </a:t>
            </a:r>
            <a:r>
              <a:rPr sz="1200" i="1" spc="-10" dirty="0">
                <a:latin typeface="Times New Roman"/>
                <a:cs typeface="Times New Roman"/>
              </a:rPr>
              <a:t>N</a:t>
            </a:r>
            <a:r>
              <a:rPr sz="1200" i="1" spc="15" dirty="0">
                <a:latin typeface="Times New Roman"/>
                <a:cs typeface="Times New Roman"/>
              </a:rPr>
              <a:t>e</a:t>
            </a:r>
            <a:r>
              <a:rPr sz="1200" i="1" dirty="0">
                <a:latin typeface="Times New Roman"/>
                <a:cs typeface="Times New Roman"/>
              </a:rPr>
              <a:t>w</a:t>
            </a:r>
            <a:r>
              <a:rPr sz="1200" i="1" spc="95" dirty="0">
                <a:latin typeface="Times New Roman"/>
                <a:cs typeface="Times New Roman"/>
              </a:rPr>
              <a:t> </a:t>
            </a:r>
            <a:r>
              <a:rPr sz="1200" i="1" spc="-10" dirty="0">
                <a:latin typeface="Times New Roman"/>
                <a:cs typeface="Times New Roman"/>
              </a:rPr>
              <a:t>C</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il </a:t>
            </a:r>
            <a:r>
              <a:rPr sz="1200" i="1" spc="-145" dirty="0">
                <a:latin typeface="Times New Roman"/>
                <a:cs typeface="Times New Roman"/>
              </a:rPr>
              <a:t> </a:t>
            </a:r>
            <a:r>
              <a:rPr sz="1200" i="1" spc="10" dirty="0">
                <a:latin typeface="Times New Roman"/>
                <a:cs typeface="Times New Roman"/>
              </a:rPr>
              <a:t>R</a:t>
            </a:r>
            <a:r>
              <a:rPr sz="1200" i="1" dirty="0">
                <a:latin typeface="Times New Roman"/>
                <a:cs typeface="Times New Roman"/>
              </a:rPr>
              <a:t>igh</a:t>
            </a:r>
            <a:r>
              <a:rPr sz="1200" i="1" spc="-25" dirty="0">
                <a:latin typeface="Times New Roman"/>
                <a:cs typeface="Times New Roman"/>
              </a:rPr>
              <a:t>t</a:t>
            </a:r>
            <a:r>
              <a:rPr sz="1200" i="1" dirty="0">
                <a:latin typeface="Times New Roman"/>
                <a:cs typeface="Times New Roman"/>
              </a:rPr>
              <a:t>s</a:t>
            </a:r>
            <a:r>
              <a:rPr sz="1200" i="1" spc="145" dirty="0">
                <a:latin typeface="Times New Roman"/>
                <a:cs typeface="Times New Roman"/>
              </a:rPr>
              <a:t> </a:t>
            </a:r>
            <a:r>
              <a:rPr sz="1200" i="1" spc="5" dirty="0">
                <a:latin typeface="Times New Roman"/>
                <a:cs typeface="Times New Roman"/>
              </a:rPr>
              <a:t>I</a:t>
            </a:r>
            <a:r>
              <a:rPr sz="1200" i="1" spc="-15" dirty="0">
                <a:latin typeface="Times New Roman"/>
                <a:cs typeface="Times New Roman"/>
              </a:rPr>
              <a:t>ss</a:t>
            </a:r>
            <a:r>
              <a:rPr sz="1200" i="1" dirty="0">
                <a:latin typeface="Times New Roman"/>
                <a:cs typeface="Times New Roman"/>
              </a:rPr>
              <a:t>ue </a:t>
            </a:r>
            <a:r>
              <a:rPr sz="1200" i="1" spc="-150" dirty="0">
                <a:latin typeface="Times New Roman"/>
                <a:cs typeface="Times New Roman"/>
              </a:rPr>
              <a:t> </a:t>
            </a:r>
            <a:r>
              <a:rPr sz="1200" dirty="0">
                <a:latin typeface="Times New Roman"/>
                <a:cs typeface="Times New Roman"/>
              </a:rPr>
              <a:t>by</a:t>
            </a:r>
            <a:r>
              <a:rPr sz="1200" spc="105" dirty="0">
                <a:latin typeface="Times New Roman"/>
                <a:cs typeface="Times New Roman"/>
              </a:rPr>
              <a:t> </a:t>
            </a:r>
            <a:r>
              <a:rPr sz="1200" spc="10"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I</a:t>
            </a:r>
            <a:r>
              <a:rPr sz="1200" dirty="0">
                <a:latin typeface="Times New Roman"/>
                <a:cs typeface="Times New Roman"/>
              </a:rPr>
              <a:t>g</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5" dirty="0">
                <a:latin typeface="Times New Roman"/>
                <a:cs typeface="Times New Roman"/>
              </a:rPr>
              <a:t>a</a:t>
            </a:r>
            <a:r>
              <a:rPr sz="1200" spc="-20" dirty="0">
                <a:latin typeface="Times New Roman"/>
                <a:cs typeface="Times New Roman"/>
              </a:rPr>
              <a:t>r</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&amp;</a:t>
            </a:r>
            <a:r>
              <a:rPr sz="1200" spc="130"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dirty="0">
                <a:latin typeface="Times New Roman"/>
                <a:cs typeface="Times New Roman"/>
              </a:rPr>
              <a:t>gg</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 </a:t>
            </a:r>
            <a:r>
              <a:rPr sz="1200" i="1" dirty="0">
                <a:latin typeface="Times New Roman"/>
                <a:cs typeface="Times New Roman"/>
              </a:rPr>
              <a:t>The </a:t>
            </a:r>
            <a:r>
              <a:rPr sz="1200" i="1" spc="90" dirty="0">
                <a:latin typeface="Times New Roman"/>
                <a:cs typeface="Times New Roman"/>
              </a:rPr>
              <a:t> </a:t>
            </a:r>
            <a:r>
              <a:rPr sz="1200" i="1" spc="10" dirty="0">
                <a:latin typeface="Times New Roman"/>
                <a:cs typeface="Times New Roman"/>
              </a:rPr>
              <a:t>E</a:t>
            </a:r>
            <a:r>
              <a:rPr sz="1200" i="1" dirty="0">
                <a:latin typeface="Times New Roman"/>
                <a:cs typeface="Times New Roman"/>
              </a:rPr>
              <a:t>l</a:t>
            </a:r>
            <a:r>
              <a:rPr sz="1200" i="1" spc="-5" dirty="0">
                <a:latin typeface="Times New Roman"/>
                <a:cs typeface="Times New Roman"/>
              </a:rPr>
              <a:t>ec</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onic </a:t>
            </a:r>
            <a:r>
              <a:rPr sz="1200" i="1" spc="90" dirty="0">
                <a:latin typeface="Times New Roman"/>
                <a:cs typeface="Times New Roman"/>
              </a:rPr>
              <a:t> </a:t>
            </a:r>
            <a:r>
              <a:rPr sz="1200" i="1" spc="-5" dirty="0">
                <a:latin typeface="Times New Roman"/>
                <a:cs typeface="Times New Roman"/>
              </a:rPr>
              <a:t>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70" dirty="0">
                <a:latin typeface="Times New Roman"/>
                <a:cs typeface="Times New Roman"/>
              </a:rPr>
              <a:t> </a:t>
            </a:r>
            <a:r>
              <a:rPr sz="1200" i="1" spc="25" dirty="0">
                <a:latin typeface="Times New Roman"/>
                <a:cs typeface="Times New Roman"/>
              </a:rPr>
              <a:t>f</a:t>
            </a:r>
            <a:r>
              <a:rPr sz="1200" i="1" dirty="0">
                <a:latin typeface="Times New Roman"/>
                <a:cs typeface="Times New Roman"/>
              </a:rPr>
              <a:t>or </a:t>
            </a:r>
            <a:r>
              <a:rPr sz="1200" i="1" spc="60" dirty="0">
                <a:latin typeface="Times New Roman"/>
                <a:cs typeface="Times New Roman"/>
              </a:rPr>
              <a:t> </a:t>
            </a:r>
            <a:r>
              <a:rPr sz="1200" i="1" spc="10" dirty="0">
                <a:latin typeface="Times New Roman"/>
                <a:cs typeface="Times New Roman"/>
              </a:rPr>
              <a:t>E</a:t>
            </a:r>
            <a:r>
              <a:rPr sz="1200" i="1" dirty="0">
                <a:latin typeface="Times New Roman"/>
                <a:cs typeface="Times New Roman"/>
              </a:rPr>
              <a:t>ngli</a:t>
            </a:r>
            <a:r>
              <a:rPr sz="1200" i="1" spc="-15" dirty="0">
                <a:latin typeface="Times New Roman"/>
                <a:cs typeface="Times New Roman"/>
              </a:rPr>
              <a:t>s</a:t>
            </a:r>
            <a:r>
              <a:rPr sz="1200" i="1" dirty="0">
                <a:latin typeface="Times New Roman"/>
                <a:cs typeface="Times New Roman"/>
              </a:rPr>
              <a:t>h </a:t>
            </a:r>
            <a:r>
              <a:rPr sz="1200" i="1" spc="70" dirty="0">
                <a:latin typeface="Times New Roman"/>
                <a:cs typeface="Times New Roman"/>
              </a:rPr>
              <a:t> </a:t>
            </a:r>
            <a:r>
              <a:rPr sz="1200" i="1" dirty="0">
                <a:latin typeface="Times New Roman"/>
                <a:cs typeface="Times New Roman"/>
              </a:rPr>
              <a:t>as </a:t>
            </a:r>
            <a:r>
              <a:rPr sz="1200" i="1" spc="85" dirty="0">
                <a:latin typeface="Times New Roman"/>
                <a:cs typeface="Times New Roman"/>
              </a:rPr>
              <a:t> </a:t>
            </a:r>
            <a:r>
              <a:rPr sz="1200" i="1" dirty="0">
                <a:latin typeface="Times New Roman"/>
                <a:cs typeface="Times New Roman"/>
              </a:rPr>
              <a:t>a </a:t>
            </a:r>
            <a:r>
              <a:rPr sz="1200" i="1" spc="70" dirty="0">
                <a:latin typeface="Times New Roman"/>
                <a:cs typeface="Times New Roman"/>
              </a:rPr>
              <a:t> </a:t>
            </a:r>
            <a:r>
              <a:rPr sz="1200" i="1" dirty="0">
                <a:latin typeface="Times New Roman"/>
                <a:cs typeface="Times New Roman"/>
              </a:rPr>
              <a:t>S</a:t>
            </a:r>
            <a:r>
              <a:rPr sz="1200" i="1" spc="-5" dirty="0">
                <a:latin typeface="Times New Roman"/>
                <a:cs typeface="Times New Roman"/>
              </a:rPr>
              <a:t>ec</a:t>
            </a:r>
            <a:r>
              <a:rPr sz="1200" i="1" dirty="0">
                <a:latin typeface="Times New Roman"/>
                <a:cs typeface="Times New Roman"/>
              </a:rPr>
              <a:t>ond </a:t>
            </a:r>
            <a:r>
              <a:rPr sz="1200" i="1" spc="95" dirty="0">
                <a:latin typeface="Times New Roman"/>
                <a:cs typeface="Times New Roman"/>
              </a:rPr>
              <a:t> </a:t>
            </a:r>
            <a:r>
              <a:rPr sz="1200" i="1" dirty="0">
                <a:latin typeface="Times New Roman"/>
                <a:cs typeface="Times New Roman"/>
              </a:rPr>
              <a:t>Languag</a:t>
            </a:r>
            <a:r>
              <a:rPr sz="1200" i="1" spc="-5" dirty="0">
                <a:latin typeface="Times New Roman"/>
                <a:cs typeface="Times New Roman"/>
              </a:rPr>
              <a:t>e</a:t>
            </a:r>
            <a:r>
              <a:rPr sz="1200" i="1" dirty="0">
                <a:latin typeface="Times New Roman"/>
                <a:cs typeface="Times New Roman"/>
              </a:rPr>
              <a:t>, </a:t>
            </a:r>
            <a:r>
              <a:rPr sz="1200" i="1" spc="80" dirty="0">
                <a:latin typeface="Times New Roman"/>
                <a:cs typeface="Times New Roman"/>
              </a:rPr>
              <a:t> </a:t>
            </a:r>
            <a:r>
              <a:rPr sz="1200" i="1" dirty="0">
                <a:latin typeface="Times New Roman"/>
                <a:cs typeface="Times New Roman"/>
              </a:rPr>
              <a:t>16</a:t>
            </a:r>
            <a:r>
              <a:rPr sz="1200" spc="5" dirty="0">
                <a:latin typeface="Times New Roman"/>
                <a:cs typeface="Times New Roman"/>
              </a:rPr>
              <a:t>(</a:t>
            </a:r>
            <a:r>
              <a:rPr sz="1200" spc="-25" dirty="0">
                <a:latin typeface="Times New Roman"/>
                <a:cs typeface="Times New Roman"/>
              </a:rPr>
              <a:t>4</a:t>
            </a:r>
            <a:r>
              <a:rPr sz="1200" spc="5" dirty="0">
                <a:latin typeface="Times New Roman"/>
                <a:cs typeface="Times New Roman"/>
              </a:rPr>
              <a:t>)</a:t>
            </a:r>
            <a:r>
              <a:rPr sz="1200" dirty="0">
                <a:latin typeface="Times New Roman"/>
                <a:cs typeface="Times New Roman"/>
              </a:rPr>
              <a:t>. </a:t>
            </a:r>
            <a:r>
              <a:rPr sz="1200" spc="8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dirty="0">
                <a:latin typeface="Times New Roman"/>
                <a:cs typeface="Times New Roman"/>
              </a:rPr>
              <a:t>t</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25" dirty="0">
                <a:solidFill>
                  <a:srgbClr val="0000FF"/>
                </a:solidFill>
                <a:latin typeface="Times New Roman"/>
                <a:cs typeface="Times New Roman"/>
                <a:hlinkClick r:id="rId3" tooltip="Curriculum violence: America's new civil rights issue"/>
              </a:rPr>
              <a:t>h</a:t>
            </a:r>
            <a:r>
              <a:rPr sz="1200" spc="25" dirty="0">
                <a:solidFill>
                  <a:srgbClr val="0000FF"/>
                </a:solidFill>
                <a:latin typeface="Times New Roman"/>
                <a:cs typeface="Times New Roman"/>
                <a:hlinkClick r:id="rId3" tooltip="Curriculum violence: America's new civil rights issue"/>
              </a:rPr>
              <a:t>tt</a:t>
            </a:r>
            <a:r>
              <a:rPr sz="1200" dirty="0">
                <a:solidFill>
                  <a:srgbClr val="0000FF"/>
                </a:solidFill>
                <a:latin typeface="Times New Roman"/>
                <a:cs typeface="Times New Roman"/>
                <a:hlinkClick r:id="rId3" tooltip="Curriculum violence: America's new civil rights issue"/>
              </a:rPr>
              <a:t>p:</a:t>
            </a:r>
            <a:r>
              <a:rPr sz="1200" spc="-25" dirty="0">
                <a:solidFill>
                  <a:srgbClr val="0000FF"/>
                </a:solidFill>
                <a:latin typeface="Times New Roman"/>
                <a:cs typeface="Times New Roman"/>
                <a:hlinkClick r:id="rId3" tooltip="Curriculum violence: America's new civil rights issue"/>
              </a:rPr>
              <a:t>/</a:t>
            </a:r>
            <a:r>
              <a:rPr sz="1200" dirty="0">
                <a:solidFill>
                  <a:srgbClr val="0000FF"/>
                </a:solidFill>
                <a:latin typeface="Times New Roman"/>
                <a:cs typeface="Times New Roman"/>
                <a:hlinkClick r:id="rId3" tooltip="Curriculum violence: America's new civil rights issue"/>
              </a:rPr>
              <a:t>/</a:t>
            </a:r>
            <a:r>
              <a:rPr sz="1200" spc="-5" dirty="0">
                <a:solidFill>
                  <a:srgbClr val="0000FF"/>
                </a:solidFill>
                <a:latin typeface="Times New Roman"/>
                <a:cs typeface="Times New Roman"/>
                <a:hlinkClick r:id="rId3" tooltip="Curriculum violence: America's new civil rights issue"/>
              </a:rPr>
              <a:t>www</a:t>
            </a:r>
            <a:r>
              <a:rPr sz="1200" spc="-15" dirty="0">
                <a:solidFill>
                  <a:srgbClr val="0000FF"/>
                </a:solidFill>
                <a:latin typeface="Times New Roman"/>
                <a:cs typeface="Times New Roman"/>
                <a:hlinkClick r:id="rId3" tooltip="Curriculum violence: America's new civil rights issue"/>
              </a:rPr>
              <a:t>.</a:t>
            </a:r>
            <a:r>
              <a:rPr sz="1200" spc="25" dirty="0">
                <a:solidFill>
                  <a:srgbClr val="0000FF"/>
                </a:solidFill>
                <a:latin typeface="Times New Roman"/>
                <a:cs typeface="Times New Roman"/>
                <a:hlinkClick r:id="rId3" tooltip="Curriculum violence: America's new civil rights issue"/>
              </a:rPr>
              <a:t>t</a:t>
            </a:r>
            <a:r>
              <a:rPr sz="1200" spc="-5" dirty="0">
                <a:solidFill>
                  <a:srgbClr val="0000FF"/>
                </a:solidFill>
                <a:latin typeface="Times New Roman"/>
                <a:cs typeface="Times New Roman"/>
                <a:hlinkClick r:id="rId3" tooltip="Curriculum violence: America's new civil rights issue"/>
              </a:rPr>
              <a:t>e</a:t>
            </a:r>
            <a:r>
              <a:rPr sz="1200" spc="10" dirty="0">
                <a:solidFill>
                  <a:srgbClr val="0000FF"/>
                </a:solidFill>
                <a:latin typeface="Times New Roman"/>
                <a:cs typeface="Times New Roman"/>
                <a:hlinkClick r:id="rId3" tooltip="Curriculum violence: America's new civil rights issue"/>
              </a:rPr>
              <a:t>s</a:t>
            </a:r>
            <a:r>
              <a:rPr sz="1200" spc="-50" dirty="0">
                <a:solidFill>
                  <a:srgbClr val="0000FF"/>
                </a:solidFill>
                <a:latin typeface="Times New Roman"/>
                <a:cs typeface="Times New Roman"/>
                <a:hlinkClick r:id="rId3" tooltip="Curriculum violence: America's new civil rights issue"/>
              </a:rPr>
              <a:t>l</a:t>
            </a:r>
            <a:r>
              <a:rPr sz="1200" spc="5" dirty="0">
                <a:solidFill>
                  <a:srgbClr val="0000FF"/>
                </a:solidFill>
                <a:latin typeface="Times New Roman"/>
                <a:cs typeface="Times New Roman"/>
                <a:hlinkClick r:id="rId3" tooltip="Curriculum violence: America's new civil rights issue"/>
              </a:rPr>
              <a:t>-</a:t>
            </a:r>
            <a:r>
              <a:rPr sz="1200" spc="15" dirty="0">
                <a:solidFill>
                  <a:srgbClr val="0000FF"/>
                </a:solidFill>
                <a:latin typeface="Times New Roman"/>
                <a:cs typeface="Times New Roman"/>
                <a:hlinkClick r:id="rId3" tooltip="Curriculum violence: America's new civil rights issue"/>
              </a:rPr>
              <a:t>e</a:t>
            </a:r>
            <a:r>
              <a:rPr sz="1200" spc="-50" dirty="0">
                <a:solidFill>
                  <a:srgbClr val="0000FF"/>
                </a:solidFill>
                <a:latin typeface="Times New Roman"/>
                <a:cs typeface="Times New Roman"/>
                <a:hlinkClick r:id="rId3" tooltip="Curriculum violence: America's new civil rights issue"/>
              </a:rPr>
              <a:t>j</a:t>
            </a:r>
            <a:r>
              <a:rPr sz="1200" spc="10" dirty="0">
                <a:solidFill>
                  <a:srgbClr val="0000FF"/>
                </a:solidFill>
                <a:latin typeface="Times New Roman"/>
                <a:cs typeface="Times New Roman"/>
                <a:hlinkClick r:id="rId3" tooltip="Curriculum violence: America's new civil rights issue"/>
              </a:rPr>
              <a:t>.</a:t>
            </a:r>
            <a:r>
              <a:rPr sz="1200" spc="20" dirty="0">
                <a:solidFill>
                  <a:srgbClr val="0000FF"/>
                </a:solidFill>
                <a:latin typeface="Times New Roman"/>
                <a:cs typeface="Times New Roman"/>
                <a:hlinkClick r:id="rId3" tooltip="Curriculum violence: America's new civil rights issue"/>
              </a:rPr>
              <a:t>o</a:t>
            </a:r>
            <a:r>
              <a:rPr sz="1200" spc="5" dirty="0">
                <a:solidFill>
                  <a:srgbClr val="0000FF"/>
                </a:solidFill>
                <a:latin typeface="Times New Roman"/>
                <a:cs typeface="Times New Roman"/>
                <a:hlinkClick r:id="rId3" tooltip="Curriculum violence: America's new civil rights issue"/>
              </a:rPr>
              <a:t>r</a:t>
            </a:r>
            <a:r>
              <a:rPr sz="1200" dirty="0">
                <a:solidFill>
                  <a:srgbClr val="0000FF"/>
                </a:solidFill>
                <a:latin typeface="Times New Roman"/>
                <a:cs typeface="Times New Roman"/>
                <a:hlinkClick r:id="rId3" tooltip="Curriculum violence: America's new civil rights issue"/>
              </a:rPr>
              <a:t>g/</a:t>
            </a:r>
            <a:r>
              <a:rPr sz="1200" spc="-5" dirty="0">
                <a:solidFill>
                  <a:srgbClr val="0000FF"/>
                </a:solidFill>
                <a:latin typeface="Times New Roman"/>
                <a:cs typeface="Times New Roman"/>
                <a:hlinkClick r:id="rId3" tooltip="Curriculum violence: America's new civil rights issue"/>
              </a:rPr>
              <a:t>w</a:t>
            </a:r>
            <a:r>
              <a:rPr sz="1200" dirty="0">
                <a:solidFill>
                  <a:srgbClr val="0000FF"/>
                </a:solidFill>
                <a:latin typeface="Times New Roman"/>
                <a:cs typeface="Times New Roman"/>
                <a:hlinkClick r:id="rId3" tooltip="Curriculum violence: America's new civil rights issue"/>
              </a:rPr>
              <a:t>o</a:t>
            </a:r>
            <a:r>
              <a:rPr sz="1200" spc="5" dirty="0">
                <a:solidFill>
                  <a:srgbClr val="0000FF"/>
                </a:solidFill>
                <a:latin typeface="Times New Roman"/>
                <a:cs typeface="Times New Roman"/>
                <a:hlinkClick r:id="rId3" tooltip="Curriculum violence: America's new civil rights issue"/>
              </a:rPr>
              <a:t>r</a:t>
            </a:r>
            <a:r>
              <a:rPr sz="1200" dirty="0">
                <a:solidFill>
                  <a:srgbClr val="0000FF"/>
                </a:solidFill>
                <a:latin typeface="Times New Roman"/>
                <a:cs typeface="Times New Roman"/>
                <a:hlinkClick r:id="rId3" tooltip="Curriculum violence: America's new civil rights issue"/>
              </a:rPr>
              <a:t>dp</a:t>
            </a:r>
            <a:r>
              <a:rPr sz="1200" spc="5" dirty="0">
                <a:solidFill>
                  <a:srgbClr val="0000FF"/>
                </a:solidFill>
                <a:latin typeface="Times New Roman"/>
                <a:cs typeface="Times New Roman"/>
                <a:hlinkClick r:id="rId3" tooltip="Curriculum violence: America's new civil rights issue"/>
              </a:rPr>
              <a:t>r</a:t>
            </a:r>
            <a:r>
              <a:rPr sz="1200" spc="-5" dirty="0">
                <a:solidFill>
                  <a:srgbClr val="0000FF"/>
                </a:solidFill>
                <a:latin typeface="Times New Roman"/>
                <a:cs typeface="Times New Roman"/>
                <a:hlinkClick r:id="rId3" tooltip="Curriculum violence: America's new civil rights issue"/>
              </a:rPr>
              <a:t>e</a:t>
            </a:r>
            <a:r>
              <a:rPr sz="1200" spc="-15" dirty="0">
                <a:solidFill>
                  <a:srgbClr val="0000FF"/>
                </a:solidFill>
                <a:latin typeface="Times New Roman"/>
                <a:cs typeface="Times New Roman"/>
                <a:hlinkClick r:id="rId3" tooltip="Curriculum violence: America's new civil rights issue"/>
              </a:rPr>
              <a:t>ss</a:t>
            </a:r>
            <a:r>
              <a:rPr sz="1200" spc="25" dirty="0">
                <a:solidFill>
                  <a:srgbClr val="0000FF"/>
                </a:solidFill>
                <a:latin typeface="Times New Roman"/>
                <a:cs typeface="Times New Roman"/>
                <a:hlinkClick r:id="rId3" tooltip="Curriculum violence: America's new civil rights issue"/>
              </a:rPr>
              <a:t>/</a:t>
            </a:r>
            <a:r>
              <a:rPr sz="1200" spc="-50" dirty="0">
                <a:solidFill>
                  <a:srgbClr val="0000FF"/>
                </a:solidFill>
                <a:latin typeface="Times New Roman"/>
                <a:cs typeface="Times New Roman"/>
                <a:hlinkClick r:id="rId3" tooltip="Curriculum violence: America's new civil rights issue"/>
              </a:rPr>
              <a:t>i</a:t>
            </a:r>
            <a:r>
              <a:rPr sz="1200" spc="10" dirty="0">
                <a:solidFill>
                  <a:srgbClr val="0000FF"/>
                </a:solidFill>
                <a:latin typeface="Times New Roman"/>
                <a:cs typeface="Times New Roman"/>
                <a:hlinkClick r:id="rId3" tooltip="Curriculum violence: America's new civil rights issue"/>
              </a:rPr>
              <a:t>s</a:t>
            </a:r>
            <a:r>
              <a:rPr sz="1200" spc="-15" dirty="0">
                <a:solidFill>
                  <a:srgbClr val="0000FF"/>
                </a:solidFill>
                <a:latin typeface="Times New Roman"/>
                <a:cs typeface="Times New Roman"/>
                <a:hlinkClick r:id="rId3" tooltip="Curriculum violence: America's new civil rights issue"/>
              </a:rPr>
              <a:t>s</a:t>
            </a:r>
            <a:r>
              <a:rPr sz="1200" dirty="0">
                <a:solidFill>
                  <a:srgbClr val="0000FF"/>
                </a:solidFill>
                <a:latin typeface="Times New Roman"/>
                <a:cs typeface="Times New Roman"/>
                <a:hlinkClick r:id="rId3" tooltip="Curriculum violence: America's new civil rights issue"/>
              </a:rPr>
              <a:t>u</a:t>
            </a:r>
            <a:r>
              <a:rPr sz="1200" spc="-5" dirty="0">
                <a:solidFill>
                  <a:srgbClr val="0000FF"/>
                </a:solidFill>
                <a:latin typeface="Times New Roman"/>
                <a:cs typeface="Times New Roman"/>
                <a:hlinkClick r:id="rId3" tooltip="Curriculum violence: America's new civil rights issue"/>
              </a:rPr>
              <a:t>e</a:t>
            </a:r>
            <a:r>
              <a:rPr sz="1200" spc="-15" dirty="0">
                <a:solidFill>
                  <a:srgbClr val="0000FF"/>
                </a:solidFill>
                <a:latin typeface="Times New Roman"/>
                <a:cs typeface="Times New Roman"/>
                <a:hlinkClick r:id="rId3" tooltip="Curriculum violence: America's new civil rights issue"/>
              </a:rPr>
              <a:t>s</a:t>
            </a:r>
            <a:r>
              <a:rPr sz="1200" spc="25" dirty="0">
                <a:solidFill>
                  <a:srgbClr val="0000FF"/>
                </a:solidFill>
                <a:latin typeface="Times New Roman"/>
                <a:cs typeface="Times New Roman"/>
                <a:hlinkClick r:id="rId3" tooltip="Curriculum violence: America's new civil rights issue"/>
              </a:rPr>
              <a:t>/</a:t>
            </a:r>
            <a:r>
              <a:rPr sz="1200" spc="-25" dirty="0">
                <a:solidFill>
                  <a:srgbClr val="0000FF"/>
                </a:solidFill>
                <a:latin typeface="Times New Roman"/>
                <a:cs typeface="Times New Roman"/>
                <a:hlinkClick r:id="rId3" tooltip="Curriculum violence: America's new civil rights issue"/>
              </a:rPr>
              <a:t>v</a:t>
            </a:r>
            <a:r>
              <a:rPr sz="1200" spc="45" dirty="0">
                <a:solidFill>
                  <a:srgbClr val="0000FF"/>
                </a:solidFill>
                <a:latin typeface="Times New Roman"/>
                <a:cs typeface="Times New Roman"/>
                <a:hlinkClick r:id="rId3" tooltip="Curriculum violence: America's new civil rights issue"/>
              </a:rPr>
              <a:t>o</a:t>
            </a:r>
            <a:r>
              <a:rPr sz="1200" spc="-50" dirty="0">
                <a:solidFill>
                  <a:srgbClr val="0000FF"/>
                </a:solidFill>
                <a:latin typeface="Times New Roman"/>
                <a:cs typeface="Times New Roman"/>
                <a:hlinkClick r:id="rId3" tooltip="Curriculum violence: America's new civil rights issue"/>
              </a:rPr>
              <a:t>l</a:t>
            </a:r>
            <a:r>
              <a:rPr sz="1200" spc="20" dirty="0">
                <a:solidFill>
                  <a:srgbClr val="0000FF"/>
                </a:solidFill>
                <a:latin typeface="Times New Roman"/>
                <a:cs typeface="Times New Roman"/>
                <a:hlinkClick r:id="rId3" tooltip="Curriculum violence: America's new civil rights issue"/>
              </a:rPr>
              <a:t>u</a:t>
            </a:r>
            <a:r>
              <a:rPr sz="1200" spc="-25" dirty="0">
                <a:solidFill>
                  <a:srgbClr val="0000FF"/>
                </a:solidFill>
                <a:latin typeface="Times New Roman"/>
                <a:cs typeface="Times New Roman"/>
                <a:hlinkClick r:id="rId3" tooltip="Curriculum violence: America's new civil rights issue"/>
              </a:rPr>
              <a:t>m</a:t>
            </a:r>
            <a:r>
              <a:rPr sz="1200" spc="-5" dirty="0">
                <a:solidFill>
                  <a:srgbClr val="0000FF"/>
                </a:solidFill>
                <a:latin typeface="Times New Roman"/>
                <a:cs typeface="Times New Roman"/>
                <a:hlinkClick r:id="rId3" tooltip="Curriculum violence: America's new civil rights issue"/>
              </a:rPr>
              <a:t>e</a:t>
            </a:r>
            <a:r>
              <a:rPr sz="1200" dirty="0">
                <a:solidFill>
                  <a:srgbClr val="0000FF"/>
                </a:solidFill>
                <a:latin typeface="Times New Roman"/>
                <a:cs typeface="Times New Roman"/>
                <a:hlinkClick r:id="rId3" tooltip="Curriculum violence: America's new civil rights issue"/>
              </a:rPr>
              <a:t>16</a:t>
            </a:r>
            <a:r>
              <a:rPr sz="1200" spc="25" dirty="0">
                <a:solidFill>
                  <a:srgbClr val="0000FF"/>
                </a:solidFill>
                <a:latin typeface="Times New Roman"/>
                <a:cs typeface="Times New Roman"/>
                <a:hlinkClick r:id="rId3" tooltip="Curriculum violence: America's new civil rights issue"/>
              </a:rPr>
              <a:t>/</a:t>
            </a:r>
            <a:r>
              <a:rPr sz="1200" spc="15" dirty="0">
                <a:solidFill>
                  <a:srgbClr val="0000FF"/>
                </a:solidFill>
                <a:latin typeface="Times New Roman"/>
                <a:cs typeface="Times New Roman"/>
                <a:hlinkClick r:id="rId3" tooltip="Curriculum violence: America's new civil rights issue"/>
              </a:rPr>
              <a:t>e</a:t>
            </a:r>
            <a:r>
              <a:rPr sz="1200" spc="-50" dirty="0">
                <a:solidFill>
                  <a:srgbClr val="0000FF"/>
                </a:solidFill>
                <a:latin typeface="Times New Roman"/>
                <a:cs typeface="Times New Roman"/>
                <a:hlinkClick r:id="rId3" tooltip="Curriculum violence: America's new civil rights issue"/>
              </a:rPr>
              <a:t>j</a:t>
            </a:r>
            <a:r>
              <a:rPr sz="1200" dirty="0">
                <a:solidFill>
                  <a:srgbClr val="0000FF"/>
                </a:solidFill>
                <a:latin typeface="Times New Roman"/>
                <a:cs typeface="Times New Roman"/>
                <a:hlinkClick r:id="rId3" tooltip="Curriculum violence: America's new civil rights issue"/>
              </a:rPr>
              <a:t>64/</a:t>
            </a:r>
            <a:r>
              <a:rPr sz="1200" spc="15" dirty="0">
                <a:solidFill>
                  <a:srgbClr val="0000FF"/>
                </a:solidFill>
                <a:latin typeface="Times New Roman"/>
                <a:cs typeface="Times New Roman"/>
                <a:hlinkClick r:id="rId3" tooltip="Curriculum violence: America's new civil rights issue"/>
              </a:rPr>
              <a:t>e</a:t>
            </a:r>
            <a:r>
              <a:rPr sz="1200" spc="-25" dirty="0">
                <a:solidFill>
                  <a:srgbClr val="0000FF"/>
                </a:solidFill>
                <a:latin typeface="Times New Roman"/>
                <a:cs typeface="Times New Roman"/>
                <a:hlinkClick r:id="rId3" tooltip="Curriculum violence: America's new civil rights issue"/>
              </a:rPr>
              <a:t>j</a:t>
            </a:r>
            <a:r>
              <a:rPr sz="1200" dirty="0">
                <a:solidFill>
                  <a:srgbClr val="0000FF"/>
                </a:solidFill>
                <a:latin typeface="Times New Roman"/>
                <a:cs typeface="Times New Roman"/>
                <a:hlinkClick r:id="rId3" tooltip="Curriculum violence: America's new civil rights issue"/>
              </a:rPr>
              <a:t>64</a:t>
            </a:r>
            <a:r>
              <a:rPr sz="1200" spc="5" dirty="0">
                <a:solidFill>
                  <a:srgbClr val="0000FF"/>
                </a:solidFill>
                <a:latin typeface="Times New Roman"/>
                <a:cs typeface="Times New Roman"/>
                <a:hlinkClick r:id="rId3" tooltip="Curriculum violence: America's new civil rights issue"/>
              </a:rPr>
              <a:t>r</a:t>
            </a:r>
            <a:r>
              <a:rPr sz="1200" dirty="0">
                <a:solidFill>
                  <a:srgbClr val="0000FF"/>
                </a:solidFill>
                <a:latin typeface="Times New Roman"/>
                <a:cs typeface="Times New Roman"/>
                <a:hlinkClick r:id="rId3" tooltip="Curriculum violence: America's new civil rights issue"/>
              </a:rPr>
              <a:t>7/</a:t>
            </a:r>
            <a:endParaRPr sz="1200" dirty="0">
              <a:latin typeface="Times New Roman"/>
              <a:cs typeface="Times New Roman"/>
            </a:endParaRPr>
          </a:p>
          <a:p>
            <a:pPr marL="469900" marR="8890" indent="-457200" algn="just">
              <a:lnSpc>
                <a:spcPts val="1390"/>
              </a:lnSpc>
              <a:spcBef>
                <a:spcPts val="15"/>
              </a:spcBef>
            </a:pPr>
            <a:r>
              <a:rPr sz="1200" spc="-30" dirty="0">
                <a:latin typeface="Times New Roman"/>
                <a:cs typeface="Times New Roman"/>
              </a:rPr>
              <a:t>W</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b</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J</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U</a:t>
            </a:r>
            <a:r>
              <a:rPr sz="1200" spc="5"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k,</a:t>
            </a:r>
            <a:r>
              <a:rPr sz="1200" spc="70" dirty="0">
                <a:latin typeface="Times New Roman"/>
                <a:cs typeface="Times New Roman"/>
              </a:rPr>
              <a:t> </a:t>
            </a:r>
            <a:r>
              <a:rPr sz="1200" spc="-30" dirty="0">
                <a:latin typeface="Times New Roman"/>
                <a:cs typeface="Times New Roman"/>
              </a:rPr>
              <a:t>A</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&amp;</a:t>
            </a:r>
            <a:r>
              <a:rPr sz="1200" spc="35" dirty="0">
                <a:latin typeface="Times New Roman"/>
                <a:cs typeface="Times New Roman"/>
              </a:rPr>
              <a:t> </a:t>
            </a:r>
            <a:r>
              <a:rPr sz="1200" spc="-5" dirty="0">
                <a:latin typeface="Times New Roman"/>
                <a:cs typeface="Times New Roman"/>
              </a:rPr>
              <a:t>D</a:t>
            </a:r>
            <a:r>
              <a:rPr sz="1200" dirty="0">
                <a:latin typeface="Times New Roman"/>
                <a:cs typeface="Times New Roman"/>
              </a:rPr>
              <a:t>u</a:t>
            </a:r>
            <a:r>
              <a:rPr sz="1200" spc="15" dirty="0">
                <a:latin typeface="Times New Roman"/>
                <a:cs typeface="Times New Roman"/>
              </a:rPr>
              <a:t>e</a:t>
            </a:r>
            <a:r>
              <a:rPr sz="1200" spc="10" dirty="0">
                <a:latin typeface="Times New Roman"/>
                <a:cs typeface="Times New Roman"/>
              </a:rPr>
              <a:t>s</a:t>
            </a:r>
            <a:r>
              <a:rPr sz="1200" spc="-25" dirty="0">
                <a:latin typeface="Times New Roman"/>
                <a:cs typeface="Times New Roman"/>
              </a:rPr>
              <a:t>b</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y</a:t>
            </a:r>
            <a:r>
              <a:rPr sz="1200" dirty="0">
                <a:latin typeface="Times New Roman"/>
                <a:cs typeface="Times New Roman"/>
              </a:rPr>
              <a:t>,</a:t>
            </a:r>
            <a:r>
              <a:rPr sz="1200" spc="70" dirty="0">
                <a:latin typeface="Times New Roman"/>
                <a:cs typeface="Times New Roman"/>
              </a:rPr>
              <a:t> </a:t>
            </a:r>
            <a:r>
              <a:rPr sz="1200" spc="-15" dirty="0">
                <a:latin typeface="Times New Roman"/>
                <a:cs typeface="Times New Roman"/>
              </a:rPr>
              <a:t>L</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t>
            </a:r>
            <a:r>
              <a:rPr sz="1200" dirty="0">
                <a:latin typeface="Times New Roman"/>
                <a:cs typeface="Times New Roman"/>
              </a:rPr>
              <a:t>2013</a:t>
            </a:r>
            <a:r>
              <a:rPr sz="1200" spc="5"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w</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60" dirty="0">
                <a:latin typeface="Times New Roman"/>
                <a:cs typeface="Times New Roman"/>
              </a:rPr>
              <a:t> </a:t>
            </a:r>
            <a:r>
              <a:rPr sz="1200" spc="-30" dirty="0">
                <a:latin typeface="Times New Roman"/>
                <a:cs typeface="Times New Roman"/>
              </a:rPr>
              <a:t>H</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pp</a:t>
            </a:r>
            <a:r>
              <a:rPr sz="1200" spc="-25" dirty="0">
                <a:latin typeface="Times New Roman"/>
                <a:cs typeface="Times New Roman"/>
              </a:rPr>
              <a:t>in</a:t>
            </a:r>
            <a:r>
              <a:rPr sz="1200" dirty="0">
                <a:latin typeface="Times New Roman"/>
                <a:cs typeface="Times New Roman"/>
              </a:rPr>
              <a:t>g</a:t>
            </a:r>
            <a:r>
              <a:rPr sz="1200" spc="10" dirty="0">
                <a:latin typeface="Times New Roman"/>
                <a:cs typeface="Times New Roman"/>
              </a:rPr>
              <a:t> </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3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a:t>
            </a:r>
            <a:r>
              <a:rPr sz="1200" spc="-15" dirty="0">
                <a:latin typeface="Times New Roman"/>
                <a:cs typeface="Times New Roman"/>
              </a:rPr>
              <a:t> 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a:t>
            </a:r>
            <a:r>
              <a:rPr sz="1200" spc="20" dirty="0">
                <a:latin typeface="Times New Roman"/>
                <a:cs typeface="Times New Roman"/>
              </a:rPr>
              <a:t> </a:t>
            </a:r>
            <a:r>
              <a:rPr sz="1200" i="1" spc="10" dirty="0">
                <a:latin typeface="Times New Roman"/>
                <a:cs typeface="Times New Roman"/>
              </a:rPr>
              <a:t>E</a:t>
            </a:r>
            <a:r>
              <a:rPr sz="1200" i="1" dirty="0">
                <a:latin typeface="Times New Roman"/>
                <a:cs typeface="Times New Roman"/>
              </a:rPr>
              <a:t>quity</a:t>
            </a:r>
            <a:r>
              <a:rPr sz="1200" i="1" spc="30" dirty="0">
                <a:latin typeface="Times New Roman"/>
                <a:cs typeface="Times New Roman"/>
              </a:rPr>
              <a:t> </a:t>
            </a:r>
            <a:r>
              <a:rPr sz="1200" i="1" dirty="0">
                <a:latin typeface="Times New Roman"/>
                <a:cs typeface="Times New Roman"/>
              </a:rPr>
              <a:t>&amp;</a:t>
            </a:r>
            <a:r>
              <a:rPr sz="1200" i="1" spc="-60" dirty="0">
                <a:latin typeface="Times New Roman"/>
                <a:cs typeface="Times New Roman"/>
              </a:rPr>
              <a:t> </a:t>
            </a:r>
            <a:r>
              <a:rPr sz="1200" i="1" spc="10" dirty="0">
                <a:latin typeface="Times New Roman"/>
                <a:cs typeface="Times New Roman"/>
              </a:rPr>
              <a:t>E</a:t>
            </a:r>
            <a:r>
              <a:rPr sz="1200" i="1" spc="-5" dirty="0">
                <a:latin typeface="Times New Roman"/>
                <a:cs typeface="Times New Roman"/>
              </a:rPr>
              <a:t>xce</a:t>
            </a:r>
            <a:r>
              <a:rPr sz="1200" i="1" dirty="0">
                <a:latin typeface="Times New Roman"/>
                <a:cs typeface="Times New Roman"/>
              </a:rPr>
              <a:t>ll</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dirty="0">
                <a:latin typeface="Times New Roman"/>
                <a:cs typeface="Times New Roman"/>
              </a:rPr>
              <a:t>in</a:t>
            </a:r>
            <a:r>
              <a:rPr sz="1200" i="1" spc="10" dirty="0">
                <a:latin typeface="Times New Roman"/>
                <a:cs typeface="Times New Roman"/>
              </a:rPr>
              <a:t> 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a:t>
            </a:r>
            <a:r>
              <a:rPr sz="1200" i="1" spc="-25" dirty="0">
                <a:latin typeface="Times New Roman"/>
                <a:cs typeface="Times New Roman"/>
              </a:rPr>
              <a:t>n</a:t>
            </a:r>
            <a:r>
              <a:rPr sz="1200" dirty="0">
                <a:latin typeface="Times New Roman"/>
                <a:cs typeface="Times New Roman"/>
              </a:rPr>
              <a:t>,</a:t>
            </a:r>
            <a:r>
              <a:rPr sz="1200" spc="20" dirty="0">
                <a:latin typeface="Times New Roman"/>
                <a:cs typeface="Times New Roman"/>
              </a:rPr>
              <a:t> </a:t>
            </a:r>
            <a:r>
              <a:rPr sz="1200" i="1" dirty="0">
                <a:latin typeface="Times New Roman"/>
                <a:cs typeface="Times New Roman"/>
              </a:rPr>
              <a:t>4</a:t>
            </a:r>
            <a:r>
              <a:rPr sz="1200" i="1" spc="-25" dirty="0">
                <a:latin typeface="Times New Roman"/>
                <a:cs typeface="Times New Roman"/>
              </a:rPr>
              <a:t>6</a:t>
            </a:r>
            <a:r>
              <a:rPr sz="1200" spc="5" dirty="0">
                <a:latin typeface="Times New Roman"/>
                <a:cs typeface="Times New Roman"/>
              </a:rPr>
              <a:t>(</a:t>
            </a:r>
            <a:r>
              <a:rPr sz="1200" dirty="0">
                <a:latin typeface="Times New Roman"/>
                <a:cs typeface="Times New Roman"/>
              </a:rPr>
              <a:t>2</a:t>
            </a:r>
            <a:r>
              <a:rPr sz="1200" spc="5" dirty="0">
                <a:latin typeface="Times New Roman"/>
                <a:cs typeface="Times New Roman"/>
              </a:rPr>
              <a:t>)</a:t>
            </a:r>
            <a:r>
              <a:rPr sz="1200" dirty="0">
                <a:latin typeface="Times New Roman"/>
                <a:cs typeface="Times New Roman"/>
              </a:rPr>
              <a:t>, 270</a:t>
            </a:r>
            <a:r>
              <a:rPr sz="1200" spc="5" dirty="0">
                <a:latin typeface="Times New Roman"/>
                <a:cs typeface="Times New Roman"/>
              </a:rPr>
              <a:t>-</a:t>
            </a:r>
            <a:r>
              <a:rPr sz="1200" dirty="0">
                <a:latin typeface="Times New Roman"/>
                <a:cs typeface="Times New Roman"/>
              </a:rPr>
              <a:t>28</a:t>
            </a:r>
            <a:r>
              <a:rPr sz="1200" spc="-25" dirty="0">
                <a:latin typeface="Times New Roman"/>
                <a:cs typeface="Times New Roman"/>
              </a:rPr>
              <a:t>4</a:t>
            </a:r>
            <a:r>
              <a:rPr sz="1200" dirty="0">
                <a:latin typeface="Times New Roman"/>
                <a:cs typeface="Times New Roman"/>
              </a:rPr>
              <a:t>.</a:t>
            </a:r>
          </a:p>
          <a:p>
            <a:pPr marL="469900" indent="-457200" algn="just">
              <a:lnSpc>
                <a:spcPts val="1305"/>
              </a:lnSpc>
            </a:pP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gg</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2010</a:t>
            </a:r>
            <a:r>
              <a:rPr sz="1200" spc="-20"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30" dirty="0">
                <a:latin typeface="Times New Roman"/>
                <a:cs typeface="Times New Roman"/>
              </a:rPr>
              <a:t>A</a:t>
            </a:r>
            <a:r>
              <a:rPr sz="1200" spc="-40" dirty="0">
                <a:latin typeface="Times New Roman"/>
                <a:cs typeface="Times New Roman"/>
              </a:rPr>
              <a:t>f</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ce</a:t>
            </a:r>
            <a:r>
              <a:rPr sz="1200" spc="-25" dirty="0">
                <a:latin typeface="Times New Roman"/>
                <a:cs typeface="Times New Roman"/>
              </a:rPr>
              <a:t>n</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a:t>
            </a:r>
            <a:r>
              <a:rPr sz="1200" spc="13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5" dirty="0">
                <a:latin typeface="Times New Roman"/>
                <a:cs typeface="Times New Roman"/>
              </a:rPr>
              <a:t>ec</a:t>
            </a:r>
            <a:r>
              <a:rPr sz="1200" spc="25" dirty="0">
                <a:latin typeface="Times New Roman"/>
                <a:cs typeface="Times New Roman"/>
              </a:rPr>
              <a:t>t</a:t>
            </a:r>
            <a:r>
              <a:rPr sz="1200" dirty="0">
                <a:latin typeface="Times New Roman"/>
                <a:cs typeface="Times New Roman"/>
              </a:rPr>
              <a:t>u</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130"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30"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30" dirty="0">
                <a:latin typeface="Times New Roman"/>
                <a:cs typeface="Times New Roman"/>
              </a:rPr>
              <a:t>G</a:t>
            </a:r>
            <a:r>
              <a:rPr sz="1200" dirty="0">
                <a:latin typeface="Times New Roman"/>
                <a:cs typeface="Times New Roman"/>
              </a:rPr>
              <a:t>.</a:t>
            </a:r>
          </a:p>
          <a:p>
            <a:pPr marL="469900" marR="8890" algn="just">
              <a:lnSpc>
                <a:spcPts val="1370"/>
              </a:lnSpc>
              <a:spcBef>
                <a:spcPts val="80"/>
              </a:spcBef>
            </a:pPr>
            <a:r>
              <a:rPr sz="1200" spc="-30" dirty="0">
                <a:latin typeface="Times New Roman"/>
                <a:cs typeface="Times New Roman"/>
              </a:rPr>
              <a:t>W</a:t>
            </a:r>
            <a:r>
              <a:rPr sz="1200" spc="20" dirty="0">
                <a:latin typeface="Times New Roman"/>
                <a:cs typeface="Times New Roman"/>
              </a:rPr>
              <a:t>oo</a:t>
            </a:r>
            <a:r>
              <a:rPr sz="1200" dirty="0">
                <a:latin typeface="Times New Roman"/>
                <a:cs typeface="Times New Roman"/>
              </a:rPr>
              <a:t>d</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30" dirty="0">
                <a:latin typeface="Times New Roman"/>
                <a:cs typeface="Times New Roman"/>
              </a:rPr>
              <a:t>W</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15" dirty="0">
                <a:latin typeface="Times New Roman"/>
                <a:cs typeface="Times New Roman"/>
              </a:rPr>
              <a:t> </a:t>
            </a:r>
            <a:r>
              <a:rPr sz="1200" spc="-10" dirty="0">
                <a:latin typeface="Times New Roman"/>
                <a:cs typeface="Times New Roman"/>
              </a:rPr>
              <a:t>B</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D</a:t>
            </a:r>
            <a:r>
              <a:rPr sz="1200" dirty="0">
                <a:latin typeface="Times New Roman"/>
                <a:cs typeface="Times New Roman"/>
              </a:rPr>
              <a:t>u </a:t>
            </a:r>
            <a:r>
              <a:rPr sz="1200" spc="-25" dirty="0">
                <a:latin typeface="Times New Roman"/>
                <a:cs typeface="Times New Roman"/>
              </a:rPr>
              <a:t> </a:t>
            </a:r>
            <a:r>
              <a:rPr sz="1200" spc="-10" dirty="0">
                <a:latin typeface="Times New Roman"/>
                <a:cs typeface="Times New Roman"/>
              </a:rPr>
              <a:t>B</a:t>
            </a:r>
            <a:r>
              <a:rPr sz="1200" spc="20" dirty="0">
                <a:latin typeface="Times New Roman"/>
                <a:cs typeface="Times New Roman"/>
              </a:rPr>
              <a:t>o</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E</a:t>
            </a:r>
            <a:r>
              <a:rPr sz="1200" dirty="0">
                <a:latin typeface="Times New Roman"/>
                <a:cs typeface="Times New Roman"/>
              </a:rPr>
              <a:t>. </a:t>
            </a:r>
            <a:r>
              <a:rPr sz="1200" spc="10" dirty="0">
                <a:latin typeface="Times New Roman"/>
                <a:cs typeface="Times New Roman"/>
              </a:rPr>
              <a:t> </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k</a:t>
            </a:r>
            <a:r>
              <a:rPr sz="1200" dirty="0">
                <a:latin typeface="Times New Roman"/>
                <a:cs typeface="Times New Roman"/>
              </a:rPr>
              <a:t>l</a:t>
            </a:r>
            <a:r>
              <a:rPr sz="1200" spc="-25" dirty="0">
                <a:latin typeface="Times New Roman"/>
                <a:cs typeface="Times New Roman"/>
              </a:rPr>
              <a:t>i</a:t>
            </a:r>
            <a:r>
              <a:rPr sz="1200" dirty="0">
                <a:latin typeface="Times New Roman"/>
                <a:cs typeface="Times New Roman"/>
              </a:rPr>
              <a:t>n  </a:t>
            </a:r>
            <a:r>
              <a:rPr sz="1200" spc="-20" dirty="0">
                <a:latin typeface="Times New Roman"/>
                <a:cs typeface="Times New Roman"/>
              </a:rPr>
              <a:t>F</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z</a:t>
            </a:r>
            <a:r>
              <a:rPr sz="1200" spc="-25" dirty="0">
                <a:latin typeface="Times New Roman"/>
                <a:cs typeface="Times New Roman"/>
              </a:rPr>
              <a:t>i</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0" dirty="0">
                <a:latin typeface="Times New Roman"/>
                <a:cs typeface="Times New Roman"/>
              </a:rPr>
              <a:t> </a:t>
            </a:r>
            <a:r>
              <a:rPr sz="1200" i="1" dirty="0">
                <a:latin typeface="Times New Roman"/>
                <a:cs typeface="Times New Roman"/>
              </a:rPr>
              <a:t>The </a:t>
            </a:r>
            <a:r>
              <a:rPr sz="1200" i="1" spc="-5" dirty="0">
                <a:latin typeface="Times New Roman"/>
                <a:cs typeface="Times New Roman"/>
              </a:rPr>
              <a:t> J</a:t>
            </a:r>
            <a:r>
              <a:rPr sz="1200" i="1" dirty="0">
                <a:latin typeface="Times New Roman"/>
                <a:cs typeface="Times New Roman"/>
              </a:rPr>
              <a:t>ou</a:t>
            </a:r>
            <a:r>
              <a:rPr sz="1200" i="1" spc="-15" dirty="0">
                <a:latin typeface="Times New Roman"/>
                <a:cs typeface="Times New Roman"/>
              </a:rPr>
              <a:t>r</a:t>
            </a:r>
            <a:r>
              <a:rPr sz="1200" i="1" dirty="0">
                <a:latin typeface="Times New Roman"/>
                <a:cs typeface="Times New Roman"/>
              </a:rPr>
              <a:t>nal  </a:t>
            </a:r>
            <a:r>
              <a:rPr sz="1200" i="1" spc="-25" dirty="0">
                <a:latin typeface="Times New Roman"/>
                <a:cs typeface="Times New Roman"/>
              </a:rPr>
              <a:t>o</a:t>
            </a:r>
            <a:r>
              <a:rPr sz="1200" i="1" dirty="0">
                <a:latin typeface="Times New Roman"/>
                <a:cs typeface="Times New Roman"/>
              </a:rPr>
              <a:t>f </a:t>
            </a:r>
            <a:r>
              <a:rPr sz="1200" i="1" spc="25" dirty="0">
                <a:latin typeface="Times New Roman"/>
                <a:cs typeface="Times New Roman"/>
              </a:rPr>
              <a:t> </a:t>
            </a:r>
            <a:r>
              <a:rPr sz="1200" i="1" spc="-15" dirty="0">
                <a:latin typeface="Times New Roman"/>
                <a:cs typeface="Times New Roman"/>
              </a:rPr>
              <a:t>P</a:t>
            </a:r>
            <a:r>
              <a:rPr sz="1200" i="1" dirty="0">
                <a:latin typeface="Times New Roman"/>
                <a:cs typeface="Times New Roman"/>
              </a:rPr>
              <a:t>an </a:t>
            </a:r>
            <a:r>
              <a:rPr sz="1200" i="1" spc="-25" dirty="0">
                <a:latin typeface="Times New Roman"/>
                <a:cs typeface="Times New Roman"/>
              </a:rPr>
              <a:t> </a:t>
            </a:r>
            <a:r>
              <a:rPr sz="1200" i="1" spc="-15" dirty="0">
                <a:latin typeface="Times New Roman"/>
                <a:cs typeface="Times New Roman"/>
              </a:rPr>
              <a:t>A</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an Studi</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3</a:t>
            </a:r>
            <a:r>
              <a:rPr sz="1200" spc="5" dirty="0">
                <a:latin typeface="Times New Roman"/>
                <a:cs typeface="Times New Roman"/>
              </a:rPr>
              <a:t>(</a:t>
            </a:r>
            <a:r>
              <a:rPr sz="1200" dirty="0">
                <a:latin typeface="Times New Roman"/>
                <a:cs typeface="Times New Roman"/>
              </a:rPr>
              <a:t>9</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dirty="0">
                <a:latin typeface="Times New Roman"/>
                <a:cs typeface="Times New Roman"/>
              </a:rPr>
              <a:t>12</a:t>
            </a:r>
            <a:r>
              <a:rPr sz="1200" spc="-25" dirty="0">
                <a:latin typeface="Times New Roman"/>
                <a:cs typeface="Times New Roman"/>
              </a:rPr>
              <a:t>8</a:t>
            </a:r>
            <a:r>
              <a:rPr sz="1200" spc="5" dirty="0">
                <a:latin typeface="Times New Roman"/>
                <a:cs typeface="Times New Roman"/>
              </a:rPr>
              <a:t>-</a:t>
            </a:r>
            <a:r>
              <a:rPr sz="1200" dirty="0">
                <a:latin typeface="Times New Roman"/>
                <a:cs typeface="Times New Roman"/>
              </a:rPr>
              <a:t>149.</a:t>
            </a:r>
          </a:p>
          <a:p>
            <a:pPr marL="469900" marR="5715" indent="-457200" algn="just">
              <a:lnSpc>
                <a:spcPts val="1370"/>
              </a:lnSpc>
              <a:spcBef>
                <a:spcPts val="20"/>
              </a:spcBef>
            </a:pP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gg</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G</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spc="10" dirty="0">
                <a:latin typeface="Times New Roman"/>
                <a:cs typeface="Times New Roman"/>
              </a:rPr>
              <a:t>E</a:t>
            </a:r>
            <a:r>
              <a:rPr sz="1200" dirty="0">
                <a:latin typeface="Times New Roman"/>
                <a:cs typeface="Times New Roman"/>
              </a:rPr>
              <a:t>d</a:t>
            </a:r>
            <a:r>
              <a:rPr sz="1200" spc="-15" dirty="0">
                <a:latin typeface="Times New Roman"/>
                <a:cs typeface="Times New Roman"/>
              </a:rPr>
              <a:t>.</a:t>
            </a:r>
            <a:r>
              <a:rPr sz="1200" spc="5" dirty="0">
                <a:latin typeface="Times New Roman"/>
                <a:cs typeface="Times New Roman"/>
              </a:rPr>
              <a:t>)</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t>
            </a:r>
            <a:r>
              <a:rPr sz="1200" dirty="0">
                <a:latin typeface="Times New Roman"/>
                <a:cs typeface="Times New Roman"/>
              </a:rPr>
              <a:t>201</a:t>
            </a:r>
            <a:r>
              <a:rPr sz="1200" spc="-25" dirty="0">
                <a:latin typeface="Times New Roman"/>
                <a:cs typeface="Times New Roman"/>
              </a:rPr>
              <a:t>3</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5" dirty="0">
                <a:latin typeface="Times New Roman"/>
                <a:cs typeface="Times New Roman"/>
              </a:rPr>
              <a:t> </a:t>
            </a:r>
            <a:r>
              <a:rPr sz="1200" i="1" spc="25" dirty="0">
                <a:latin typeface="Times New Roman"/>
                <a:cs typeface="Times New Roman"/>
              </a:rPr>
              <a:t>f</a:t>
            </a:r>
            <a:r>
              <a:rPr sz="1200" i="1" dirty="0">
                <a:latin typeface="Times New Roman"/>
                <a:cs typeface="Times New Roman"/>
              </a:rPr>
              <a:t>or</a:t>
            </a:r>
            <a:r>
              <a:rPr sz="1200" i="1" spc="95" dirty="0">
                <a:latin typeface="Times New Roman"/>
                <a:cs typeface="Times New Roman"/>
              </a:rPr>
              <a:t> </a:t>
            </a:r>
            <a:r>
              <a:rPr sz="1200" i="1" dirty="0">
                <a:latin typeface="Times New Roman"/>
                <a:cs typeface="Times New Roman"/>
              </a:rPr>
              <a:t>the</a:t>
            </a:r>
            <a:r>
              <a:rPr sz="1200" i="1" spc="125" dirty="0">
                <a:latin typeface="Times New Roman"/>
                <a:cs typeface="Times New Roman"/>
              </a:rPr>
              <a:t> </a:t>
            </a:r>
            <a:r>
              <a:rPr sz="1200" i="1" dirty="0">
                <a:latin typeface="Times New Roman"/>
                <a:cs typeface="Times New Roman"/>
              </a:rPr>
              <a:t>n</a:t>
            </a:r>
            <a:r>
              <a:rPr sz="1200" i="1" spc="-5" dirty="0">
                <a:latin typeface="Times New Roman"/>
                <a:cs typeface="Times New Roman"/>
              </a:rPr>
              <a:t>e</a:t>
            </a:r>
            <a:r>
              <a:rPr sz="1200" i="1" dirty="0">
                <a:latin typeface="Times New Roman"/>
                <a:cs typeface="Times New Roman"/>
              </a:rPr>
              <a:t>w</a:t>
            </a:r>
            <a:r>
              <a:rPr sz="1200" i="1" spc="95" dirty="0">
                <a:latin typeface="Times New Roman"/>
                <a:cs typeface="Times New Roman"/>
              </a:rPr>
              <a:t> </a:t>
            </a:r>
            <a:r>
              <a:rPr sz="1200" i="1" spc="25" dirty="0">
                <a:latin typeface="Times New Roman"/>
                <a:cs typeface="Times New Roman"/>
              </a:rPr>
              <a:t>f</a:t>
            </a:r>
            <a:r>
              <a:rPr sz="1200" i="1" spc="-15" dirty="0">
                <a:latin typeface="Times New Roman"/>
                <a:cs typeface="Times New Roman"/>
              </a:rPr>
              <a:t>r</a:t>
            </a:r>
            <a:r>
              <a:rPr sz="1200" i="1" dirty="0">
                <a:latin typeface="Times New Roman"/>
                <a:cs typeface="Times New Roman"/>
              </a:rPr>
              <a:t>onti</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a:t>
            </a:r>
            <a:r>
              <a:rPr sz="1200" i="1" spc="114" dirty="0">
                <a:latin typeface="Times New Roman"/>
                <a:cs typeface="Times New Roman"/>
              </a:rPr>
              <a:t> </a:t>
            </a:r>
            <a:r>
              <a:rPr sz="1200" i="1" spc="10" dirty="0">
                <a:latin typeface="Times New Roman"/>
                <a:cs typeface="Times New Roman"/>
              </a:rPr>
              <a:t>R</a:t>
            </a:r>
            <a:r>
              <a:rPr sz="1200" i="1" dirty="0">
                <a:latin typeface="Times New Roman"/>
                <a:cs typeface="Times New Roman"/>
              </a:rPr>
              <a:t>a</a:t>
            </a:r>
            <a:r>
              <a:rPr sz="1200" i="1" spc="-5" dirty="0">
                <a:latin typeface="Times New Roman"/>
                <a:cs typeface="Times New Roman"/>
              </a:rPr>
              <a:t>ce</a:t>
            </a:r>
            <a:r>
              <a:rPr sz="1200" i="1" dirty="0">
                <a:latin typeface="Times New Roman"/>
                <a:cs typeface="Times New Roman"/>
              </a:rPr>
              <a:t>,</a:t>
            </a:r>
            <a:r>
              <a:rPr sz="1200" i="1" spc="120" dirty="0">
                <a:latin typeface="Times New Roman"/>
                <a:cs typeface="Times New Roman"/>
              </a:rPr>
              <a:t>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30" dirty="0">
                <a:latin typeface="Times New Roman"/>
                <a:cs typeface="Times New Roman"/>
              </a:rPr>
              <a:t> </a:t>
            </a:r>
            <a:r>
              <a:rPr sz="1200" i="1" dirty="0">
                <a:latin typeface="Times New Roman"/>
                <a:cs typeface="Times New Roman"/>
              </a:rPr>
              <a:t>and</a:t>
            </a:r>
            <a:r>
              <a:rPr sz="1200" i="1" spc="105" dirty="0">
                <a:latin typeface="Times New Roman"/>
                <a:cs typeface="Times New Roman"/>
              </a:rPr>
              <a:t> </a:t>
            </a:r>
            <a:r>
              <a:rPr sz="1200" i="1" dirty="0">
                <a:latin typeface="Times New Roman"/>
                <a:cs typeface="Times New Roman"/>
              </a:rPr>
              <a:t>t</a:t>
            </a:r>
            <a:r>
              <a:rPr sz="1200" i="1" spc="-15" dirty="0">
                <a:latin typeface="Times New Roman"/>
                <a:cs typeface="Times New Roman"/>
              </a:rPr>
              <a:t>r</a:t>
            </a:r>
            <a:r>
              <a:rPr sz="1200" i="1" dirty="0">
                <a:latin typeface="Times New Roman"/>
                <a:cs typeface="Times New Roman"/>
              </a:rPr>
              <a:t>iu</a:t>
            </a:r>
            <a:r>
              <a:rPr sz="1200" i="1" spc="-5" dirty="0">
                <a:latin typeface="Times New Roman"/>
                <a:cs typeface="Times New Roman"/>
              </a:rPr>
              <a:t>m</a:t>
            </a:r>
            <a:r>
              <a:rPr sz="1200" i="1" dirty="0">
                <a:latin typeface="Times New Roman"/>
                <a:cs typeface="Times New Roman"/>
              </a:rPr>
              <a:t>ph</a:t>
            </a:r>
            <a:r>
              <a:rPr sz="1200" i="1" spc="130" dirty="0">
                <a:latin typeface="Times New Roman"/>
                <a:cs typeface="Times New Roman"/>
              </a:rPr>
              <a:t> </a:t>
            </a:r>
            <a:r>
              <a:rPr sz="1200" i="1" dirty="0">
                <a:latin typeface="Times New Roman"/>
                <a:cs typeface="Times New Roman"/>
              </a:rPr>
              <a:t>in</a:t>
            </a:r>
            <a:r>
              <a:rPr sz="1200" i="1" spc="105" dirty="0">
                <a:latin typeface="Times New Roman"/>
                <a:cs typeface="Times New Roman"/>
              </a:rPr>
              <a:t> </a:t>
            </a:r>
            <a:r>
              <a:rPr sz="1200" i="1" spc="-5" dirty="0">
                <a:latin typeface="Times New Roman"/>
                <a:cs typeface="Times New Roman"/>
              </a:rPr>
              <a:t>J</a:t>
            </a:r>
            <a:r>
              <a:rPr sz="1200" i="1" dirty="0">
                <a:latin typeface="Times New Roman"/>
                <a:cs typeface="Times New Roman"/>
              </a:rPr>
              <a:t>im </a:t>
            </a:r>
            <a:r>
              <a:rPr sz="1200" i="1" spc="-10" dirty="0">
                <a:latin typeface="Times New Roman"/>
                <a:cs typeface="Times New Roman"/>
              </a:rPr>
              <a:t>C</a:t>
            </a:r>
            <a:r>
              <a:rPr sz="1200" i="1" spc="-15" dirty="0">
                <a:latin typeface="Times New Roman"/>
                <a:cs typeface="Times New Roman"/>
              </a:rPr>
              <a:t>r</a:t>
            </a:r>
            <a:r>
              <a:rPr sz="1200" i="1" spc="20" dirty="0">
                <a:latin typeface="Times New Roman"/>
                <a:cs typeface="Times New Roman"/>
              </a:rPr>
              <a:t>o</a:t>
            </a:r>
            <a:r>
              <a:rPr sz="1200" i="1" dirty="0">
                <a:latin typeface="Times New Roman"/>
                <a:cs typeface="Times New Roman"/>
              </a:rPr>
              <a:t>w</a:t>
            </a:r>
            <a:r>
              <a:rPr sz="1200" i="1" spc="-25"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me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a</a:t>
            </a:r>
            <a:r>
              <a:rPr sz="1200" i="1" spc="10" dirty="0">
                <a:latin typeface="Times New Roman"/>
                <a:cs typeface="Times New Roman"/>
              </a:rPr>
              <a:t> </a:t>
            </a:r>
            <a:r>
              <a:rPr sz="1200" i="1" spc="-20" dirty="0">
                <a:latin typeface="Times New Roman"/>
                <a:cs typeface="Times New Roman"/>
              </a:rPr>
              <a:t>(</a:t>
            </a:r>
            <a:r>
              <a:rPr sz="1200" i="1" dirty="0">
                <a:latin typeface="Times New Roman"/>
                <a:cs typeface="Times New Roman"/>
              </a:rPr>
              <a:t>1867</a:t>
            </a:r>
            <a:r>
              <a:rPr sz="1200" i="1" spc="5" dirty="0">
                <a:latin typeface="Times New Roman"/>
                <a:cs typeface="Times New Roman"/>
              </a:rPr>
              <a:t>-</a:t>
            </a:r>
            <a:r>
              <a:rPr sz="1200" i="1" dirty="0">
                <a:latin typeface="Times New Roman"/>
                <a:cs typeface="Times New Roman"/>
              </a:rPr>
              <a:t>1945</a:t>
            </a:r>
            <a:r>
              <a:rPr sz="1200" i="1" spc="5" dirty="0">
                <a:latin typeface="Times New Roman"/>
                <a:cs typeface="Times New Roman"/>
              </a:rPr>
              <a:t>)</a:t>
            </a:r>
            <a:r>
              <a:rPr sz="1200" i="1" dirty="0">
                <a:latin typeface="Times New Roman"/>
                <a:cs typeface="Times New Roman"/>
              </a:rPr>
              <a:t>.</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0" dirty="0">
                <a:latin typeface="Times New Roman"/>
                <a:cs typeface="Times New Roman"/>
              </a:rPr>
              <a:t> </a:t>
            </a:r>
            <a:r>
              <a:rPr sz="1200" spc="-5" dirty="0">
                <a:latin typeface="Times New Roman"/>
                <a:cs typeface="Times New Roman"/>
              </a:rPr>
              <a:t>N</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a</a:t>
            </a:r>
            <a:r>
              <a:rPr sz="1200" spc="5"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P</a:t>
            </a:r>
            <a:r>
              <a:rPr sz="1200" spc="20" dirty="0">
                <a:latin typeface="Times New Roman"/>
                <a:cs typeface="Times New Roman"/>
              </a:rPr>
              <a:t>u</a:t>
            </a:r>
            <a:r>
              <a:rPr sz="1200" dirty="0">
                <a:latin typeface="Times New Roman"/>
                <a:cs typeface="Times New Roman"/>
              </a:rPr>
              <a:t>b</a:t>
            </a:r>
            <a:r>
              <a:rPr sz="1200" spc="-25" dirty="0">
                <a:latin typeface="Times New Roman"/>
                <a:cs typeface="Times New Roman"/>
              </a:rPr>
              <a:t>li</a:t>
            </a:r>
            <a:r>
              <a:rPr sz="1200" spc="10" dirty="0">
                <a:latin typeface="Times New Roman"/>
                <a:cs typeface="Times New Roman"/>
              </a:rPr>
              <a:t>s</a:t>
            </a:r>
            <a:r>
              <a:rPr sz="1200"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5" dirty="0">
                <a:latin typeface="Times New Roman"/>
                <a:cs typeface="Times New Roman"/>
              </a:rPr>
              <a:t>c.</a:t>
            </a:r>
            <a:endParaRPr sz="1200" dirty="0">
              <a:latin typeface="Times New Roman"/>
              <a:cs typeface="Times New Roman"/>
            </a:endParaRPr>
          </a:p>
          <a:p>
            <a:pPr marL="12700">
              <a:lnSpc>
                <a:spcPts val="1360"/>
              </a:lnSpc>
            </a:pP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a:t>
            </a:r>
            <a:r>
              <a:rPr sz="1200" spc="20" dirty="0">
                <a:latin typeface="Times New Roman"/>
                <a:cs typeface="Times New Roman"/>
              </a:rPr>
              <a:t> </a:t>
            </a:r>
            <a:r>
              <a:rPr sz="1200" spc="10" dirty="0">
                <a:latin typeface="Times New Roman"/>
                <a:cs typeface="Times New Roman"/>
              </a:rPr>
              <a:t>E</a:t>
            </a:r>
            <a:r>
              <a:rPr sz="1200" dirty="0">
                <a:latin typeface="Times New Roman"/>
                <a:cs typeface="Times New Roman"/>
              </a:rPr>
              <a:t>. </a:t>
            </a:r>
            <a:r>
              <a:rPr sz="1200" spc="5" dirty="0">
                <a:latin typeface="Times New Roman"/>
                <a:cs typeface="Times New Roman"/>
              </a:rPr>
              <a:t>(</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r>
              <a:rPr sz="1200" spc="20" dirty="0">
                <a:latin typeface="Times New Roman"/>
                <a:cs typeface="Times New Roman"/>
              </a:rPr>
              <a:t> </a:t>
            </a:r>
            <a:r>
              <a:rPr sz="1200" i="1" spc="-2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s and</a:t>
            </a:r>
            <a:r>
              <a:rPr sz="1200" i="1" spc="1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r </a:t>
            </a:r>
            <a:r>
              <a:rPr sz="1200" i="1" spc="-5"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20" dirty="0">
                <a:latin typeface="Times New Roman"/>
                <a:cs typeface="Times New Roman"/>
              </a:rPr>
              <a:t> </a:t>
            </a:r>
            <a:r>
              <a:rPr sz="1200" spc="-5" dirty="0">
                <a:latin typeface="Times New Roman"/>
                <a:cs typeface="Times New Roman"/>
              </a:rPr>
              <a:t>Ne</a:t>
            </a:r>
            <a:r>
              <a:rPr sz="1200" dirty="0">
                <a:latin typeface="Times New Roman"/>
                <a:cs typeface="Times New Roman"/>
              </a:rPr>
              <a:t>w</a:t>
            </a:r>
            <a:r>
              <a:rPr sz="1200" spc="5" dirty="0">
                <a:latin typeface="Times New Roman"/>
                <a:cs typeface="Times New Roman"/>
              </a:rPr>
              <a:t> </a:t>
            </a:r>
            <a:r>
              <a:rPr sz="1200" spc="-30" dirty="0">
                <a:latin typeface="Times New Roman"/>
                <a:cs typeface="Times New Roman"/>
              </a:rPr>
              <a:t>Y</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k</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NY</a:t>
            </a:r>
            <a:r>
              <a:rPr sz="1200" dirty="0">
                <a:latin typeface="Times New Roman"/>
                <a:cs typeface="Times New Roman"/>
              </a:rPr>
              <a:t>:</a:t>
            </a:r>
            <a:r>
              <a:rPr sz="1200" spc="-10" dirty="0">
                <a:latin typeface="Times New Roman"/>
                <a:cs typeface="Times New Roman"/>
              </a:rPr>
              <a:t> R</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50" dirty="0">
                <a:latin typeface="Times New Roman"/>
                <a:cs typeface="Times New Roman"/>
              </a:rPr>
              <a:t>l</a:t>
            </a:r>
            <a:r>
              <a:rPr sz="1200" spc="-5" dirty="0">
                <a:latin typeface="Times New Roman"/>
                <a:cs typeface="Times New Roman"/>
              </a:rPr>
              <a:t>e</a:t>
            </a:r>
            <a:r>
              <a:rPr sz="1200" dirty="0">
                <a:latin typeface="Times New Roman"/>
                <a:cs typeface="Times New Roman"/>
              </a:rPr>
              <a:t>dg</a:t>
            </a:r>
            <a:r>
              <a:rPr sz="1200" spc="-5" dirty="0">
                <a:latin typeface="Times New Roman"/>
                <a:cs typeface="Times New Roman"/>
              </a:rPr>
              <a:t>e</a:t>
            </a:r>
            <a:r>
              <a:rPr sz="1200" dirty="0">
                <a:latin typeface="Times New Roman"/>
                <a:cs typeface="Times New Roman"/>
              </a:rPr>
              <a:t>.</a:t>
            </a: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5" name="object 5"/>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7" name="object 7"/>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129</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Title 23" hidden="1"/>
          <p:cNvSpPr>
            <a:spLocks noGrp="1"/>
          </p:cNvSpPr>
          <p:nvPr>
            <p:ph type="title"/>
          </p:nvPr>
        </p:nvSpPr>
        <p:spPr>
          <a:xfrm>
            <a:off x="388620" y="402335"/>
            <a:ext cx="6995159" cy="276999"/>
          </a:xfrm>
        </p:spPr>
        <p:txBody>
          <a:bodyPr/>
          <a:lstStyle/>
          <a:p>
            <a:r>
              <a:rPr lang="en-US" dirty="0" smtClean="0"/>
              <a:t>Educational Tweets</a:t>
            </a:r>
            <a:endParaRPr lang="en-US" dirty="0"/>
          </a:p>
        </p:txBody>
      </p:sp>
      <p:sp>
        <p:nvSpPr>
          <p:cNvPr id="17" name="object 17"/>
          <p:cNvSpPr txBox="1"/>
          <p:nvPr/>
        </p:nvSpPr>
        <p:spPr>
          <a:xfrm>
            <a:off x="904875" y="851535"/>
            <a:ext cx="5943600" cy="457200"/>
          </a:xfrm>
          <a:prstGeom prst="rect">
            <a:avLst/>
          </a:prstGeom>
          <a:solidFill>
            <a:srgbClr val="CCFFCC"/>
          </a:solidFill>
          <a:ln w="25400">
            <a:solidFill>
              <a:srgbClr val="008000"/>
            </a:solidFill>
          </a:ln>
        </p:spPr>
        <p:txBody>
          <a:bodyPr vert="horz" wrap="square" lIns="0" tIns="0" rIns="0" bIns="0" rtlCol="0">
            <a:spAutoFit/>
          </a:bodyPr>
          <a:lstStyle/>
          <a:p>
            <a:pPr marL="4445" algn="ctr">
              <a:lnSpc>
                <a:spcPct val="100000"/>
              </a:lnSpc>
            </a:pPr>
            <a:r>
              <a:rPr sz="1600" b="1" spc="5" dirty="0">
                <a:solidFill>
                  <a:srgbClr val="008000"/>
                </a:solidFill>
                <a:latin typeface="Arial"/>
                <a:cs typeface="Arial"/>
              </a:rPr>
              <a:t>E</a:t>
            </a:r>
            <a:r>
              <a:rPr sz="1600" b="1" dirty="0">
                <a:solidFill>
                  <a:srgbClr val="008000"/>
                </a:solidFill>
                <a:latin typeface="Arial"/>
                <a:cs typeface="Arial"/>
              </a:rPr>
              <a:t>du</a:t>
            </a:r>
            <a:r>
              <a:rPr sz="1600" b="1" spc="-10" dirty="0">
                <a:solidFill>
                  <a:srgbClr val="008000"/>
                </a:solidFill>
                <a:latin typeface="Arial"/>
                <a:cs typeface="Arial"/>
              </a:rPr>
              <a:t>cat</a:t>
            </a:r>
            <a:r>
              <a:rPr sz="1600" b="1" spc="-15" dirty="0">
                <a:solidFill>
                  <a:srgbClr val="008000"/>
                </a:solidFill>
                <a:latin typeface="Arial"/>
                <a:cs typeface="Arial"/>
              </a:rPr>
              <a:t>i</a:t>
            </a:r>
            <a:r>
              <a:rPr sz="1600" b="1" dirty="0">
                <a:solidFill>
                  <a:srgbClr val="008000"/>
                </a:solidFill>
                <a:latin typeface="Arial"/>
                <a:cs typeface="Arial"/>
              </a:rPr>
              <a:t>on</a:t>
            </a:r>
            <a:r>
              <a:rPr sz="1600" b="1" spc="-10" dirty="0">
                <a:solidFill>
                  <a:srgbClr val="008000"/>
                </a:solidFill>
                <a:latin typeface="Arial"/>
                <a:cs typeface="Arial"/>
              </a:rPr>
              <a:t>a</a:t>
            </a:r>
            <a:r>
              <a:rPr sz="1600" b="1" dirty="0">
                <a:solidFill>
                  <a:srgbClr val="008000"/>
                </a:solidFill>
                <a:latin typeface="Arial"/>
                <a:cs typeface="Arial"/>
              </a:rPr>
              <a:t>l</a:t>
            </a:r>
            <a:r>
              <a:rPr sz="1600" b="1" spc="-5" dirty="0">
                <a:solidFill>
                  <a:srgbClr val="008000"/>
                </a:solidFill>
                <a:latin typeface="Arial"/>
                <a:cs typeface="Arial"/>
              </a:rPr>
              <a:t> </a:t>
            </a:r>
            <a:r>
              <a:rPr sz="1600" b="1" spc="-25" dirty="0">
                <a:solidFill>
                  <a:srgbClr val="008000"/>
                </a:solidFill>
                <a:latin typeface="Arial"/>
                <a:cs typeface="Arial"/>
              </a:rPr>
              <a:t>T</a:t>
            </a:r>
            <a:r>
              <a:rPr sz="1600" b="1" spc="20" dirty="0">
                <a:solidFill>
                  <a:srgbClr val="008000"/>
                </a:solidFill>
                <a:latin typeface="Arial"/>
                <a:cs typeface="Arial"/>
              </a:rPr>
              <a:t>w</a:t>
            </a:r>
            <a:r>
              <a:rPr sz="1600" b="1" spc="-10" dirty="0">
                <a:solidFill>
                  <a:srgbClr val="008000"/>
                </a:solidFill>
                <a:latin typeface="Arial"/>
                <a:cs typeface="Arial"/>
              </a:rPr>
              <a:t>eet</a:t>
            </a:r>
            <a:r>
              <a:rPr sz="1600" b="1" dirty="0">
                <a:solidFill>
                  <a:srgbClr val="008000"/>
                </a:solidFill>
                <a:latin typeface="Arial"/>
                <a:cs typeface="Arial"/>
              </a:rPr>
              <a:t>s</a:t>
            </a:r>
            <a:endParaRPr sz="1600">
              <a:latin typeface="Arial"/>
              <a:cs typeface="Arial"/>
            </a:endParaRPr>
          </a:p>
        </p:txBody>
      </p:sp>
      <p:sp>
        <p:nvSpPr>
          <p:cNvPr id="18" name="object 18"/>
          <p:cNvSpPr txBox="1"/>
          <p:nvPr/>
        </p:nvSpPr>
        <p:spPr>
          <a:xfrm>
            <a:off x="3209035" y="1378857"/>
            <a:ext cx="1214120" cy="190500"/>
          </a:xfrm>
          <a:prstGeom prst="rect">
            <a:avLst/>
          </a:prstGeom>
        </p:spPr>
        <p:txBody>
          <a:bodyPr vert="horz" wrap="square" lIns="0" tIns="0" rIns="0" bIns="0" rtlCol="0">
            <a:spAutoFit/>
          </a:bodyPr>
          <a:lstStyle/>
          <a:p>
            <a:pPr marL="12700">
              <a:lnSpc>
                <a:spcPct val="100000"/>
              </a:lnSpc>
            </a:pPr>
            <a:r>
              <a:rPr sz="1300" i="1" spc="-10" dirty="0">
                <a:solidFill>
                  <a:srgbClr val="009C00"/>
                </a:solidFill>
                <a:latin typeface="Times New Roman"/>
                <a:cs typeface="Times New Roman"/>
              </a:rPr>
              <a:t>William</a:t>
            </a:r>
            <a:r>
              <a:rPr sz="1300" i="1" spc="10" dirty="0">
                <a:solidFill>
                  <a:srgbClr val="009C00"/>
                </a:solidFill>
                <a:latin typeface="Times New Roman"/>
                <a:cs typeface="Times New Roman"/>
              </a:rPr>
              <a:t> </a:t>
            </a:r>
            <a:r>
              <a:rPr sz="1300" i="1" spc="-10" dirty="0">
                <a:solidFill>
                  <a:srgbClr val="009C00"/>
                </a:solidFill>
                <a:latin typeface="Times New Roman"/>
                <a:cs typeface="Times New Roman"/>
              </a:rPr>
              <a:t>E.</a:t>
            </a:r>
            <a:r>
              <a:rPr sz="1300" i="1" spc="20" dirty="0">
                <a:solidFill>
                  <a:srgbClr val="009C00"/>
                </a:solidFill>
                <a:latin typeface="Times New Roman"/>
                <a:cs typeface="Times New Roman"/>
              </a:rPr>
              <a:t> </a:t>
            </a:r>
            <a:r>
              <a:rPr sz="1300" i="1" spc="-10" dirty="0">
                <a:solidFill>
                  <a:srgbClr val="009C00"/>
                </a:solidFill>
                <a:latin typeface="Times New Roman"/>
                <a:cs typeface="Times New Roman"/>
              </a:rPr>
              <a:t>Moore</a:t>
            </a:r>
            <a:endParaRPr sz="1300">
              <a:latin typeface="Times New Roman"/>
              <a:cs typeface="Times New Roman"/>
            </a:endParaRPr>
          </a:p>
        </p:txBody>
      </p:sp>
      <p:sp>
        <p:nvSpPr>
          <p:cNvPr id="11" name="object 11"/>
          <p:cNvSpPr txBox="1"/>
          <p:nvPr/>
        </p:nvSpPr>
        <p:spPr>
          <a:xfrm>
            <a:off x="877316" y="1849582"/>
            <a:ext cx="2903220" cy="2155190"/>
          </a:xfrm>
          <a:prstGeom prst="rect">
            <a:avLst/>
          </a:prstGeom>
        </p:spPr>
        <p:txBody>
          <a:bodyPr vert="horz" wrap="square" lIns="0" tIns="0" rIns="0" bIns="0" rtlCol="0">
            <a:spAutoFit/>
          </a:bodyPr>
          <a:lstStyle/>
          <a:p>
            <a:pPr algn="ctr">
              <a:lnSpc>
                <a:spcPct val="100000"/>
              </a:lnSpc>
            </a:pPr>
            <a:r>
              <a:rPr sz="1100" b="1" spc="5" dirty="0">
                <a:latin typeface="Times New Roman"/>
                <a:cs typeface="Times New Roman"/>
              </a:rPr>
              <a:t>E</a:t>
            </a:r>
            <a:r>
              <a:rPr sz="1100" b="1" spc="-10" dirty="0">
                <a:latin typeface="Times New Roman"/>
                <a:cs typeface="Times New Roman"/>
              </a:rPr>
              <a:t>te</a:t>
            </a:r>
            <a:r>
              <a:rPr sz="1100" b="1" spc="10" dirty="0">
                <a:latin typeface="Times New Roman"/>
                <a:cs typeface="Times New Roman"/>
              </a:rPr>
              <a:t>r</a:t>
            </a:r>
            <a:r>
              <a:rPr sz="1100" b="1" spc="-15" dirty="0">
                <a:latin typeface="Times New Roman"/>
                <a:cs typeface="Times New Roman"/>
              </a:rPr>
              <a:t>n</a:t>
            </a:r>
            <a:r>
              <a:rPr sz="1100" b="1" dirty="0">
                <a:latin typeface="Times New Roman"/>
                <a:cs typeface="Times New Roman"/>
              </a:rPr>
              <a:t>al</a:t>
            </a:r>
            <a:r>
              <a:rPr sz="1100" b="1" spc="-10" dirty="0">
                <a:latin typeface="Times New Roman"/>
                <a:cs typeface="Times New Roman"/>
              </a:rPr>
              <a:t> Ve</a:t>
            </a:r>
            <a:r>
              <a:rPr sz="1100" b="1" spc="10" dirty="0">
                <a:latin typeface="Times New Roman"/>
                <a:cs typeface="Times New Roman"/>
              </a:rPr>
              <a:t>r</a:t>
            </a:r>
            <a:r>
              <a:rPr sz="1100" b="1" spc="-20" dirty="0">
                <a:latin typeface="Times New Roman"/>
                <a:cs typeface="Times New Roman"/>
              </a:rPr>
              <a:t>i</a:t>
            </a:r>
            <a:r>
              <a:rPr sz="1100" b="1" spc="15" dirty="0">
                <a:latin typeface="Times New Roman"/>
                <a:cs typeface="Times New Roman"/>
              </a:rPr>
              <a:t>t</a:t>
            </a:r>
            <a:r>
              <a:rPr sz="1100" b="1" spc="-20" dirty="0">
                <a:latin typeface="Times New Roman"/>
                <a:cs typeface="Times New Roman"/>
              </a:rPr>
              <a:t>i</a:t>
            </a:r>
            <a:r>
              <a:rPr sz="1100" b="1" spc="-10" dirty="0">
                <a:latin typeface="Times New Roman"/>
                <a:cs typeface="Times New Roman"/>
              </a:rPr>
              <a:t>e</a:t>
            </a:r>
            <a:r>
              <a:rPr sz="1100" b="1" dirty="0">
                <a:latin typeface="Times New Roman"/>
                <a:cs typeface="Times New Roman"/>
              </a:rPr>
              <a:t>s</a:t>
            </a:r>
            <a:endParaRPr sz="1100">
              <a:latin typeface="Times New Roman"/>
              <a:cs typeface="Times New Roman"/>
            </a:endParaRPr>
          </a:p>
          <a:p>
            <a:pPr marL="12700" marR="5080" algn="just">
              <a:lnSpc>
                <a:spcPts val="1130"/>
              </a:lnSpc>
              <a:spcBef>
                <a:spcPts val="530"/>
              </a:spcBef>
            </a:pPr>
            <a:r>
              <a:rPr sz="1050" b="1" i="1" spc="5" dirty="0">
                <a:latin typeface="Times New Roman"/>
                <a:cs typeface="Times New Roman"/>
              </a:rPr>
              <a:t>U</a:t>
            </a:r>
            <a:r>
              <a:rPr sz="1050" b="1" i="1" spc="-5" dirty="0">
                <a:latin typeface="Times New Roman"/>
                <a:cs typeface="Times New Roman"/>
              </a:rPr>
              <a:t>s</a:t>
            </a:r>
            <a:r>
              <a:rPr sz="1050" b="1" i="1" spc="10" dirty="0">
                <a:latin typeface="Times New Roman"/>
                <a:cs typeface="Times New Roman"/>
              </a:rPr>
              <a:t>e</a:t>
            </a:r>
            <a:r>
              <a:rPr sz="1050" b="1" i="1" spc="5" dirty="0">
                <a:latin typeface="Times New Roman"/>
                <a:cs typeface="Times New Roman"/>
              </a:rPr>
              <a:t>f</a:t>
            </a:r>
            <a:r>
              <a:rPr sz="1050" b="1" i="1" spc="-15" dirty="0">
                <a:latin typeface="Times New Roman"/>
                <a:cs typeface="Times New Roman"/>
              </a:rPr>
              <a:t>u</a:t>
            </a:r>
            <a:r>
              <a:rPr sz="1050" b="1" i="1" dirty="0">
                <a:latin typeface="Times New Roman"/>
                <a:cs typeface="Times New Roman"/>
              </a:rPr>
              <a:t>l   </a:t>
            </a:r>
            <a:r>
              <a:rPr sz="1050" b="1" i="1" spc="-50" dirty="0">
                <a:latin typeface="Times New Roman"/>
                <a:cs typeface="Times New Roman"/>
              </a:rPr>
              <a:t> </a:t>
            </a:r>
            <a:r>
              <a:rPr sz="1050" spc="-25" dirty="0">
                <a:latin typeface="Times New Roman"/>
                <a:cs typeface="Times New Roman"/>
              </a:rPr>
              <a:t>kn</a:t>
            </a:r>
            <a:r>
              <a:rPr sz="1050" dirty="0">
                <a:latin typeface="Times New Roman"/>
                <a:cs typeface="Times New Roman"/>
              </a:rPr>
              <a:t>o</a:t>
            </a:r>
            <a:r>
              <a:rPr sz="1050" spc="-20" dirty="0">
                <a:latin typeface="Times New Roman"/>
                <a:cs typeface="Times New Roman"/>
              </a:rPr>
              <a:t>w</a:t>
            </a:r>
            <a:r>
              <a:rPr sz="1050" spc="15" dirty="0">
                <a:latin typeface="Times New Roman"/>
                <a:cs typeface="Times New Roman"/>
              </a:rPr>
              <a:t>l</a:t>
            </a:r>
            <a:r>
              <a:rPr sz="1050" spc="10" dirty="0">
                <a:latin typeface="Times New Roman"/>
                <a:cs typeface="Times New Roman"/>
              </a:rPr>
              <a:t>e</a:t>
            </a:r>
            <a:r>
              <a:rPr sz="1050" spc="-25" dirty="0">
                <a:latin typeface="Times New Roman"/>
                <a:cs typeface="Times New Roman"/>
              </a:rPr>
              <a:t>d</a:t>
            </a:r>
            <a:r>
              <a:rPr sz="1050" dirty="0">
                <a:latin typeface="Times New Roman"/>
                <a:cs typeface="Times New Roman"/>
              </a:rPr>
              <a:t>ge   </a:t>
            </a:r>
            <a:r>
              <a:rPr sz="1050" spc="-55" dirty="0">
                <a:latin typeface="Times New Roman"/>
                <a:cs typeface="Times New Roman"/>
              </a:rPr>
              <a:t> </a:t>
            </a:r>
            <a:r>
              <a:rPr sz="1050" spc="-10" dirty="0">
                <a:latin typeface="Times New Roman"/>
                <a:cs typeface="Times New Roman"/>
              </a:rPr>
              <a:t>i</a:t>
            </a:r>
            <a:r>
              <a:rPr sz="1050" dirty="0">
                <a:latin typeface="Times New Roman"/>
                <a:cs typeface="Times New Roman"/>
              </a:rPr>
              <a:t>s   </a:t>
            </a:r>
            <a:r>
              <a:rPr sz="1050" spc="-50" dirty="0">
                <a:latin typeface="Times New Roman"/>
                <a:cs typeface="Times New Roman"/>
              </a:rPr>
              <a:t> </a:t>
            </a:r>
            <a:r>
              <a:rPr sz="1050" dirty="0">
                <a:latin typeface="Times New Roman"/>
                <a:cs typeface="Times New Roman"/>
              </a:rPr>
              <a:t>n</a:t>
            </a:r>
            <a:r>
              <a:rPr sz="1050" spc="10" dirty="0">
                <a:latin typeface="Times New Roman"/>
                <a:cs typeface="Times New Roman"/>
              </a:rPr>
              <a:t>e</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r   </a:t>
            </a:r>
            <a:r>
              <a:rPr sz="1050" spc="-35" dirty="0">
                <a:latin typeface="Times New Roman"/>
                <a:cs typeface="Times New Roman"/>
              </a:rPr>
              <a:t> </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n</a:t>
            </a:r>
            <a:r>
              <a:rPr sz="1050" spc="-5" dirty="0">
                <a:latin typeface="Times New Roman"/>
                <a:cs typeface="Times New Roman"/>
              </a:rPr>
              <a:t>s</a:t>
            </a:r>
            <a:r>
              <a:rPr sz="1050" spc="5" dirty="0">
                <a:latin typeface="Times New Roman"/>
                <a:cs typeface="Times New Roman"/>
              </a:rPr>
              <a:t>f</a:t>
            </a:r>
            <a:r>
              <a:rPr sz="1050" spc="-15" dirty="0">
                <a:latin typeface="Times New Roman"/>
                <a:cs typeface="Times New Roman"/>
              </a:rPr>
              <a:t>e</a:t>
            </a:r>
            <a:r>
              <a:rPr sz="1050" spc="5" dirty="0">
                <a:latin typeface="Times New Roman"/>
                <a:cs typeface="Times New Roman"/>
              </a:rPr>
              <a:t>rr</a:t>
            </a:r>
            <a:r>
              <a:rPr sz="1050" spc="-15" dirty="0">
                <a:latin typeface="Times New Roman"/>
                <a:cs typeface="Times New Roman"/>
              </a:rPr>
              <a:t>e</a:t>
            </a:r>
            <a:r>
              <a:rPr sz="1050" dirty="0">
                <a:latin typeface="Times New Roman"/>
                <a:cs typeface="Times New Roman"/>
              </a:rPr>
              <a:t>d   </a:t>
            </a:r>
            <a:r>
              <a:rPr sz="1050" spc="-70"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t</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t</a:t>
            </a:r>
            <a:r>
              <a:rPr sz="1050" dirty="0">
                <a:latin typeface="Times New Roman"/>
                <a:cs typeface="Times New Roman"/>
              </a:rPr>
              <a:t>. </a:t>
            </a:r>
            <a:r>
              <a:rPr sz="1050" spc="5" dirty="0">
                <a:latin typeface="Times New Roman"/>
                <a:cs typeface="Times New Roman"/>
              </a:rPr>
              <a:t>K</a:t>
            </a:r>
            <a:r>
              <a:rPr sz="1050" spc="-25" dirty="0">
                <a:latin typeface="Times New Roman"/>
                <a:cs typeface="Times New Roman"/>
              </a:rPr>
              <a:t>n</a:t>
            </a:r>
            <a:r>
              <a:rPr sz="1050" dirty="0">
                <a:latin typeface="Times New Roman"/>
                <a:cs typeface="Times New Roman"/>
              </a:rPr>
              <a:t>o</a:t>
            </a:r>
            <a:r>
              <a:rPr sz="1050" spc="-20" dirty="0">
                <a:latin typeface="Times New Roman"/>
                <a:cs typeface="Times New Roman"/>
              </a:rPr>
              <a:t>w</a:t>
            </a:r>
            <a:r>
              <a:rPr sz="1050" spc="-10" dirty="0">
                <a:latin typeface="Times New Roman"/>
                <a:cs typeface="Times New Roman"/>
              </a:rPr>
              <a:t>l</a:t>
            </a:r>
            <a:r>
              <a:rPr sz="1050" spc="10" dirty="0">
                <a:latin typeface="Times New Roman"/>
                <a:cs typeface="Times New Roman"/>
              </a:rPr>
              <a:t>e</a:t>
            </a:r>
            <a:r>
              <a:rPr sz="1050" dirty="0">
                <a:latin typeface="Times New Roman"/>
                <a:cs typeface="Times New Roman"/>
              </a:rPr>
              <a:t>dge</a:t>
            </a:r>
            <a:r>
              <a:rPr sz="1050" spc="-15"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5" dirty="0">
                <a:latin typeface="Times New Roman"/>
                <a:cs typeface="Times New Roman"/>
              </a:rPr>
              <a:t> </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n</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dirty="0">
                <a:latin typeface="Times New Roman"/>
                <a:cs typeface="Times New Roman"/>
              </a:rPr>
              <a:t>u</a:t>
            </a:r>
            <a:r>
              <a:rPr sz="1050" spc="-15" dirty="0">
                <a:latin typeface="Times New Roman"/>
                <a:cs typeface="Times New Roman"/>
              </a:rPr>
              <a:t>c</a:t>
            </a:r>
            <a:r>
              <a:rPr sz="1050" spc="-10" dirty="0">
                <a:latin typeface="Times New Roman"/>
                <a:cs typeface="Times New Roman"/>
              </a:rPr>
              <a:t>t</a:t>
            </a:r>
            <a:r>
              <a:rPr sz="1050" spc="10" dirty="0">
                <a:latin typeface="Times New Roman"/>
                <a:cs typeface="Times New Roman"/>
              </a:rPr>
              <a:t>e</a:t>
            </a:r>
            <a:r>
              <a:rPr sz="1050" dirty="0">
                <a:latin typeface="Times New Roman"/>
                <a:cs typeface="Times New Roman"/>
              </a:rPr>
              <a:t>d</a:t>
            </a:r>
            <a:r>
              <a:rPr sz="1050" spc="-2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 </a:t>
            </a:r>
            <a:r>
              <a:rPr sz="1050" spc="15" dirty="0">
                <a:latin typeface="Times New Roman"/>
                <a:cs typeface="Times New Roman"/>
              </a:rPr>
              <a:t>t</a:t>
            </a:r>
            <a:r>
              <a:rPr sz="1050" dirty="0">
                <a:latin typeface="Times New Roman"/>
                <a:cs typeface="Times New Roman"/>
              </a:rPr>
              <a:t>he</a:t>
            </a:r>
            <a:r>
              <a:rPr sz="1050" spc="10" dirty="0">
                <a:latin typeface="Times New Roman"/>
                <a:cs typeface="Times New Roman"/>
              </a:rPr>
              <a:t> </a:t>
            </a:r>
            <a:r>
              <a:rPr sz="1050" spc="-30" dirty="0">
                <a:latin typeface="Times New Roman"/>
                <a:cs typeface="Times New Roman"/>
              </a:rPr>
              <a:t>m</a:t>
            </a:r>
            <a:r>
              <a:rPr sz="1050" spc="15" dirty="0">
                <a:latin typeface="Times New Roman"/>
                <a:cs typeface="Times New Roman"/>
              </a:rPr>
              <a:t>i</a:t>
            </a:r>
            <a:r>
              <a:rPr sz="1050" dirty="0">
                <a:latin typeface="Times New Roman"/>
                <a:cs typeface="Times New Roman"/>
              </a:rPr>
              <a:t>nd</a:t>
            </a:r>
            <a:r>
              <a:rPr sz="1050" spc="-25" dirty="0">
                <a:latin typeface="Times New Roman"/>
                <a:cs typeface="Times New Roman"/>
              </a:rPr>
              <a:t> </a:t>
            </a:r>
            <a:r>
              <a:rPr sz="1050" dirty="0">
                <a:latin typeface="Times New Roman"/>
                <a:cs typeface="Times New Roman"/>
              </a:rPr>
              <a:t>of</a:t>
            </a:r>
            <a:r>
              <a:rPr sz="1050" spc="-1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5" dirty="0">
                <a:latin typeface="Times New Roman"/>
                <a:cs typeface="Times New Roman"/>
              </a:rPr>
              <a:t> </a:t>
            </a:r>
            <a:r>
              <a:rPr sz="1050" spc="1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a:t>
            </a:r>
            <a:endParaRPr sz="1050">
              <a:latin typeface="Times New Roman"/>
              <a:cs typeface="Times New Roman"/>
            </a:endParaRPr>
          </a:p>
          <a:p>
            <a:pPr marL="12700" marR="5080" indent="-635" algn="just">
              <a:lnSpc>
                <a:spcPts val="1130"/>
              </a:lnSpc>
              <a:spcBef>
                <a:spcPts val="455"/>
              </a:spcBef>
            </a:pPr>
            <a:r>
              <a:rPr sz="1050" b="1" i="1" dirty="0">
                <a:latin typeface="Times New Roman"/>
                <a:cs typeface="Times New Roman"/>
              </a:rPr>
              <a:t>T</a:t>
            </a:r>
            <a:r>
              <a:rPr sz="1050" b="1" i="1" spc="10" dirty="0">
                <a:latin typeface="Times New Roman"/>
                <a:cs typeface="Times New Roman"/>
              </a:rPr>
              <a:t>e</a:t>
            </a:r>
            <a:r>
              <a:rPr sz="1050" b="1" i="1" spc="-25" dirty="0">
                <a:latin typeface="Times New Roman"/>
                <a:cs typeface="Times New Roman"/>
              </a:rPr>
              <a:t>a</a:t>
            </a:r>
            <a:r>
              <a:rPr sz="1050" b="1" i="1" spc="10" dirty="0">
                <a:latin typeface="Times New Roman"/>
                <a:cs typeface="Times New Roman"/>
              </a:rPr>
              <a:t>c</a:t>
            </a:r>
            <a:r>
              <a:rPr sz="1050" b="1" i="1" spc="-15" dirty="0">
                <a:latin typeface="Times New Roman"/>
                <a:cs typeface="Times New Roman"/>
              </a:rPr>
              <a:t>h</a:t>
            </a:r>
            <a:r>
              <a:rPr sz="1050" b="1" i="1" spc="-10" dirty="0">
                <a:latin typeface="Times New Roman"/>
                <a:cs typeface="Times New Roman"/>
              </a:rPr>
              <a:t>i</a:t>
            </a:r>
            <a:r>
              <a:rPr sz="1050" b="1" i="1" spc="-15" dirty="0">
                <a:latin typeface="Times New Roman"/>
                <a:cs typeface="Times New Roman"/>
              </a:rPr>
              <a:t>n</a:t>
            </a:r>
            <a:r>
              <a:rPr sz="1050" b="1" i="1" dirty="0">
                <a:latin typeface="Times New Roman"/>
                <a:cs typeface="Times New Roman"/>
              </a:rPr>
              <a:t>g </a:t>
            </a:r>
            <a:r>
              <a:rPr sz="1050" b="1" i="1" spc="120" dirty="0">
                <a:latin typeface="Times New Roman"/>
                <a:cs typeface="Times New Roman"/>
              </a:rPr>
              <a:t> </a:t>
            </a:r>
            <a:r>
              <a:rPr sz="1050" spc="-10" dirty="0">
                <a:latin typeface="Times New Roman"/>
                <a:cs typeface="Times New Roman"/>
              </a:rPr>
              <a:t>i</a:t>
            </a:r>
            <a:r>
              <a:rPr sz="1050" dirty="0">
                <a:latin typeface="Times New Roman"/>
                <a:cs typeface="Times New Roman"/>
              </a:rPr>
              <a:t>s </a:t>
            </a:r>
            <a:r>
              <a:rPr sz="1050" spc="120" dirty="0">
                <a:latin typeface="Times New Roman"/>
                <a:cs typeface="Times New Roman"/>
              </a:rPr>
              <a:t> </a:t>
            </a:r>
            <a:r>
              <a:rPr sz="1050" spc="-5" dirty="0">
                <a:latin typeface="Times New Roman"/>
                <a:cs typeface="Times New Roman"/>
              </a:rPr>
              <a:t>s</a:t>
            </a:r>
            <a:r>
              <a:rPr sz="1050" dirty="0">
                <a:latin typeface="Times New Roman"/>
                <a:cs typeface="Times New Roman"/>
              </a:rPr>
              <a:t>o</a:t>
            </a:r>
            <a:r>
              <a:rPr sz="1050" spc="-30" dirty="0">
                <a:latin typeface="Times New Roman"/>
                <a:cs typeface="Times New Roman"/>
              </a:rPr>
              <a:t>m</a:t>
            </a:r>
            <a:r>
              <a:rPr sz="1050" spc="-15" dirty="0">
                <a:latin typeface="Times New Roman"/>
                <a:cs typeface="Times New Roman"/>
              </a:rPr>
              <a:t>e</a:t>
            </a:r>
            <a:r>
              <a:rPr sz="1050" spc="15" dirty="0">
                <a:latin typeface="Times New Roman"/>
                <a:cs typeface="Times New Roman"/>
              </a:rPr>
              <a:t>t</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ng </a:t>
            </a:r>
            <a:r>
              <a:rPr sz="1050" spc="95" dirty="0">
                <a:latin typeface="Times New Roman"/>
                <a:cs typeface="Times New Roman"/>
              </a:rPr>
              <a:t> </a:t>
            </a:r>
            <a:r>
              <a:rPr sz="1050" spc="-10" dirty="0">
                <a:latin typeface="Times New Roman"/>
                <a:cs typeface="Times New Roman"/>
              </a:rPr>
              <a:t>t</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 </a:t>
            </a:r>
            <a:r>
              <a:rPr sz="1050" spc="114" dirty="0">
                <a:latin typeface="Times New Roman"/>
                <a:cs typeface="Times New Roman"/>
              </a:rPr>
              <a:t> </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s </a:t>
            </a:r>
            <a:r>
              <a:rPr sz="1050" spc="120" dirty="0">
                <a:latin typeface="Times New Roman"/>
                <a:cs typeface="Times New Roman"/>
              </a:rPr>
              <a:t> </a:t>
            </a:r>
            <a:r>
              <a:rPr sz="1050" spc="-25" dirty="0">
                <a:latin typeface="Times New Roman"/>
                <a:cs typeface="Times New Roman"/>
              </a:rPr>
              <a:t>h</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0"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l</a:t>
            </a:r>
            <a:r>
              <a:rPr sz="1050" spc="15" dirty="0">
                <a:latin typeface="Times New Roman"/>
                <a:cs typeface="Times New Roman"/>
              </a:rPr>
              <a:t>l</a:t>
            </a:r>
            <a:r>
              <a:rPr sz="1050" dirty="0">
                <a:latin typeface="Times New Roman"/>
                <a:cs typeface="Times New Roman"/>
              </a:rPr>
              <a:t>y </a:t>
            </a:r>
            <a:r>
              <a:rPr sz="1050" spc="95" dirty="0">
                <a:latin typeface="Times New Roman"/>
                <a:cs typeface="Times New Roman"/>
              </a:rPr>
              <a:t> </a:t>
            </a:r>
            <a:r>
              <a:rPr sz="1050" dirty="0">
                <a:latin typeface="Times New Roman"/>
                <a:cs typeface="Times New Roman"/>
              </a:rPr>
              <a:t>b</a:t>
            </a:r>
            <a:r>
              <a:rPr sz="1050" spc="-15" dirty="0">
                <a:latin typeface="Times New Roman"/>
                <a:cs typeface="Times New Roman"/>
              </a:rPr>
              <a:t>e</a:t>
            </a:r>
            <a:r>
              <a:rPr sz="1050" spc="10" dirty="0">
                <a:latin typeface="Times New Roman"/>
                <a:cs typeface="Times New Roman"/>
              </a:rPr>
              <a:t>e</a:t>
            </a:r>
            <a:r>
              <a:rPr sz="1050" dirty="0">
                <a:latin typeface="Times New Roman"/>
                <a:cs typeface="Times New Roman"/>
              </a:rPr>
              <a:t>n do</a:t>
            </a:r>
            <a:r>
              <a:rPr sz="1050" spc="-25" dirty="0">
                <a:latin typeface="Times New Roman"/>
                <a:cs typeface="Times New Roman"/>
              </a:rPr>
              <a:t>n</a:t>
            </a:r>
            <a:r>
              <a:rPr sz="1050" dirty="0">
                <a:latin typeface="Times New Roman"/>
                <a:cs typeface="Times New Roman"/>
              </a:rPr>
              <a:t>e</a:t>
            </a:r>
            <a:r>
              <a:rPr sz="1050" spc="-1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a:t>
            </a:r>
            <a:r>
              <a:rPr sz="1050" spc="20" dirty="0">
                <a:latin typeface="Times New Roman"/>
                <a:cs typeface="Times New Roman"/>
              </a:rPr>
              <a:t> </a:t>
            </a:r>
            <a:r>
              <a:rPr sz="1050" dirty="0">
                <a:latin typeface="Times New Roman"/>
                <a:cs typeface="Times New Roman"/>
              </a:rPr>
              <a:t>n</a:t>
            </a:r>
            <a:r>
              <a:rPr sz="1050" spc="-25" dirty="0">
                <a:latin typeface="Times New Roman"/>
                <a:cs typeface="Times New Roman"/>
              </a:rPr>
              <a:t>o</a:t>
            </a:r>
            <a:r>
              <a:rPr sz="1050" dirty="0">
                <a:latin typeface="Times New Roman"/>
                <a:cs typeface="Times New Roman"/>
              </a:rPr>
              <a:t>t</a:t>
            </a:r>
            <a:r>
              <a:rPr sz="1050" spc="20" dirty="0">
                <a:latin typeface="Times New Roman"/>
                <a:cs typeface="Times New Roman"/>
              </a:rPr>
              <a:t> </a:t>
            </a:r>
            <a:r>
              <a:rPr sz="1050" spc="-20" dirty="0">
                <a:latin typeface="Times New Roman"/>
                <a:cs typeface="Times New Roman"/>
              </a:rPr>
              <a:t>w</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a:t>
            </a:r>
            <a:endParaRPr sz="1050">
              <a:latin typeface="Times New Roman"/>
              <a:cs typeface="Times New Roman"/>
            </a:endParaRPr>
          </a:p>
          <a:p>
            <a:pPr marL="12700" marR="6350" algn="just">
              <a:lnSpc>
                <a:spcPts val="1150"/>
              </a:lnSpc>
              <a:spcBef>
                <a:spcPts val="315"/>
              </a:spcBef>
            </a:pPr>
            <a:r>
              <a:rPr sz="1050" b="1" i="1" spc="-10" dirty="0">
                <a:latin typeface="Times New Roman"/>
                <a:cs typeface="Times New Roman"/>
              </a:rPr>
              <a:t>K</a:t>
            </a:r>
            <a:r>
              <a:rPr sz="1050" b="1" i="1" spc="-15" dirty="0">
                <a:latin typeface="Times New Roman"/>
                <a:cs typeface="Times New Roman"/>
              </a:rPr>
              <a:t>n</a:t>
            </a:r>
            <a:r>
              <a:rPr sz="1050" b="1" i="1" dirty="0">
                <a:latin typeface="Times New Roman"/>
                <a:cs typeface="Times New Roman"/>
              </a:rPr>
              <a:t>o</a:t>
            </a:r>
            <a:r>
              <a:rPr sz="1050" b="1" i="1" spc="-10" dirty="0">
                <a:latin typeface="Times New Roman"/>
                <a:cs typeface="Times New Roman"/>
              </a:rPr>
              <a:t>wl</a:t>
            </a:r>
            <a:r>
              <a:rPr sz="1050" b="1" i="1" spc="10" dirty="0">
                <a:latin typeface="Times New Roman"/>
                <a:cs typeface="Times New Roman"/>
              </a:rPr>
              <a:t>e</a:t>
            </a:r>
            <a:r>
              <a:rPr sz="1050" b="1" i="1" dirty="0">
                <a:latin typeface="Times New Roman"/>
                <a:cs typeface="Times New Roman"/>
              </a:rPr>
              <a:t>dge  </a:t>
            </a:r>
            <a:r>
              <a:rPr sz="1050" b="1" i="1" spc="-130" dirty="0">
                <a:latin typeface="Times New Roman"/>
                <a:cs typeface="Times New Roman"/>
              </a:rPr>
              <a:t> </a:t>
            </a:r>
            <a:r>
              <a:rPr sz="1050" spc="-10" dirty="0">
                <a:latin typeface="Times New Roman"/>
                <a:cs typeface="Times New Roman"/>
              </a:rPr>
              <a:t>i</a:t>
            </a:r>
            <a:r>
              <a:rPr sz="1050" dirty="0">
                <a:latin typeface="Times New Roman"/>
                <a:cs typeface="Times New Roman"/>
              </a:rPr>
              <a:t>s </a:t>
            </a:r>
            <a:r>
              <a:rPr sz="1050" spc="120" dirty="0">
                <a:latin typeface="Times New Roman"/>
                <a:cs typeface="Times New Roman"/>
              </a:rPr>
              <a:t> </a:t>
            </a:r>
            <a:r>
              <a:rPr sz="1050" spc="-5" dirty="0">
                <a:latin typeface="Times New Roman"/>
                <a:cs typeface="Times New Roman"/>
              </a:rPr>
              <a:t>s</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d</a:t>
            </a:r>
            <a:r>
              <a:rPr sz="1050" dirty="0">
                <a:latin typeface="Times New Roman"/>
                <a:cs typeface="Times New Roman"/>
              </a:rPr>
              <a:t>om </a:t>
            </a:r>
            <a:r>
              <a:rPr sz="1050" spc="114" dirty="0">
                <a:latin typeface="Times New Roman"/>
                <a:cs typeface="Times New Roman"/>
              </a:rPr>
              <a:t> </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n</a:t>
            </a:r>
            <a:r>
              <a:rPr sz="1050" spc="-5" dirty="0">
                <a:latin typeface="Times New Roman"/>
                <a:cs typeface="Times New Roman"/>
              </a:rPr>
              <a:t>s</a:t>
            </a:r>
            <a:r>
              <a:rPr sz="1050" spc="5" dirty="0">
                <a:latin typeface="Times New Roman"/>
                <a:cs typeface="Times New Roman"/>
              </a:rPr>
              <a:t>f</a:t>
            </a:r>
            <a:r>
              <a:rPr sz="1050" spc="-15" dirty="0">
                <a:latin typeface="Times New Roman"/>
                <a:cs typeface="Times New Roman"/>
              </a:rPr>
              <a:t>e</a:t>
            </a:r>
            <a:r>
              <a:rPr sz="1050" spc="5" dirty="0">
                <a:latin typeface="Times New Roman"/>
                <a:cs typeface="Times New Roman"/>
              </a:rPr>
              <a:t>rr</a:t>
            </a:r>
            <a:r>
              <a:rPr sz="1050" spc="-15" dirty="0">
                <a:latin typeface="Times New Roman"/>
                <a:cs typeface="Times New Roman"/>
              </a:rPr>
              <a:t>e</a:t>
            </a:r>
            <a:r>
              <a:rPr sz="1050" dirty="0">
                <a:latin typeface="Times New Roman"/>
                <a:cs typeface="Times New Roman"/>
              </a:rPr>
              <a:t>d </a:t>
            </a:r>
            <a:r>
              <a:rPr sz="1050" spc="120"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t</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t  </a:t>
            </a:r>
            <a:r>
              <a:rPr sz="1050" spc="-125" dirty="0">
                <a:latin typeface="Times New Roman"/>
                <a:cs typeface="Times New Roman"/>
              </a:rPr>
              <a:t> </a:t>
            </a:r>
            <a:r>
              <a:rPr sz="1050" spc="-20" dirty="0">
                <a:latin typeface="Times New Roman"/>
                <a:cs typeface="Times New Roman"/>
              </a:rPr>
              <a:t>f</a:t>
            </a:r>
            <a:r>
              <a:rPr sz="1050" spc="5" dirty="0">
                <a:latin typeface="Times New Roman"/>
                <a:cs typeface="Times New Roman"/>
              </a:rPr>
              <a:t>r</a:t>
            </a:r>
            <a:r>
              <a:rPr sz="1050" dirty="0">
                <a:latin typeface="Times New Roman"/>
                <a:cs typeface="Times New Roman"/>
              </a:rPr>
              <a:t>om </a:t>
            </a:r>
            <a:r>
              <a:rPr sz="1050" spc="114" dirty="0">
                <a:latin typeface="Times New Roman"/>
                <a:cs typeface="Times New Roman"/>
              </a:rPr>
              <a:t> </a:t>
            </a:r>
            <a:r>
              <a:rPr sz="1050" spc="-10" dirty="0">
                <a:latin typeface="Times New Roman"/>
                <a:cs typeface="Times New Roman"/>
              </a:rPr>
              <a:t>t</a:t>
            </a:r>
            <a:r>
              <a:rPr sz="1050" dirty="0">
                <a:latin typeface="Times New Roman"/>
                <a:cs typeface="Times New Roman"/>
              </a:rPr>
              <a:t>he </a:t>
            </a:r>
            <a:r>
              <a:rPr sz="1050" spc="-30" dirty="0">
                <a:latin typeface="Times New Roman"/>
                <a:cs typeface="Times New Roman"/>
              </a:rPr>
              <a:t>m</a:t>
            </a:r>
            <a:r>
              <a:rPr sz="1050" spc="15" dirty="0">
                <a:latin typeface="Times New Roman"/>
                <a:cs typeface="Times New Roman"/>
              </a:rPr>
              <a:t>i</a:t>
            </a:r>
            <a:r>
              <a:rPr sz="1050" dirty="0">
                <a:latin typeface="Times New Roman"/>
                <a:cs typeface="Times New Roman"/>
              </a:rPr>
              <a:t>nd </a:t>
            </a:r>
            <a:r>
              <a:rPr sz="1050" spc="-25" dirty="0">
                <a:latin typeface="Times New Roman"/>
                <a:cs typeface="Times New Roman"/>
              </a:rPr>
              <a:t>o</a:t>
            </a:r>
            <a:r>
              <a:rPr sz="1050" dirty="0">
                <a:latin typeface="Times New Roman"/>
                <a:cs typeface="Times New Roman"/>
              </a:rPr>
              <a:t>f</a:t>
            </a:r>
            <a:r>
              <a:rPr sz="1050" spc="-15" dirty="0">
                <a:latin typeface="Times New Roman"/>
                <a:cs typeface="Times New Roman"/>
              </a:rPr>
              <a:t> </a:t>
            </a:r>
            <a:r>
              <a:rPr sz="1050" spc="15" dirty="0">
                <a:latin typeface="Times New Roman"/>
                <a:cs typeface="Times New Roman"/>
              </a:rPr>
              <a:t>t</a:t>
            </a:r>
            <a:r>
              <a:rPr sz="1050" dirty="0">
                <a:latin typeface="Times New Roman"/>
                <a:cs typeface="Times New Roman"/>
              </a:rPr>
              <a:t>he</a:t>
            </a:r>
            <a:r>
              <a:rPr sz="1050" spc="-15" dirty="0">
                <a:latin typeface="Times New Roman"/>
                <a:cs typeface="Times New Roman"/>
              </a:rPr>
              <a:t> </a:t>
            </a:r>
            <a:r>
              <a:rPr sz="1050" spc="-10"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spc="-25" dirty="0">
                <a:latin typeface="Times New Roman"/>
                <a:cs typeface="Times New Roman"/>
              </a:rPr>
              <a:t>h</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0" dirty="0">
                <a:latin typeface="Times New Roman"/>
                <a:cs typeface="Times New Roman"/>
              </a:rPr>
              <a:t> </a:t>
            </a:r>
            <a:r>
              <a:rPr sz="1050" spc="-30" dirty="0">
                <a:latin typeface="Times New Roman"/>
                <a:cs typeface="Times New Roman"/>
              </a:rPr>
              <a:t>m</a:t>
            </a:r>
            <a:r>
              <a:rPr sz="1050" spc="15" dirty="0">
                <a:latin typeface="Times New Roman"/>
                <a:cs typeface="Times New Roman"/>
              </a:rPr>
              <a:t>i</a:t>
            </a:r>
            <a:r>
              <a:rPr sz="1050" dirty="0">
                <a:latin typeface="Times New Roman"/>
                <a:cs typeface="Times New Roman"/>
              </a:rPr>
              <a:t>nd </a:t>
            </a:r>
            <a:r>
              <a:rPr sz="1050" spc="-25" dirty="0">
                <a:latin typeface="Times New Roman"/>
                <a:cs typeface="Times New Roman"/>
              </a:rPr>
              <a:t>o</a:t>
            </a:r>
            <a:r>
              <a:rPr sz="1050" dirty="0">
                <a:latin typeface="Times New Roman"/>
                <a:cs typeface="Times New Roman"/>
              </a:rPr>
              <a:t>f</a:t>
            </a:r>
            <a:r>
              <a:rPr sz="1050" spc="10" dirty="0">
                <a:latin typeface="Times New Roman"/>
                <a:cs typeface="Times New Roman"/>
              </a:rPr>
              <a:t> </a:t>
            </a:r>
            <a:r>
              <a:rPr sz="1050" spc="-10" dirty="0">
                <a:latin typeface="Times New Roman"/>
                <a:cs typeface="Times New Roman"/>
              </a:rPr>
              <a:t>t</a:t>
            </a:r>
            <a:r>
              <a:rPr sz="1050" dirty="0">
                <a:latin typeface="Times New Roman"/>
                <a:cs typeface="Times New Roman"/>
              </a:rPr>
              <a:t>he</a:t>
            </a:r>
            <a:r>
              <a:rPr sz="1050" spc="-15" dirty="0">
                <a:latin typeface="Times New Roman"/>
                <a:cs typeface="Times New Roman"/>
              </a:rPr>
              <a:t> </a:t>
            </a:r>
            <a:r>
              <a:rPr sz="1050" spc="-10"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n</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a:t>
            </a:r>
            <a:endParaRPr sz="1050">
              <a:latin typeface="Times New Roman"/>
              <a:cs typeface="Times New Roman"/>
            </a:endParaRPr>
          </a:p>
          <a:p>
            <a:pPr marL="12700" marR="5080" algn="just">
              <a:lnSpc>
                <a:spcPct val="90800"/>
              </a:lnSpc>
              <a:spcBef>
                <a:spcPts val="275"/>
              </a:spcBef>
            </a:pPr>
            <a:r>
              <a:rPr sz="1050" b="1" i="1" spc="5" dirty="0">
                <a:latin typeface="Times New Roman"/>
                <a:cs typeface="Times New Roman"/>
              </a:rPr>
              <a:t>U</a:t>
            </a:r>
            <a:r>
              <a:rPr sz="1050" b="1" i="1" spc="-15" dirty="0">
                <a:latin typeface="Times New Roman"/>
                <a:cs typeface="Times New Roman"/>
              </a:rPr>
              <a:t>n</a:t>
            </a:r>
            <a:r>
              <a:rPr sz="1050" b="1" i="1" dirty="0">
                <a:latin typeface="Times New Roman"/>
                <a:cs typeface="Times New Roman"/>
              </a:rPr>
              <a:t>d</a:t>
            </a:r>
            <a:r>
              <a:rPr sz="1050" b="1" i="1" spc="10" dirty="0">
                <a:latin typeface="Times New Roman"/>
                <a:cs typeface="Times New Roman"/>
              </a:rPr>
              <a:t>e</a:t>
            </a:r>
            <a:r>
              <a:rPr sz="1050" b="1" i="1" spc="-5" dirty="0">
                <a:latin typeface="Times New Roman"/>
                <a:cs typeface="Times New Roman"/>
              </a:rPr>
              <a:t>rs</a:t>
            </a:r>
            <a:r>
              <a:rPr sz="1050" b="1" i="1" spc="-10" dirty="0">
                <a:latin typeface="Times New Roman"/>
                <a:cs typeface="Times New Roman"/>
              </a:rPr>
              <a:t>t</a:t>
            </a:r>
            <a:r>
              <a:rPr sz="1050" b="1" i="1" dirty="0">
                <a:latin typeface="Times New Roman"/>
                <a:cs typeface="Times New Roman"/>
              </a:rPr>
              <a:t>a</a:t>
            </a:r>
            <a:r>
              <a:rPr sz="1050" b="1" i="1" spc="-15" dirty="0">
                <a:latin typeface="Times New Roman"/>
                <a:cs typeface="Times New Roman"/>
              </a:rPr>
              <a:t>n</a:t>
            </a:r>
            <a:r>
              <a:rPr sz="1050" b="1" i="1" dirty="0">
                <a:latin typeface="Times New Roman"/>
                <a:cs typeface="Times New Roman"/>
              </a:rPr>
              <a:t>d</a:t>
            </a:r>
            <a:r>
              <a:rPr sz="1050" b="1" i="1" spc="-10" dirty="0">
                <a:latin typeface="Times New Roman"/>
                <a:cs typeface="Times New Roman"/>
              </a:rPr>
              <a:t>i</a:t>
            </a:r>
            <a:r>
              <a:rPr sz="1050" b="1" i="1" spc="-15" dirty="0">
                <a:latin typeface="Times New Roman"/>
                <a:cs typeface="Times New Roman"/>
              </a:rPr>
              <a:t>n</a:t>
            </a:r>
            <a:r>
              <a:rPr sz="1050" b="1" i="1" dirty="0">
                <a:latin typeface="Times New Roman"/>
                <a:cs typeface="Times New Roman"/>
              </a:rPr>
              <a:t>g  </a:t>
            </a:r>
            <a:r>
              <a:rPr sz="1050" b="1" i="1" spc="50" dirty="0">
                <a:latin typeface="Times New Roman"/>
                <a:cs typeface="Times New Roman"/>
              </a:rPr>
              <a:t> </a:t>
            </a:r>
            <a:r>
              <a:rPr sz="1050" spc="-25" dirty="0">
                <a:latin typeface="Times New Roman"/>
                <a:cs typeface="Times New Roman"/>
              </a:rPr>
              <a:t>d</a:t>
            </a:r>
            <a:r>
              <a:rPr sz="1050" spc="10" dirty="0">
                <a:latin typeface="Times New Roman"/>
                <a:cs typeface="Times New Roman"/>
              </a:rPr>
              <a:t>e</a:t>
            </a:r>
            <a:r>
              <a:rPr sz="1050" dirty="0">
                <a:latin typeface="Times New Roman"/>
                <a:cs typeface="Times New Roman"/>
              </a:rPr>
              <a:t>v</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op</a:t>
            </a:r>
            <a:r>
              <a:rPr sz="1050" dirty="0">
                <a:latin typeface="Times New Roman"/>
                <a:cs typeface="Times New Roman"/>
              </a:rPr>
              <a:t>s  </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s  </a:t>
            </a:r>
            <a:r>
              <a:rPr sz="1050" spc="45" dirty="0">
                <a:latin typeface="Times New Roman"/>
                <a:cs typeface="Times New Roman"/>
              </a:rPr>
              <a:t> </a:t>
            </a:r>
            <a:r>
              <a:rPr sz="1050" dirty="0">
                <a:latin typeface="Times New Roman"/>
                <a:cs typeface="Times New Roman"/>
              </a:rPr>
              <a:t>k</a:t>
            </a:r>
            <a:r>
              <a:rPr sz="1050" spc="-25" dirty="0">
                <a:latin typeface="Times New Roman"/>
                <a:cs typeface="Times New Roman"/>
              </a:rPr>
              <a:t>n</a:t>
            </a:r>
            <a:r>
              <a:rPr sz="1050" dirty="0">
                <a:latin typeface="Times New Roman"/>
                <a:cs typeface="Times New Roman"/>
              </a:rPr>
              <a:t>o</a:t>
            </a:r>
            <a:r>
              <a:rPr sz="1050" spc="-20" dirty="0">
                <a:latin typeface="Times New Roman"/>
                <a:cs typeface="Times New Roman"/>
              </a:rPr>
              <a:t>w</a:t>
            </a:r>
            <a:r>
              <a:rPr sz="1050" spc="15" dirty="0">
                <a:latin typeface="Times New Roman"/>
                <a:cs typeface="Times New Roman"/>
              </a:rPr>
              <a:t>l</a:t>
            </a:r>
            <a:r>
              <a:rPr sz="1050" spc="-15" dirty="0">
                <a:latin typeface="Times New Roman"/>
                <a:cs typeface="Times New Roman"/>
              </a:rPr>
              <a:t>e</a:t>
            </a:r>
            <a:r>
              <a:rPr sz="1050" dirty="0">
                <a:latin typeface="Times New Roman"/>
                <a:cs typeface="Times New Roman"/>
              </a:rPr>
              <a:t>dge  </a:t>
            </a:r>
            <a:r>
              <a:rPr sz="1050" spc="15" dirty="0">
                <a:latin typeface="Times New Roman"/>
                <a:cs typeface="Times New Roman"/>
              </a:rPr>
              <a:t> </a:t>
            </a:r>
            <a:r>
              <a:rPr sz="1050" dirty="0">
                <a:latin typeface="Times New Roman"/>
                <a:cs typeface="Times New Roman"/>
              </a:rPr>
              <a:t>b</a:t>
            </a:r>
            <a:r>
              <a:rPr sz="1050" spc="-15" dirty="0">
                <a:latin typeface="Times New Roman"/>
                <a:cs typeface="Times New Roman"/>
              </a:rPr>
              <a:t>e</a:t>
            </a:r>
            <a:r>
              <a:rPr sz="1050" spc="10" dirty="0">
                <a:latin typeface="Times New Roman"/>
                <a:cs typeface="Times New Roman"/>
              </a:rPr>
              <a:t>c</a:t>
            </a:r>
            <a:r>
              <a:rPr sz="1050" dirty="0">
                <a:latin typeface="Times New Roman"/>
                <a:cs typeface="Times New Roman"/>
              </a:rPr>
              <a:t>o</a:t>
            </a:r>
            <a:r>
              <a:rPr sz="1050" spc="-30" dirty="0">
                <a:latin typeface="Times New Roman"/>
                <a:cs typeface="Times New Roman"/>
              </a:rPr>
              <a:t>m</a:t>
            </a:r>
            <a:r>
              <a:rPr sz="1050" spc="10" dirty="0">
                <a:latin typeface="Times New Roman"/>
                <a:cs typeface="Times New Roman"/>
              </a:rPr>
              <a:t>e</a:t>
            </a:r>
            <a:r>
              <a:rPr sz="1050" dirty="0">
                <a:latin typeface="Times New Roman"/>
                <a:cs typeface="Times New Roman"/>
              </a:rPr>
              <a:t>s b</a:t>
            </a:r>
            <a:r>
              <a:rPr sz="1050" spc="-15" dirty="0">
                <a:latin typeface="Times New Roman"/>
                <a:cs typeface="Times New Roman"/>
              </a:rPr>
              <a:t>e</a:t>
            </a:r>
            <a:r>
              <a:rPr sz="1050" spc="-10" dirty="0">
                <a:latin typeface="Times New Roman"/>
                <a:cs typeface="Times New Roman"/>
              </a:rPr>
              <a:t>tt</a:t>
            </a:r>
            <a:r>
              <a:rPr sz="1050" spc="-15" dirty="0">
                <a:latin typeface="Times New Roman"/>
                <a:cs typeface="Times New Roman"/>
              </a:rPr>
              <a:t>e</a:t>
            </a:r>
            <a:r>
              <a:rPr sz="1050" dirty="0">
                <a:latin typeface="Times New Roman"/>
                <a:cs typeface="Times New Roman"/>
              </a:rPr>
              <a:t>r</a:t>
            </a:r>
            <a:r>
              <a:rPr sz="1050" spc="130" dirty="0">
                <a:latin typeface="Times New Roman"/>
                <a:cs typeface="Times New Roman"/>
              </a:rPr>
              <a:t> </a:t>
            </a:r>
            <a:r>
              <a:rPr sz="1050" spc="10" dirty="0">
                <a:latin typeface="Times New Roman"/>
                <a:cs typeface="Times New Roman"/>
              </a:rPr>
              <a:t>c</a:t>
            </a:r>
            <a:r>
              <a:rPr sz="1050" dirty="0">
                <a:latin typeface="Times New Roman"/>
                <a:cs typeface="Times New Roman"/>
              </a:rPr>
              <a:t>on</a:t>
            </a:r>
            <a:r>
              <a:rPr sz="1050" spc="-25" dirty="0">
                <a:latin typeface="Times New Roman"/>
                <a:cs typeface="Times New Roman"/>
              </a:rPr>
              <a:t>n</a:t>
            </a:r>
            <a:r>
              <a:rPr sz="1050" spc="10" dirty="0">
                <a:latin typeface="Times New Roman"/>
                <a:cs typeface="Times New Roman"/>
              </a:rPr>
              <a:t>e</a:t>
            </a:r>
            <a:r>
              <a:rPr sz="1050" spc="-15" dirty="0">
                <a:latin typeface="Times New Roman"/>
                <a:cs typeface="Times New Roman"/>
              </a:rPr>
              <a:t>c</a:t>
            </a:r>
            <a:r>
              <a:rPr sz="1050" spc="-10" dirty="0">
                <a:latin typeface="Times New Roman"/>
                <a:cs typeface="Times New Roman"/>
              </a:rPr>
              <a:t>t</a:t>
            </a:r>
            <a:r>
              <a:rPr sz="1050" spc="10" dirty="0">
                <a:latin typeface="Times New Roman"/>
                <a:cs typeface="Times New Roman"/>
              </a:rPr>
              <a:t>e</a:t>
            </a:r>
            <a:r>
              <a:rPr sz="1050" spc="-25" dirty="0">
                <a:latin typeface="Times New Roman"/>
                <a:cs typeface="Times New Roman"/>
              </a:rPr>
              <a:t>d</a:t>
            </a:r>
            <a:r>
              <a:rPr sz="1050" dirty="0">
                <a:latin typeface="Times New Roman"/>
                <a:cs typeface="Times New Roman"/>
              </a:rPr>
              <a:t>. </a:t>
            </a:r>
            <a:r>
              <a:rPr sz="1050" spc="-120" dirty="0">
                <a:latin typeface="Times New Roman"/>
                <a:cs typeface="Times New Roman"/>
              </a:rPr>
              <a:t> </a:t>
            </a:r>
            <a:r>
              <a:rPr sz="1050" spc="-15" dirty="0">
                <a:latin typeface="Times New Roman"/>
                <a:cs typeface="Times New Roman"/>
              </a:rPr>
              <a:t>S</a:t>
            </a:r>
            <a:r>
              <a:rPr sz="1050" spc="15" dirty="0">
                <a:latin typeface="Times New Roman"/>
                <a:cs typeface="Times New Roman"/>
              </a:rPr>
              <a:t>t</a:t>
            </a:r>
            <a:r>
              <a:rPr sz="1050" spc="-25" dirty="0">
                <a:latin typeface="Times New Roman"/>
                <a:cs typeface="Times New Roman"/>
              </a:rPr>
              <a:t>u</a:t>
            </a:r>
            <a:r>
              <a:rPr sz="1050"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s </a:t>
            </a:r>
            <a:r>
              <a:rPr sz="1050" spc="-125" dirty="0">
                <a:latin typeface="Times New Roman"/>
                <a:cs typeface="Times New Roman"/>
              </a:rPr>
              <a:t> </a:t>
            </a:r>
            <a:r>
              <a:rPr sz="1050" dirty="0">
                <a:latin typeface="Times New Roman"/>
                <a:cs typeface="Times New Roman"/>
              </a:rPr>
              <a:t>do</a:t>
            </a:r>
            <a:r>
              <a:rPr sz="1050" spc="-25" dirty="0">
                <a:latin typeface="Times New Roman"/>
                <a:cs typeface="Times New Roman"/>
              </a:rPr>
              <a:t>n</a:t>
            </a:r>
            <a:r>
              <a:rPr sz="1050" spc="5" dirty="0">
                <a:latin typeface="Times New Roman"/>
                <a:cs typeface="Times New Roman"/>
              </a:rPr>
              <a:t>’</a:t>
            </a:r>
            <a:r>
              <a:rPr sz="1050" dirty="0">
                <a:latin typeface="Times New Roman"/>
                <a:cs typeface="Times New Roman"/>
              </a:rPr>
              <a:t>t</a:t>
            </a:r>
            <a:r>
              <a:rPr sz="1050" spc="114" dirty="0">
                <a:latin typeface="Times New Roman"/>
                <a:cs typeface="Times New Roman"/>
              </a:rPr>
              <a:t> </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dirty="0">
                <a:latin typeface="Times New Roman"/>
                <a:cs typeface="Times New Roman"/>
              </a:rPr>
              <a:t>ug</a:t>
            </a:r>
            <a:r>
              <a:rPr sz="1050" spc="-25" dirty="0">
                <a:latin typeface="Times New Roman"/>
                <a:cs typeface="Times New Roman"/>
              </a:rPr>
              <a:t>g</a:t>
            </a:r>
            <a:r>
              <a:rPr sz="1050" spc="15" dirty="0">
                <a:latin typeface="Times New Roman"/>
                <a:cs typeface="Times New Roman"/>
              </a:rPr>
              <a:t>l</a:t>
            </a:r>
            <a:r>
              <a:rPr sz="1050" dirty="0">
                <a:latin typeface="Times New Roman"/>
                <a:cs typeface="Times New Roman"/>
              </a:rPr>
              <a:t>e</a:t>
            </a:r>
            <a:r>
              <a:rPr sz="1050" spc="105" dirty="0">
                <a:latin typeface="Times New Roman"/>
                <a:cs typeface="Times New Roman"/>
              </a:rPr>
              <a:t> </a:t>
            </a:r>
            <a:r>
              <a:rPr sz="1050" dirty="0">
                <a:latin typeface="Times New Roman"/>
                <a:cs typeface="Times New Roman"/>
              </a:rPr>
              <a:t>b</a:t>
            </a:r>
            <a:r>
              <a:rPr sz="1050" spc="-15" dirty="0">
                <a:latin typeface="Times New Roman"/>
                <a:cs typeface="Times New Roman"/>
              </a:rPr>
              <a:t>ec</a:t>
            </a:r>
            <a:r>
              <a:rPr sz="1050" spc="30" dirty="0">
                <a:latin typeface="Times New Roman"/>
                <a:cs typeface="Times New Roman"/>
              </a:rPr>
              <a:t>a</a:t>
            </a:r>
            <a:r>
              <a:rPr sz="1050" spc="-25" dirty="0">
                <a:latin typeface="Times New Roman"/>
                <a:cs typeface="Times New Roman"/>
              </a:rPr>
              <a:t>u</a:t>
            </a:r>
            <a:r>
              <a:rPr sz="1050" spc="-5" dirty="0">
                <a:latin typeface="Times New Roman"/>
                <a:cs typeface="Times New Roman"/>
              </a:rPr>
              <a:t>s</a:t>
            </a:r>
            <a:r>
              <a:rPr sz="1050" dirty="0">
                <a:latin typeface="Times New Roman"/>
                <a:cs typeface="Times New Roman"/>
              </a:rPr>
              <a:t>e </a:t>
            </a:r>
            <a:r>
              <a:rPr sz="1050" spc="-130" dirty="0">
                <a:latin typeface="Times New Roman"/>
                <a:cs typeface="Times New Roman"/>
              </a:rPr>
              <a:t> </a:t>
            </a:r>
            <a:r>
              <a:rPr sz="1050" dirty="0">
                <a:latin typeface="Times New Roman"/>
                <a:cs typeface="Times New Roman"/>
              </a:rPr>
              <a:t>of </a:t>
            </a:r>
            <a:r>
              <a:rPr sz="1050" spc="-20" dirty="0">
                <a:latin typeface="Times New Roman"/>
                <a:cs typeface="Times New Roman"/>
              </a:rPr>
              <a:t>w</a:t>
            </a:r>
            <a:r>
              <a:rPr sz="1050" spc="-15" dirty="0">
                <a:latin typeface="Times New Roman"/>
                <a:cs typeface="Times New Roman"/>
              </a:rPr>
              <a:t>e</a:t>
            </a:r>
            <a:r>
              <a:rPr sz="1050" spc="10" dirty="0">
                <a:latin typeface="Times New Roman"/>
                <a:cs typeface="Times New Roman"/>
              </a:rPr>
              <a:t>a</a:t>
            </a:r>
            <a:r>
              <a:rPr sz="1050" dirty="0">
                <a:latin typeface="Times New Roman"/>
                <a:cs typeface="Times New Roman"/>
              </a:rPr>
              <a:t>k  </a:t>
            </a:r>
            <a:r>
              <a:rPr sz="1050" spc="-120" dirty="0">
                <a:latin typeface="Times New Roman"/>
                <a:cs typeface="Times New Roman"/>
              </a:rPr>
              <a:t> </a:t>
            </a:r>
            <a:r>
              <a:rPr sz="1050" spc="-55" dirty="0">
                <a:latin typeface="Times New Roman"/>
                <a:cs typeface="Times New Roman"/>
              </a:rPr>
              <a:t>m</a:t>
            </a:r>
            <a:r>
              <a:rPr sz="1050" spc="10" dirty="0">
                <a:latin typeface="Times New Roman"/>
                <a:cs typeface="Times New Roman"/>
              </a:rPr>
              <a:t>a</a:t>
            </a:r>
            <a:r>
              <a:rPr sz="1050" spc="15" dirty="0">
                <a:latin typeface="Times New Roman"/>
                <a:cs typeface="Times New Roman"/>
              </a:rPr>
              <a:t>t</a:t>
            </a:r>
            <a:r>
              <a:rPr sz="1050" dirty="0">
                <a:latin typeface="Times New Roman"/>
                <a:cs typeface="Times New Roman"/>
              </a:rPr>
              <a:t>h </a:t>
            </a:r>
            <a:r>
              <a:rPr sz="1050" spc="95" dirty="0">
                <a:latin typeface="Times New Roman"/>
                <a:cs typeface="Times New Roman"/>
              </a:rPr>
              <a:t> </a:t>
            </a:r>
            <a:r>
              <a:rPr sz="1050" spc="20" dirty="0">
                <a:latin typeface="Times New Roman"/>
                <a:cs typeface="Times New Roman"/>
              </a:rPr>
              <a:t>s</a:t>
            </a:r>
            <a:r>
              <a:rPr sz="1050" spc="-25" dirty="0">
                <a:latin typeface="Times New Roman"/>
                <a:cs typeface="Times New Roman"/>
              </a:rPr>
              <a:t>k</a:t>
            </a:r>
            <a:r>
              <a:rPr sz="1050" spc="-10" dirty="0">
                <a:latin typeface="Times New Roman"/>
                <a:cs typeface="Times New Roman"/>
              </a:rPr>
              <a:t>i</a:t>
            </a:r>
            <a:r>
              <a:rPr sz="1050" spc="15" dirty="0">
                <a:latin typeface="Times New Roman"/>
                <a:cs typeface="Times New Roman"/>
              </a:rPr>
              <a:t>l</a:t>
            </a:r>
            <a:r>
              <a:rPr sz="1050" spc="-10" dirty="0">
                <a:latin typeface="Times New Roman"/>
                <a:cs typeface="Times New Roman"/>
              </a:rPr>
              <a:t>l</a:t>
            </a:r>
            <a:r>
              <a:rPr sz="1050" spc="-5" dirty="0">
                <a:latin typeface="Times New Roman"/>
                <a:cs typeface="Times New Roman"/>
              </a:rPr>
              <a:t>s</a:t>
            </a:r>
            <a:r>
              <a:rPr sz="1050" dirty="0">
                <a:latin typeface="Times New Roman"/>
                <a:cs typeface="Times New Roman"/>
              </a:rPr>
              <a:t>; </a:t>
            </a:r>
            <a:r>
              <a:rPr sz="1050" spc="114"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y </a:t>
            </a:r>
            <a:r>
              <a:rPr sz="1050" spc="120" dirty="0">
                <a:latin typeface="Times New Roman"/>
                <a:cs typeface="Times New Roman"/>
              </a:rPr>
              <a:t> </a:t>
            </a:r>
            <a:r>
              <a:rPr sz="1050" dirty="0">
                <a:latin typeface="Times New Roman"/>
                <a:cs typeface="Times New Roman"/>
              </a:rPr>
              <a:t>do</a:t>
            </a:r>
            <a:r>
              <a:rPr sz="1050" spc="-25" dirty="0">
                <a:latin typeface="Times New Roman"/>
                <a:cs typeface="Times New Roman"/>
              </a:rPr>
              <a:t>n</a:t>
            </a:r>
            <a:r>
              <a:rPr sz="1050" spc="5" dirty="0">
                <a:latin typeface="Times New Roman"/>
                <a:cs typeface="Times New Roman"/>
              </a:rPr>
              <a:t>’</a:t>
            </a:r>
            <a:r>
              <a:rPr sz="1050" dirty="0">
                <a:latin typeface="Times New Roman"/>
                <a:cs typeface="Times New Roman"/>
              </a:rPr>
              <a:t>t </a:t>
            </a:r>
            <a:r>
              <a:rPr sz="1050" spc="114" dirty="0">
                <a:latin typeface="Times New Roman"/>
                <a:cs typeface="Times New Roman"/>
              </a:rPr>
              <a:t> </a:t>
            </a:r>
            <a:r>
              <a:rPr sz="1050" spc="20" dirty="0">
                <a:latin typeface="Times New Roman"/>
                <a:cs typeface="Times New Roman"/>
              </a:rPr>
              <a:t>s</a:t>
            </a:r>
            <a:r>
              <a:rPr sz="1050" spc="-15" dirty="0">
                <a:latin typeface="Times New Roman"/>
                <a:cs typeface="Times New Roman"/>
              </a:rPr>
              <a:t>e</a:t>
            </a:r>
            <a:r>
              <a:rPr sz="1050" dirty="0">
                <a:latin typeface="Times New Roman"/>
                <a:cs typeface="Times New Roman"/>
              </a:rPr>
              <a:t>e </a:t>
            </a:r>
            <a:r>
              <a:rPr sz="1050" spc="110" dirty="0">
                <a:latin typeface="Times New Roman"/>
                <a:cs typeface="Times New Roman"/>
              </a:rPr>
              <a:t> </a:t>
            </a:r>
            <a:r>
              <a:rPr sz="1050" spc="15" dirty="0">
                <a:latin typeface="Times New Roman"/>
                <a:cs typeface="Times New Roman"/>
              </a:rPr>
              <a:t>t</a:t>
            </a:r>
            <a:r>
              <a:rPr sz="1050" dirty="0">
                <a:latin typeface="Times New Roman"/>
                <a:cs typeface="Times New Roman"/>
              </a:rPr>
              <a:t>he </a:t>
            </a:r>
            <a:r>
              <a:rPr sz="1050" spc="110" dirty="0">
                <a:latin typeface="Times New Roman"/>
                <a:cs typeface="Times New Roman"/>
              </a:rPr>
              <a:t> </a:t>
            </a:r>
            <a:r>
              <a:rPr sz="1050" spc="10" dirty="0">
                <a:latin typeface="Times New Roman"/>
                <a:cs typeface="Times New Roman"/>
              </a:rPr>
              <a:t>c</a:t>
            </a:r>
            <a:r>
              <a:rPr sz="1050" dirty="0">
                <a:latin typeface="Times New Roman"/>
                <a:cs typeface="Times New Roman"/>
              </a:rPr>
              <a:t>on</a:t>
            </a:r>
            <a:r>
              <a:rPr sz="1050" spc="-25" dirty="0">
                <a:latin typeface="Times New Roman"/>
                <a:cs typeface="Times New Roman"/>
              </a:rPr>
              <a:t>n</a:t>
            </a:r>
            <a:r>
              <a:rPr sz="1050" spc="10" dirty="0">
                <a:latin typeface="Times New Roman"/>
                <a:cs typeface="Times New Roman"/>
              </a:rPr>
              <a:t>e</a:t>
            </a:r>
            <a:r>
              <a:rPr sz="1050" spc="-15"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 b</a:t>
            </a:r>
            <a:r>
              <a:rPr sz="1050" spc="-15" dirty="0">
                <a:latin typeface="Times New Roman"/>
                <a:cs typeface="Times New Roman"/>
              </a:rPr>
              <a:t>e</a:t>
            </a:r>
            <a:r>
              <a:rPr sz="1050" spc="-10" dirty="0">
                <a:latin typeface="Times New Roman"/>
                <a:cs typeface="Times New Roman"/>
              </a:rPr>
              <a:t>t</a:t>
            </a:r>
            <a:r>
              <a:rPr sz="1050" spc="-20" dirty="0">
                <a:latin typeface="Times New Roman"/>
                <a:cs typeface="Times New Roman"/>
              </a:rPr>
              <a:t>w</a:t>
            </a:r>
            <a:r>
              <a:rPr sz="1050" spc="10" dirty="0">
                <a:latin typeface="Times New Roman"/>
                <a:cs typeface="Times New Roman"/>
              </a:rPr>
              <a:t>ee</a:t>
            </a:r>
            <a:r>
              <a:rPr sz="1050" dirty="0">
                <a:latin typeface="Times New Roman"/>
                <a:cs typeface="Times New Roman"/>
              </a:rPr>
              <a:t>n </a:t>
            </a:r>
            <a:r>
              <a:rPr sz="1050" spc="-55" dirty="0">
                <a:latin typeface="Times New Roman"/>
                <a:cs typeface="Times New Roman"/>
              </a:rPr>
              <a:t>m</a:t>
            </a:r>
            <a:r>
              <a:rPr sz="1050" spc="10" dirty="0">
                <a:latin typeface="Times New Roman"/>
                <a:cs typeface="Times New Roman"/>
              </a:rPr>
              <a:t>a</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5" dirty="0">
                <a:latin typeface="Times New Roman"/>
                <a:cs typeface="Times New Roman"/>
              </a:rPr>
              <a:t>w</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a:t>
            </a:r>
            <a:r>
              <a:rPr sz="1050" spc="-5" dirty="0">
                <a:latin typeface="Times New Roman"/>
                <a:cs typeface="Times New Roman"/>
              </a:rPr>
              <a:t> </a:t>
            </a:r>
            <a:r>
              <a:rPr sz="1050" dirty="0">
                <a:latin typeface="Times New Roman"/>
                <a:cs typeface="Times New Roman"/>
              </a:rPr>
              <a:t>you</a:t>
            </a:r>
            <a:r>
              <a:rPr sz="1050" spc="-25" dirty="0">
                <a:latin typeface="Times New Roman"/>
                <a:cs typeface="Times New Roman"/>
              </a:rPr>
              <a:t> </a:t>
            </a:r>
            <a:r>
              <a:rPr sz="1050" spc="10" dirty="0">
                <a:latin typeface="Times New Roman"/>
                <a:cs typeface="Times New Roman"/>
              </a:rPr>
              <a:t>a</a:t>
            </a:r>
            <a:r>
              <a:rPr sz="1050" spc="-5" dirty="0">
                <a:latin typeface="Times New Roman"/>
                <a:cs typeface="Times New Roman"/>
              </a:rPr>
              <a:t>s</a:t>
            </a:r>
            <a:r>
              <a:rPr sz="1050" dirty="0">
                <a:latin typeface="Times New Roman"/>
                <a:cs typeface="Times New Roman"/>
              </a:rPr>
              <a:t>k</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m</a:t>
            </a:r>
            <a:r>
              <a:rPr sz="1050" spc="-30" dirty="0">
                <a:latin typeface="Times New Roman"/>
                <a:cs typeface="Times New Roman"/>
              </a:rPr>
              <a:t> </a:t>
            </a:r>
            <a:r>
              <a:rPr sz="1050" spc="15" dirty="0">
                <a:latin typeface="Times New Roman"/>
                <a:cs typeface="Times New Roman"/>
              </a:rPr>
              <a:t>t</a:t>
            </a:r>
            <a:r>
              <a:rPr sz="1050" dirty="0">
                <a:latin typeface="Times New Roman"/>
                <a:cs typeface="Times New Roman"/>
              </a:rPr>
              <a:t>o d</a:t>
            </a:r>
            <a:r>
              <a:rPr sz="1050" spc="-25" dirty="0">
                <a:latin typeface="Times New Roman"/>
                <a:cs typeface="Times New Roman"/>
              </a:rPr>
              <a:t>o.</a:t>
            </a:r>
            <a:endParaRPr sz="1050">
              <a:latin typeface="Times New Roman"/>
              <a:cs typeface="Times New Roman"/>
            </a:endParaRPr>
          </a:p>
          <a:p>
            <a:pPr marL="12700" marR="5715" algn="just">
              <a:lnSpc>
                <a:spcPts val="1130"/>
              </a:lnSpc>
              <a:spcBef>
                <a:spcPts val="445"/>
              </a:spcBef>
            </a:pPr>
            <a:r>
              <a:rPr sz="1050" b="1" i="1" spc="5" dirty="0">
                <a:latin typeface="Times New Roman"/>
                <a:cs typeface="Times New Roman"/>
              </a:rPr>
              <a:t>N</a:t>
            </a:r>
            <a:r>
              <a:rPr sz="1050" b="1" i="1" dirty="0">
                <a:latin typeface="Times New Roman"/>
                <a:cs typeface="Times New Roman"/>
              </a:rPr>
              <a:t>o  </a:t>
            </a:r>
            <a:r>
              <a:rPr sz="1050" b="1" i="1" spc="50" dirty="0">
                <a:latin typeface="Times New Roman"/>
                <a:cs typeface="Times New Roman"/>
              </a:rPr>
              <a:t> </a:t>
            </a:r>
            <a:r>
              <a:rPr sz="1050" b="1" i="1" spc="-5" dirty="0">
                <a:latin typeface="Times New Roman"/>
                <a:cs typeface="Times New Roman"/>
              </a:rPr>
              <a:t>s</a:t>
            </a:r>
            <a:r>
              <a:rPr sz="1050" b="1" i="1" spc="-15" dirty="0">
                <a:latin typeface="Times New Roman"/>
                <a:cs typeface="Times New Roman"/>
              </a:rPr>
              <a:t>u</a:t>
            </a:r>
            <a:r>
              <a:rPr sz="1050" b="1" i="1" dirty="0">
                <a:latin typeface="Times New Roman"/>
                <a:cs typeface="Times New Roman"/>
              </a:rPr>
              <a:t>b</a:t>
            </a:r>
            <a:r>
              <a:rPr sz="1050" b="1" i="1" spc="-10" dirty="0">
                <a:latin typeface="Times New Roman"/>
                <a:cs typeface="Times New Roman"/>
              </a:rPr>
              <a:t>j</a:t>
            </a:r>
            <a:r>
              <a:rPr sz="1050" b="1" i="1" spc="-15" dirty="0">
                <a:latin typeface="Times New Roman"/>
                <a:cs typeface="Times New Roman"/>
              </a:rPr>
              <a:t>e</a:t>
            </a:r>
            <a:r>
              <a:rPr sz="1050" b="1" i="1" spc="10" dirty="0">
                <a:latin typeface="Times New Roman"/>
                <a:cs typeface="Times New Roman"/>
              </a:rPr>
              <a:t>c</a:t>
            </a:r>
            <a:r>
              <a:rPr sz="1050" b="1" i="1" dirty="0">
                <a:latin typeface="Times New Roman"/>
                <a:cs typeface="Times New Roman"/>
              </a:rPr>
              <a:t>t  </a:t>
            </a:r>
            <a:r>
              <a:rPr sz="1050" b="1" i="1" spc="20" dirty="0">
                <a:latin typeface="Times New Roman"/>
                <a:cs typeface="Times New Roman"/>
              </a:rPr>
              <a:t> </a:t>
            </a:r>
            <a:r>
              <a:rPr sz="1050" dirty="0">
                <a:latin typeface="Times New Roman"/>
                <a:cs typeface="Times New Roman"/>
              </a:rPr>
              <a:t>—  </a:t>
            </a:r>
            <a:r>
              <a:rPr sz="1050" spc="25" dirty="0">
                <a:latin typeface="Times New Roman"/>
                <a:cs typeface="Times New Roman"/>
              </a:rPr>
              <a:t> </a:t>
            </a:r>
            <a:r>
              <a:rPr sz="1050" spc="-20" dirty="0">
                <a:latin typeface="Times New Roman"/>
                <a:cs typeface="Times New Roman"/>
              </a:rPr>
              <a:t>w</a:t>
            </a:r>
            <a:r>
              <a:rPr sz="1050" spc="-10" dirty="0">
                <a:latin typeface="Times New Roman"/>
                <a:cs typeface="Times New Roman"/>
              </a:rPr>
              <a:t>it</a:t>
            </a:r>
            <a:r>
              <a:rPr sz="1050" dirty="0">
                <a:latin typeface="Times New Roman"/>
                <a:cs typeface="Times New Roman"/>
              </a:rPr>
              <a:t>h   </a:t>
            </a:r>
            <a:r>
              <a:rPr sz="1050" spc="15" dirty="0">
                <a:latin typeface="Times New Roman"/>
                <a:cs typeface="Times New Roman"/>
              </a:rPr>
              <a:t>t</a:t>
            </a:r>
            <a:r>
              <a:rPr sz="1050" dirty="0">
                <a:latin typeface="Times New Roman"/>
                <a:cs typeface="Times New Roman"/>
              </a:rPr>
              <a:t>he  </a:t>
            </a:r>
            <a:r>
              <a:rPr sz="1050" spc="35" dirty="0">
                <a:latin typeface="Times New Roman"/>
                <a:cs typeface="Times New Roman"/>
              </a:rPr>
              <a:t> </a:t>
            </a:r>
            <a:r>
              <a:rPr sz="1050" spc="-25" dirty="0">
                <a:latin typeface="Times New Roman"/>
                <a:cs typeface="Times New Roman"/>
              </a:rPr>
              <a:t>p</a:t>
            </a:r>
            <a:r>
              <a:rPr sz="1050" dirty="0">
                <a:latin typeface="Times New Roman"/>
                <a:cs typeface="Times New Roman"/>
              </a:rPr>
              <a:t>o</a:t>
            </a:r>
            <a:r>
              <a:rPr sz="1050" spc="-5" dirty="0">
                <a:latin typeface="Times New Roman"/>
                <a:cs typeface="Times New Roman"/>
              </a:rPr>
              <a:t>ss</a:t>
            </a:r>
            <a:r>
              <a:rPr sz="1050" spc="-10" dirty="0">
                <a:latin typeface="Times New Roman"/>
                <a:cs typeface="Times New Roman"/>
              </a:rPr>
              <a:t>i</a:t>
            </a:r>
            <a:r>
              <a:rPr sz="1050" dirty="0">
                <a:latin typeface="Times New Roman"/>
                <a:cs typeface="Times New Roman"/>
              </a:rPr>
              <a:t>b</a:t>
            </a:r>
            <a:r>
              <a:rPr sz="1050" spc="-10" dirty="0">
                <a:latin typeface="Times New Roman"/>
                <a:cs typeface="Times New Roman"/>
              </a:rPr>
              <a:t>l</a:t>
            </a:r>
            <a:r>
              <a:rPr sz="1050" dirty="0">
                <a:latin typeface="Times New Roman"/>
                <a:cs typeface="Times New Roman"/>
              </a:rPr>
              <a:t>e  </a:t>
            </a:r>
            <a:r>
              <a:rPr sz="1050" spc="35" dirty="0">
                <a:latin typeface="Times New Roman"/>
                <a:cs typeface="Times New Roman"/>
              </a:rPr>
              <a:t> </a:t>
            </a:r>
            <a:r>
              <a:rPr sz="1050" spc="-15" dirty="0">
                <a:latin typeface="Times New Roman"/>
                <a:cs typeface="Times New Roman"/>
              </a:rPr>
              <a:t>e</a:t>
            </a:r>
            <a:r>
              <a:rPr sz="1050" dirty="0">
                <a:latin typeface="Times New Roman"/>
                <a:cs typeface="Times New Roman"/>
              </a:rPr>
              <a:t>x</a:t>
            </a:r>
            <a:r>
              <a:rPr sz="1050" spc="-15" dirty="0">
                <a:latin typeface="Times New Roman"/>
                <a:cs typeface="Times New Roman"/>
              </a:rPr>
              <a:t>c</a:t>
            </a:r>
            <a:r>
              <a:rPr sz="1050" spc="10" dirty="0">
                <a:latin typeface="Times New Roman"/>
                <a:cs typeface="Times New Roman"/>
              </a:rPr>
              <a:t>e</a:t>
            </a:r>
            <a:r>
              <a:rPr sz="1050" spc="-25" dirty="0">
                <a:latin typeface="Times New Roman"/>
                <a:cs typeface="Times New Roman"/>
              </a:rPr>
              <a:t>p</a:t>
            </a:r>
            <a:r>
              <a:rPr sz="1050" spc="15" dirty="0">
                <a:latin typeface="Times New Roman"/>
                <a:cs typeface="Times New Roman"/>
              </a:rPr>
              <a:t>t</a:t>
            </a:r>
            <a:r>
              <a:rPr sz="1050" spc="-10" dirty="0">
                <a:latin typeface="Times New Roman"/>
                <a:cs typeface="Times New Roman"/>
              </a:rPr>
              <a:t>i</a:t>
            </a:r>
            <a:r>
              <a:rPr sz="1050" dirty="0">
                <a:latin typeface="Times New Roman"/>
                <a:cs typeface="Times New Roman"/>
              </a:rPr>
              <a:t>on  </a:t>
            </a:r>
            <a:r>
              <a:rPr sz="1050" spc="25" dirty="0">
                <a:latin typeface="Times New Roman"/>
                <a:cs typeface="Times New Roman"/>
              </a:rPr>
              <a:t> </a:t>
            </a:r>
            <a:r>
              <a:rPr sz="1050" dirty="0">
                <a:latin typeface="Times New Roman"/>
                <a:cs typeface="Times New Roman"/>
              </a:rPr>
              <a:t>of </a:t>
            </a:r>
            <a:r>
              <a:rPr sz="1050" spc="-15" dirty="0">
                <a:latin typeface="Times New Roman"/>
                <a:cs typeface="Times New Roman"/>
              </a:rPr>
              <a:t>c</a:t>
            </a:r>
            <a:r>
              <a:rPr sz="1050" dirty="0">
                <a:latin typeface="Times New Roman"/>
                <a:cs typeface="Times New Roman"/>
              </a:rPr>
              <a:t>h</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i</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dirty="0">
                <a:latin typeface="Times New Roman"/>
                <a:cs typeface="Times New Roman"/>
              </a:rPr>
              <a:t>y</a:t>
            </a:r>
            <a:r>
              <a:rPr sz="1050" spc="-25" dirty="0">
                <a:latin typeface="Times New Roman"/>
                <a:cs typeface="Times New Roman"/>
              </a:rPr>
              <a:t> </a:t>
            </a:r>
            <a:r>
              <a:rPr sz="1050"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5"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r</a:t>
            </a:r>
            <a:r>
              <a:rPr sz="1050" spc="15"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ll</a:t>
            </a:r>
            <a:r>
              <a:rPr sz="1050" dirty="0">
                <a:latin typeface="Times New Roman"/>
                <a:cs typeface="Times New Roman"/>
              </a:rPr>
              <a:t>y</a:t>
            </a:r>
            <a:r>
              <a:rPr sz="1050" spc="-25"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15"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a:t>
            </a:r>
            <a:endParaRPr sz="1050">
              <a:latin typeface="Times New Roman"/>
              <a:cs typeface="Times New Roman"/>
            </a:endParaRPr>
          </a:p>
        </p:txBody>
      </p:sp>
      <p:sp>
        <p:nvSpPr>
          <p:cNvPr id="12" name="object 12"/>
          <p:cNvSpPr txBox="1"/>
          <p:nvPr/>
        </p:nvSpPr>
        <p:spPr>
          <a:xfrm>
            <a:off x="877316" y="4030759"/>
            <a:ext cx="2902585" cy="160020"/>
          </a:xfrm>
          <a:prstGeom prst="rect">
            <a:avLst/>
          </a:prstGeom>
        </p:spPr>
        <p:txBody>
          <a:bodyPr vert="horz" wrap="square" lIns="0" tIns="0" rIns="0" bIns="0" rtlCol="0">
            <a:spAutoFit/>
          </a:bodyPr>
          <a:lstStyle/>
          <a:p>
            <a:pPr marL="12700">
              <a:lnSpc>
                <a:spcPct val="100000"/>
              </a:lnSpc>
            </a:pPr>
            <a:r>
              <a:rPr sz="1050" b="1" i="1" dirty="0">
                <a:latin typeface="Times New Roman"/>
                <a:cs typeface="Times New Roman"/>
              </a:rPr>
              <a:t>P</a:t>
            </a:r>
            <a:r>
              <a:rPr sz="1050" b="1" i="1" spc="10" dirty="0">
                <a:latin typeface="Times New Roman"/>
                <a:cs typeface="Times New Roman"/>
              </a:rPr>
              <a:t>e</a:t>
            </a:r>
            <a:r>
              <a:rPr sz="1050" b="1" i="1" dirty="0">
                <a:latin typeface="Times New Roman"/>
                <a:cs typeface="Times New Roman"/>
              </a:rPr>
              <a:t>op</a:t>
            </a:r>
            <a:r>
              <a:rPr sz="1050" b="1" i="1" spc="-30" dirty="0">
                <a:latin typeface="Times New Roman"/>
                <a:cs typeface="Times New Roman"/>
              </a:rPr>
              <a:t>l</a:t>
            </a:r>
            <a:r>
              <a:rPr sz="1050" b="1" i="1" dirty="0">
                <a:latin typeface="Times New Roman"/>
                <a:cs typeface="Times New Roman"/>
              </a:rPr>
              <a:t>e </a:t>
            </a:r>
            <a:r>
              <a:rPr sz="1050" b="1" i="1" spc="-130" dirty="0">
                <a:latin typeface="Times New Roman"/>
                <a:cs typeface="Times New Roman"/>
              </a:rPr>
              <a:t> </a:t>
            </a:r>
            <a:r>
              <a:rPr sz="1050" spc="-20" dirty="0">
                <a:latin typeface="Times New Roman"/>
                <a:cs typeface="Times New Roman"/>
              </a:rPr>
              <a:t>w</a:t>
            </a:r>
            <a:r>
              <a:rPr sz="1050" dirty="0">
                <a:latin typeface="Times New Roman"/>
                <a:cs typeface="Times New Roman"/>
              </a:rPr>
              <a:t>ho</a:t>
            </a:r>
            <a:r>
              <a:rPr sz="1050" spc="120" dirty="0">
                <a:latin typeface="Times New Roman"/>
                <a:cs typeface="Times New Roman"/>
              </a:rPr>
              <a:t> </a:t>
            </a:r>
            <a:r>
              <a:rPr sz="1050" spc="-25" dirty="0">
                <a:latin typeface="Times New Roman"/>
                <a:cs typeface="Times New Roman"/>
              </a:rPr>
              <a:t>d</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't </a:t>
            </a:r>
            <a:r>
              <a:rPr sz="1050" spc="-125"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t</a:t>
            </a:r>
            <a:r>
              <a:rPr sz="1050" spc="114"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95" dirty="0">
                <a:latin typeface="Times New Roman"/>
                <a:cs typeface="Times New Roman"/>
              </a:rPr>
              <a:t> </a:t>
            </a:r>
            <a:r>
              <a:rPr sz="1050" spc="1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n</a:t>
            </a:r>
            <a:r>
              <a:rPr sz="1050" spc="95" dirty="0">
                <a:latin typeface="Times New Roman"/>
                <a:cs typeface="Times New Roman"/>
              </a:rPr>
              <a:t> </a:t>
            </a:r>
            <a:r>
              <a:rPr sz="1050" spc="-25" dirty="0">
                <a:latin typeface="Times New Roman"/>
                <a:cs typeface="Times New Roman"/>
              </a:rPr>
              <a:t>u</a:t>
            </a:r>
            <a:r>
              <a:rPr sz="1050" spc="20" dirty="0">
                <a:latin typeface="Times New Roman"/>
                <a:cs typeface="Times New Roman"/>
              </a:rPr>
              <a:t>s</a:t>
            </a:r>
            <a:r>
              <a:rPr sz="1050" spc="-25" dirty="0">
                <a:latin typeface="Times New Roman"/>
                <a:cs typeface="Times New Roman"/>
              </a:rPr>
              <a:t>u</a:t>
            </a:r>
            <a:r>
              <a:rPr sz="1050" spc="10" dirty="0">
                <a:latin typeface="Times New Roman"/>
                <a:cs typeface="Times New Roman"/>
              </a:rPr>
              <a:t>a</a:t>
            </a:r>
            <a:r>
              <a:rPr sz="1050" spc="-10" dirty="0">
                <a:latin typeface="Times New Roman"/>
                <a:cs typeface="Times New Roman"/>
              </a:rPr>
              <a:t>l</a:t>
            </a:r>
            <a:r>
              <a:rPr sz="1050" spc="15" dirty="0">
                <a:latin typeface="Times New Roman"/>
                <a:cs typeface="Times New Roman"/>
              </a:rPr>
              <a:t>l</a:t>
            </a:r>
            <a:r>
              <a:rPr sz="1050" dirty="0">
                <a:latin typeface="Times New Roman"/>
                <a:cs typeface="Times New Roman"/>
              </a:rPr>
              <a:t>y</a:t>
            </a:r>
            <a:r>
              <a:rPr sz="1050" spc="120" dirty="0">
                <a:latin typeface="Times New Roman"/>
                <a:cs typeface="Times New Roman"/>
              </a:rPr>
              <a:t> </a:t>
            </a:r>
            <a:r>
              <a:rPr sz="1050" dirty="0">
                <a:latin typeface="Times New Roman"/>
                <a:cs typeface="Times New Roman"/>
              </a:rPr>
              <a:t>d</a:t>
            </a:r>
            <a:r>
              <a:rPr sz="1050" spc="-25" dirty="0">
                <a:latin typeface="Times New Roman"/>
                <a:cs typeface="Times New Roman"/>
              </a:rPr>
              <a:t>on</a:t>
            </a:r>
            <a:r>
              <a:rPr sz="1050" dirty="0">
                <a:latin typeface="Times New Roman"/>
                <a:cs typeface="Times New Roman"/>
              </a:rPr>
              <a:t>'</a:t>
            </a:r>
            <a:r>
              <a:rPr sz="1050" spc="-10" dirty="0">
                <a:latin typeface="Times New Roman"/>
                <a:cs typeface="Times New Roman"/>
              </a:rPr>
              <a:t>t</a:t>
            </a:r>
            <a:r>
              <a:rPr sz="1050" dirty="0">
                <a:latin typeface="Times New Roman"/>
                <a:cs typeface="Times New Roman"/>
              </a:rPr>
              <a:t>.</a:t>
            </a:r>
            <a:r>
              <a:rPr sz="1050" spc="120" dirty="0">
                <a:latin typeface="Times New Roman"/>
                <a:cs typeface="Times New Roman"/>
              </a:rPr>
              <a:t> </a:t>
            </a:r>
            <a:r>
              <a:rPr sz="1050" spc="30" dirty="0">
                <a:latin typeface="Times New Roman"/>
                <a:cs typeface="Times New Roman"/>
              </a:rPr>
              <a:t>W</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n</a:t>
            </a:r>
            <a:endParaRPr sz="1050">
              <a:latin typeface="Times New Roman"/>
              <a:cs typeface="Times New Roman"/>
            </a:endParaRPr>
          </a:p>
        </p:txBody>
      </p:sp>
      <p:sp>
        <p:nvSpPr>
          <p:cNvPr id="13" name="object 13"/>
          <p:cNvSpPr txBox="1"/>
          <p:nvPr/>
        </p:nvSpPr>
        <p:spPr>
          <a:xfrm>
            <a:off x="877450" y="4177063"/>
            <a:ext cx="2902585" cy="160020"/>
          </a:xfrm>
          <a:prstGeom prst="rect">
            <a:avLst/>
          </a:prstGeom>
        </p:spPr>
        <p:txBody>
          <a:bodyPr vert="horz" wrap="square" lIns="0" tIns="0" rIns="0" bIns="0" rtlCol="0">
            <a:spAutoFit/>
          </a:bodyPr>
          <a:lstStyle/>
          <a:p>
            <a:pPr marL="12700">
              <a:lnSpc>
                <a:spcPct val="100000"/>
              </a:lnSpc>
              <a:tabLst>
                <a:tab pos="521334" algn="l"/>
                <a:tab pos="789305" algn="l"/>
                <a:tab pos="1014730" algn="l"/>
                <a:tab pos="1779905" algn="l"/>
                <a:tab pos="2651760" algn="l"/>
              </a:tabLst>
            </a:pPr>
            <a:r>
              <a:rPr sz="1050" spc="-25" dirty="0">
                <a:latin typeface="Times New Roman"/>
                <a:cs typeface="Times New Roman"/>
              </a:rPr>
              <a:t>p</a:t>
            </a:r>
            <a:r>
              <a:rPr sz="1050" spc="-10" dirty="0">
                <a:latin typeface="Times New Roman"/>
                <a:cs typeface="Times New Roman"/>
              </a:rPr>
              <a:t>l</a:t>
            </a:r>
            <a:r>
              <a:rPr sz="1050" spc="10" dirty="0">
                <a:latin typeface="Times New Roman"/>
                <a:cs typeface="Times New Roman"/>
              </a:rPr>
              <a:t>a</a:t>
            </a:r>
            <a:r>
              <a:rPr sz="1050" spc="-15" dirty="0">
                <a:latin typeface="Times New Roman"/>
                <a:cs typeface="Times New Roman"/>
              </a:rPr>
              <a:t>c</a:t>
            </a:r>
            <a:r>
              <a:rPr sz="1050" spc="10" dirty="0">
                <a:latin typeface="Times New Roman"/>
                <a:cs typeface="Times New Roman"/>
              </a:rPr>
              <a:t>e</a:t>
            </a:r>
            <a:r>
              <a:rPr sz="1050" dirty="0">
                <a:latin typeface="Times New Roman"/>
                <a:cs typeface="Times New Roman"/>
              </a:rPr>
              <a:t>d	</a:t>
            </a:r>
            <a:r>
              <a:rPr sz="1050" spc="15" dirty="0">
                <a:latin typeface="Times New Roman"/>
                <a:cs typeface="Times New Roman"/>
              </a:rPr>
              <a:t>i</a:t>
            </a:r>
            <a:r>
              <a:rPr sz="1050" dirty="0">
                <a:latin typeface="Times New Roman"/>
                <a:cs typeface="Times New Roman"/>
              </a:rPr>
              <a:t>n	a	</a:t>
            </a:r>
            <a:r>
              <a:rPr sz="1050" spc="-5" dirty="0">
                <a:latin typeface="Times New Roman"/>
                <a:cs typeface="Times New Roman"/>
              </a:rPr>
              <a:t>s</a:t>
            </a:r>
            <a:r>
              <a:rPr sz="1050" spc="-10" dirty="0">
                <a:latin typeface="Times New Roman"/>
                <a:cs typeface="Times New Roman"/>
              </a:rPr>
              <a:t>t</a:t>
            </a:r>
            <a:r>
              <a:rPr sz="1050" spc="15" dirty="0">
                <a:latin typeface="Times New Roman"/>
                <a:cs typeface="Times New Roman"/>
              </a:rPr>
              <a:t>i</a:t>
            </a:r>
            <a:r>
              <a:rPr sz="1050" spc="-30" dirty="0">
                <a:latin typeface="Times New Roman"/>
                <a:cs typeface="Times New Roman"/>
              </a:rPr>
              <a:t>m</a:t>
            </a:r>
            <a:r>
              <a:rPr sz="1050" dirty="0">
                <a:latin typeface="Times New Roman"/>
                <a:cs typeface="Times New Roman"/>
              </a:rPr>
              <a:t>u</a:t>
            </a:r>
            <a:r>
              <a:rPr sz="1050" spc="-10" dirty="0">
                <a:latin typeface="Times New Roman"/>
                <a:cs typeface="Times New Roman"/>
              </a:rPr>
              <a:t>l</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ng	</a:t>
            </a:r>
            <a:r>
              <a:rPr sz="1050" spc="-15" dirty="0">
                <a:latin typeface="Times New Roman"/>
                <a:cs typeface="Times New Roman"/>
              </a:rPr>
              <a:t>e</a:t>
            </a:r>
            <a:r>
              <a:rPr sz="1050" dirty="0">
                <a:latin typeface="Times New Roman"/>
                <a:cs typeface="Times New Roman"/>
              </a:rPr>
              <a:t>n</a:t>
            </a:r>
            <a:r>
              <a:rPr sz="1050" spc="-25" dirty="0">
                <a:latin typeface="Times New Roman"/>
                <a:cs typeface="Times New Roman"/>
              </a:rPr>
              <a:t>v</a:t>
            </a:r>
            <a:r>
              <a:rPr sz="1050" spc="-10" dirty="0">
                <a:latin typeface="Times New Roman"/>
                <a:cs typeface="Times New Roman"/>
              </a:rPr>
              <a:t>i</a:t>
            </a:r>
            <a:r>
              <a:rPr sz="1050" spc="30" dirty="0">
                <a:latin typeface="Times New Roman"/>
                <a:cs typeface="Times New Roman"/>
              </a:rPr>
              <a:t>r</a:t>
            </a:r>
            <a:r>
              <a:rPr sz="1050" dirty="0">
                <a:latin typeface="Times New Roman"/>
                <a:cs typeface="Times New Roman"/>
              </a:rPr>
              <a:t>on</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	</a:t>
            </a:r>
            <a:r>
              <a:rPr sz="1050" spc="-20" dirty="0">
                <a:latin typeface="Times New Roman"/>
                <a:cs typeface="Times New Roman"/>
              </a:rPr>
              <a:t>w</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h</a:t>
            </a:r>
            <a:endParaRPr sz="1050">
              <a:latin typeface="Times New Roman"/>
              <a:cs typeface="Times New Roman"/>
            </a:endParaRPr>
          </a:p>
        </p:txBody>
      </p:sp>
      <p:sp>
        <p:nvSpPr>
          <p:cNvPr id="14" name="object 14"/>
          <p:cNvSpPr txBox="1"/>
          <p:nvPr/>
        </p:nvSpPr>
        <p:spPr>
          <a:xfrm>
            <a:off x="877316" y="4320319"/>
            <a:ext cx="2896870" cy="302895"/>
          </a:xfrm>
          <a:prstGeom prst="rect">
            <a:avLst/>
          </a:prstGeom>
        </p:spPr>
        <p:txBody>
          <a:bodyPr vert="horz" wrap="square" lIns="0" tIns="0" rIns="0" bIns="0" rtlCol="0">
            <a:spAutoFit/>
          </a:bodyPr>
          <a:lstStyle/>
          <a:p>
            <a:pPr marL="12700" marR="5080">
              <a:lnSpc>
                <a:spcPts val="1130"/>
              </a:lnSpc>
            </a:pPr>
            <a:r>
              <a:rPr sz="1050" spc="-15"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u</a:t>
            </a:r>
            <a:r>
              <a:rPr sz="1050" spc="-5" dirty="0">
                <a:latin typeface="Times New Roman"/>
                <a:cs typeface="Times New Roman"/>
              </a:rPr>
              <a:t>s</a:t>
            </a:r>
            <a:r>
              <a:rPr sz="1050" spc="-10" dirty="0">
                <a:latin typeface="Times New Roman"/>
                <a:cs typeface="Times New Roman"/>
              </a:rPr>
              <a:t>i</a:t>
            </a:r>
            <a:r>
              <a:rPr sz="1050" spc="10" dirty="0">
                <a:latin typeface="Times New Roman"/>
                <a:cs typeface="Times New Roman"/>
              </a:rPr>
              <a:t>a</a:t>
            </a:r>
            <a:r>
              <a:rPr sz="1050" spc="-5" dirty="0">
                <a:latin typeface="Times New Roman"/>
                <a:cs typeface="Times New Roman"/>
              </a:rPr>
              <a:t>s</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c</a:t>
            </a:r>
            <a:r>
              <a:rPr sz="1050" spc="105" dirty="0">
                <a:latin typeface="Times New Roman"/>
                <a:cs typeface="Times New Roman"/>
              </a:rPr>
              <a:t> </a:t>
            </a:r>
            <a:r>
              <a:rPr sz="1050" spc="-25" dirty="0">
                <a:latin typeface="Times New Roman"/>
                <a:cs typeface="Times New Roman"/>
              </a:rPr>
              <a:t>p</a:t>
            </a:r>
            <a:r>
              <a:rPr sz="1050" spc="10" dirty="0">
                <a:latin typeface="Times New Roman"/>
                <a:cs typeface="Times New Roman"/>
              </a:rPr>
              <a:t>e</a:t>
            </a:r>
            <a:r>
              <a:rPr sz="1050" dirty="0">
                <a:latin typeface="Times New Roman"/>
                <a:cs typeface="Times New Roman"/>
              </a:rPr>
              <a:t>o</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e</a:t>
            </a:r>
            <a:r>
              <a:rPr sz="1050" dirty="0">
                <a:latin typeface="Times New Roman"/>
                <a:cs typeface="Times New Roman"/>
              </a:rPr>
              <a:t>,</a:t>
            </a:r>
            <a:r>
              <a:rPr sz="1050" spc="95" dirty="0">
                <a:latin typeface="Times New Roman"/>
                <a:cs typeface="Times New Roman"/>
              </a:rPr>
              <a:t> </a:t>
            </a:r>
            <a:r>
              <a:rPr sz="1050" spc="20" dirty="0">
                <a:latin typeface="Times New Roman"/>
                <a:cs typeface="Times New Roman"/>
              </a:rPr>
              <a:t>s</a:t>
            </a:r>
            <a:r>
              <a:rPr sz="1050" dirty="0">
                <a:latin typeface="Times New Roman"/>
                <a:cs typeface="Times New Roman"/>
              </a:rPr>
              <a:t>o</a:t>
            </a:r>
            <a:r>
              <a:rPr sz="1050" spc="-30" dirty="0">
                <a:latin typeface="Times New Roman"/>
                <a:cs typeface="Times New Roman"/>
              </a:rPr>
              <a:t>m</a:t>
            </a:r>
            <a:r>
              <a:rPr sz="1050" dirty="0">
                <a:latin typeface="Times New Roman"/>
                <a:cs typeface="Times New Roman"/>
              </a:rPr>
              <a:t>e</a:t>
            </a:r>
            <a:r>
              <a:rPr sz="1050" spc="105" dirty="0">
                <a:latin typeface="Times New Roman"/>
                <a:cs typeface="Times New Roman"/>
              </a:rPr>
              <a:t> </a:t>
            </a:r>
            <a:r>
              <a:rPr sz="1050" spc="5" dirty="0">
                <a:latin typeface="Times New Roman"/>
                <a:cs typeface="Times New Roman"/>
              </a:rPr>
              <a:t>w</a:t>
            </a:r>
            <a:r>
              <a:rPr sz="1050" dirty="0">
                <a:latin typeface="Times New Roman"/>
                <a:cs typeface="Times New Roman"/>
              </a:rPr>
              <a:t>ho</a:t>
            </a:r>
            <a:r>
              <a:rPr sz="1050" spc="95" dirty="0">
                <a:latin typeface="Times New Roman"/>
                <a:cs typeface="Times New Roman"/>
              </a:rPr>
              <a:t> </a:t>
            </a:r>
            <a:r>
              <a:rPr sz="1050" spc="-10" dirty="0">
                <a:latin typeface="Times New Roman"/>
                <a:cs typeface="Times New Roman"/>
              </a:rPr>
              <a:t>t</a:t>
            </a:r>
            <a:r>
              <a:rPr sz="1050" dirty="0">
                <a:latin typeface="Times New Roman"/>
                <a:cs typeface="Times New Roman"/>
              </a:rPr>
              <a:t>h</a:t>
            </a:r>
            <a:r>
              <a:rPr sz="1050" spc="-10" dirty="0">
                <a:latin typeface="Times New Roman"/>
                <a:cs typeface="Times New Roman"/>
              </a:rPr>
              <a:t>i</a:t>
            </a:r>
            <a:r>
              <a:rPr sz="1050" dirty="0">
                <a:latin typeface="Times New Roman"/>
                <a:cs typeface="Times New Roman"/>
              </a:rPr>
              <a:t>nk</a:t>
            </a:r>
            <a:r>
              <a:rPr sz="1050" spc="9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y</a:t>
            </a:r>
            <a:r>
              <a:rPr sz="1050" spc="95" dirty="0">
                <a:latin typeface="Times New Roman"/>
                <a:cs typeface="Times New Roman"/>
              </a:rPr>
              <a:t> </a:t>
            </a:r>
            <a:r>
              <a:rPr sz="1050" dirty="0">
                <a:latin typeface="Times New Roman"/>
                <a:cs typeface="Times New Roman"/>
              </a:rPr>
              <a:t>do</a:t>
            </a:r>
            <a:r>
              <a:rPr sz="1050" spc="-25" dirty="0">
                <a:latin typeface="Times New Roman"/>
                <a:cs typeface="Times New Roman"/>
              </a:rPr>
              <a:t>n</a:t>
            </a:r>
            <a:r>
              <a:rPr sz="1050" dirty="0">
                <a:latin typeface="Times New Roman"/>
                <a:cs typeface="Times New Roman"/>
              </a:rPr>
              <a:t>'t</a:t>
            </a:r>
            <a:r>
              <a:rPr sz="1050" spc="90" dirty="0">
                <a:latin typeface="Times New Roman"/>
                <a:cs typeface="Times New Roman"/>
              </a:rPr>
              <a:t> </a:t>
            </a:r>
            <a:r>
              <a:rPr sz="1050" spc="-20" dirty="0">
                <a:latin typeface="Times New Roman"/>
                <a:cs typeface="Times New Roman"/>
              </a:rPr>
              <a:t>w</a:t>
            </a:r>
            <a:r>
              <a:rPr sz="1050" spc="30" dirty="0">
                <a:latin typeface="Times New Roman"/>
                <a:cs typeface="Times New Roman"/>
              </a:rPr>
              <a:t>a</a:t>
            </a:r>
            <a:r>
              <a:rPr sz="1050" spc="-25" dirty="0">
                <a:latin typeface="Times New Roman"/>
                <a:cs typeface="Times New Roman"/>
              </a:rPr>
              <a:t>nt </a:t>
            </a:r>
            <a:r>
              <a:rPr sz="1050" spc="-10" dirty="0">
                <a:latin typeface="Times New Roman"/>
                <a:cs typeface="Times New Roman"/>
              </a:rPr>
              <a:t>t</a:t>
            </a:r>
            <a:r>
              <a:rPr sz="1050" dirty="0">
                <a:latin typeface="Times New Roman"/>
                <a:cs typeface="Times New Roman"/>
              </a:rPr>
              <a:t>o</a:t>
            </a:r>
            <a:r>
              <a:rPr sz="1050" spc="-25" dirty="0">
                <a:latin typeface="Times New Roman"/>
                <a:cs typeface="Times New Roman"/>
              </a:rPr>
              <a:t> </a:t>
            </a:r>
            <a:r>
              <a:rPr sz="1050" spc="1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n</a:t>
            </a:r>
            <a:r>
              <a:rPr sz="1050" spc="-25" dirty="0">
                <a:latin typeface="Times New Roman"/>
                <a:cs typeface="Times New Roman"/>
              </a:rPr>
              <a:t> </a:t>
            </a:r>
            <a:r>
              <a:rPr sz="1050" spc="10" dirty="0">
                <a:latin typeface="Times New Roman"/>
                <a:cs typeface="Times New Roman"/>
              </a:rPr>
              <a:t>c</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e</a:t>
            </a:r>
            <a:r>
              <a:rPr sz="1050" spc="-15" dirty="0">
                <a:latin typeface="Times New Roman"/>
                <a:cs typeface="Times New Roman"/>
              </a:rPr>
              <a:t> </a:t>
            </a:r>
            <a:r>
              <a:rPr sz="1050" spc="15" dirty="0">
                <a:latin typeface="Times New Roman"/>
                <a:cs typeface="Times New Roman"/>
              </a:rPr>
              <a:t>t</a:t>
            </a:r>
            <a:r>
              <a:rPr sz="1050" dirty="0">
                <a:latin typeface="Times New Roman"/>
                <a:cs typeface="Times New Roman"/>
              </a:rPr>
              <a:t>h</a:t>
            </a:r>
            <a:r>
              <a:rPr sz="1050" spc="-15" dirty="0">
                <a:latin typeface="Times New Roman"/>
                <a:cs typeface="Times New Roman"/>
              </a:rPr>
              <a:t>e</a:t>
            </a:r>
            <a:r>
              <a:rPr sz="1050" spc="-10" dirty="0">
                <a:latin typeface="Times New Roman"/>
                <a:cs typeface="Times New Roman"/>
              </a:rPr>
              <a:t>i</a:t>
            </a:r>
            <a:r>
              <a:rPr sz="1050" dirty="0">
                <a:latin typeface="Times New Roman"/>
                <a:cs typeface="Times New Roman"/>
              </a:rPr>
              <a:t>r</a:t>
            </a:r>
            <a:r>
              <a:rPr sz="1050" spc="30" dirty="0">
                <a:latin typeface="Times New Roman"/>
                <a:cs typeface="Times New Roman"/>
              </a:rPr>
              <a:t> </a:t>
            </a:r>
            <a:r>
              <a:rPr sz="1050" spc="-55" dirty="0">
                <a:latin typeface="Times New Roman"/>
                <a:cs typeface="Times New Roman"/>
              </a:rPr>
              <a:t>m</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d</a:t>
            </a:r>
            <a:r>
              <a:rPr sz="1050" spc="-5" dirty="0">
                <a:latin typeface="Times New Roman"/>
                <a:cs typeface="Times New Roman"/>
              </a:rPr>
              <a:t>s</a:t>
            </a:r>
            <a:r>
              <a:rPr sz="1050" dirty="0">
                <a:latin typeface="Times New Roman"/>
                <a:cs typeface="Times New Roman"/>
              </a:rPr>
              <a:t>.</a:t>
            </a:r>
            <a:endParaRPr sz="1050">
              <a:latin typeface="Times New Roman"/>
              <a:cs typeface="Times New Roman"/>
            </a:endParaRPr>
          </a:p>
        </p:txBody>
      </p:sp>
      <p:sp>
        <p:nvSpPr>
          <p:cNvPr id="15" name="object 15"/>
          <p:cNvSpPr txBox="1"/>
          <p:nvPr/>
        </p:nvSpPr>
        <p:spPr>
          <a:xfrm>
            <a:off x="877316" y="4649503"/>
            <a:ext cx="2903220" cy="1955164"/>
          </a:xfrm>
          <a:prstGeom prst="rect">
            <a:avLst/>
          </a:prstGeom>
        </p:spPr>
        <p:txBody>
          <a:bodyPr vert="horz" wrap="square" lIns="0" tIns="0" rIns="0" bIns="0" rtlCol="0">
            <a:spAutoFit/>
          </a:bodyPr>
          <a:lstStyle/>
          <a:p>
            <a:pPr marL="12700" marR="7620" algn="just">
              <a:lnSpc>
                <a:spcPct val="90500"/>
              </a:lnSpc>
            </a:pPr>
            <a:r>
              <a:rPr sz="1050" b="1" i="1" dirty="0">
                <a:latin typeface="Times New Roman"/>
                <a:cs typeface="Times New Roman"/>
              </a:rPr>
              <a:t>P</a:t>
            </a:r>
            <a:r>
              <a:rPr sz="1050" b="1" i="1" spc="-15" dirty="0">
                <a:latin typeface="Times New Roman"/>
                <a:cs typeface="Times New Roman"/>
              </a:rPr>
              <a:t>u</a:t>
            </a:r>
            <a:r>
              <a:rPr sz="1050" b="1" i="1" spc="-5" dirty="0">
                <a:latin typeface="Times New Roman"/>
                <a:cs typeface="Times New Roman"/>
              </a:rPr>
              <a:t>r</a:t>
            </a:r>
            <a:r>
              <a:rPr sz="1050" b="1" i="1" dirty="0">
                <a:latin typeface="Times New Roman"/>
                <a:cs typeface="Times New Roman"/>
              </a:rPr>
              <a:t>po</a:t>
            </a:r>
            <a:r>
              <a:rPr sz="1050" b="1" i="1" spc="-5" dirty="0">
                <a:latin typeface="Times New Roman"/>
                <a:cs typeface="Times New Roman"/>
              </a:rPr>
              <a:t>s</a:t>
            </a:r>
            <a:r>
              <a:rPr sz="1050" b="1" i="1" spc="10" dirty="0">
                <a:latin typeface="Times New Roman"/>
                <a:cs typeface="Times New Roman"/>
              </a:rPr>
              <a:t>e</a:t>
            </a:r>
            <a:r>
              <a:rPr sz="1050" b="1" i="1" spc="5" dirty="0">
                <a:latin typeface="Times New Roman"/>
                <a:cs typeface="Times New Roman"/>
              </a:rPr>
              <a:t>f</a:t>
            </a:r>
            <a:r>
              <a:rPr sz="1050" b="1" i="1" spc="-15" dirty="0">
                <a:latin typeface="Times New Roman"/>
                <a:cs typeface="Times New Roman"/>
              </a:rPr>
              <a:t>u</a:t>
            </a:r>
            <a:r>
              <a:rPr sz="1050" b="1" i="1" spc="-10" dirty="0">
                <a:latin typeface="Times New Roman"/>
                <a:cs typeface="Times New Roman"/>
              </a:rPr>
              <a:t>l</a:t>
            </a:r>
            <a:r>
              <a:rPr sz="1050" i="1" dirty="0">
                <a:latin typeface="Times New Roman"/>
                <a:cs typeface="Times New Roman"/>
              </a:rPr>
              <a:t>,</a:t>
            </a:r>
            <a:r>
              <a:rPr sz="1050" i="1" spc="95" dirty="0">
                <a:latin typeface="Times New Roman"/>
                <a:cs typeface="Times New Roman"/>
              </a:rPr>
              <a:t> </a:t>
            </a:r>
            <a:r>
              <a:rPr sz="1050" spc="-25" dirty="0">
                <a:latin typeface="Times New Roman"/>
                <a:cs typeface="Times New Roman"/>
              </a:rPr>
              <a:t>d</a:t>
            </a:r>
            <a:r>
              <a:rPr sz="1050" spc="-10" dirty="0">
                <a:latin typeface="Times New Roman"/>
                <a:cs typeface="Times New Roman"/>
              </a:rPr>
              <a:t>i</a:t>
            </a:r>
            <a:r>
              <a:rPr sz="1050" spc="5" dirty="0">
                <a:latin typeface="Times New Roman"/>
                <a:cs typeface="Times New Roman"/>
              </a:rPr>
              <a:t>r</a:t>
            </a:r>
            <a:r>
              <a:rPr sz="1050" spc="-15" dirty="0">
                <a:latin typeface="Times New Roman"/>
                <a:cs typeface="Times New Roman"/>
              </a:rPr>
              <a:t>ec</a:t>
            </a:r>
            <a:r>
              <a:rPr sz="1050" spc="-10" dirty="0">
                <a:latin typeface="Times New Roman"/>
                <a:cs typeface="Times New Roman"/>
              </a:rPr>
              <a:t>t</a:t>
            </a:r>
            <a:r>
              <a:rPr sz="1050" spc="10" dirty="0">
                <a:latin typeface="Times New Roman"/>
                <a:cs typeface="Times New Roman"/>
              </a:rPr>
              <a:t>e</a:t>
            </a:r>
            <a:r>
              <a:rPr sz="1050" dirty="0">
                <a:latin typeface="Times New Roman"/>
                <a:cs typeface="Times New Roman"/>
              </a:rPr>
              <a:t>d</a:t>
            </a:r>
            <a:r>
              <a:rPr sz="1050" spc="70" dirty="0">
                <a:latin typeface="Times New Roman"/>
                <a:cs typeface="Times New Roman"/>
              </a:rPr>
              <a:t> </a:t>
            </a:r>
            <a:r>
              <a:rPr sz="1050" spc="-10"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ng</a:t>
            </a:r>
            <a:r>
              <a:rPr sz="1050" spc="70"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114" dirty="0">
                <a:latin typeface="Times New Roman"/>
                <a:cs typeface="Times New Roman"/>
              </a:rPr>
              <a:t> </a:t>
            </a:r>
            <a:r>
              <a:rPr sz="1050" spc="-30" dirty="0">
                <a:latin typeface="Times New Roman"/>
                <a:cs typeface="Times New Roman"/>
              </a:rPr>
              <a:t>m</a:t>
            </a:r>
            <a:r>
              <a:rPr sz="1050" spc="-25" dirty="0">
                <a:latin typeface="Times New Roman"/>
                <a:cs typeface="Times New Roman"/>
              </a:rPr>
              <a:t>u</a:t>
            </a:r>
            <a:r>
              <a:rPr sz="1050" spc="10" dirty="0">
                <a:latin typeface="Times New Roman"/>
                <a:cs typeface="Times New Roman"/>
              </a:rPr>
              <a:t>c</a:t>
            </a:r>
            <a:r>
              <a:rPr sz="1050" dirty="0">
                <a:latin typeface="Times New Roman"/>
                <a:cs typeface="Times New Roman"/>
              </a:rPr>
              <a:t>h</a:t>
            </a:r>
            <a:r>
              <a:rPr sz="1050" spc="95" dirty="0">
                <a:latin typeface="Times New Roman"/>
                <a:cs typeface="Times New Roman"/>
              </a:rPr>
              <a:t> </a:t>
            </a:r>
            <a:r>
              <a:rPr sz="1050" spc="-30" dirty="0">
                <a:latin typeface="Times New Roman"/>
                <a:cs typeface="Times New Roman"/>
              </a:rPr>
              <a:t>m</a:t>
            </a:r>
            <a:r>
              <a:rPr sz="1050" spc="-25" dirty="0">
                <a:latin typeface="Times New Roman"/>
                <a:cs typeface="Times New Roman"/>
              </a:rPr>
              <a:t>o</a:t>
            </a:r>
            <a:r>
              <a:rPr sz="1050" spc="30" dirty="0">
                <a:latin typeface="Times New Roman"/>
                <a:cs typeface="Times New Roman"/>
              </a:rPr>
              <a:t>r</a:t>
            </a:r>
            <a:r>
              <a:rPr sz="1050" dirty="0">
                <a:latin typeface="Times New Roman"/>
                <a:cs typeface="Times New Roman"/>
              </a:rPr>
              <a:t>e</a:t>
            </a:r>
            <a:r>
              <a:rPr sz="1050" spc="85" dirty="0">
                <a:latin typeface="Times New Roman"/>
                <a:cs typeface="Times New Roman"/>
              </a:rPr>
              <a:t> </a:t>
            </a:r>
            <a:r>
              <a:rPr sz="1050" spc="-15" dirty="0">
                <a:latin typeface="Times New Roman"/>
                <a:cs typeface="Times New Roman"/>
              </a:rPr>
              <a:t>e</a:t>
            </a:r>
            <a:r>
              <a:rPr sz="1050" spc="5" dirty="0">
                <a:latin typeface="Times New Roman"/>
                <a:cs typeface="Times New Roman"/>
              </a:rPr>
              <a:t>f</a:t>
            </a:r>
            <a:r>
              <a:rPr sz="1050" spc="-20" dirty="0">
                <a:latin typeface="Times New Roman"/>
                <a:cs typeface="Times New Roman"/>
              </a:rPr>
              <a:t>f</a:t>
            </a:r>
            <a:r>
              <a:rPr sz="1050" spc="-10" dirty="0">
                <a:latin typeface="Times New Roman"/>
                <a:cs typeface="Times New Roman"/>
              </a:rPr>
              <a:t>i</a:t>
            </a:r>
            <a:r>
              <a:rPr sz="1050" spc="-15" dirty="0">
                <a:latin typeface="Times New Roman"/>
                <a:cs typeface="Times New Roman"/>
              </a:rPr>
              <a:t>c</a:t>
            </a:r>
            <a:r>
              <a:rPr sz="1050" spc="15" dirty="0">
                <a:latin typeface="Times New Roman"/>
                <a:cs typeface="Times New Roman"/>
              </a:rPr>
              <a:t>i</a:t>
            </a:r>
            <a:r>
              <a:rPr sz="1050" spc="10" dirty="0">
                <a:latin typeface="Times New Roman"/>
                <a:cs typeface="Times New Roman"/>
              </a:rPr>
              <a:t>e</a:t>
            </a:r>
            <a:r>
              <a:rPr sz="1050" spc="-25" dirty="0">
                <a:latin typeface="Times New Roman"/>
                <a:cs typeface="Times New Roman"/>
              </a:rPr>
              <a:t>nt </a:t>
            </a:r>
            <a:r>
              <a:rPr sz="1050" spc="-20" dirty="0">
                <a:latin typeface="Times New Roman"/>
                <a:cs typeface="Times New Roman"/>
              </a:rPr>
              <a:t>w</a:t>
            </a:r>
            <a:r>
              <a:rPr sz="1050" dirty="0">
                <a:latin typeface="Times New Roman"/>
                <a:cs typeface="Times New Roman"/>
              </a:rPr>
              <a:t>h</a:t>
            </a:r>
            <a:r>
              <a:rPr sz="1050" spc="10" dirty="0">
                <a:latin typeface="Times New Roman"/>
                <a:cs typeface="Times New Roman"/>
              </a:rPr>
              <a:t>e</a:t>
            </a:r>
            <a:r>
              <a:rPr sz="1050" dirty="0">
                <a:latin typeface="Times New Roman"/>
                <a:cs typeface="Times New Roman"/>
              </a:rPr>
              <a:t>n</a:t>
            </a:r>
            <a:r>
              <a:rPr sz="1050" spc="45" dirty="0">
                <a:latin typeface="Times New Roman"/>
                <a:cs typeface="Times New Roman"/>
              </a:rPr>
              <a:t> </a:t>
            </a:r>
            <a:r>
              <a:rPr sz="1050" dirty="0">
                <a:latin typeface="Times New Roman"/>
                <a:cs typeface="Times New Roman"/>
              </a:rPr>
              <a:t>you</a:t>
            </a:r>
            <a:r>
              <a:rPr sz="1050" spc="70" dirty="0">
                <a:latin typeface="Times New Roman"/>
                <a:cs typeface="Times New Roman"/>
              </a:rPr>
              <a:t> </a:t>
            </a:r>
            <a:r>
              <a:rPr sz="1050" spc="-25" dirty="0">
                <a:latin typeface="Times New Roman"/>
                <a:cs typeface="Times New Roman"/>
              </a:rPr>
              <a:t>g</a:t>
            </a:r>
            <a:r>
              <a:rPr sz="1050" spc="-15" dirty="0">
                <a:latin typeface="Times New Roman"/>
                <a:cs typeface="Times New Roman"/>
              </a:rPr>
              <a:t>e</a:t>
            </a:r>
            <a:r>
              <a:rPr sz="1050" dirty="0">
                <a:latin typeface="Times New Roman"/>
                <a:cs typeface="Times New Roman"/>
              </a:rPr>
              <a:t>t</a:t>
            </a:r>
            <a:r>
              <a:rPr sz="1050" spc="90" dirty="0">
                <a:latin typeface="Times New Roman"/>
                <a:cs typeface="Times New Roman"/>
              </a:rPr>
              <a:t> </a:t>
            </a:r>
            <a:r>
              <a:rPr sz="1050" spc="-20" dirty="0">
                <a:latin typeface="Times New Roman"/>
                <a:cs typeface="Times New Roman"/>
              </a:rPr>
              <a:t>f</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qu</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a:t>
            </a:r>
            <a:r>
              <a:rPr sz="1050" dirty="0">
                <a:latin typeface="Times New Roman"/>
                <a:cs typeface="Times New Roman"/>
              </a:rPr>
              <a:t>,</a:t>
            </a:r>
            <a:r>
              <a:rPr sz="1050" spc="70" dirty="0">
                <a:latin typeface="Times New Roman"/>
                <a:cs typeface="Times New Roman"/>
              </a:rPr>
              <a:t> </a:t>
            </a:r>
            <a:r>
              <a:rPr sz="1050" dirty="0">
                <a:latin typeface="Times New Roman"/>
                <a:cs typeface="Times New Roman"/>
              </a:rPr>
              <a:t>u</a:t>
            </a:r>
            <a:r>
              <a:rPr sz="1050" spc="-25" dirty="0">
                <a:latin typeface="Times New Roman"/>
                <a:cs typeface="Times New Roman"/>
              </a:rPr>
              <a:t>n</a:t>
            </a:r>
            <a:r>
              <a:rPr sz="1050" spc="30" dirty="0">
                <a:latin typeface="Times New Roman"/>
                <a:cs typeface="Times New Roman"/>
              </a:rPr>
              <a:t>a</a:t>
            </a:r>
            <a:r>
              <a:rPr sz="1050" spc="-30" dirty="0">
                <a:latin typeface="Times New Roman"/>
                <a:cs typeface="Times New Roman"/>
              </a:rPr>
              <a:t>m</a:t>
            </a:r>
            <a:r>
              <a:rPr sz="1050" dirty="0">
                <a:latin typeface="Times New Roman"/>
                <a:cs typeface="Times New Roman"/>
              </a:rPr>
              <a:t>b</a:t>
            </a:r>
            <a:r>
              <a:rPr sz="1050" spc="15" dirty="0">
                <a:latin typeface="Times New Roman"/>
                <a:cs typeface="Times New Roman"/>
              </a:rPr>
              <a:t>i</a:t>
            </a:r>
            <a:r>
              <a:rPr sz="1050" spc="-25" dirty="0">
                <a:latin typeface="Times New Roman"/>
                <a:cs typeface="Times New Roman"/>
              </a:rPr>
              <a:t>g</a:t>
            </a:r>
            <a:r>
              <a:rPr sz="1050" dirty="0">
                <a:latin typeface="Times New Roman"/>
                <a:cs typeface="Times New Roman"/>
              </a:rPr>
              <a:t>uo</a:t>
            </a:r>
            <a:r>
              <a:rPr sz="1050" spc="-25" dirty="0">
                <a:latin typeface="Times New Roman"/>
                <a:cs typeface="Times New Roman"/>
              </a:rPr>
              <a:t>u</a:t>
            </a:r>
            <a:r>
              <a:rPr sz="1050" dirty="0">
                <a:latin typeface="Times New Roman"/>
                <a:cs typeface="Times New Roman"/>
              </a:rPr>
              <a:t>s</a:t>
            </a:r>
            <a:r>
              <a:rPr sz="1050" spc="90" dirty="0">
                <a:latin typeface="Times New Roman"/>
                <a:cs typeface="Times New Roman"/>
              </a:rPr>
              <a:t> </a:t>
            </a:r>
            <a:r>
              <a:rPr sz="1050" spc="-20" dirty="0">
                <a:latin typeface="Times New Roman"/>
                <a:cs typeface="Times New Roman"/>
              </a:rPr>
              <a:t>f</a:t>
            </a:r>
            <a:r>
              <a:rPr sz="1050" spc="-15" dirty="0">
                <a:latin typeface="Times New Roman"/>
                <a:cs typeface="Times New Roman"/>
              </a:rPr>
              <a:t>e</a:t>
            </a:r>
            <a:r>
              <a:rPr sz="1050" spc="10" dirty="0">
                <a:latin typeface="Times New Roman"/>
                <a:cs typeface="Times New Roman"/>
              </a:rPr>
              <a:t>e</a:t>
            </a:r>
            <a:r>
              <a:rPr sz="1050" spc="-25" dirty="0">
                <a:latin typeface="Times New Roman"/>
                <a:cs typeface="Times New Roman"/>
              </a:rPr>
              <a:t>d</a:t>
            </a:r>
            <a:r>
              <a:rPr sz="1050" dirty="0">
                <a:latin typeface="Times New Roman"/>
                <a:cs typeface="Times New Roman"/>
              </a:rPr>
              <a:t>b</a:t>
            </a:r>
            <a:r>
              <a:rPr sz="1050" spc="10" dirty="0">
                <a:latin typeface="Times New Roman"/>
                <a:cs typeface="Times New Roman"/>
              </a:rPr>
              <a:t>ac</a:t>
            </a:r>
            <a:r>
              <a:rPr sz="1050" dirty="0">
                <a:latin typeface="Times New Roman"/>
                <a:cs typeface="Times New Roman"/>
              </a:rPr>
              <a:t>k</a:t>
            </a:r>
            <a:r>
              <a:rPr sz="1050" spc="45" dirty="0">
                <a:latin typeface="Times New Roman"/>
                <a:cs typeface="Times New Roman"/>
              </a:rPr>
              <a:t> </a:t>
            </a:r>
            <a:r>
              <a:rPr sz="1050" spc="10" dirty="0">
                <a:latin typeface="Times New Roman"/>
                <a:cs typeface="Times New Roman"/>
              </a:rPr>
              <a:t>a</a:t>
            </a:r>
            <a:r>
              <a:rPr sz="1050" dirty="0">
                <a:latin typeface="Times New Roman"/>
                <a:cs typeface="Times New Roman"/>
              </a:rPr>
              <a:t>bo</a:t>
            </a:r>
            <a:r>
              <a:rPr sz="1050" spc="-25" dirty="0">
                <a:latin typeface="Times New Roman"/>
                <a:cs typeface="Times New Roman"/>
              </a:rPr>
              <a:t>u</a:t>
            </a:r>
            <a:r>
              <a:rPr sz="1050" dirty="0">
                <a:latin typeface="Times New Roman"/>
                <a:cs typeface="Times New Roman"/>
              </a:rPr>
              <a:t>t yo</a:t>
            </a:r>
            <a:r>
              <a:rPr sz="1050" spc="-25" dirty="0">
                <a:latin typeface="Times New Roman"/>
                <a:cs typeface="Times New Roman"/>
              </a:rPr>
              <a:t>u</a:t>
            </a:r>
            <a:r>
              <a:rPr sz="1050" dirty="0">
                <a:latin typeface="Times New Roman"/>
                <a:cs typeface="Times New Roman"/>
              </a:rPr>
              <a:t>r</a:t>
            </a:r>
            <a:r>
              <a:rPr sz="1050" spc="10" dirty="0">
                <a:latin typeface="Times New Roman"/>
                <a:cs typeface="Times New Roman"/>
              </a:rPr>
              <a:t> </a:t>
            </a:r>
            <a:r>
              <a:rPr sz="1050" spc="-25" dirty="0">
                <a:latin typeface="Times New Roman"/>
                <a:cs typeface="Times New Roman"/>
              </a:rPr>
              <a:t>p</a:t>
            </a:r>
            <a:r>
              <a:rPr sz="1050" spc="5" dirty="0">
                <a:latin typeface="Times New Roman"/>
                <a:cs typeface="Times New Roman"/>
              </a:rPr>
              <a:t>r</a:t>
            </a:r>
            <a:r>
              <a:rPr sz="1050" dirty="0">
                <a:latin typeface="Times New Roman"/>
                <a:cs typeface="Times New Roman"/>
              </a:rPr>
              <a:t>o</a:t>
            </a:r>
            <a:r>
              <a:rPr sz="1050" spc="-25" dirty="0">
                <a:latin typeface="Times New Roman"/>
                <a:cs typeface="Times New Roman"/>
              </a:rPr>
              <a:t>g</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ss</a:t>
            </a:r>
            <a:r>
              <a:rPr sz="1050" dirty="0">
                <a:latin typeface="Times New Roman"/>
                <a:cs typeface="Times New Roman"/>
              </a:rPr>
              <a:t>.</a:t>
            </a:r>
            <a:endParaRPr sz="1050">
              <a:latin typeface="Times New Roman"/>
              <a:cs typeface="Times New Roman"/>
            </a:endParaRPr>
          </a:p>
          <a:p>
            <a:pPr marL="12700" marR="6350" algn="just">
              <a:lnSpc>
                <a:spcPct val="90500"/>
              </a:lnSpc>
              <a:spcBef>
                <a:spcPts val="320"/>
              </a:spcBef>
            </a:pPr>
            <a:r>
              <a:rPr sz="1050" b="1" i="1" dirty="0">
                <a:latin typeface="Times New Roman"/>
                <a:cs typeface="Times New Roman"/>
              </a:rPr>
              <a:t>T</a:t>
            </a:r>
            <a:r>
              <a:rPr sz="1050" b="1" i="1" spc="-15" dirty="0">
                <a:latin typeface="Times New Roman"/>
                <a:cs typeface="Times New Roman"/>
              </a:rPr>
              <a:t>h</a:t>
            </a:r>
            <a:r>
              <a:rPr sz="1050" b="1" i="1" dirty="0">
                <a:latin typeface="Times New Roman"/>
                <a:cs typeface="Times New Roman"/>
              </a:rPr>
              <a:t>e </a:t>
            </a:r>
            <a:r>
              <a:rPr sz="1050" b="1" i="1" spc="105" dirty="0">
                <a:latin typeface="Times New Roman"/>
                <a:cs typeface="Times New Roman"/>
              </a:rPr>
              <a:t> </a:t>
            </a:r>
            <a:r>
              <a:rPr sz="1050" b="1" i="1" dirty="0">
                <a:latin typeface="Times New Roman"/>
                <a:cs typeface="Times New Roman"/>
              </a:rPr>
              <a:t>b</a:t>
            </a:r>
            <a:r>
              <a:rPr sz="1050" b="1" i="1" spc="10" dirty="0">
                <a:latin typeface="Times New Roman"/>
                <a:cs typeface="Times New Roman"/>
              </a:rPr>
              <a:t>e</a:t>
            </a:r>
            <a:r>
              <a:rPr sz="1050" b="1" i="1" spc="-5" dirty="0">
                <a:latin typeface="Times New Roman"/>
                <a:cs typeface="Times New Roman"/>
              </a:rPr>
              <a:t>s</a:t>
            </a:r>
            <a:r>
              <a:rPr sz="1050" b="1" i="1" dirty="0">
                <a:latin typeface="Times New Roman"/>
                <a:cs typeface="Times New Roman"/>
              </a:rPr>
              <a:t>t </a:t>
            </a:r>
            <a:r>
              <a:rPr sz="1050" b="1" i="1" spc="90" dirty="0">
                <a:latin typeface="Times New Roman"/>
                <a:cs typeface="Times New Roman"/>
              </a:rPr>
              <a:t> </a:t>
            </a:r>
            <a:r>
              <a:rPr sz="1050" b="1" i="1" spc="-10" dirty="0">
                <a:latin typeface="Times New Roman"/>
                <a:cs typeface="Times New Roman"/>
              </a:rPr>
              <a:t>w</a:t>
            </a:r>
            <a:r>
              <a:rPr sz="1050" b="1" i="1" dirty="0">
                <a:latin typeface="Times New Roman"/>
                <a:cs typeface="Times New Roman"/>
              </a:rPr>
              <a:t>ay </a:t>
            </a:r>
            <a:r>
              <a:rPr sz="1050" b="1" i="1" spc="110" dirty="0">
                <a:latin typeface="Times New Roman"/>
                <a:cs typeface="Times New Roman"/>
              </a:rPr>
              <a:t> </a:t>
            </a:r>
            <a:r>
              <a:rPr sz="1050" spc="-10" dirty="0">
                <a:latin typeface="Times New Roman"/>
                <a:cs typeface="Times New Roman"/>
              </a:rPr>
              <a:t>t</a:t>
            </a:r>
            <a:r>
              <a:rPr sz="1050" dirty="0">
                <a:latin typeface="Times New Roman"/>
                <a:cs typeface="Times New Roman"/>
              </a:rPr>
              <a:t>o </a:t>
            </a:r>
            <a:r>
              <a:rPr sz="1050" spc="70" dirty="0">
                <a:latin typeface="Times New Roman"/>
                <a:cs typeface="Times New Roman"/>
              </a:rPr>
              <a:t> </a:t>
            </a:r>
            <a:r>
              <a:rPr sz="1050" spc="-25" dirty="0">
                <a:latin typeface="Times New Roman"/>
                <a:cs typeface="Times New Roman"/>
              </a:rPr>
              <a:t>o</a:t>
            </a:r>
            <a:r>
              <a:rPr sz="1050" spc="5" dirty="0">
                <a:latin typeface="Times New Roman"/>
                <a:cs typeface="Times New Roman"/>
              </a:rPr>
              <a:t>r</a:t>
            </a:r>
            <a:r>
              <a:rPr sz="1050" spc="-25" dirty="0">
                <a:latin typeface="Times New Roman"/>
                <a:cs typeface="Times New Roman"/>
              </a:rPr>
              <a:t>g</a:t>
            </a:r>
            <a:r>
              <a:rPr sz="1050" spc="10" dirty="0">
                <a:latin typeface="Times New Roman"/>
                <a:cs typeface="Times New Roman"/>
              </a:rPr>
              <a:t>a</a:t>
            </a:r>
            <a:r>
              <a:rPr sz="1050" dirty="0">
                <a:latin typeface="Times New Roman"/>
                <a:cs typeface="Times New Roman"/>
              </a:rPr>
              <a:t>n</a:t>
            </a:r>
            <a:r>
              <a:rPr sz="1050" spc="-10" dirty="0">
                <a:latin typeface="Times New Roman"/>
                <a:cs typeface="Times New Roman"/>
              </a:rPr>
              <a:t>i</a:t>
            </a:r>
            <a:r>
              <a:rPr sz="1050" spc="10" dirty="0">
                <a:latin typeface="Times New Roman"/>
                <a:cs typeface="Times New Roman"/>
              </a:rPr>
              <a:t>z</a:t>
            </a:r>
            <a:r>
              <a:rPr sz="1050" dirty="0">
                <a:latin typeface="Times New Roman"/>
                <a:cs typeface="Times New Roman"/>
              </a:rPr>
              <a:t>e </a:t>
            </a:r>
            <a:r>
              <a:rPr sz="1050" spc="85" dirty="0">
                <a:latin typeface="Times New Roman"/>
                <a:cs typeface="Times New Roman"/>
              </a:rPr>
              <a:t> </a:t>
            </a:r>
            <a:r>
              <a:rPr sz="1050" spc="-10" dirty="0">
                <a:latin typeface="Times New Roman"/>
                <a:cs typeface="Times New Roman"/>
              </a:rPr>
              <a:t>i</a:t>
            </a:r>
            <a:r>
              <a:rPr sz="1050" dirty="0">
                <a:latin typeface="Times New Roman"/>
                <a:cs typeface="Times New Roman"/>
              </a:rPr>
              <a:t>n</a:t>
            </a:r>
            <a:r>
              <a:rPr sz="1050" spc="5" dirty="0">
                <a:latin typeface="Times New Roman"/>
                <a:cs typeface="Times New Roman"/>
              </a:rPr>
              <a:t>f</a:t>
            </a:r>
            <a:r>
              <a:rPr sz="1050" spc="-25" dirty="0">
                <a:latin typeface="Times New Roman"/>
                <a:cs typeface="Times New Roman"/>
              </a:rPr>
              <a:t>o</a:t>
            </a:r>
            <a:r>
              <a:rPr sz="1050" spc="30" dirty="0">
                <a:latin typeface="Times New Roman"/>
                <a:cs typeface="Times New Roman"/>
              </a:rPr>
              <a:t>r</a:t>
            </a:r>
            <a:r>
              <a:rPr sz="1050" spc="-55" dirty="0">
                <a:latin typeface="Times New Roman"/>
                <a:cs typeface="Times New Roman"/>
              </a:rPr>
              <a:t>m</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 </a:t>
            </a:r>
            <a:r>
              <a:rPr sz="1050" spc="70" dirty="0">
                <a:latin typeface="Times New Roman"/>
                <a:cs typeface="Times New Roman"/>
              </a:rPr>
              <a:t> </a:t>
            </a:r>
            <a:r>
              <a:rPr sz="1050" spc="10" dirty="0">
                <a:latin typeface="Times New Roman"/>
                <a:cs typeface="Times New Roman"/>
              </a:rPr>
              <a:t>a</a:t>
            </a:r>
            <a:r>
              <a:rPr sz="1050" spc="-20" dirty="0">
                <a:latin typeface="Times New Roman"/>
                <a:cs typeface="Times New Roman"/>
              </a:rPr>
              <a:t>f</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r </a:t>
            </a:r>
            <a:r>
              <a:rPr sz="1050" spc="105" dirty="0">
                <a:latin typeface="Times New Roman"/>
                <a:cs typeface="Times New Roman"/>
              </a:rPr>
              <a:t> </a:t>
            </a:r>
            <a:r>
              <a:rPr sz="1050" spc="-10" dirty="0">
                <a:latin typeface="Times New Roman"/>
                <a:cs typeface="Times New Roman"/>
              </a:rPr>
              <a:t>i</a:t>
            </a:r>
            <a:r>
              <a:rPr sz="1050" dirty="0">
                <a:latin typeface="Times New Roman"/>
                <a:cs typeface="Times New Roman"/>
              </a:rPr>
              <a:t>t </a:t>
            </a:r>
            <a:r>
              <a:rPr sz="1050" spc="90" dirty="0">
                <a:latin typeface="Times New Roman"/>
                <a:cs typeface="Times New Roman"/>
              </a:rPr>
              <a:t> </a:t>
            </a:r>
            <a:r>
              <a:rPr sz="1050" spc="-10" dirty="0">
                <a:latin typeface="Times New Roman"/>
                <a:cs typeface="Times New Roman"/>
              </a:rPr>
              <a:t>is </a:t>
            </a:r>
            <a:r>
              <a:rPr sz="1050" dirty="0">
                <a:latin typeface="Times New Roman"/>
                <a:cs typeface="Times New Roman"/>
              </a:rPr>
              <a:t>un</a:t>
            </a:r>
            <a:r>
              <a:rPr sz="1050" spc="-25" dirty="0">
                <a:latin typeface="Times New Roman"/>
                <a:cs typeface="Times New Roman"/>
              </a:rPr>
              <a:t>d</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o</a:t>
            </a:r>
            <a:r>
              <a:rPr sz="1050" dirty="0">
                <a:latin typeface="Times New Roman"/>
                <a:cs typeface="Times New Roman"/>
              </a:rPr>
              <a:t>d </a:t>
            </a:r>
            <a:r>
              <a:rPr sz="1050" spc="-10" dirty="0">
                <a:latin typeface="Times New Roman"/>
                <a:cs typeface="Times New Roman"/>
              </a:rPr>
              <a:t>i</a:t>
            </a:r>
            <a:r>
              <a:rPr sz="1050" dirty="0">
                <a:latin typeface="Times New Roman"/>
                <a:cs typeface="Times New Roman"/>
              </a:rPr>
              <a:t>s</a:t>
            </a:r>
            <a:r>
              <a:rPr sz="1050" spc="20" dirty="0">
                <a:latin typeface="Times New Roman"/>
                <a:cs typeface="Times New Roman"/>
              </a:rPr>
              <a:t> </a:t>
            </a:r>
            <a:r>
              <a:rPr sz="1050" spc="-25" dirty="0">
                <a:latin typeface="Times New Roman"/>
                <a:cs typeface="Times New Roman"/>
              </a:rPr>
              <a:t>n</a:t>
            </a:r>
            <a:r>
              <a:rPr sz="1050" dirty="0">
                <a:latin typeface="Times New Roman"/>
                <a:cs typeface="Times New Roman"/>
              </a:rPr>
              <a:t>ot</a:t>
            </a:r>
            <a:r>
              <a:rPr sz="1050" spc="20" dirty="0">
                <a:latin typeface="Times New Roman"/>
                <a:cs typeface="Times New Roman"/>
              </a:rPr>
              <a:t> </a:t>
            </a:r>
            <a:r>
              <a:rPr sz="1050" spc="-25" dirty="0">
                <a:latin typeface="Times New Roman"/>
                <a:cs typeface="Times New Roman"/>
              </a:rPr>
              <a:t>n</a:t>
            </a:r>
            <a:r>
              <a:rPr sz="1050" spc="-15" dirty="0">
                <a:latin typeface="Times New Roman"/>
                <a:cs typeface="Times New Roman"/>
              </a:rPr>
              <a:t>e</a:t>
            </a:r>
            <a:r>
              <a:rPr sz="1050" spc="10" dirty="0">
                <a:latin typeface="Times New Roman"/>
                <a:cs typeface="Times New Roman"/>
              </a:rPr>
              <a:t>c</a:t>
            </a:r>
            <a:r>
              <a:rPr sz="1050" spc="-15" dirty="0">
                <a:latin typeface="Times New Roman"/>
                <a:cs typeface="Times New Roman"/>
              </a:rPr>
              <a:t>e</a:t>
            </a:r>
            <a:r>
              <a:rPr sz="1050" spc="-5" dirty="0">
                <a:latin typeface="Times New Roman"/>
                <a:cs typeface="Times New Roman"/>
              </a:rPr>
              <a:t>ss</a:t>
            </a:r>
            <a:r>
              <a:rPr sz="1050" spc="10" dirty="0">
                <a:latin typeface="Times New Roman"/>
                <a:cs typeface="Times New Roman"/>
              </a:rPr>
              <a:t>a</a:t>
            </a:r>
            <a:r>
              <a:rPr sz="1050" spc="5" dirty="0">
                <a:latin typeface="Times New Roman"/>
                <a:cs typeface="Times New Roman"/>
              </a:rPr>
              <a:t>r</a:t>
            </a:r>
            <a:r>
              <a:rPr sz="1050" spc="-10" dirty="0">
                <a:latin typeface="Times New Roman"/>
                <a:cs typeface="Times New Roman"/>
              </a:rPr>
              <a:t>il</a:t>
            </a:r>
            <a:r>
              <a:rPr sz="1050" dirty="0">
                <a:latin typeface="Times New Roman"/>
                <a:cs typeface="Times New Roman"/>
              </a:rPr>
              <a:t>y</a:t>
            </a:r>
            <a:r>
              <a:rPr sz="1050" spc="-25" dirty="0">
                <a:latin typeface="Times New Roman"/>
                <a:cs typeface="Times New Roman"/>
              </a:rPr>
              <a:t> </a:t>
            </a:r>
            <a:r>
              <a:rPr sz="1050" spc="15" dirty="0">
                <a:latin typeface="Times New Roman"/>
                <a:cs typeface="Times New Roman"/>
              </a:rPr>
              <a:t>t</a:t>
            </a:r>
            <a:r>
              <a:rPr sz="1050" dirty="0">
                <a:latin typeface="Times New Roman"/>
                <a:cs typeface="Times New Roman"/>
              </a:rPr>
              <a:t>he</a:t>
            </a:r>
            <a:r>
              <a:rPr sz="1050" spc="-15" dirty="0">
                <a:latin typeface="Times New Roman"/>
                <a:cs typeface="Times New Roman"/>
              </a:rPr>
              <a:t> </a:t>
            </a:r>
            <a:r>
              <a:rPr sz="1050" dirty="0">
                <a:latin typeface="Times New Roman"/>
                <a:cs typeface="Times New Roman"/>
              </a:rPr>
              <a:t>b</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t</a:t>
            </a:r>
            <a:r>
              <a:rPr sz="1050" spc="20"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dirty="0">
                <a:latin typeface="Times New Roman"/>
                <a:cs typeface="Times New Roman"/>
              </a:rPr>
              <a:t>y</a:t>
            </a:r>
            <a:r>
              <a:rPr sz="1050" spc="-25" dirty="0">
                <a:latin typeface="Times New Roman"/>
                <a:cs typeface="Times New Roman"/>
              </a:rPr>
              <a:t> </a:t>
            </a:r>
            <a:r>
              <a:rPr sz="1050" spc="15" dirty="0">
                <a:latin typeface="Times New Roman"/>
                <a:cs typeface="Times New Roman"/>
              </a:rPr>
              <a:t>t</a:t>
            </a:r>
            <a:r>
              <a:rPr sz="1050" dirty="0">
                <a:latin typeface="Times New Roman"/>
                <a:cs typeface="Times New Roman"/>
              </a:rPr>
              <a:t>o </a:t>
            </a:r>
            <a:r>
              <a:rPr sz="1050" spc="-25" dirty="0">
                <a:latin typeface="Times New Roman"/>
                <a:cs typeface="Times New Roman"/>
              </a:rPr>
              <a:t>o</a:t>
            </a:r>
            <a:r>
              <a:rPr sz="1050" spc="30" dirty="0">
                <a:latin typeface="Times New Roman"/>
                <a:cs typeface="Times New Roman"/>
              </a:rPr>
              <a:t>r</a:t>
            </a:r>
            <a:r>
              <a:rPr sz="1050" spc="-25" dirty="0">
                <a:latin typeface="Times New Roman"/>
                <a:cs typeface="Times New Roman"/>
              </a:rPr>
              <a:t>g</a:t>
            </a:r>
            <a:r>
              <a:rPr sz="1050" spc="10" dirty="0">
                <a:latin typeface="Times New Roman"/>
                <a:cs typeface="Times New Roman"/>
              </a:rPr>
              <a:t>a</a:t>
            </a:r>
            <a:r>
              <a:rPr sz="1050" spc="-25" dirty="0">
                <a:latin typeface="Times New Roman"/>
                <a:cs typeface="Times New Roman"/>
              </a:rPr>
              <a:t>n</a:t>
            </a:r>
            <a:r>
              <a:rPr sz="1050" spc="-10" dirty="0">
                <a:latin typeface="Times New Roman"/>
                <a:cs typeface="Times New Roman"/>
              </a:rPr>
              <a:t>i</a:t>
            </a:r>
            <a:r>
              <a:rPr sz="1050" spc="10" dirty="0">
                <a:latin typeface="Times New Roman"/>
                <a:cs typeface="Times New Roman"/>
              </a:rPr>
              <a:t>z</a:t>
            </a:r>
            <a:r>
              <a:rPr sz="1050" dirty="0">
                <a:latin typeface="Times New Roman"/>
                <a:cs typeface="Times New Roman"/>
              </a:rPr>
              <a:t>e </a:t>
            </a:r>
            <a:r>
              <a:rPr sz="1050" spc="-10" dirty="0">
                <a:latin typeface="Times New Roman"/>
                <a:cs typeface="Times New Roman"/>
              </a:rPr>
              <a:t>i</a:t>
            </a:r>
            <a:r>
              <a:rPr sz="1050" dirty="0">
                <a:latin typeface="Times New Roman"/>
                <a:cs typeface="Times New Roman"/>
              </a:rPr>
              <a:t>t</a:t>
            </a:r>
            <a:r>
              <a:rPr sz="1050" spc="-5" dirty="0">
                <a:latin typeface="Times New Roman"/>
                <a:cs typeface="Times New Roman"/>
              </a:rPr>
              <a:t> s</a:t>
            </a:r>
            <a:r>
              <a:rPr sz="1050" dirty="0">
                <a:latin typeface="Times New Roman"/>
                <a:cs typeface="Times New Roman"/>
              </a:rPr>
              <a:t>o</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a:t>
            </a:r>
            <a:r>
              <a:rPr sz="1050" spc="-5" dirty="0">
                <a:latin typeface="Times New Roman"/>
                <a:cs typeface="Times New Roman"/>
              </a:rPr>
              <a:t> </a:t>
            </a:r>
            <a:r>
              <a:rPr sz="1050" spc="-10" dirty="0">
                <a:latin typeface="Times New Roman"/>
                <a:cs typeface="Times New Roman"/>
              </a:rPr>
              <a:t>i</a:t>
            </a:r>
            <a:r>
              <a:rPr sz="1050" dirty="0">
                <a:latin typeface="Times New Roman"/>
                <a:cs typeface="Times New Roman"/>
              </a:rPr>
              <a:t>t</a:t>
            </a:r>
            <a:r>
              <a:rPr sz="1050" spc="-5" dirty="0">
                <a:latin typeface="Times New Roman"/>
                <a:cs typeface="Times New Roman"/>
              </a:rPr>
              <a:t> </a:t>
            </a:r>
            <a:r>
              <a:rPr sz="1050" spc="5" dirty="0">
                <a:latin typeface="Times New Roman"/>
                <a:cs typeface="Times New Roman"/>
              </a:rPr>
              <a:t>w</a:t>
            </a:r>
            <a:r>
              <a:rPr sz="1050" spc="-10" dirty="0">
                <a:latin typeface="Times New Roman"/>
                <a:cs typeface="Times New Roman"/>
              </a:rPr>
              <a:t>il</a:t>
            </a:r>
            <a:r>
              <a:rPr sz="1050" dirty="0">
                <a:latin typeface="Times New Roman"/>
                <a:cs typeface="Times New Roman"/>
              </a:rPr>
              <a:t>l</a:t>
            </a:r>
            <a:r>
              <a:rPr sz="1050" spc="-5" dirty="0">
                <a:latin typeface="Times New Roman"/>
                <a:cs typeface="Times New Roman"/>
              </a:rPr>
              <a:t> </a:t>
            </a:r>
            <a:r>
              <a:rPr sz="1050" dirty="0">
                <a:latin typeface="Times New Roman"/>
                <a:cs typeface="Times New Roman"/>
              </a:rPr>
              <a:t>be</a:t>
            </a:r>
            <a:r>
              <a:rPr sz="1050" spc="10" dirty="0">
                <a:latin typeface="Times New Roman"/>
                <a:cs typeface="Times New Roman"/>
              </a:rPr>
              <a:t> </a:t>
            </a:r>
            <a:r>
              <a:rPr sz="1050" dirty="0">
                <a:latin typeface="Times New Roman"/>
                <a:cs typeface="Times New Roman"/>
              </a:rPr>
              <a:t>un</a:t>
            </a:r>
            <a:r>
              <a:rPr sz="1050" spc="-25" dirty="0">
                <a:latin typeface="Times New Roman"/>
                <a:cs typeface="Times New Roman"/>
              </a:rPr>
              <a:t>d</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o</a:t>
            </a:r>
            <a:r>
              <a:rPr sz="1050" dirty="0">
                <a:latin typeface="Times New Roman"/>
                <a:cs typeface="Times New Roman"/>
              </a:rPr>
              <a:t>d </a:t>
            </a:r>
            <a:r>
              <a:rPr sz="1050" spc="-10" dirty="0">
                <a:latin typeface="Times New Roman"/>
                <a:cs typeface="Times New Roman"/>
              </a:rPr>
              <a:t>i</a:t>
            </a:r>
            <a:r>
              <a:rPr sz="1050" dirty="0">
                <a:latin typeface="Times New Roman"/>
                <a:cs typeface="Times New Roman"/>
              </a:rPr>
              <a:t>n</a:t>
            </a:r>
            <a:r>
              <a:rPr sz="1050" spc="-25" dirty="0">
                <a:latin typeface="Times New Roman"/>
                <a:cs typeface="Times New Roman"/>
              </a:rPr>
              <a:t> </a:t>
            </a:r>
            <a:r>
              <a:rPr sz="1050" spc="15" dirty="0">
                <a:latin typeface="Times New Roman"/>
                <a:cs typeface="Times New Roman"/>
              </a:rPr>
              <a:t>t</a:t>
            </a:r>
            <a:r>
              <a:rPr sz="1050" dirty="0">
                <a:latin typeface="Times New Roman"/>
                <a:cs typeface="Times New Roman"/>
              </a:rPr>
              <a:t>he</a:t>
            </a:r>
            <a:r>
              <a:rPr sz="1050" spc="-15" dirty="0">
                <a:latin typeface="Times New Roman"/>
                <a:cs typeface="Times New Roman"/>
              </a:rPr>
              <a:t> </a:t>
            </a:r>
            <a:r>
              <a:rPr sz="1050" spc="-20" dirty="0">
                <a:latin typeface="Times New Roman"/>
                <a:cs typeface="Times New Roman"/>
              </a:rPr>
              <a:t>f</a:t>
            </a:r>
            <a:r>
              <a:rPr sz="1050" spc="-10" dirty="0">
                <a:latin typeface="Times New Roman"/>
                <a:cs typeface="Times New Roman"/>
              </a:rPr>
              <a:t>i</a:t>
            </a:r>
            <a:r>
              <a:rPr sz="1050" spc="5" dirty="0">
                <a:latin typeface="Times New Roman"/>
                <a:cs typeface="Times New Roman"/>
              </a:rPr>
              <a:t>r</a:t>
            </a:r>
            <a:r>
              <a:rPr sz="1050" spc="-5" dirty="0">
                <a:latin typeface="Times New Roman"/>
                <a:cs typeface="Times New Roman"/>
              </a:rPr>
              <a:t>s</a:t>
            </a:r>
            <a:r>
              <a:rPr sz="1050" dirty="0">
                <a:latin typeface="Times New Roman"/>
                <a:cs typeface="Times New Roman"/>
              </a:rPr>
              <a:t>t</a:t>
            </a:r>
            <a:r>
              <a:rPr sz="1050" spc="20" dirty="0">
                <a:latin typeface="Times New Roman"/>
                <a:cs typeface="Times New Roman"/>
              </a:rPr>
              <a:t> </a:t>
            </a:r>
            <a:r>
              <a:rPr sz="1050" spc="-25" dirty="0">
                <a:latin typeface="Times New Roman"/>
                <a:cs typeface="Times New Roman"/>
              </a:rPr>
              <a:t>p</a:t>
            </a:r>
            <a:r>
              <a:rPr sz="1050" spc="-10" dirty="0">
                <a:latin typeface="Times New Roman"/>
                <a:cs typeface="Times New Roman"/>
              </a:rPr>
              <a:t>l</a:t>
            </a:r>
            <a:r>
              <a:rPr sz="1050" spc="10" dirty="0">
                <a:latin typeface="Times New Roman"/>
                <a:cs typeface="Times New Roman"/>
              </a:rPr>
              <a:t>a</a:t>
            </a:r>
            <a:r>
              <a:rPr sz="1050" spc="-15" dirty="0">
                <a:latin typeface="Times New Roman"/>
                <a:cs typeface="Times New Roman"/>
              </a:rPr>
              <a:t>ce</a:t>
            </a:r>
            <a:r>
              <a:rPr sz="1050" dirty="0">
                <a:latin typeface="Times New Roman"/>
                <a:cs typeface="Times New Roman"/>
              </a:rPr>
              <a:t>.</a:t>
            </a:r>
            <a:endParaRPr sz="1050">
              <a:latin typeface="Times New Roman"/>
              <a:cs typeface="Times New Roman"/>
            </a:endParaRPr>
          </a:p>
          <a:p>
            <a:pPr marL="12700" marR="6350" algn="just">
              <a:lnSpc>
                <a:spcPts val="1130"/>
              </a:lnSpc>
              <a:spcBef>
                <a:spcPts val="350"/>
              </a:spcBef>
            </a:pPr>
            <a:r>
              <a:rPr sz="1050" b="1" i="1" dirty="0">
                <a:latin typeface="Times New Roman"/>
                <a:cs typeface="Times New Roman"/>
              </a:rPr>
              <a:t>P</a:t>
            </a:r>
            <a:r>
              <a:rPr sz="1050" b="1" i="1" spc="-5" dirty="0">
                <a:latin typeface="Times New Roman"/>
                <a:cs typeface="Times New Roman"/>
              </a:rPr>
              <a:t>r</a:t>
            </a:r>
            <a:r>
              <a:rPr sz="1050" b="1" i="1" spc="10" dirty="0">
                <a:latin typeface="Times New Roman"/>
                <a:cs typeface="Times New Roman"/>
              </a:rPr>
              <a:t>e</a:t>
            </a:r>
            <a:r>
              <a:rPr sz="1050" b="1" i="1" dirty="0">
                <a:latin typeface="Times New Roman"/>
                <a:cs typeface="Times New Roman"/>
              </a:rPr>
              <a:t>d</a:t>
            </a:r>
            <a:r>
              <a:rPr sz="1050" b="1" i="1" spc="-10" dirty="0">
                <a:latin typeface="Times New Roman"/>
                <a:cs typeface="Times New Roman"/>
              </a:rPr>
              <a:t>i</a:t>
            </a:r>
            <a:r>
              <a:rPr sz="1050" b="1" i="1" spc="-25" dirty="0">
                <a:latin typeface="Times New Roman"/>
                <a:cs typeface="Times New Roman"/>
              </a:rPr>
              <a:t>g</a:t>
            </a:r>
            <a:r>
              <a:rPr sz="1050" b="1" i="1" spc="10" dirty="0">
                <a:latin typeface="Times New Roman"/>
                <a:cs typeface="Times New Roman"/>
              </a:rPr>
              <a:t>e</a:t>
            </a:r>
            <a:r>
              <a:rPr sz="1050" b="1" i="1" spc="-5" dirty="0">
                <a:latin typeface="Times New Roman"/>
                <a:cs typeface="Times New Roman"/>
              </a:rPr>
              <a:t>s</a:t>
            </a:r>
            <a:r>
              <a:rPr sz="1050" b="1" i="1" spc="-10" dirty="0">
                <a:latin typeface="Times New Roman"/>
                <a:cs typeface="Times New Roman"/>
              </a:rPr>
              <a:t>t</a:t>
            </a:r>
            <a:r>
              <a:rPr sz="1050" b="1" i="1" spc="10" dirty="0">
                <a:latin typeface="Times New Roman"/>
                <a:cs typeface="Times New Roman"/>
              </a:rPr>
              <a:t>e</a:t>
            </a:r>
            <a:r>
              <a:rPr sz="1050" b="1" i="1" dirty="0">
                <a:latin typeface="Times New Roman"/>
                <a:cs typeface="Times New Roman"/>
              </a:rPr>
              <a:t>d  </a:t>
            </a:r>
            <a:r>
              <a:rPr sz="1050" b="1" i="1" spc="-95" dirty="0">
                <a:latin typeface="Times New Roman"/>
                <a:cs typeface="Times New Roman"/>
              </a:rPr>
              <a:t> </a:t>
            </a:r>
            <a:r>
              <a:rPr sz="1050" spc="-25" dirty="0">
                <a:latin typeface="Times New Roman"/>
                <a:cs typeface="Times New Roman"/>
              </a:rPr>
              <a:t>kn</a:t>
            </a:r>
            <a:r>
              <a:rPr sz="1050" dirty="0">
                <a:latin typeface="Times New Roman"/>
                <a:cs typeface="Times New Roman"/>
              </a:rPr>
              <a:t>o</a:t>
            </a:r>
            <a:r>
              <a:rPr sz="1050" spc="-20" dirty="0">
                <a:latin typeface="Times New Roman"/>
                <a:cs typeface="Times New Roman"/>
              </a:rPr>
              <a:t>w</a:t>
            </a:r>
            <a:r>
              <a:rPr sz="1050" spc="15" dirty="0">
                <a:latin typeface="Times New Roman"/>
                <a:cs typeface="Times New Roman"/>
              </a:rPr>
              <a:t>l</a:t>
            </a:r>
            <a:r>
              <a:rPr sz="1050" spc="-15" dirty="0">
                <a:latin typeface="Times New Roman"/>
                <a:cs typeface="Times New Roman"/>
              </a:rPr>
              <a:t>e</a:t>
            </a:r>
            <a:r>
              <a:rPr sz="1050" dirty="0">
                <a:latin typeface="Times New Roman"/>
                <a:cs typeface="Times New Roman"/>
              </a:rPr>
              <a:t>dge  </a:t>
            </a:r>
            <a:r>
              <a:rPr sz="1050" spc="-10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95" dirty="0">
                <a:latin typeface="Times New Roman"/>
                <a:cs typeface="Times New Roman"/>
              </a:rPr>
              <a:t> </a:t>
            </a:r>
            <a:r>
              <a:rPr sz="1050" spc="-25" dirty="0">
                <a:latin typeface="Times New Roman"/>
                <a:cs typeface="Times New Roman"/>
              </a:rPr>
              <a:t>p</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d</a:t>
            </a:r>
            <a:r>
              <a:rPr sz="1050" spc="15" dirty="0">
                <a:latin typeface="Times New Roman"/>
                <a:cs typeface="Times New Roman"/>
              </a:rPr>
              <a:t>i</a:t>
            </a:r>
            <a:r>
              <a:rPr sz="1050" spc="-25" dirty="0">
                <a:latin typeface="Times New Roman"/>
                <a:cs typeface="Times New Roman"/>
              </a:rPr>
              <a:t>g</a:t>
            </a:r>
            <a:r>
              <a:rPr sz="1050" spc="-15" dirty="0">
                <a:latin typeface="Times New Roman"/>
                <a:cs typeface="Times New Roman"/>
              </a:rPr>
              <a:t>e</a:t>
            </a:r>
            <a:r>
              <a:rPr sz="1050" spc="-5" dirty="0">
                <a:latin typeface="Times New Roman"/>
                <a:cs typeface="Times New Roman"/>
              </a:rPr>
              <a:t>s</a:t>
            </a:r>
            <a:r>
              <a:rPr sz="1050" spc="15" dirty="0">
                <a:latin typeface="Times New Roman"/>
                <a:cs typeface="Times New Roman"/>
              </a:rPr>
              <a:t>t</a:t>
            </a:r>
            <a:r>
              <a:rPr sz="1050" spc="-15" dirty="0">
                <a:latin typeface="Times New Roman"/>
                <a:cs typeface="Times New Roman"/>
              </a:rPr>
              <a:t>e</a:t>
            </a:r>
            <a:r>
              <a:rPr sz="1050" dirty="0">
                <a:latin typeface="Times New Roman"/>
                <a:cs typeface="Times New Roman"/>
              </a:rPr>
              <a:t>d  </a:t>
            </a:r>
            <a:r>
              <a:rPr sz="1050" spc="-95" dirty="0">
                <a:latin typeface="Times New Roman"/>
                <a:cs typeface="Times New Roman"/>
              </a:rPr>
              <a:t> </a:t>
            </a:r>
            <a:r>
              <a:rPr sz="1050" spc="5" dirty="0">
                <a:latin typeface="Times New Roman"/>
                <a:cs typeface="Times New Roman"/>
              </a:rPr>
              <a:t>f</a:t>
            </a:r>
            <a:r>
              <a:rPr sz="1050" dirty="0">
                <a:latin typeface="Times New Roman"/>
                <a:cs typeface="Times New Roman"/>
              </a:rPr>
              <a:t>o</a:t>
            </a:r>
            <a:r>
              <a:rPr sz="1050" spc="-25" dirty="0">
                <a:latin typeface="Times New Roman"/>
                <a:cs typeface="Times New Roman"/>
              </a:rPr>
              <a:t>o</a:t>
            </a:r>
            <a:r>
              <a:rPr sz="1050" dirty="0">
                <a:latin typeface="Times New Roman"/>
                <a:cs typeface="Times New Roman"/>
              </a:rPr>
              <a:t>d  </a:t>
            </a:r>
            <a:r>
              <a:rPr sz="1050" spc="-120" dirty="0">
                <a:latin typeface="Times New Roman"/>
                <a:cs typeface="Times New Roman"/>
              </a:rPr>
              <a:t> </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e </a:t>
            </a:r>
            <a:r>
              <a:rPr sz="1050" spc="-15" dirty="0">
                <a:latin typeface="Times New Roman"/>
                <a:cs typeface="Times New Roman"/>
              </a:rPr>
              <a:t>e</a:t>
            </a:r>
            <a:r>
              <a:rPr sz="1050" dirty="0">
                <a:latin typeface="Times New Roman"/>
                <a:cs typeface="Times New Roman"/>
              </a:rPr>
              <a:t>q</a:t>
            </a:r>
            <a:r>
              <a:rPr sz="1050" spc="-25" dirty="0">
                <a:latin typeface="Times New Roman"/>
                <a:cs typeface="Times New Roman"/>
              </a:rPr>
              <a:t>u</a:t>
            </a:r>
            <a:r>
              <a:rPr sz="1050" spc="10" dirty="0">
                <a:latin typeface="Times New Roman"/>
                <a:cs typeface="Times New Roman"/>
              </a:rPr>
              <a:t>a</a:t>
            </a:r>
            <a:r>
              <a:rPr sz="1050" spc="-10" dirty="0">
                <a:latin typeface="Times New Roman"/>
                <a:cs typeface="Times New Roman"/>
              </a:rPr>
              <a:t>l</a:t>
            </a:r>
            <a:r>
              <a:rPr sz="1050" spc="15" dirty="0">
                <a:latin typeface="Times New Roman"/>
                <a:cs typeface="Times New Roman"/>
              </a:rPr>
              <a:t>l</a:t>
            </a:r>
            <a:r>
              <a:rPr sz="1050" dirty="0">
                <a:latin typeface="Times New Roman"/>
                <a:cs typeface="Times New Roman"/>
              </a:rPr>
              <a:t>y </a:t>
            </a:r>
            <a:r>
              <a:rPr sz="1050" spc="-25" dirty="0">
                <a:latin typeface="Times New Roman"/>
                <a:cs typeface="Times New Roman"/>
              </a:rPr>
              <a:t>u</a:t>
            </a:r>
            <a:r>
              <a:rPr sz="1050" dirty="0">
                <a:latin typeface="Times New Roman"/>
                <a:cs typeface="Times New Roman"/>
              </a:rPr>
              <a:t>n</a:t>
            </a:r>
            <a:r>
              <a:rPr sz="1050" spc="-25" dirty="0">
                <a:latin typeface="Times New Roman"/>
                <a:cs typeface="Times New Roman"/>
              </a:rPr>
              <a:t>p</a:t>
            </a:r>
            <a:r>
              <a:rPr sz="1050" spc="10" dirty="0">
                <a:latin typeface="Times New Roman"/>
                <a:cs typeface="Times New Roman"/>
              </a:rPr>
              <a:t>a</a:t>
            </a:r>
            <a:r>
              <a:rPr sz="1050" spc="-10" dirty="0">
                <a:latin typeface="Times New Roman"/>
                <a:cs typeface="Times New Roman"/>
              </a:rPr>
              <a:t>l</a:t>
            </a:r>
            <a:r>
              <a:rPr sz="1050" spc="10" dirty="0">
                <a:latin typeface="Times New Roman"/>
                <a:cs typeface="Times New Roman"/>
              </a:rPr>
              <a:t>a</a:t>
            </a:r>
            <a:r>
              <a:rPr sz="1050" spc="-10" dirty="0">
                <a:latin typeface="Times New Roman"/>
                <a:cs typeface="Times New Roman"/>
              </a:rPr>
              <a:t>t</a:t>
            </a:r>
            <a:r>
              <a:rPr sz="1050" spc="10" dirty="0">
                <a:latin typeface="Times New Roman"/>
                <a:cs typeface="Times New Roman"/>
              </a:rPr>
              <a:t>a</a:t>
            </a:r>
            <a:r>
              <a:rPr sz="1050" dirty="0">
                <a:latin typeface="Times New Roman"/>
                <a:cs typeface="Times New Roman"/>
              </a:rPr>
              <a:t>b</a:t>
            </a:r>
            <a:r>
              <a:rPr sz="1050" spc="-10" dirty="0">
                <a:latin typeface="Times New Roman"/>
                <a:cs typeface="Times New Roman"/>
              </a:rPr>
              <a:t>l</a:t>
            </a:r>
            <a:r>
              <a:rPr sz="1050" spc="-15" dirty="0">
                <a:latin typeface="Times New Roman"/>
                <a:cs typeface="Times New Roman"/>
              </a:rPr>
              <a:t>e</a:t>
            </a:r>
            <a:r>
              <a:rPr sz="1050" dirty="0">
                <a:latin typeface="Times New Roman"/>
                <a:cs typeface="Times New Roman"/>
              </a:rPr>
              <a:t>.</a:t>
            </a:r>
            <a:endParaRPr sz="1050">
              <a:latin typeface="Times New Roman"/>
              <a:cs typeface="Times New Roman"/>
            </a:endParaRPr>
          </a:p>
          <a:p>
            <a:pPr>
              <a:lnSpc>
                <a:spcPct val="100000"/>
              </a:lnSpc>
              <a:spcBef>
                <a:spcPts val="39"/>
              </a:spcBef>
            </a:pPr>
            <a:endParaRPr sz="800">
              <a:latin typeface="Times New Roman"/>
              <a:cs typeface="Times New Roman"/>
            </a:endParaRPr>
          </a:p>
          <a:p>
            <a:pPr marL="12700" marR="5080" algn="just">
              <a:lnSpc>
                <a:spcPct val="90200"/>
              </a:lnSpc>
            </a:pPr>
            <a:r>
              <a:rPr sz="1050" b="1" spc="-10" dirty="0">
                <a:latin typeface="Times New Roman"/>
                <a:cs typeface="Times New Roman"/>
              </a:rPr>
              <a:t>G</a:t>
            </a:r>
            <a:r>
              <a:rPr sz="1050" b="1" spc="10" dirty="0">
                <a:latin typeface="Times New Roman"/>
                <a:cs typeface="Times New Roman"/>
              </a:rPr>
              <a:t>e</a:t>
            </a:r>
            <a:r>
              <a:rPr sz="1050" b="1" dirty="0">
                <a:latin typeface="Times New Roman"/>
                <a:cs typeface="Times New Roman"/>
              </a:rPr>
              <a:t>o</a:t>
            </a:r>
            <a:r>
              <a:rPr sz="1050" b="1" spc="10" dirty="0">
                <a:latin typeface="Times New Roman"/>
                <a:cs typeface="Times New Roman"/>
              </a:rPr>
              <a:t>r</a:t>
            </a:r>
            <a:r>
              <a:rPr sz="1050" b="1" spc="-25" dirty="0">
                <a:latin typeface="Times New Roman"/>
                <a:cs typeface="Times New Roman"/>
              </a:rPr>
              <a:t>g</a:t>
            </a:r>
            <a:r>
              <a:rPr sz="1050" b="1" dirty="0">
                <a:latin typeface="Times New Roman"/>
                <a:cs typeface="Times New Roman"/>
              </a:rPr>
              <a:t>e   </a:t>
            </a:r>
            <a:r>
              <a:rPr sz="1050" b="1" spc="-10" dirty="0">
                <a:latin typeface="Times New Roman"/>
                <a:cs typeface="Times New Roman"/>
              </a:rPr>
              <a:t> </a:t>
            </a:r>
            <a:r>
              <a:rPr sz="1050" b="1" spc="10" dirty="0">
                <a:latin typeface="Times New Roman"/>
                <a:cs typeface="Times New Roman"/>
              </a:rPr>
              <a:t>M</a:t>
            </a:r>
            <a:r>
              <a:rPr sz="1050" b="1" dirty="0">
                <a:latin typeface="Times New Roman"/>
                <a:cs typeface="Times New Roman"/>
              </a:rPr>
              <a:t>.   </a:t>
            </a:r>
            <a:r>
              <a:rPr sz="1050" b="1" spc="5" dirty="0">
                <a:latin typeface="Times New Roman"/>
                <a:cs typeface="Times New Roman"/>
              </a:rPr>
              <a:t> </a:t>
            </a:r>
            <a:r>
              <a:rPr sz="1050" b="1" spc="-10" dirty="0">
                <a:latin typeface="Times New Roman"/>
                <a:cs typeface="Times New Roman"/>
              </a:rPr>
              <a:t>B</a:t>
            </a:r>
            <a:r>
              <a:rPr sz="1050" b="1" dirty="0">
                <a:latin typeface="Times New Roman"/>
                <a:cs typeface="Times New Roman"/>
              </a:rPr>
              <a:t>o</a:t>
            </a:r>
            <a:r>
              <a:rPr sz="1050" b="1" spc="-15" dirty="0">
                <a:latin typeface="Times New Roman"/>
                <a:cs typeface="Times New Roman"/>
              </a:rPr>
              <a:t>d</a:t>
            </a:r>
            <a:r>
              <a:rPr sz="1050" b="1" spc="-35" dirty="0">
                <a:latin typeface="Times New Roman"/>
                <a:cs typeface="Times New Roman"/>
              </a:rPr>
              <a:t>n</a:t>
            </a:r>
            <a:r>
              <a:rPr sz="1050" b="1" spc="10" dirty="0">
                <a:latin typeface="Times New Roman"/>
                <a:cs typeface="Times New Roman"/>
              </a:rPr>
              <a:t>er</a:t>
            </a:r>
            <a:r>
              <a:rPr sz="1050" b="1" dirty="0">
                <a:latin typeface="Times New Roman"/>
                <a:cs typeface="Times New Roman"/>
              </a:rPr>
              <a:t>,   </a:t>
            </a:r>
            <a:r>
              <a:rPr sz="1050" b="1" spc="5" dirty="0">
                <a:latin typeface="Times New Roman"/>
                <a:cs typeface="Times New Roman"/>
              </a:rPr>
              <a:t> </a:t>
            </a:r>
            <a:r>
              <a:rPr sz="1050" b="1" dirty="0">
                <a:latin typeface="Times New Roman"/>
                <a:cs typeface="Times New Roman"/>
              </a:rPr>
              <a:t>P</a:t>
            </a:r>
            <a:r>
              <a:rPr sz="1050" b="1" spc="-35" dirty="0">
                <a:latin typeface="Times New Roman"/>
                <a:cs typeface="Times New Roman"/>
              </a:rPr>
              <a:t>h</a:t>
            </a:r>
            <a:r>
              <a:rPr sz="1050" b="1" spc="5" dirty="0">
                <a:latin typeface="Times New Roman"/>
                <a:cs typeface="Times New Roman"/>
              </a:rPr>
              <a:t>D</a:t>
            </a:r>
            <a:r>
              <a:rPr sz="1050" b="1" dirty="0">
                <a:latin typeface="Times New Roman"/>
                <a:cs typeface="Times New Roman"/>
              </a:rPr>
              <a:t>,   </a:t>
            </a:r>
            <a:r>
              <a:rPr sz="1050" b="1" spc="-20" dirty="0">
                <a:latin typeface="Times New Roman"/>
                <a:cs typeface="Times New Roman"/>
              </a:rPr>
              <a:t> </a:t>
            </a:r>
            <a:r>
              <a:rPr sz="1050" spc="-20" dirty="0">
                <a:latin typeface="Times New Roman"/>
                <a:cs typeface="Times New Roman"/>
              </a:rPr>
              <a:t>A</a:t>
            </a:r>
            <a:r>
              <a:rPr sz="1050" spc="5" dirty="0">
                <a:latin typeface="Times New Roman"/>
                <a:cs typeface="Times New Roman"/>
              </a:rPr>
              <a:t>r</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u</a:t>
            </a:r>
            <a:r>
              <a:rPr sz="1050" dirty="0">
                <a:latin typeface="Times New Roman"/>
                <a:cs typeface="Times New Roman"/>
              </a:rPr>
              <a:t>r   </a:t>
            </a:r>
            <a:r>
              <a:rPr sz="1050" spc="-10" dirty="0">
                <a:latin typeface="Times New Roman"/>
                <a:cs typeface="Times New Roman"/>
              </a:rPr>
              <a:t> </a:t>
            </a:r>
            <a:r>
              <a:rPr sz="1050" dirty="0">
                <a:latin typeface="Times New Roman"/>
                <a:cs typeface="Times New Roman"/>
              </a:rPr>
              <a:t>E.   </a:t>
            </a:r>
            <a:r>
              <a:rPr sz="1050" spc="-20" dirty="0">
                <a:latin typeface="Times New Roman"/>
                <a:cs typeface="Times New Roman"/>
              </a:rPr>
              <a:t> </a:t>
            </a:r>
            <a:r>
              <a:rPr sz="1050" spc="5" dirty="0">
                <a:latin typeface="Times New Roman"/>
                <a:cs typeface="Times New Roman"/>
              </a:rPr>
              <a:t>K</a:t>
            </a:r>
            <a:r>
              <a:rPr sz="1050" spc="-15" dirty="0">
                <a:latin typeface="Times New Roman"/>
                <a:cs typeface="Times New Roman"/>
              </a:rPr>
              <a:t>e</a:t>
            </a:r>
            <a:r>
              <a:rPr sz="1050" spc="-10" dirty="0">
                <a:latin typeface="Times New Roman"/>
                <a:cs typeface="Times New Roman"/>
              </a:rPr>
              <a:t>ll</a:t>
            </a:r>
            <a:r>
              <a:rPr sz="1050" dirty="0">
                <a:latin typeface="Times New Roman"/>
                <a:cs typeface="Times New Roman"/>
              </a:rPr>
              <a:t>y </a:t>
            </a:r>
            <a:r>
              <a:rPr sz="1050" spc="5"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0" dirty="0">
                <a:latin typeface="Times New Roman"/>
                <a:cs typeface="Times New Roman"/>
              </a:rPr>
              <a:t>ti</a:t>
            </a:r>
            <a:r>
              <a:rPr sz="1050" dirty="0">
                <a:latin typeface="Times New Roman"/>
                <a:cs typeface="Times New Roman"/>
              </a:rPr>
              <a:t>ng</a:t>
            </a:r>
            <a:r>
              <a:rPr sz="1050" spc="-25" dirty="0">
                <a:latin typeface="Times New Roman"/>
                <a:cs typeface="Times New Roman"/>
              </a:rPr>
              <a:t>u</a:t>
            </a:r>
            <a:r>
              <a:rPr sz="1050" spc="-10" dirty="0">
                <a:latin typeface="Times New Roman"/>
                <a:cs typeface="Times New Roman"/>
              </a:rPr>
              <a:t>i</a:t>
            </a:r>
            <a:r>
              <a:rPr sz="1050" spc="20" dirty="0">
                <a:latin typeface="Times New Roman"/>
                <a:cs typeface="Times New Roman"/>
              </a:rPr>
              <a:t>s</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d</a:t>
            </a:r>
            <a:r>
              <a:rPr sz="1050" spc="20" dirty="0">
                <a:latin typeface="Times New Roman"/>
                <a:cs typeface="Times New Roman"/>
              </a:rPr>
              <a:t> </a:t>
            </a:r>
            <a:r>
              <a:rPr sz="1050" spc="-15" dirty="0">
                <a:latin typeface="Times New Roman"/>
                <a:cs typeface="Times New Roman"/>
              </a:rPr>
              <a:t>P</a:t>
            </a:r>
            <a:r>
              <a:rPr sz="1050" spc="30" dirty="0">
                <a:latin typeface="Times New Roman"/>
                <a:cs typeface="Times New Roman"/>
              </a:rPr>
              <a:t>r</a:t>
            </a:r>
            <a:r>
              <a:rPr sz="1050" spc="-25" dirty="0">
                <a:latin typeface="Times New Roman"/>
                <a:cs typeface="Times New Roman"/>
              </a:rPr>
              <a:t>o</a:t>
            </a:r>
            <a:r>
              <a:rPr sz="1050" spc="5" dirty="0">
                <a:latin typeface="Times New Roman"/>
                <a:cs typeface="Times New Roman"/>
              </a:rPr>
              <a:t>f</a:t>
            </a:r>
            <a:r>
              <a:rPr sz="1050" spc="-15" dirty="0">
                <a:latin typeface="Times New Roman"/>
                <a:cs typeface="Times New Roman"/>
              </a:rPr>
              <a:t>e</a:t>
            </a:r>
            <a:r>
              <a:rPr sz="1050" spc="-5" dirty="0">
                <a:latin typeface="Times New Roman"/>
                <a:cs typeface="Times New Roman"/>
              </a:rPr>
              <a:t>s</a:t>
            </a:r>
            <a:r>
              <a:rPr sz="1050" spc="20" dirty="0">
                <a:latin typeface="Times New Roman"/>
                <a:cs typeface="Times New Roman"/>
              </a:rPr>
              <a:t>s</a:t>
            </a:r>
            <a:r>
              <a:rPr sz="1050" spc="-25" dirty="0">
                <a:latin typeface="Times New Roman"/>
                <a:cs typeface="Times New Roman"/>
              </a:rPr>
              <a:t>o</a:t>
            </a:r>
            <a:r>
              <a:rPr sz="1050" dirty="0">
                <a:latin typeface="Times New Roman"/>
                <a:cs typeface="Times New Roman"/>
              </a:rPr>
              <a:t>r</a:t>
            </a:r>
            <a:r>
              <a:rPr sz="1050" spc="55" dirty="0">
                <a:latin typeface="Times New Roman"/>
                <a:cs typeface="Times New Roman"/>
              </a:rPr>
              <a:t> </a:t>
            </a:r>
            <a:r>
              <a:rPr sz="1050" dirty="0">
                <a:latin typeface="Times New Roman"/>
                <a:cs typeface="Times New Roman"/>
              </a:rPr>
              <a:t>of</a:t>
            </a:r>
            <a:r>
              <a:rPr sz="1050" spc="30" dirty="0">
                <a:latin typeface="Times New Roman"/>
                <a:cs typeface="Times New Roman"/>
              </a:rPr>
              <a:t> </a:t>
            </a:r>
            <a:r>
              <a:rPr sz="1050" spc="15" dirty="0">
                <a:latin typeface="Times New Roman"/>
                <a:cs typeface="Times New Roman"/>
              </a:rPr>
              <a:t>C</a:t>
            </a:r>
            <a:r>
              <a:rPr sz="1050" spc="-25" dirty="0">
                <a:latin typeface="Times New Roman"/>
                <a:cs typeface="Times New Roman"/>
              </a:rPr>
              <a:t>h</a:t>
            </a:r>
            <a:r>
              <a:rPr sz="1050" spc="10" dirty="0">
                <a:latin typeface="Times New Roman"/>
                <a:cs typeface="Times New Roman"/>
              </a:rPr>
              <a:t>e</a:t>
            </a:r>
            <a:r>
              <a:rPr sz="1050" spc="-30" dirty="0">
                <a:latin typeface="Times New Roman"/>
                <a:cs typeface="Times New Roman"/>
              </a:rPr>
              <a:t>m</a:t>
            </a:r>
            <a:r>
              <a:rPr sz="1050" spc="15" dirty="0">
                <a:latin typeface="Times New Roman"/>
                <a:cs typeface="Times New Roman"/>
              </a:rPr>
              <a:t>i</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y</a:t>
            </a:r>
            <a:r>
              <a:rPr sz="1050" dirty="0">
                <a:latin typeface="Times New Roman"/>
                <a:cs typeface="Times New Roman"/>
              </a:rPr>
              <a:t>,</a:t>
            </a:r>
            <a:r>
              <a:rPr sz="1050" spc="45" dirty="0">
                <a:latin typeface="Times New Roman"/>
                <a:cs typeface="Times New Roman"/>
              </a:rPr>
              <a:t> </a:t>
            </a:r>
            <a:r>
              <a:rPr sz="1050" spc="25" dirty="0">
                <a:latin typeface="Times New Roman"/>
                <a:cs typeface="Times New Roman"/>
              </a:rPr>
              <a:t>E</a:t>
            </a:r>
            <a:r>
              <a:rPr sz="1050" dirty="0">
                <a:latin typeface="Times New Roman"/>
                <a:cs typeface="Times New Roman"/>
              </a:rPr>
              <a:t>d</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a:t>
            </a:r>
            <a:r>
              <a:rPr sz="1050" spc="20" dirty="0">
                <a:latin typeface="Times New Roman"/>
                <a:cs typeface="Times New Roman"/>
              </a:rPr>
              <a:t> </a:t>
            </a:r>
            <a:r>
              <a:rPr sz="1050" spc="10" dirty="0">
                <a:latin typeface="Times New Roman"/>
                <a:cs typeface="Times New Roman"/>
              </a:rPr>
              <a:t>a</a:t>
            </a:r>
            <a:r>
              <a:rPr sz="1050" dirty="0">
                <a:latin typeface="Times New Roman"/>
                <a:cs typeface="Times New Roman"/>
              </a:rPr>
              <a:t>nd E</a:t>
            </a:r>
            <a:r>
              <a:rPr sz="1050" spc="-25" dirty="0">
                <a:latin typeface="Times New Roman"/>
                <a:cs typeface="Times New Roman"/>
              </a:rPr>
              <a:t>n</a:t>
            </a:r>
            <a:r>
              <a:rPr sz="1050" dirty="0">
                <a:latin typeface="Times New Roman"/>
                <a:cs typeface="Times New Roman"/>
              </a:rPr>
              <a:t>g</a:t>
            </a:r>
            <a:r>
              <a:rPr sz="1050" spc="-10" dirty="0">
                <a:latin typeface="Times New Roman"/>
                <a:cs typeface="Times New Roman"/>
              </a:rPr>
              <a:t>i</a:t>
            </a:r>
            <a:r>
              <a:rPr sz="1050" dirty="0">
                <a:latin typeface="Times New Roman"/>
                <a:cs typeface="Times New Roman"/>
              </a:rPr>
              <a:t>n</a:t>
            </a:r>
            <a:r>
              <a:rPr sz="1050" spc="-15" dirty="0">
                <a:latin typeface="Times New Roman"/>
                <a:cs typeface="Times New Roman"/>
              </a:rPr>
              <a:t>ee</a:t>
            </a:r>
            <a:r>
              <a:rPr sz="1050" spc="5" dirty="0">
                <a:latin typeface="Times New Roman"/>
                <a:cs typeface="Times New Roman"/>
              </a:rPr>
              <a:t>r</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   </a:t>
            </a:r>
            <a:r>
              <a:rPr sz="1050" spc="-90" dirty="0">
                <a:latin typeface="Times New Roman"/>
                <a:cs typeface="Times New Roman"/>
              </a:rPr>
              <a:t> </a:t>
            </a:r>
            <a:r>
              <a:rPr sz="1050" spc="5" dirty="0">
                <a:latin typeface="Times New Roman"/>
                <a:cs typeface="Times New Roman"/>
              </a:rPr>
              <a:t>D</a:t>
            </a:r>
            <a:r>
              <a:rPr sz="1050" spc="-15" dirty="0">
                <a:latin typeface="Times New Roman"/>
                <a:cs typeface="Times New Roman"/>
              </a:rPr>
              <a:t>e</a:t>
            </a:r>
            <a:r>
              <a:rPr sz="1050" spc="-25" dirty="0">
                <a:latin typeface="Times New Roman"/>
                <a:cs typeface="Times New Roman"/>
              </a:rPr>
              <a:t>p</a:t>
            </a:r>
            <a:r>
              <a:rPr sz="1050" spc="10" dirty="0">
                <a:latin typeface="Times New Roman"/>
                <a:cs typeface="Times New Roman"/>
              </a:rPr>
              <a:t>a</a:t>
            </a:r>
            <a:r>
              <a:rPr sz="1050" spc="5" dirty="0">
                <a:latin typeface="Times New Roman"/>
                <a:cs typeface="Times New Roman"/>
              </a:rPr>
              <a:t>r</a:t>
            </a:r>
            <a:r>
              <a:rPr sz="1050" spc="15" dirty="0">
                <a:latin typeface="Times New Roman"/>
                <a:cs typeface="Times New Roman"/>
              </a:rPr>
              <a:t>t</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   </a:t>
            </a:r>
            <a:r>
              <a:rPr sz="1050" spc="-75" dirty="0">
                <a:latin typeface="Times New Roman"/>
                <a:cs typeface="Times New Roman"/>
              </a:rPr>
              <a:t> </a:t>
            </a:r>
            <a:r>
              <a:rPr sz="1050" spc="-25" dirty="0">
                <a:latin typeface="Times New Roman"/>
                <a:cs typeface="Times New Roman"/>
              </a:rPr>
              <a:t>o</a:t>
            </a:r>
            <a:r>
              <a:rPr sz="1050" dirty="0">
                <a:latin typeface="Times New Roman"/>
                <a:cs typeface="Times New Roman"/>
              </a:rPr>
              <a:t>f   </a:t>
            </a:r>
            <a:r>
              <a:rPr sz="1050" spc="-110" dirty="0">
                <a:latin typeface="Times New Roman"/>
                <a:cs typeface="Times New Roman"/>
              </a:rPr>
              <a:t> </a:t>
            </a:r>
            <a:r>
              <a:rPr sz="1050" spc="15" dirty="0">
                <a:latin typeface="Times New Roman"/>
                <a:cs typeface="Times New Roman"/>
              </a:rPr>
              <a:t>C</a:t>
            </a:r>
            <a:r>
              <a:rPr sz="1050" spc="-25" dirty="0">
                <a:latin typeface="Times New Roman"/>
                <a:cs typeface="Times New Roman"/>
              </a:rPr>
              <a:t>h</a:t>
            </a:r>
            <a:r>
              <a:rPr sz="1050" spc="10" dirty="0">
                <a:latin typeface="Times New Roman"/>
                <a:cs typeface="Times New Roman"/>
              </a:rPr>
              <a:t>e</a:t>
            </a:r>
            <a:r>
              <a:rPr sz="1050" spc="-30" dirty="0">
                <a:latin typeface="Times New Roman"/>
                <a:cs typeface="Times New Roman"/>
              </a:rPr>
              <a:t>m</a:t>
            </a:r>
            <a:r>
              <a:rPr sz="1050" spc="15" dirty="0">
                <a:latin typeface="Times New Roman"/>
                <a:cs typeface="Times New Roman"/>
              </a:rPr>
              <a:t>i</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y</a:t>
            </a:r>
            <a:r>
              <a:rPr sz="1050" dirty="0">
                <a:latin typeface="Times New Roman"/>
                <a:cs typeface="Times New Roman"/>
              </a:rPr>
              <a:t>,   </a:t>
            </a:r>
            <a:r>
              <a:rPr sz="1050" spc="-90" dirty="0">
                <a:latin typeface="Times New Roman"/>
                <a:cs typeface="Times New Roman"/>
              </a:rPr>
              <a:t> </a:t>
            </a:r>
            <a:r>
              <a:rPr sz="1050" spc="10" dirty="0">
                <a:latin typeface="Times New Roman"/>
                <a:cs typeface="Times New Roman"/>
              </a:rPr>
              <a:t>P</a:t>
            </a:r>
            <a:r>
              <a:rPr sz="1050" spc="-25" dirty="0">
                <a:latin typeface="Times New Roman"/>
                <a:cs typeface="Times New Roman"/>
              </a:rPr>
              <a:t>u</a:t>
            </a:r>
            <a:r>
              <a:rPr sz="1050" spc="30" dirty="0">
                <a:latin typeface="Times New Roman"/>
                <a:cs typeface="Times New Roman"/>
              </a:rPr>
              <a:t>r</a:t>
            </a:r>
            <a:r>
              <a:rPr sz="1050" spc="-25" dirty="0">
                <a:latin typeface="Times New Roman"/>
                <a:cs typeface="Times New Roman"/>
              </a:rPr>
              <a:t>d</a:t>
            </a:r>
            <a:r>
              <a:rPr sz="1050" dirty="0">
                <a:latin typeface="Times New Roman"/>
                <a:cs typeface="Times New Roman"/>
              </a:rPr>
              <a:t>ue </a:t>
            </a:r>
            <a:r>
              <a:rPr sz="1050" spc="-20" dirty="0">
                <a:latin typeface="Times New Roman"/>
                <a:cs typeface="Times New Roman"/>
              </a:rPr>
              <a:t>U</a:t>
            </a:r>
            <a:r>
              <a:rPr sz="1050" dirty="0">
                <a:latin typeface="Times New Roman"/>
                <a:cs typeface="Times New Roman"/>
              </a:rPr>
              <a:t>n</a:t>
            </a:r>
            <a:r>
              <a:rPr sz="1050" spc="-10" dirty="0">
                <a:latin typeface="Times New Roman"/>
                <a:cs typeface="Times New Roman"/>
              </a:rPr>
              <a: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spc="-25" dirty="0">
                <a:latin typeface="Times New Roman"/>
                <a:cs typeface="Times New Roman"/>
              </a:rPr>
              <a:t>y</a:t>
            </a:r>
            <a:r>
              <a:rPr sz="1050" dirty="0">
                <a:latin typeface="Times New Roman"/>
                <a:cs typeface="Times New Roman"/>
              </a:rPr>
              <a:t>. E</a:t>
            </a:r>
            <a:r>
              <a:rPr sz="1050" spc="30" dirty="0">
                <a:latin typeface="Times New Roman"/>
                <a:cs typeface="Times New Roman"/>
              </a:rPr>
              <a:t>-</a:t>
            </a:r>
            <a:r>
              <a:rPr sz="1050" spc="-55" dirty="0">
                <a:latin typeface="Times New Roman"/>
                <a:cs typeface="Times New Roman"/>
              </a:rPr>
              <a:t>m</a:t>
            </a:r>
            <a:r>
              <a:rPr sz="1050" spc="10" dirty="0">
                <a:latin typeface="Times New Roman"/>
                <a:cs typeface="Times New Roman"/>
              </a:rPr>
              <a:t>a</a:t>
            </a:r>
            <a:r>
              <a:rPr sz="1050" spc="-10" dirty="0">
                <a:latin typeface="Times New Roman"/>
                <a:cs typeface="Times New Roman"/>
              </a:rPr>
              <a:t>il</a:t>
            </a:r>
            <a:r>
              <a:rPr sz="1050" dirty="0">
                <a:latin typeface="Times New Roman"/>
                <a:cs typeface="Times New Roman"/>
              </a:rPr>
              <a:t>:</a:t>
            </a:r>
            <a:r>
              <a:rPr sz="1050" spc="20" dirty="0">
                <a:latin typeface="Times New Roman"/>
                <a:cs typeface="Times New Roman"/>
              </a:rPr>
              <a:t> </a:t>
            </a:r>
            <a:r>
              <a:rPr sz="1050" dirty="0">
                <a:solidFill>
                  <a:srgbClr val="0000FF"/>
                </a:solidFill>
                <a:latin typeface="Times New Roman"/>
                <a:cs typeface="Times New Roman"/>
                <a:hlinkClick r:id="rId3"/>
              </a:rPr>
              <a:t>g</a:t>
            </a:r>
            <a:r>
              <a:rPr sz="1050" spc="-55" dirty="0">
                <a:solidFill>
                  <a:srgbClr val="0000FF"/>
                </a:solidFill>
                <a:latin typeface="Times New Roman"/>
                <a:cs typeface="Times New Roman"/>
                <a:hlinkClick r:id="rId3"/>
              </a:rPr>
              <a:t>m</a:t>
            </a:r>
            <a:r>
              <a:rPr sz="1050" spc="20" dirty="0">
                <a:solidFill>
                  <a:srgbClr val="0000FF"/>
                </a:solidFill>
                <a:latin typeface="Times New Roman"/>
                <a:cs typeface="Times New Roman"/>
                <a:hlinkClick r:id="rId3"/>
              </a:rPr>
              <a:t>b</a:t>
            </a:r>
            <a:r>
              <a:rPr sz="1050" dirty="0">
                <a:solidFill>
                  <a:srgbClr val="0000FF"/>
                </a:solidFill>
                <a:latin typeface="Times New Roman"/>
                <a:cs typeface="Times New Roman"/>
                <a:hlinkClick r:id="rId3"/>
              </a:rPr>
              <a:t>od</a:t>
            </a:r>
            <a:r>
              <a:rPr sz="1050" spc="-25" dirty="0">
                <a:solidFill>
                  <a:srgbClr val="0000FF"/>
                </a:solidFill>
                <a:latin typeface="Times New Roman"/>
                <a:cs typeface="Times New Roman"/>
                <a:hlinkClick r:id="rId3"/>
              </a:rPr>
              <a:t>n</a:t>
            </a:r>
            <a:r>
              <a:rPr sz="1050" spc="-15" dirty="0">
                <a:solidFill>
                  <a:srgbClr val="0000FF"/>
                </a:solidFill>
                <a:latin typeface="Times New Roman"/>
                <a:cs typeface="Times New Roman"/>
                <a:hlinkClick r:id="rId3"/>
              </a:rPr>
              <a:t>e</a:t>
            </a:r>
            <a:r>
              <a:rPr sz="1050" spc="5" dirty="0">
                <a:solidFill>
                  <a:srgbClr val="0000FF"/>
                </a:solidFill>
                <a:latin typeface="Times New Roman"/>
                <a:cs typeface="Times New Roman"/>
                <a:hlinkClick r:id="rId3"/>
              </a:rPr>
              <a:t>r</a:t>
            </a:r>
            <a:r>
              <a:rPr sz="1050" spc="10" dirty="0">
                <a:solidFill>
                  <a:srgbClr val="0000FF"/>
                </a:solidFill>
                <a:latin typeface="Times New Roman"/>
                <a:cs typeface="Times New Roman"/>
                <a:hlinkClick r:id="rId3"/>
              </a:rPr>
              <a:t>@</a:t>
            </a:r>
            <a:r>
              <a:rPr sz="1050" dirty="0">
                <a:solidFill>
                  <a:srgbClr val="0000FF"/>
                </a:solidFill>
                <a:latin typeface="Times New Roman"/>
                <a:cs typeface="Times New Roman"/>
                <a:hlinkClick r:id="rId3"/>
              </a:rPr>
              <a:t>p</a:t>
            </a:r>
            <a:r>
              <a:rPr sz="1050" spc="-25" dirty="0">
                <a:solidFill>
                  <a:srgbClr val="0000FF"/>
                </a:solidFill>
                <a:latin typeface="Times New Roman"/>
                <a:cs typeface="Times New Roman"/>
                <a:hlinkClick r:id="rId3"/>
              </a:rPr>
              <a:t>u</a:t>
            </a:r>
            <a:r>
              <a:rPr sz="1050" spc="5" dirty="0">
                <a:solidFill>
                  <a:srgbClr val="0000FF"/>
                </a:solidFill>
                <a:latin typeface="Times New Roman"/>
                <a:cs typeface="Times New Roman"/>
                <a:hlinkClick r:id="rId3"/>
              </a:rPr>
              <a:t>r</a:t>
            </a:r>
            <a:r>
              <a:rPr sz="1050" dirty="0">
                <a:solidFill>
                  <a:srgbClr val="0000FF"/>
                </a:solidFill>
                <a:latin typeface="Times New Roman"/>
                <a:cs typeface="Times New Roman"/>
                <a:hlinkClick r:id="rId3"/>
              </a:rPr>
              <a:t>du</a:t>
            </a:r>
            <a:r>
              <a:rPr sz="1050" spc="-15" dirty="0">
                <a:solidFill>
                  <a:srgbClr val="0000FF"/>
                </a:solidFill>
                <a:latin typeface="Times New Roman"/>
                <a:cs typeface="Times New Roman"/>
                <a:hlinkClick r:id="rId3"/>
              </a:rPr>
              <a:t>e</a:t>
            </a:r>
            <a:r>
              <a:rPr sz="1050" dirty="0">
                <a:solidFill>
                  <a:srgbClr val="0000FF"/>
                </a:solidFill>
                <a:latin typeface="Times New Roman"/>
                <a:cs typeface="Times New Roman"/>
                <a:hlinkClick r:id="rId3"/>
              </a:rPr>
              <a:t>.</a:t>
            </a:r>
            <a:r>
              <a:rPr sz="1050" spc="10" dirty="0">
                <a:solidFill>
                  <a:srgbClr val="0000FF"/>
                </a:solidFill>
                <a:latin typeface="Times New Roman"/>
                <a:cs typeface="Times New Roman"/>
                <a:hlinkClick r:id="rId3"/>
              </a:rPr>
              <a:t>e</a:t>
            </a:r>
            <a:r>
              <a:rPr sz="1050" dirty="0">
                <a:solidFill>
                  <a:srgbClr val="0000FF"/>
                </a:solidFill>
                <a:latin typeface="Times New Roman"/>
                <a:cs typeface="Times New Roman"/>
                <a:hlinkClick r:id="rId3"/>
              </a:rPr>
              <a:t>du</a:t>
            </a:r>
            <a:endParaRPr sz="1050">
              <a:latin typeface="Times New Roman"/>
              <a:cs typeface="Times New Roman"/>
            </a:endParaRPr>
          </a:p>
        </p:txBody>
      </p:sp>
      <p:sp>
        <p:nvSpPr>
          <p:cNvPr id="4" name="object 4"/>
          <p:cNvSpPr txBox="1"/>
          <p:nvPr/>
        </p:nvSpPr>
        <p:spPr>
          <a:xfrm>
            <a:off x="4038091" y="1843486"/>
            <a:ext cx="2825750" cy="2715895"/>
          </a:xfrm>
          <a:prstGeom prst="rect">
            <a:avLst/>
          </a:prstGeom>
        </p:spPr>
        <p:txBody>
          <a:bodyPr vert="horz" wrap="square" lIns="0" tIns="0" rIns="0" bIns="0" rtlCol="0">
            <a:spAutoFit/>
          </a:bodyPr>
          <a:lstStyle/>
          <a:p>
            <a:pPr marR="635" algn="ctr">
              <a:lnSpc>
                <a:spcPct val="100000"/>
              </a:lnSpc>
            </a:pPr>
            <a:r>
              <a:rPr sz="1100" b="1" spc="5" dirty="0">
                <a:latin typeface="Times New Roman"/>
                <a:cs typeface="Times New Roman"/>
              </a:rPr>
              <a:t>H</a:t>
            </a:r>
            <a:r>
              <a:rPr sz="1100" b="1" spc="-15" dirty="0">
                <a:latin typeface="Times New Roman"/>
                <a:cs typeface="Times New Roman"/>
              </a:rPr>
              <a:t>u</a:t>
            </a:r>
            <a:r>
              <a:rPr sz="1100" b="1" spc="-35" dirty="0">
                <a:latin typeface="Times New Roman"/>
                <a:cs typeface="Times New Roman"/>
              </a:rPr>
              <a:t>m</a:t>
            </a:r>
            <a:r>
              <a:rPr sz="1100" b="1" spc="20" dirty="0">
                <a:latin typeface="Times New Roman"/>
                <a:cs typeface="Times New Roman"/>
              </a:rPr>
              <a:t>a</a:t>
            </a:r>
            <a:r>
              <a:rPr sz="1100" b="1" spc="-15" dirty="0">
                <a:latin typeface="Times New Roman"/>
                <a:cs typeface="Times New Roman"/>
              </a:rPr>
              <a:t>n</a:t>
            </a:r>
            <a:r>
              <a:rPr sz="1100" b="1" spc="5" dirty="0">
                <a:latin typeface="Times New Roman"/>
                <a:cs typeface="Times New Roman"/>
              </a:rPr>
              <a:t>i</a:t>
            </a:r>
            <a:r>
              <a:rPr sz="1100" b="1" spc="-10" dirty="0">
                <a:latin typeface="Times New Roman"/>
                <a:cs typeface="Times New Roman"/>
              </a:rPr>
              <a:t>t</a:t>
            </a:r>
            <a:r>
              <a:rPr sz="1100" b="1" spc="5" dirty="0">
                <a:latin typeface="Times New Roman"/>
                <a:cs typeface="Times New Roman"/>
              </a:rPr>
              <a:t>i</a:t>
            </a:r>
            <a:r>
              <a:rPr sz="1100" b="1" spc="-10" dirty="0">
                <a:latin typeface="Times New Roman"/>
                <a:cs typeface="Times New Roman"/>
              </a:rPr>
              <a:t>e</a:t>
            </a:r>
            <a:r>
              <a:rPr sz="1100" b="1" dirty="0">
                <a:latin typeface="Times New Roman"/>
                <a:cs typeface="Times New Roman"/>
              </a:rPr>
              <a:t>s</a:t>
            </a:r>
            <a:endParaRPr sz="1100">
              <a:latin typeface="Times New Roman"/>
              <a:cs typeface="Times New Roman"/>
            </a:endParaRPr>
          </a:p>
          <a:p>
            <a:pPr marL="12700" marR="5080" algn="just">
              <a:lnSpc>
                <a:spcPct val="91100"/>
              </a:lnSpc>
              <a:spcBef>
                <a:spcPts val="570"/>
              </a:spcBef>
            </a:pPr>
            <a:r>
              <a:rPr sz="1050" dirty="0">
                <a:latin typeface="Times New Roman"/>
                <a:cs typeface="Times New Roman"/>
              </a:rPr>
              <a:t>T</a:t>
            </a:r>
            <a:r>
              <a:rPr sz="1050" spc="-25" dirty="0">
                <a:latin typeface="Times New Roman"/>
                <a:cs typeface="Times New Roman"/>
              </a:rPr>
              <a:t>h</a:t>
            </a:r>
            <a:r>
              <a:rPr sz="1050" spc="5" dirty="0">
                <a:latin typeface="Times New Roman"/>
                <a:cs typeface="Times New Roman"/>
              </a:rPr>
              <a:t>r</a:t>
            </a:r>
            <a:r>
              <a:rPr sz="1050" dirty="0">
                <a:latin typeface="Times New Roman"/>
                <a:cs typeface="Times New Roman"/>
              </a:rPr>
              <a:t>ough</a:t>
            </a:r>
            <a:r>
              <a:rPr sz="1050" spc="-25" dirty="0">
                <a:latin typeface="Times New Roman"/>
                <a:cs typeface="Times New Roman"/>
              </a:rPr>
              <a:t>o</a:t>
            </a:r>
            <a:r>
              <a:rPr sz="1050" dirty="0">
                <a:latin typeface="Times New Roman"/>
                <a:cs typeface="Times New Roman"/>
              </a:rPr>
              <a:t>ut    </a:t>
            </a:r>
            <a:r>
              <a:rPr sz="1050" spc="-30" dirty="0">
                <a:latin typeface="Times New Roman"/>
                <a:cs typeface="Times New Roman"/>
              </a:rPr>
              <a:t>m</a:t>
            </a:r>
            <a:r>
              <a:rPr sz="1050" dirty="0">
                <a:latin typeface="Times New Roman"/>
                <a:cs typeface="Times New Roman"/>
              </a:rPr>
              <a:t>y   </a:t>
            </a:r>
            <a:r>
              <a:rPr sz="1050" spc="-20" dirty="0">
                <a:latin typeface="Times New Roman"/>
                <a:cs typeface="Times New Roman"/>
              </a:rPr>
              <a:t> </a:t>
            </a:r>
            <a:r>
              <a:rPr sz="1050" spc="-15" dirty="0">
                <a:latin typeface="Times New Roman"/>
                <a:cs typeface="Times New Roman"/>
              </a:rPr>
              <a:t>c</a:t>
            </a:r>
            <a:r>
              <a:rPr sz="1050" spc="10" dirty="0">
                <a:latin typeface="Times New Roman"/>
                <a:cs typeface="Times New Roman"/>
              </a:rPr>
              <a:t>a</a:t>
            </a:r>
            <a:r>
              <a:rPr sz="1050" spc="5" dirty="0">
                <a:latin typeface="Times New Roman"/>
                <a:cs typeface="Times New Roman"/>
              </a:rPr>
              <a:t>r</a:t>
            </a:r>
            <a:r>
              <a:rPr sz="1050" spc="-15" dirty="0">
                <a:latin typeface="Times New Roman"/>
                <a:cs typeface="Times New Roman"/>
              </a:rPr>
              <a:t>ee</a:t>
            </a:r>
            <a:r>
              <a:rPr sz="1050" dirty="0">
                <a:latin typeface="Times New Roman"/>
                <a:cs typeface="Times New Roman"/>
              </a:rPr>
              <a:t>r   </a:t>
            </a:r>
            <a:r>
              <a:rPr sz="1050" spc="-10" dirty="0">
                <a:latin typeface="Times New Roman"/>
                <a:cs typeface="Times New Roman"/>
              </a:rPr>
              <a:t> </a:t>
            </a:r>
            <a:r>
              <a:rPr sz="1050" spc="10" dirty="0">
                <a:latin typeface="Times New Roman"/>
                <a:cs typeface="Times New Roman"/>
              </a:rPr>
              <a:t>a</a:t>
            </a:r>
            <a:r>
              <a:rPr sz="1050" dirty="0">
                <a:latin typeface="Times New Roman"/>
                <a:cs typeface="Times New Roman"/>
              </a:rPr>
              <a:t>s   </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n   </a:t>
            </a:r>
            <a:r>
              <a:rPr sz="1050" spc="-45" dirty="0">
                <a:latin typeface="Times New Roman"/>
                <a:cs typeface="Times New Roman"/>
              </a:rPr>
              <a:t> </a:t>
            </a:r>
            <a:r>
              <a:rPr sz="1050" spc="-15" dirty="0">
                <a:latin typeface="Times New Roman"/>
                <a:cs typeface="Times New Roman"/>
              </a:rPr>
              <a:t>e</a:t>
            </a:r>
            <a:r>
              <a:rPr sz="1050" dirty="0">
                <a:latin typeface="Times New Roman"/>
                <a:cs typeface="Times New Roman"/>
              </a:rPr>
              <a:t>d</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a:t>
            </a:r>
            <a:r>
              <a:rPr sz="1050" spc="-25" dirty="0">
                <a:latin typeface="Times New Roman"/>
                <a:cs typeface="Times New Roman"/>
              </a:rPr>
              <a:t>o</a:t>
            </a:r>
            <a:r>
              <a:rPr sz="1050" dirty="0">
                <a:latin typeface="Times New Roman"/>
                <a:cs typeface="Times New Roman"/>
              </a:rPr>
              <a:t>r   </a:t>
            </a:r>
            <a:r>
              <a:rPr sz="1050" spc="-10"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10" dirty="0">
                <a:latin typeface="Times New Roman"/>
                <a:cs typeface="Times New Roman"/>
              </a:rPr>
              <a:t>a</a:t>
            </a:r>
            <a:r>
              <a:rPr sz="1050" dirty="0">
                <a:latin typeface="Times New Roman"/>
                <a:cs typeface="Times New Roman"/>
              </a:rPr>
              <a:t>d</a:t>
            </a:r>
            <a:r>
              <a:rPr sz="1050" spc="-55" dirty="0">
                <a:latin typeface="Times New Roman"/>
                <a:cs typeface="Times New Roman"/>
              </a:rPr>
              <a:t>m</a:t>
            </a:r>
            <a:r>
              <a:rPr sz="1050" spc="15" dirty="0">
                <a:latin typeface="Times New Roman"/>
                <a:cs typeface="Times New Roman"/>
              </a:rPr>
              <a:t>i</a:t>
            </a:r>
            <a:r>
              <a:rPr sz="1050" spc="-25" dirty="0">
                <a:latin typeface="Times New Roman"/>
                <a:cs typeface="Times New Roman"/>
              </a:rPr>
              <a:t>n</a:t>
            </a:r>
            <a:r>
              <a:rPr sz="1050" spc="15" dirty="0">
                <a:latin typeface="Times New Roman"/>
                <a:cs typeface="Times New Roman"/>
              </a:rPr>
              <a:t>i</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dirty="0">
                <a:latin typeface="Times New Roman"/>
                <a:cs typeface="Times New Roman"/>
              </a:rPr>
              <a:t>, I</a:t>
            </a:r>
            <a:r>
              <a:rPr sz="1050" spc="-15" dirty="0">
                <a:latin typeface="Times New Roman"/>
                <a:cs typeface="Times New Roman"/>
              </a:rPr>
              <a:t> </a:t>
            </a:r>
            <a:r>
              <a:rPr sz="1050" spc="5" dirty="0">
                <a:latin typeface="Times New Roman"/>
                <a:cs typeface="Times New Roman"/>
              </a:rPr>
              <a:t>w</a:t>
            </a:r>
            <a:r>
              <a:rPr sz="1050" dirty="0">
                <a:latin typeface="Times New Roman"/>
                <a:cs typeface="Times New Roman"/>
              </a:rPr>
              <a:t>o</a:t>
            </a:r>
            <a:r>
              <a:rPr sz="1050" spc="-25" dirty="0">
                <a:latin typeface="Times New Roman"/>
                <a:cs typeface="Times New Roman"/>
              </a:rPr>
              <a:t>u</a:t>
            </a:r>
            <a:r>
              <a:rPr sz="1050" spc="15" dirty="0">
                <a:latin typeface="Times New Roman"/>
                <a:cs typeface="Times New Roman"/>
              </a:rPr>
              <a:t>l</a:t>
            </a:r>
            <a:r>
              <a:rPr sz="1050" dirty="0">
                <a:latin typeface="Times New Roman"/>
                <a:cs typeface="Times New Roman"/>
              </a:rPr>
              <a:t>d n</a:t>
            </a:r>
            <a:r>
              <a:rPr sz="1050" spc="-25" dirty="0">
                <a:latin typeface="Times New Roman"/>
                <a:cs typeface="Times New Roman"/>
              </a:rPr>
              <a:t>o</a:t>
            </a:r>
            <a:r>
              <a:rPr sz="1050" dirty="0">
                <a:latin typeface="Times New Roman"/>
                <a:cs typeface="Times New Roman"/>
              </a:rPr>
              <a:t>t</a:t>
            </a:r>
            <a:r>
              <a:rPr sz="1050" spc="20" dirty="0">
                <a:latin typeface="Times New Roman"/>
                <a:cs typeface="Times New Roman"/>
              </a:rPr>
              <a:t> </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ve</a:t>
            </a:r>
            <a:r>
              <a:rPr sz="1050" spc="-15" dirty="0">
                <a:latin typeface="Times New Roman"/>
                <a:cs typeface="Times New Roman"/>
              </a:rPr>
              <a:t> </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d</a:t>
            </a:r>
            <a:r>
              <a:rPr sz="1050" spc="10" dirty="0">
                <a:latin typeface="Times New Roman"/>
                <a:cs typeface="Times New Roman"/>
              </a:rPr>
              <a:t>e</a:t>
            </a:r>
            <a:r>
              <a:rPr sz="1050" dirty="0">
                <a:latin typeface="Times New Roman"/>
                <a:cs typeface="Times New Roman"/>
              </a:rPr>
              <a:t>d </a:t>
            </a:r>
            <a:r>
              <a:rPr sz="1050" spc="-30" dirty="0">
                <a:latin typeface="Times New Roman"/>
                <a:cs typeface="Times New Roman"/>
              </a:rPr>
              <a:t>m</a:t>
            </a:r>
            <a:r>
              <a:rPr sz="1050" dirty="0">
                <a:latin typeface="Times New Roman"/>
                <a:cs typeface="Times New Roman"/>
              </a:rPr>
              <a:t>y </a:t>
            </a:r>
            <a:r>
              <a:rPr sz="1050" spc="15" dirty="0">
                <a:latin typeface="Times New Roman"/>
                <a:cs typeface="Times New Roman"/>
              </a:rPr>
              <a:t>i</a:t>
            </a:r>
            <a:r>
              <a:rPr sz="1050" dirty="0">
                <a:latin typeface="Times New Roman"/>
                <a:cs typeface="Times New Roman"/>
              </a:rPr>
              <a:t>n</a:t>
            </a:r>
            <a:r>
              <a:rPr sz="1050" spc="-15" dirty="0">
                <a:latin typeface="Times New Roman"/>
                <a:cs typeface="Times New Roman"/>
              </a:rPr>
              <a:t>c</a:t>
            </a:r>
            <a:r>
              <a:rPr sz="1050" spc="15" dirty="0">
                <a:latin typeface="Times New Roman"/>
                <a:cs typeface="Times New Roman"/>
              </a:rPr>
              <a:t>l</a:t>
            </a:r>
            <a:r>
              <a:rPr sz="1050" spc="-25" dirty="0">
                <a:latin typeface="Times New Roman"/>
                <a:cs typeface="Times New Roman"/>
              </a:rPr>
              <a:t>u</a:t>
            </a:r>
            <a:r>
              <a:rPr sz="1050" spc="-5" dirty="0">
                <a:latin typeface="Times New Roman"/>
                <a:cs typeface="Times New Roman"/>
              </a:rPr>
              <a:t>s</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 </a:t>
            </a:r>
            <a:r>
              <a:rPr sz="1050" spc="-10" dirty="0">
                <a:latin typeface="Times New Roman"/>
                <a:cs typeface="Times New Roman"/>
              </a:rPr>
              <a:t>i</a:t>
            </a:r>
            <a:r>
              <a:rPr sz="1050" spc="-25" dirty="0">
                <a:latin typeface="Times New Roman"/>
                <a:cs typeface="Times New Roman"/>
              </a:rPr>
              <a:t>n</a:t>
            </a:r>
            <a:r>
              <a:rPr sz="1050" spc="15" dirty="0">
                <a:latin typeface="Times New Roman"/>
                <a:cs typeface="Times New Roman"/>
              </a:rPr>
              <a:t>t</a:t>
            </a:r>
            <a:r>
              <a:rPr sz="1050" spc="-15" dirty="0">
                <a:latin typeface="Times New Roman"/>
                <a:cs typeface="Times New Roman"/>
              </a:rPr>
              <a:t>e</a:t>
            </a:r>
            <a:r>
              <a:rPr sz="1050" spc="5" dirty="0">
                <a:latin typeface="Times New Roman"/>
                <a:cs typeface="Times New Roman"/>
              </a:rPr>
              <a:t>r</a:t>
            </a:r>
            <a:r>
              <a:rPr sz="1050" spc="-25" dirty="0">
                <a:latin typeface="Times New Roman"/>
                <a:cs typeface="Times New Roman"/>
              </a:rPr>
              <a:t>d</a:t>
            </a:r>
            <a:r>
              <a:rPr sz="1050" spc="-10" dirty="0">
                <a:latin typeface="Times New Roman"/>
                <a:cs typeface="Times New Roman"/>
              </a:rPr>
              <a:t>i</a:t>
            </a:r>
            <a:r>
              <a:rPr sz="1050" spc="20"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y</a:t>
            </a:r>
            <a:r>
              <a:rPr sz="1050" spc="95" dirty="0">
                <a:latin typeface="Times New Roman"/>
                <a:cs typeface="Times New Roman"/>
              </a:rPr>
              <a:t> </a:t>
            </a:r>
            <a:r>
              <a:rPr sz="1050" spc="-10" dirty="0">
                <a:latin typeface="Times New Roman"/>
                <a:cs typeface="Times New Roman"/>
              </a:rPr>
              <a:t>li</a:t>
            </a:r>
            <a:r>
              <a:rPr sz="1050" dirty="0">
                <a:latin typeface="Times New Roman"/>
                <a:cs typeface="Times New Roman"/>
              </a:rPr>
              <a:t>b</a:t>
            </a:r>
            <a:r>
              <a:rPr sz="1050" spc="-15" dirty="0">
                <a:latin typeface="Times New Roman"/>
                <a:cs typeface="Times New Roman"/>
              </a:rPr>
              <a:t>e</a:t>
            </a:r>
            <a:r>
              <a:rPr sz="1050" spc="5" dirty="0">
                <a:latin typeface="Times New Roman"/>
                <a:cs typeface="Times New Roman"/>
              </a:rPr>
              <a:t>r</a:t>
            </a:r>
            <a:r>
              <a:rPr sz="1050" spc="10" dirty="0">
                <a:latin typeface="Times New Roman"/>
                <a:cs typeface="Times New Roman"/>
              </a:rPr>
              <a:t>a</a:t>
            </a:r>
            <a:r>
              <a:rPr sz="1050" dirty="0">
                <a:latin typeface="Times New Roman"/>
                <a:cs typeface="Times New Roman"/>
              </a:rPr>
              <a:t>l</a:t>
            </a:r>
            <a:r>
              <a:rPr sz="1050" spc="114" dirty="0">
                <a:latin typeface="Times New Roman"/>
                <a:cs typeface="Times New Roman"/>
              </a:rPr>
              <a:t> </a:t>
            </a:r>
            <a:r>
              <a:rPr sz="1050" spc="10" dirty="0">
                <a:latin typeface="Times New Roman"/>
                <a:cs typeface="Times New Roman"/>
              </a:rPr>
              <a:t>e</a:t>
            </a:r>
            <a:r>
              <a:rPr sz="1050" dirty="0">
                <a:latin typeface="Times New Roman"/>
                <a:cs typeface="Times New Roman"/>
              </a:rPr>
              <a:t>d</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a:t>
            </a:r>
            <a:r>
              <a:rPr sz="1050" spc="120" dirty="0">
                <a:latin typeface="Times New Roman"/>
                <a:cs typeface="Times New Roman"/>
              </a:rPr>
              <a:t> </a:t>
            </a:r>
            <a:r>
              <a:rPr sz="1050" spc="5" dirty="0">
                <a:latin typeface="Times New Roman"/>
                <a:cs typeface="Times New Roman"/>
              </a:rPr>
              <a:t>f</a:t>
            </a:r>
            <a:r>
              <a:rPr sz="1050" spc="-25" dirty="0">
                <a:latin typeface="Times New Roman"/>
                <a:cs typeface="Times New Roman"/>
              </a:rPr>
              <a:t>o</a:t>
            </a:r>
            <a:r>
              <a:rPr sz="1050" dirty="0">
                <a:latin typeface="Times New Roman"/>
                <a:cs typeface="Times New Roman"/>
              </a:rPr>
              <a:t>r</a:t>
            </a:r>
            <a:r>
              <a:rPr sz="1050" spc="130" dirty="0">
                <a:latin typeface="Times New Roman"/>
                <a:cs typeface="Times New Roman"/>
              </a:rPr>
              <a:t> </a:t>
            </a:r>
            <a:r>
              <a:rPr sz="1050" spc="10" dirty="0">
                <a:latin typeface="Times New Roman"/>
                <a:cs typeface="Times New Roman"/>
              </a:rPr>
              <a:t>a</a:t>
            </a:r>
            <a:r>
              <a:rPr sz="1050" dirty="0">
                <a:latin typeface="Times New Roman"/>
                <a:cs typeface="Times New Roman"/>
              </a:rPr>
              <a:t>n</a:t>
            </a:r>
            <a:r>
              <a:rPr sz="1050" spc="95" dirty="0">
                <a:latin typeface="Times New Roman"/>
                <a:cs typeface="Times New Roman"/>
              </a:rPr>
              <a:t> </a:t>
            </a:r>
            <a:r>
              <a:rPr sz="1050" spc="-15" dirty="0">
                <a:latin typeface="Times New Roman"/>
                <a:cs typeface="Times New Roman"/>
              </a:rPr>
              <a:t>e</a:t>
            </a:r>
            <a:r>
              <a:rPr sz="1050" spc="20" dirty="0">
                <a:latin typeface="Times New Roman"/>
                <a:cs typeface="Times New Roman"/>
              </a:rPr>
              <a:t>x</a:t>
            </a:r>
            <a:r>
              <a:rPr sz="1050" spc="-15" dirty="0">
                <a:latin typeface="Times New Roman"/>
                <a:cs typeface="Times New Roman"/>
              </a:rPr>
              <a:t>c</a:t>
            </a:r>
            <a:r>
              <a:rPr sz="1050" spc="15" dirty="0">
                <a:latin typeface="Times New Roman"/>
                <a:cs typeface="Times New Roman"/>
              </a:rPr>
              <a:t>l</a:t>
            </a:r>
            <a:r>
              <a:rPr sz="1050" spc="-25" dirty="0">
                <a:latin typeface="Times New Roman"/>
                <a:cs typeface="Times New Roman"/>
              </a:rPr>
              <a:t>u</a:t>
            </a:r>
            <a:r>
              <a:rPr sz="1050" spc="-5" dirty="0">
                <a:latin typeface="Times New Roman"/>
                <a:cs typeface="Times New Roman"/>
              </a:rPr>
              <a:t>s</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 </a:t>
            </a:r>
            <a:r>
              <a:rPr sz="1050" spc="-5" dirty="0">
                <a:latin typeface="Times New Roman"/>
                <a:cs typeface="Times New Roman"/>
              </a:rPr>
              <a:t>s</a:t>
            </a:r>
            <a:r>
              <a:rPr sz="1050" spc="-10" dirty="0">
                <a:latin typeface="Times New Roman"/>
                <a:cs typeface="Times New Roman"/>
              </a:rPr>
              <a:t>i</a:t>
            </a:r>
            <a:r>
              <a:rPr sz="1050" dirty="0">
                <a:latin typeface="Times New Roman"/>
                <a:cs typeface="Times New Roman"/>
              </a:rPr>
              <a:t>ng</a:t>
            </a:r>
            <a:r>
              <a:rPr sz="1050" spc="-25" dirty="0">
                <a:latin typeface="Times New Roman"/>
                <a:cs typeface="Times New Roman"/>
              </a:rPr>
              <a:t>u</a:t>
            </a:r>
            <a:r>
              <a:rPr sz="1050" spc="-10" dirty="0">
                <a:latin typeface="Times New Roman"/>
                <a:cs typeface="Times New Roman"/>
              </a:rPr>
              <a:t>l</a:t>
            </a:r>
            <a:r>
              <a:rPr sz="1050" spc="10" dirty="0">
                <a:latin typeface="Times New Roman"/>
                <a:cs typeface="Times New Roman"/>
              </a:rPr>
              <a:t>a</a:t>
            </a:r>
            <a:r>
              <a:rPr sz="1050" spc="5" dirty="0">
                <a:latin typeface="Times New Roman"/>
                <a:cs typeface="Times New Roman"/>
              </a:rPr>
              <a:t>r</a:t>
            </a:r>
            <a:r>
              <a:rPr sz="1050" spc="-10" dirty="0">
                <a:latin typeface="Times New Roman"/>
                <a:cs typeface="Times New Roman"/>
              </a:rPr>
              <a:t>l</a:t>
            </a:r>
            <a:r>
              <a:rPr sz="1050" dirty="0">
                <a:latin typeface="Times New Roman"/>
                <a:cs typeface="Times New Roman"/>
              </a:rPr>
              <a:t>y</a:t>
            </a:r>
            <a:r>
              <a:rPr sz="1050" spc="120" dirty="0">
                <a:latin typeface="Times New Roman"/>
                <a:cs typeface="Times New Roman"/>
              </a:rPr>
              <a:t> </a:t>
            </a:r>
            <a:r>
              <a:rPr sz="1050" spc="-20" dirty="0">
                <a:latin typeface="Times New Roman"/>
                <a:cs typeface="Times New Roman"/>
              </a:rPr>
              <a:t>f</a:t>
            </a:r>
            <a:r>
              <a:rPr sz="1050" dirty="0">
                <a:latin typeface="Times New Roman"/>
                <a:cs typeface="Times New Roman"/>
              </a:rPr>
              <a:t>o</a:t>
            </a:r>
            <a:r>
              <a:rPr sz="1050" spc="10" dirty="0">
                <a:latin typeface="Times New Roman"/>
                <a:cs typeface="Times New Roman"/>
              </a:rPr>
              <a:t>c</a:t>
            </a:r>
            <a:r>
              <a:rPr sz="1050" spc="-25" dirty="0">
                <a:latin typeface="Times New Roman"/>
                <a:cs typeface="Times New Roman"/>
              </a:rPr>
              <a:t>u</a:t>
            </a:r>
            <a:r>
              <a:rPr sz="1050" spc="-5" dirty="0">
                <a:latin typeface="Times New Roman"/>
                <a:cs typeface="Times New Roman"/>
              </a:rPr>
              <a:t>s</a:t>
            </a:r>
            <a:r>
              <a:rPr sz="1050" spc="10" dirty="0">
                <a:latin typeface="Times New Roman"/>
                <a:cs typeface="Times New Roman"/>
              </a:rPr>
              <a:t>e</a:t>
            </a:r>
            <a:r>
              <a:rPr sz="1050" dirty="0">
                <a:latin typeface="Times New Roman"/>
                <a:cs typeface="Times New Roman"/>
              </a:rPr>
              <a:t>d</a:t>
            </a:r>
            <a:r>
              <a:rPr sz="1050" spc="120" dirty="0">
                <a:latin typeface="Times New Roman"/>
                <a:cs typeface="Times New Roman"/>
              </a:rPr>
              <a:t> </a:t>
            </a:r>
            <a:r>
              <a:rPr sz="1050" dirty="0">
                <a:latin typeface="Times New Roman"/>
                <a:cs typeface="Times New Roman"/>
              </a:rPr>
              <a:t>o</a:t>
            </a:r>
            <a:r>
              <a:rPr sz="1050" spc="-25" dirty="0">
                <a:latin typeface="Times New Roman"/>
                <a:cs typeface="Times New Roman"/>
              </a:rPr>
              <a:t>n</a:t>
            </a:r>
            <a:r>
              <a:rPr sz="1050" spc="-15" dirty="0">
                <a:latin typeface="Times New Roman"/>
                <a:cs typeface="Times New Roman"/>
              </a:rPr>
              <a:t>e</a:t>
            </a:r>
            <a:r>
              <a:rPr sz="1050" dirty="0">
                <a:latin typeface="Times New Roman"/>
                <a:cs typeface="Times New Roman"/>
              </a:rPr>
              <a:t>, </a:t>
            </a:r>
            <a:r>
              <a:rPr sz="1050" spc="-120" dirty="0">
                <a:latin typeface="Times New Roman"/>
                <a:cs typeface="Times New Roman"/>
              </a:rPr>
              <a:t> </a:t>
            </a:r>
            <a:r>
              <a:rPr sz="1050" spc="10" dirty="0">
                <a:latin typeface="Times New Roman"/>
                <a:cs typeface="Times New Roman"/>
              </a:rPr>
              <a:t>e</a:t>
            </a:r>
            <a:r>
              <a:rPr sz="1050" spc="-25" dirty="0">
                <a:latin typeface="Times New Roman"/>
                <a:cs typeface="Times New Roman"/>
              </a:rPr>
              <a:t>v</a:t>
            </a:r>
            <a:r>
              <a:rPr sz="1050" spc="10" dirty="0">
                <a:latin typeface="Times New Roman"/>
                <a:cs typeface="Times New Roman"/>
              </a:rPr>
              <a:t>e</a:t>
            </a:r>
            <a:r>
              <a:rPr sz="1050" dirty="0">
                <a:latin typeface="Times New Roman"/>
                <a:cs typeface="Times New Roman"/>
              </a:rPr>
              <a:t>n</a:t>
            </a:r>
            <a:r>
              <a:rPr sz="1050" spc="9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120" dirty="0">
                <a:latin typeface="Times New Roman"/>
                <a:cs typeface="Times New Roman"/>
              </a:rPr>
              <a:t> </a:t>
            </a:r>
            <a:r>
              <a:rPr sz="1050" spc="-30" dirty="0">
                <a:latin typeface="Times New Roman"/>
                <a:cs typeface="Times New Roman"/>
              </a:rPr>
              <a:t>m</a:t>
            </a:r>
            <a:r>
              <a:rPr sz="1050" dirty="0">
                <a:latin typeface="Times New Roman"/>
                <a:cs typeface="Times New Roman"/>
              </a:rPr>
              <a:t>y</a:t>
            </a:r>
            <a:r>
              <a:rPr sz="1050" spc="120" dirty="0">
                <a:latin typeface="Times New Roman"/>
                <a:cs typeface="Times New Roman"/>
              </a:rPr>
              <a:t> </a:t>
            </a:r>
            <a:r>
              <a:rPr sz="1050" spc="5" dirty="0">
                <a:latin typeface="Times New Roman"/>
                <a:cs typeface="Times New Roman"/>
              </a:rPr>
              <a:t>f</a:t>
            </a:r>
            <a:r>
              <a:rPr sz="1050" spc="-10" dirty="0">
                <a:latin typeface="Times New Roman"/>
                <a:cs typeface="Times New Roman"/>
              </a:rPr>
              <a:t>i</a:t>
            </a:r>
            <a:r>
              <a:rPr sz="1050" spc="-15" dirty="0">
                <a:latin typeface="Times New Roman"/>
                <a:cs typeface="Times New Roman"/>
              </a:rPr>
              <a:t>e</a:t>
            </a:r>
            <a:r>
              <a:rPr sz="1050" spc="15" dirty="0">
                <a:latin typeface="Times New Roman"/>
                <a:cs typeface="Times New Roman"/>
              </a:rPr>
              <a:t>l</a:t>
            </a:r>
            <a:r>
              <a:rPr sz="1050" dirty="0">
                <a:latin typeface="Times New Roman"/>
                <a:cs typeface="Times New Roman"/>
              </a:rPr>
              <a:t>d</a:t>
            </a:r>
            <a:r>
              <a:rPr sz="1050" spc="120" dirty="0">
                <a:latin typeface="Times New Roman"/>
                <a:cs typeface="Times New Roman"/>
              </a:rPr>
              <a:t> </a:t>
            </a:r>
            <a:r>
              <a:rPr sz="1050" dirty="0">
                <a:latin typeface="Times New Roman"/>
                <a:cs typeface="Times New Roman"/>
              </a:rPr>
              <a:t>of</a:t>
            </a:r>
            <a:r>
              <a:rPr sz="1050" spc="125" dirty="0">
                <a:latin typeface="Times New Roman"/>
                <a:cs typeface="Times New Roman"/>
              </a:rPr>
              <a:t> </a:t>
            </a:r>
            <a:r>
              <a:rPr sz="1050" spc="-30" dirty="0">
                <a:latin typeface="Times New Roman"/>
                <a:cs typeface="Times New Roman"/>
              </a:rPr>
              <a:t>m</a:t>
            </a:r>
            <a:r>
              <a:rPr sz="1050" spc="-25" dirty="0">
                <a:latin typeface="Times New Roman"/>
                <a:cs typeface="Times New Roman"/>
              </a:rPr>
              <a:t>u</a:t>
            </a:r>
            <a:r>
              <a:rPr sz="1050" spc="20" dirty="0">
                <a:latin typeface="Times New Roman"/>
                <a:cs typeface="Times New Roman"/>
              </a:rPr>
              <a:t>s</a:t>
            </a:r>
            <a:r>
              <a:rPr sz="1050" spc="-10" dirty="0">
                <a:latin typeface="Times New Roman"/>
                <a:cs typeface="Times New Roman"/>
              </a:rPr>
              <a:t>i</a:t>
            </a:r>
            <a:r>
              <a:rPr sz="1050" spc="-15" dirty="0">
                <a:latin typeface="Times New Roman"/>
                <a:cs typeface="Times New Roman"/>
              </a:rPr>
              <a:t>c</a:t>
            </a:r>
            <a:r>
              <a:rPr sz="1050" dirty="0">
                <a:latin typeface="Times New Roman"/>
                <a:cs typeface="Times New Roman"/>
              </a:rPr>
              <a:t>. T</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 </a:t>
            </a:r>
            <a:r>
              <a:rPr sz="1050" spc="-75" dirty="0">
                <a:latin typeface="Times New Roman"/>
                <a:cs typeface="Times New Roman"/>
              </a:rPr>
              <a:t> </a:t>
            </a:r>
            <a:r>
              <a:rPr sz="1050" spc="15" dirty="0">
                <a:latin typeface="Times New Roman"/>
                <a:cs typeface="Times New Roman"/>
              </a:rPr>
              <a:t>t</a:t>
            </a:r>
            <a:r>
              <a:rPr sz="1050" spc="-25" dirty="0">
                <a:latin typeface="Times New Roman"/>
                <a:cs typeface="Times New Roman"/>
              </a:rPr>
              <a:t>y</a:t>
            </a:r>
            <a:r>
              <a:rPr sz="1050" dirty="0">
                <a:latin typeface="Times New Roman"/>
                <a:cs typeface="Times New Roman"/>
              </a:rPr>
              <a:t>pe </a:t>
            </a:r>
            <a:r>
              <a:rPr sz="1050" spc="-60" dirty="0">
                <a:latin typeface="Times New Roman"/>
                <a:cs typeface="Times New Roman"/>
              </a:rPr>
              <a:t> </a:t>
            </a:r>
            <a:r>
              <a:rPr sz="1050" dirty="0">
                <a:latin typeface="Times New Roman"/>
                <a:cs typeface="Times New Roman"/>
              </a:rPr>
              <a:t>of </a:t>
            </a:r>
            <a:r>
              <a:rPr sz="1050" spc="-85" dirty="0">
                <a:latin typeface="Times New Roman"/>
                <a:cs typeface="Times New Roman"/>
              </a:rPr>
              <a:t> </a:t>
            </a:r>
            <a:r>
              <a:rPr sz="1050" dirty="0">
                <a:latin typeface="Times New Roman"/>
                <a:cs typeface="Times New Roman"/>
              </a:rPr>
              <a:t>b</a:t>
            </a:r>
            <a:r>
              <a:rPr sz="1050" spc="5" dirty="0">
                <a:latin typeface="Times New Roman"/>
                <a:cs typeface="Times New Roman"/>
              </a:rPr>
              <a:t>r</a:t>
            </a:r>
            <a:r>
              <a:rPr sz="1050" spc="-25" dirty="0">
                <a:latin typeface="Times New Roman"/>
                <a:cs typeface="Times New Roman"/>
              </a:rPr>
              <a:t>o</a:t>
            </a:r>
            <a:r>
              <a:rPr sz="1050" spc="30" dirty="0">
                <a:latin typeface="Times New Roman"/>
                <a:cs typeface="Times New Roman"/>
              </a:rPr>
              <a:t>a</a:t>
            </a:r>
            <a:r>
              <a:rPr sz="1050" dirty="0">
                <a:latin typeface="Times New Roman"/>
                <a:cs typeface="Times New Roman"/>
              </a:rPr>
              <a:t>d </a:t>
            </a:r>
            <a:r>
              <a:rPr sz="1050" spc="-95" dirty="0">
                <a:latin typeface="Times New Roman"/>
                <a:cs typeface="Times New Roman"/>
              </a:rPr>
              <a:t> </a:t>
            </a:r>
            <a:r>
              <a:rPr sz="1050" dirty="0">
                <a:latin typeface="Times New Roman"/>
                <a:cs typeface="Times New Roman"/>
              </a:rPr>
              <a:t>b</a:t>
            </a:r>
            <a:r>
              <a:rPr sz="1050" spc="10" dirty="0">
                <a:latin typeface="Times New Roman"/>
                <a:cs typeface="Times New Roman"/>
              </a:rPr>
              <a:t>ac</a:t>
            </a:r>
            <a:r>
              <a:rPr sz="1050" dirty="0">
                <a:latin typeface="Times New Roman"/>
                <a:cs typeface="Times New Roman"/>
              </a:rPr>
              <a:t>k</a:t>
            </a:r>
            <a:r>
              <a:rPr sz="1050" spc="-25" dirty="0">
                <a:latin typeface="Times New Roman"/>
                <a:cs typeface="Times New Roman"/>
              </a:rPr>
              <a:t>g</a:t>
            </a:r>
            <a:r>
              <a:rPr sz="1050" spc="5" dirty="0">
                <a:latin typeface="Times New Roman"/>
                <a:cs typeface="Times New Roman"/>
              </a:rPr>
              <a:t>r</a:t>
            </a:r>
            <a:r>
              <a:rPr sz="1050" dirty="0">
                <a:latin typeface="Times New Roman"/>
                <a:cs typeface="Times New Roman"/>
              </a:rPr>
              <a:t>ound </a:t>
            </a:r>
            <a:r>
              <a:rPr sz="1050" spc="-70"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dirty="0">
                <a:latin typeface="Times New Roman"/>
                <a:cs typeface="Times New Roman"/>
              </a:rPr>
              <a:t>s </a:t>
            </a:r>
            <a:r>
              <a:rPr sz="1050" spc="-75" dirty="0">
                <a:latin typeface="Times New Roman"/>
                <a:cs typeface="Times New Roman"/>
              </a:rPr>
              <a:t> </a:t>
            </a:r>
            <a:r>
              <a:rPr sz="1050" spc="-10" dirty="0">
                <a:latin typeface="Times New Roman"/>
                <a:cs typeface="Times New Roman"/>
              </a:rPr>
              <a:t>i</a:t>
            </a:r>
            <a:r>
              <a:rPr sz="1050" dirty="0">
                <a:latin typeface="Times New Roman"/>
                <a:cs typeface="Times New Roman"/>
              </a:rPr>
              <a:t>n</a:t>
            </a:r>
            <a:r>
              <a:rPr sz="1050" spc="-25" dirty="0">
                <a:latin typeface="Times New Roman"/>
                <a:cs typeface="Times New Roman"/>
              </a:rPr>
              <a:t>v</a:t>
            </a:r>
            <a:r>
              <a:rPr sz="1050" spc="10" dirty="0">
                <a:latin typeface="Times New Roman"/>
                <a:cs typeface="Times New Roman"/>
              </a:rPr>
              <a:t>a</a:t>
            </a:r>
            <a:r>
              <a:rPr sz="1050" spc="15" dirty="0">
                <a:latin typeface="Times New Roman"/>
                <a:cs typeface="Times New Roman"/>
              </a:rPr>
              <a:t>l</a:t>
            </a:r>
            <a:r>
              <a:rPr sz="1050" spc="-25" dirty="0">
                <a:latin typeface="Times New Roman"/>
                <a:cs typeface="Times New Roman"/>
              </a:rPr>
              <a:t>u</a:t>
            </a:r>
            <a:r>
              <a:rPr sz="1050" spc="10" dirty="0">
                <a:latin typeface="Times New Roman"/>
                <a:cs typeface="Times New Roman"/>
              </a:rPr>
              <a:t>a</a:t>
            </a:r>
            <a:r>
              <a:rPr sz="1050" dirty="0">
                <a:latin typeface="Times New Roman"/>
                <a:cs typeface="Times New Roman"/>
              </a:rPr>
              <a:t>b</a:t>
            </a:r>
            <a:r>
              <a:rPr sz="1050" spc="-10" dirty="0">
                <a:latin typeface="Times New Roman"/>
                <a:cs typeface="Times New Roman"/>
              </a:rPr>
              <a:t>l</a:t>
            </a:r>
            <a:r>
              <a:rPr sz="1050" dirty="0">
                <a:latin typeface="Times New Roman"/>
                <a:cs typeface="Times New Roman"/>
              </a:rPr>
              <a:t>e </a:t>
            </a:r>
            <a:r>
              <a:rPr sz="1050" spc="-85" dirty="0">
                <a:latin typeface="Times New Roman"/>
                <a:cs typeface="Times New Roman"/>
              </a:rPr>
              <a:t> </a:t>
            </a:r>
            <a:r>
              <a:rPr sz="1050" spc="15" dirty="0">
                <a:latin typeface="Times New Roman"/>
                <a:cs typeface="Times New Roman"/>
              </a:rPr>
              <a:t>t</a:t>
            </a:r>
            <a:r>
              <a:rPr sz="1050" dirty="0">
                <a:latin typeface="Times New Roman"/>
                <a:cs typeface="Times New Roman"/>
              </a:rPr>
              <a:t>o </a:t>
            </a:r>
            <a:r>
              <a:rPr sz="1050" spc="-30" dirty="0">
                <a:latin typeface="Times New Roman"/>
                <a:cs typeface="Times New Roman"/>
              </a:rPr>
              <a:t>m</a:t>
            </a:r>
            <a:r>
              <a:rPr sz="1050" dirty="0">
                <a:latin typeface="Times New Roman"/>
                <a:cs typeface="Times New Roman"/>
              </a:rPr>
              <a:t>e </a:t>
            </a:r>
            <a:r>
              <a:rPr sz="1050" spc="-110" dirty="0">
                <a:latin typeface="Times New Roman"/>
                <a:cs typeface="Times New Roman"/>
              </a:rPr>
              <a:t> </a:t>
            </a:r>
            <a:r>
              <a:rPr sz="1050" spc="-10" dirty="0">
                <a:latin typeface="Times New Roman"/>
                <a:cs typeface="Times New Roman"/>
              </a:rPr>
              <a:t>i</a:t>
            </a:r>
            <a:r>
              <a:rPr sz="1050" dirty="0">
                <a:latin typeface="Times New Roman"/>
                <a:cs typeface="Times New Roman"/>
              </a:rPr>
              <a:t>n </a:t>
            </a:r>
            <a:r>
              <a:rPr sz="1050" spc="-120" dirty="0">
                <a:latin typeface="Times New Roman"/>
                <a:cs typeface="Times New Roman"/>
              </a:rPr>
              <a:t> </a:t>
            </a:r>
            <a:r>
              <a:rPr sz="1050" spc="-30" dirty="0">
                <a:latin typeface="Times New Roman"/>
                <a:cs typeface="Times New Roman"/>
              </a:rPr>
              <a:t>m</a:t>
            </a:r>
            <a:r>
              <a:rPr sz="1050" spc="30" dirty="0">
                <a:latin typeface="Times New Roman"/>
                <a:cs typeface="Times New Roman"/>
              </a:rPr>
              <a:t>a</a:t>
            </a:r>
            <a:r>
              <a:rPr sz="1050" spc="-25" dirty="0">
                <a:latin typeface="Times New Roman"/>
                <a:cs typeface="Times New Roman"/>
              </a:rPr>
              <a:t>k</a:t>
            </a:r>
            <a:r>
              <a:rPr sz="1050" spc="15" dirty="0">
                <a:latin typeface="Times New Roman"/>
                <a:cs typeface="Times New Roman"/>
              </a:rPr>
              <a:t>i</a:t>
            </a:r>
            <a:r>
              <a:rPr sz="1050" dirty="0">
                <a:latin typeface="Times New Roman"/>
                <a:cs typeface="Times New Roman"/>
              </a:rPr>
              <a:t>ng</a:t>
            </a:r>
            <a:r>
              <a:rPr sz="1050" spc="12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130" dirty="0">
                <a:latin typeface="Times New Roman"/>
                <a:cs typeface="Times New Roman"/>
              </a:rPr>
              <a:t> </a:t>
            </a:r>
            <a:r>
              <a:rPr sz="1050" spc="-15" dirty="0">
                <a:latin typeface="Times New Roman"/>
                <a:cs typeface="Times New Roman"/>
              </a:rPr>
              <a:t>c</a:t>
            </a:r>
            <a:r>
              <a:rPr sz="1050" spc="10" dirty="0">
                <a:latin typeface="Times New Roman"/>
                <a:cs typeface="Times New Roman"/>
              </a:rPr>
              <a:t>a</a:t>
            </a:r>
            <a:r>
              <a:rPr sz="1050" spc="-5" dirty="0">
                <a:latin typeface="Times New Roman"/>
                <a:cs typeface="Times New Roman"/>
              </a:rPr>
              <a:t>s</a:t>
            </a:r>
            <a:r>
              <a:rPr sz="1050" dirty="0">
                <a:latin typeface="Times New Roman"/>
                <a:cs typeface="Times New Roman"/>
              </a:rPr>
              <a:t>e </a:t>
            </a:r>
            <a:r>
              <a:rPr sz="1050" spc="-130"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120"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ud</a:t>
            </a:r>
            <a:r>
              <a:rPr sz="1050" spc="-15" dirty="0">
                <a:latin typeface="Times New Roman"/>
                <a:cs typeface="Times New Roman"/>
              </a:rPr>
              <a:t>e</a:t>
            </a:r>
            <a:r>
              <a:rPr sz="1050" dirty="0">
                <a:latin typeface="Times New Roman"/>
                <a:cs typeface="Times New Roman"/>
              </a:rPr>
              <a:t>n</a:t>
            </a:r>
            <a:r>
              <a:rPr sz="1050" spc="-10" dirty="0">
                <a:latin typeface="Times New Roman"/>
                <a:cs typeface="Times New Roman"/>
              </a:rPr>
              <a:t>t</a:t>
            </a:r>
            <a:r>
              <a:rPr sz="1050" dirty="0">
                <a:latin typeface="Times New Roman"/>
                <a:cs typeface="Times New Roman"/>
              </a:rPr>
              <a:t>s </a:t>
            </a:r>
            <a:r>
              <a:rPr sz="1050" spc="-125" dirty="0">
                <a:latin typeface="Times New Roman"/>
                <a:cs typeface="Times New Roman"/>
              </a:rPr>
              <a:t> </a:t>
            </a:r>
            <a:r>
              <a:rPr sz="1050" dirty="0">
                <a:latin typeface="Times New Roman"/>
                <a:cs typeface="Times New Roman"/>
              </a:rPr>
              <a:t>of</a:t>
            </a:r>
            <a:r>
              <a:rPr sz="1050" spc="1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110" dirty="0">
                <a:latin typeface="Times New Roman"/>
                <a:cs typeface="Times New Roman"/>
              </a:rPr>
              <a:t> </a:t>
            </a:r>
            <a:r>
              <a:rPr sz="1050" dirty="0">
                <a:latin typeface="Times New Roman"/>
                <a:cs typeface="Times New Roman"/>
              </a:rPr>
              <a:t>n</a:t>
            </a:r>
            <a:r>
              <a:rPr sz="1050" spc="-15" dirty="0">
                <a:latin typeface="Times New Roman"/>
                <a:cs typeface="Times New Roman"/>
              </a:rPr>
              <a:t>e</a:t>
            </a:r>
            <a:r>
              <a:rPr sz="1050" spc="10" dirty="0">
                <a:latin typeface="Times New Roman"/>
                <a:cs typeface="Times New Roman"/>
              </a:rPr>
              <a:t>e</a:t>
            </a:r>
            <a:r>
              <a:rPr sz="1050" dirty="0">
                <a:latin typeface="Times New Roman"/>
                <a:cs typeface="Times New Roman"/>
              </a:rPr>
              <a:t>d </a:t>
            </a:r>
            <a:r>
              <a:rPr sz="1050" spc="-120" dirty="0">
                <a:latin typeface="Times New Roman"/>
                <a:cs typeface="Times New Roman"/>
              </a:rPr>
              <a:t> </a:t>
            </a:r>
            <a:r>
              <a:rPr sz="1050" spc="-20" dirty="0">
                <a:latin typeface="Times New Roman"/>
                <a:cs typeface="Times New Roman"/>
              </a:rPr>
              <a:t>f</a:t>
            </a:r>
            <a:r>
              <a:rPr sz="1050" spc="-25" dirty="0">
                <a:latin typeface="Times New Roman"/>
                <a:cs typeface="Times New Roman"/>
              </a:rPr>
              <a:t>or d</a:t>
            </a:r>
            <a:r>
              <a:rPr sz="1050" spc="10" dirty="0">
                <a:latin typeface="Times New Roman"/>
                <a:cs typeface="Times New Roman"/>
              </a:rPr>
              <a:t>e</a:t>
            </a:r>
            <a:r>
              <a:rPr sz="1050" dirty="0">
                <a:latin typeface="Times New Roman"/>
                <a:cs typeface="Times New Roman"/>
              </a:rPr>
              <a:t>v</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o</a:t>
            </a:r>
            <a:r>
              <a:rPr sz="1050" dirty="0">
                <a:latin typeface="Times New Roman"/>
                <a:cs typeface="Times New Roman"/>
              </a:rPr>
              <a:t>p</a:t>
            </a:r>
            <a:r>
              <a:rPr sz="1050" spc="-10" dirty="0">
                <a:latin typeface="Times New Roman"/>
                <a:cs typeface="Times New Roman"/>
              </a:rPr>
              <a:t>i</a:t>
            </a:r>
            <a:r>
              <a:rPr sz="1050" dirty="0">
                <a:latin typeface="Times New Roman"/>
                <a:cs typeface="Times New Roman"/>
              </a:rPr>
              <a:t>ng </a:t>
            </a:r>
            <a:r>
              <a:rPr sz="1050" spc="70" dirty="0">
                <a:latin typeface="Times New Roman"/>
                <a:cs typeface="Times New Roman"/>
              </a:rPr>
              <a:t> </a:t>
            </a:r>
            <a:r>
              <a:rPr sz="1050" dirty="0">
                <a:latin typeface="Times New Roman"/>
                <a:cs typeface="Times New Roman"/>
              </a:rPr>
              <a:t>b</a:t>
            </a:r>
            <a:r>
              <a:rPr sz="1050" spc="5" dirty="0">
                <a:latin typeface="Times New Roman"/>
                <a:cs typeface="Times New Roman"/>
              </a:rPr>
              <a:t>r</a:t>
            </a:r>
            <a:r>
              <a:rPr sz="1050" spc="-25" dirty="0">
                <a:latin typeface="Times New Roman"/>
                <a:cs typeface="Times New Roman"/>
              </a:rPr>
              <a:t>o</a:t>
            </a:r>
            <a:r>
              <a:rPr sz="1050" spc="10" dirty="0">
                <a:latin typeface="Times New Roman"/>
                <a:cs typeface="Times New Roman"/>
              </a:rPr>
              <a:t>a</a:t>
            </a:r>
            <a:r>
              <a:rPr sz="1050" dirty="0">
                <a:latin typeface="Times New Roman"/>
                <a:cs typeface="Times New Roman"/>
              </a:rPr>
              <a:t>d </a:t>
            </a:r>
            <a:r>
              <a:rPr sz="1050" spc="95" dirty="0">
                <a:latin typeface="Times New Roman"/>
                <a:cs typeface="Times New Roman"/>
              </a:rPr>
              <a:t> </a:t>
            </a:r>
            <a:r>
              <a:rPr sz="1050" dirty="0">
                <a:latin typeface="Times New Roman"/>
                <a:cs typeface="Times New Roman"/>
              </a:rPr>
              <a:t>p</a:t>
            </a:r>
            <a:r>
              <a:rPr sz="1050" spc="-25" dirty="0">
                <a:latin typeface="Times New Roman"/>
                <a:cs typeface="Times New Roman"/>
              </a:rPr>
              <a:t>h</a:t>
            </a:r>
            <a:r>
              <a:rPr sz="1050" spc="-10" dirty="0">
                <a:latin typeface="Times New Roman"/>
                <a:cs typeface="Times New Roman"/>
              </a:rPr>
              <a:t>i</a:t>
            </a:r>
            <a:r>
              <a:rPr sz="1050" spc="15" dirty="0">
                <a:latin typeface="Times New Roman"/>
                <a:cs typeface="Times New Roman"/>
              </a:rPr>
              <a:t>l</a:t>
            </a:r>
            <a:r>
              <a:rPr sz="1050" spc="-25" dirty="0">
                <a:latin typeface="Times New Roman"/>
                <a:cs typeface="Times New Roman"/>
              </a:rPr>
              <a:t>o</a:t>
            </a:r>
            <a:r>
              <a:rPr sz="1050" spc="20" dirty="0">
                <a:latin typeface="Times New Roman"/>
                <a:cs typeface="Times New Roman"/>
              </a:rPr>
              <a:t>s</a:t>
            </a:r>
            <a:r>
              <a:rPr sz="1050" spc="-25" dirty="0">
                <a:latin typeface="Times New Roman"/>
                <a:cs typeface="Times New Roman"/>
              </a:rPr>
              <a:t>o</a:t>
            </a:r>
            <a:r>
              <a:rPr sz="1050" dirty="0">
                <a:latin typeface="Times New Roman"/>
                <a:cs typeface="Times New Roman"/>
              </a:rPr>
              <a:t>ph</a:t>
            </a:r>
            <a:r>
              <a:rPr sz="1050" spc="-5"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l </a:t>
            </a:r>
            <a:r>
              <a:rPr sz="1050" spc="65" dirty="0">
                <a:latin typeface="Times New Roman"/>
                <a:cs typeface="Times New Roman"/>
              </a:rPr>
              <a:t> </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ce</a:t>
            </a:r>
            <a:r>
              <a:rPr sz="1050" spc="-25" dirty="0">
                <a:latin typeface="Times New Roman"/>
                <a:cs typeface="Times New Roman"/>
              </a:rPr>
              <a:t>p</a:t>
            </a:r>
            <a:r>
              <a:rPr sz="1050" spc="-10" dirty="0">
                <a:latin typeface="Times New Roman"/>
                <a:cs typeface="Times New Roman"/>
              </a:rPr>
              <a:t>t</a:t>
            </a:r>
            <a:r>
              <a:rPr sz="1050" spc="-5" dirty="0">
                <a:latin typeface="Times New Roman"/>
                <a:cs typeface="Times New Roman"/>
              </a:rPr>
              <a:t>s</a:t>
            </a:r>
            <a:r>
              <a:rPr sz="1050" dirty="0">
                <a:latin typeface="Times New Roman"/>
                <a:cs typeface="Times New Roman"/>
              </a:rPr>
              <a:t>, </a:t>
            </a:r>
            <a:r>
              <a:rPr sz="1050" spc="95" dirty="0">
                <a:latin typeface="Times New Roman"/>
                <a:cs typeface="Times New Roman"/>
              </a:rPr>
              <a:t> </a:t>
            </a:r>
            <a:r>
              <a:rPr sz="1050" spc="-25" dirty="0">
                <a:latin typeface="Times New Roman"/>
                <a:cs typeface="Times New Roman"/>
              </a:rPr>
              <a:t>v</a:t>
            </a:r>
            <a:r>
              <a:rPr sz="1050" spc="10" dirty="0">
                <a:latin typeface="Times New Roman"/>
                <a:cs typeface="Times New Roman"/>
              </a:rPr>
              <a:t>a</a:t>
            </a:r>
            <a:r>
              <a:rPr sz="1050" spc="15" dirty="0">
                <a:latin typeface="Times New Roman"/>
                <a:cs typeface="Times New Roman"/>
              </a:rPr>
              <a:t>l</a:t>
            </a:r>
            <a:r>
              <a:rPr sz="1050" spc="-25" dirty="0">
                <a:latin typeface="Times New Roman"/>
                <a:cs typeface="Times New Roman"/>
              </a:rPr>
              <a:t>u</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15" dirty="0">
                <a:latin typeface="Times New Roman"/>
                <a:cs typeface="Times New Roman"/>
              </a:rPr>
              <a:t>c</a:t>
            </a:r>
            <a:r>
              <a:rPr sz="1050" dirty="0">
                <a:latin typeface="Times New Roman"/>
                <a:cs typeface="Times New Roman"/>
              </a:rPr>
              <a:t>o</a:t>
            </a:r>
            <a:r>
              <a:rPr sz="1050" spc="-10" dirty="0">
                <a:latin typeface="Times New Roman"/>
                <a:cs typeface="Times New Roman"/>
              </a:rPr>
              <a:t>m</a:t>
            </a:r>
            <a:r>
              <a:rPr sz="1050" spc="-30" dirty="0">
                <a:latin typeface="Times New Roman"/>
                <a:cs typeface="Times New Roman"/>
              </a:rPr>
              <a:t>m</a:t>
            </a:r>
            <a:r>
              <a:rPr sz="1050" dirty="0">
                <a:latin typeface="Times New Roman"/>
                <a:cs typeface="Times New Roman"/>
              </a:rPr>
              <a:t>un</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on</a:t>
            </a:r>
            <a:r>
              <a:rPr sz="1050" spc="20" dirty="0">
                <a:latin typeface="Times New Roman"/>
                <a:cs typeface="Times New Roman"/>
              </a:rPr>
              <a:t> s</a:t>
            </a:r>
            <a:r>
              <a:rPr sz="1050" spc="-25" dirty="0">
                <a:latin typeface="Times New Roman"/>
                <a:cs typeface="Times New Roman"/>
              </a:rPr>
              <a:t>k</a:t>
            </a:r>
            <a:r>
              <a:rPr sz="1050" spc="-10" dirty="0">
                <a:latin typeface="Times New Roman"/>
                <a:cs typeface="Times New Roman"/>
              </a:rPr>
              <a:t>i</a:t>
            </a:r>
            <a:r>
              <a:rPr sz="1050" spc="15" dirty="0">
                <a:latin typeface="Times New Roman"/>
                <a:cs typeface="Times New Roman"/>
              </a:rPr>
              <a:t>l</a:t>
            </a:r>
            <a:r>
              <a:rPr sz="1050" spc="-10" dirty="0">
                <a:latin typeface="Times New Roman"/>
                <a:cs typeface="Times New Roman"/>
              </a:rPr>
              <a:t>l</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20" dirty="0">
                <a:latin typeface="Times New Roman"/>
                <a:cs typeface="Times New Roman"/>
              </a:rPr>
              <a:t> </a:t>
            </a:r>
            <a:r>
              <a:rPr sz="1050" spc="-15" dirty="0">
                <a:latin typeface="Times New Roman"/>
                <a:cs typeface="Times New Roman"/>
              </a:rPr>
              <a:t>c</a:t>
            </a:r>
            <a:r>
              <a:rPr sz="1050" spc="5" dirty="0">
                <a:latin typeface="Times New Roman"/>
                <a:cs typeface="Times New Roman"/>
              </a:rPr>
              <a:t>r</a:t>
            </a:r>
            <a:r>
              <a:rPr sz="1050" spc="-10" dirty="0">
                <a:latin typeface="Times New Roman"/>
                <a:cs typeface="Times New Roman"/>
              </a:rPr>
              <a:t>it</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l</a:t>
            </a:r>
            <a:r>
              <a:rPr sz="1050" spc="40" dirty="0">
                <a:latin typeface="Times New Roman"/>
                <a:cs typeface="Times New Roman"/>
              </a:rPr>
              <a:t> </a:t>
            </a:r>
            <a:r>
              <a:rPr sz="1050" spc="-10" dirty="0">
                <a:latin typeface="Times New Roman"/>
                <a:cs typeface="Times New Roman"/>
              </a:rPr>
              <a:t>t</a:t>
            </a:r>
            <a:r>
              <a:rPr sz="1050" dirty="0">
                <a:latin typeface="Times New Roman"/>
                <a:cs typeface="Times New Roman"/>
              </a:rPr>
              <a:t>h</a:t>
            </a:r>
            <a:r>
              <a:rPr sz="1050" spc="-10" dirty="0">
                <a:latin typeface="Times New Roman"/>
                <a:cs typeface="Times New Roman"/>
              </a:rPr>
              <a:t>i</a:t>
            </a:r>
            <a:r>
              <a:rPr sz="1050" dirty="0">
                <a:latin typeface="Times New Roman"/>
                <a:cs typeface="Times New Roman"/>
              </a:rPr>
              <a:t>n</a:t>
            </a:r>
            <a:r>
              <a:rPr sz="1050" spc="-25" dirty="0">
                <a:latin typeface="Times New Roman"/>
                <a:cs typeface="Times New Roman"/>
              </a:rPr>
              <a:t>k</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a:t>
            </a:r>
            <a:r>
              <a:rPr sz="1050" spc="70" dirty="0">
                <a:latin typeface="Times New Roman"/>
                <a:cs typeface="Times New Roman"/>
              </a:rPr>
              <a:t> </a:t>
            </a:r>
            <a:r>
              <a:rPr sz="1050" dirty="0">
                <a:latin typeface="Times New Roman"/>
                <a:cs typeface="Times New Roman"/>
              </a:rPr>
              <a:t>n</a:t>
            </a:r>
            <a:r>
              <a:rPr sz="1050" spc="-25" dirty="0">
                <a:latin typeface="Times New Roman"/>
                <a:cs typeface="Times New Roman"/>
              </a:rPr>
              <a:t>o</a:t>
            </a:r>
            <a:r>
              <a:rPr sz="1050" dirty="0">
                <a:latin typeface="Times New Roman"/>
                <a:cs typeface="Times New Roman"/>
              </a:rPr>
              <a:t>t</a:t>
            </a:r>
            <a:r>
              <a:rPr sz="1050" spc="65" dirty="0">
                <a:latin typeface="Times New Roman"/>
                <a:cs typeface="Times New Roman"/>
              </a:rPr>
              <a:t> </a:t>
            </a:r>
            <a:r>
              <a:rPr sz="1050" dirty="0">
                <a:latin typeface="Times New Roman"/>
                <a:cs typeface="Times New Roman"/>
              </a:rPr>
              <a:t>o</a:t>
            </a:r>
            <a:r>
              <a:rPr sz="1050" spc="-25" dirty="0">
                <a:latin typeface="Times New Roman"/>
                <a:cs typeface="Times New Roman"/>
              </a:rPr>
              <a:t>n</a:t>
            </a:r>
            <a:r>
              <a:rPr sz="1050" spc="15" dirty="0">
                <a:latin typeface="Times New Roman"/>
                <a:cs typeface="Times New Roman"/>
              </a:rPr>
              <a:t>l</a:t>
            </a:r>
            <a:r>
              <a:rPr sz="1050" dirty="0">
                <a:latin typeface="Times New Roman"/>
                <a:cs typeface="Times New Roman"/>
              </a:rPr>
              <a:t>y </a:t>
            </a:r>
            <a:r>
              <a:rPr sz="1050" spc="-10" dirty="0">
                <a:latin typeface="Times New Roman"/>
                <a:cs typeface="Times New Roman"/>
              </a:rPr>
              <a:t>i</a:t>
            </a:r>
            <a:r>
              <a:rPr sz="1050" dirty="0">
                <a:latin typeface="Times New Roman"/>
                <a:cs typeface="Times New Roman"/>
              </a:rPr>
              <a:t>n </a:t>
            </a:r>
            <a:r>
              <a:rPr sz="1050" spc="-9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5" dirty="0">
                <a:latin typeface="Times New Roman"/>
                <a:cs typeface="Times New Roman"/>
              </a:rPr>
              <a:t>e</a:t>
            </a:r>
            <a:r>
              <a:rPr sz="1050" spc="-10" dirty="0">
                <a:latin typeface="Times New Roman"/>
                <a:cs typeface="Times New Roman"/>
              </a:rPr>
              <a:t>i</a:t>
            </a:r>
            <a:r>
              <a:rPr sz="1050" dirty="0">
                <a:latin typeface="Times New Roman"/>
                <a:cs typeface="Times New Roman"/>
              </a:rPr>
              <a:t>r </a:t>
            </a:r>
            <a:r>
              <a:rPr sz="1050" spc="-65" dirty="0">
                <a:latin typeface="Times New Roman"/>
                <a:cs typeface="Times New Roman"/>
              </a:rPr>
              <a:t> </a:t>
            </a:r>
            <a:r>
              <a:rPr sz="1050" spc="10" dirty="0">
                <a:latin typeface="Times New Roman"/>
                <a:cs typeface="Times New Roman"/>
              </a:rPr>
              <a:t>c</a:t>
            </a:r>
            <a:r>
              <a:rPr sz="1050" dirty="0">
                <a:latin typeface="Times New Roman"/>
                <a:cs typeface="Times New Roman"/>
              </a:rPr>
              <a:t>h</a:t>
            </a:r>
            <a:r>
              <a:rPr sz="1050" spc="-25" dirty="0">
                <a:latin typeface="Times New Roman"/>
                <a:cs typeface="Times New Roman"/>
              </a:rPr>
              <a:t>o</a:t>
            </a:r>
            <a:r>
              <a:rPr sz="1050" spc="-5" dirty="0">
                <a:latin typeface="Times New Roman"/>
                <a:cs typeface="Times New Roman"/>
              </a:rPr>
              <a:t>s</a:t>
            </a:r>
            <a:r>
              <a:rPr sz="1050" spc="10" dirty="0">
                <a:latin typeface="Times New Roman"/>
                <a:cs typeface="Times New Roman"/>
              </a:rPr>
              <a:t>e</a:t>
            </a:r>
            <a:r>
              <a:rPr sz="1050" dirty="0">
                <a:latin typeface="Times New Roman"/>
                <a:cs typeface="Times New Roman"/>
              </a:rPr>
              <a:t>n </a:t>
            </a:r>
            <a:r>
              <a:rPr sz="1050" spc="-95" dirty="0">
                <a:latin typeface="Times New Roman"/>
                <a:cs typeface="Times New Roman"/>
              </a:rPr>
              <a:t> </a:t>
            </a:r>
            <a:r>
              <a:rPr sz="1050"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5" dirty="0">
                <a:latin typeface="Times New Roman"/>
                <a:cs typeface="Times New Roman"/>
              </a:rPr>
              <a:t>c</a:t>
            </a:r>
            <a:r>
              <a:rPr sz="1050" spc="15" dirty="0">
                <a:latin typeface="Times New Roman"/>
                <a:cs typeface="Times New Roman"/>
              </a:rPr>
              <a:t>i</a:t>
            </a:r>
            <a:r>
              <a:rPr sz="1050" spc="-25"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dirty="0">
                <a:latin typeface="Times New Roman"/>
                <a:cs typeface="Times New Roman"/>
              </a:rPr>
              <a:t>n</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70" dirty="0">
                <a:latin typeface="Times New Roman"/>
                <a:cs typeface="Times New Roman"/>
              </a:rPr>
              <a:t> </a:t>
            </a:r>
            <a:r>
              <a:rPr sz="1050" dirty="0">
                <a:latin typeface="Times New Roman"/>
                <a:cs typeface="Times New Roman"/>
              </a:rPr>
              <a:t>b</a:t>
            </a:r>
            <a:r>
              <a:rPr sz="1050" spc="-25" dirty="0">
                <a:latin typeface="Times New Roman"/>
                <a:cs typeface="Times New Roman"/>
              </a:rPr>
              <a:t>u</a:t>
            </a:r>
            <a:r>
              <a:rPr sz="1050" dirty="0">
                <a:latin typeface="Times New Roman"/>
                <a:cs typeface="Times New Roman"/>
              </a:rPr>
              <a:t>t </a:t>
            </a:r>
            <a:r>
              <a:rPr sz="1050" spc="-75" dirty="0">
                <a:latin typeface="Times New Roman"/>
                <a:cs typeface="Times New Roman"/>
              </a:rPr>
              <a:t> </a:t>
            </a:r>
            <a:r>
              <a:rPr sz="1050" spc="10" dirty="0">
                <a:latin typeface="Times New Roman"/>
                <a:cs typeface="Times New Roman"/>
              </a:rPr>
              <a:t>a</a:t>
            </a:r>
            <a:r>
              <a:rPr sz="1050" spc="-10" dirty="0">
                <a:latin typeface="Times New Roman"/>
                <a:cs typeface="Times New Roman"/>
              </a:rPr>
              <a:t>l</a:t>
            </a:r>
            <a:r>
              <a:rPr sz="1050" spc="-5" dirty="0">
                <a:latin typeface="Times New Roman"/>
                <a:cs typeface="Times New Roman"/>
              </a:rPr>
              <a:t>s</a:t>
            </a:r>
            <a:r>
              <a:rPr sz="1050" dirty="0">
                <a:latin typeface="Times New Roman"/>
                <a:cs typeface="Times New Roman"/>
              </a:rPr>
              <a:t>o </a:t>
            </a:r>
            <a:r>
              <a:rPr sz="1050" spc="-95" dirty="0">
                <a:latin typeface="Times New Roman"/>
                <a:cs typeface="Times New Roman"/>
              </a:rPr>
              <a:t> </a:t>
            </a:r>
            <a:r>
              <a:rPr sz="1050" spc="15" dirty="0">
                <a:latin typeface="Times New Roman"/>
                <a:cs typeface="Times New Roman"/>
              </a:rPr>
              <a:t>i</a:t>
            </a:r>
            <a:r>
              <a:rPr sz="1050" dirty="0">
                <a:latin typeface="Times New Roman"/>
                <a:cs typeface="Times New Roman"/>
              </a:rPr>
              <a:t>n </a:t>
            </a:r>
            <a:r>
              <a:rPr sz="1050" spc="-9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85" dirty="0">
                <a:latin typeface="Times New Roman"/>
                <a:cs typeface="Times New Roman"/>
              </a:rPr>
              <a:t> </a:t>
            </a:r>
            <a:r>
              <a:rPr sz="1050" spc="-25" dirty="0">
                <a:latin typeface="Times New Roman"/>
                <a:cs typeface="Times New Roman"/>
              </a:rPr>
              <a:t>g</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r </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a</a:t>
            </a:r>
            <a:r>
              <a:rPr sz="1050" spc="15" dirty="0">
                <a:latin typeface="Times New Roman"/>
                <a:cs typeface="Times New Roman"/>
              </a:rPr>
              <a:t>l</a:t>
            </a:r>
            <a:r>
              <a:rPr sz="1050" dirty="0">
                <a:latin typeface="Times New Roman"/>
                <a:cs typeface="Times New Roman"/>
              </a:rPr>
              <a:t>m</a:t>
            </a:r>
            <a:r>
              <a:rPr sz="1050" spc="40"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105" dirty="0">
                <a:latin typeface="Times New Roman"/>
                <a:cs typeface="Times New Roman"/>
              </a:rPr>
              <a:t> </a:t>
            </a:r>
            <a:r>
              <a:rPr sz="1050" dirty="0">
                <a:latin typeface="Times New Roman"/>
                <a:cs typeface="Times New Roman"/>
              </a:rPr>
              <a:t>k</a:t>
            </a:r>
            <a:r>
              <a:rPr sz="1050" spc="-25" dirty="0">
                <a:latin typeface="Times New Roman"/>
                <a:cs typeface="Times New Roman"/>
              </a:rPr>
              <a:t>n</a:t>
            </a:r>
            <a:r>
              <a:rPr sz="1050" dirty="0">
                <a:latin typeface="Times New Roman"/>
                <a:cs typeface="Times New Roman"/>
              </a:rPr>
              <a:t>o</a:t>
            </a:r>
            <a:r>
              <a:rPr sz="1050" spc="-20" dirty="0">
                <a:latin typeface="Times New Roman"/>
                <a:cs typeface="Times New Roman"/>
              </a:rPr>
              <a:t>w</a:t>
            </a:r>
            <a:r>
              <a:rPr sz="1050" spc="15" dirty="0">
                <a:latin typeface="Times New Roman"/>
                <a:cs typeface="Times New Roman"/>
              </a:rPr>
              <a:t>l</a:t>
            </a:r>
            <a:r>
              <a:rPr sz="1050" spc="-15" dirty="0">
                <a:latin typeface="Times New Roman"/>
                <a:cs typeface="Times New Roman"/>
              </a:rPr>
              <a:t>e</a:t>
            </a:r>
            <a:r>
              <a:rPr sz="1050" dirty="0">
                <a:latin typeface="Times New Roman"/>
                <a:cs typeface="Times New Roman"/>
              </a:rPr>
              <a:t>dge</a:t>
            </a:r>
            <a:r>
              <a:rPr sz="1050" spc="60"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70" dirty="0">
                <a:latin typeface="Times New Roman"/>
                <a:cs typeface="Times New Roman"/>
              </a:rPr>
              <a:t> </a:t>
            </a:r>
            <a:r>
              <a:rPr sz="1050" spc="-10" dirty="0">
                <a:latin typeface="Times New Roman"/>
                <a:cs typeface="Times New Roman"/>
              </a:rPr>
              <a:t>li</a:t>
            </a:r>
            <a:r>
              <a:rPr sz="1050" spc="5" dirty="0">
                <a:latin typeface="Times New Roman"/>
                <a:cs typeface="Times New Roman"/>
              </a:rPr>
              <a:t>f</a:t>
            </a:r>
            <a:r>
              <a:rPr sz="1050" dirty="0">
                <a:latin typeface="Times New Roman"/>
                <a:cs typeface="Times New Roman"/>
              </a:rPr>
              <a:t>e</a:t>
            </a:r>
            <a:r>
              <a:rPr sz="1050" spc="85" dirty="0">
                <a:latin typeface="Times New Roman"/>
                <a:cs typeface="Times New Roman"/>
              </a:rPr>
              <a:t> </a:t>
            </a:r>
            <a:r>
              <a:rPr sz="1050" spc="-15" dirty="0">
                <a:latin typeface="Times New Roman"/>
                <a:cs typeface="Times New Roman"/>
              </a:rPr>
              <a:t>e</a:t>
            </a:r>
            <a:r>
              <a:rPr sz="1050" dirty="0">
                <a:latin typeface="Times New Roman"/>
                <a:cs typeface="Times New Roman"/>
              </a:rPr>
              <a:t>xp</a:t>
            </a:r>
            <a:r>
              <a:rPr sz="1050" spc="-15" dirty="0">
                <a:latin typeface="Times New Roman"/>
                <a:cs typeface="Times New Roman"/>
              </a:rPr>
              <a:t>e</a:t>
            </a:r>
            <a:r>
              <a:rPr sz="1050" spc="5" dirty="0">
                <a:latin typeface="Times New Roman"/>
                <a:cs typeface="Times New Roman"/>
              </a:rPr>
              <a:t>r</a:t>
            </a:r>
            <a:r>
              <a:rPr sz="1050" spc="-10" dirty="0">
                <a:latin typeface="Times New Roman"/>
                <a:cs typeface="Times New Roman"/>
              </a:rPr>
              <a:t>i</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c</a:t>
            </a:r>
            <a:r>
              <a:rPr sz="1050" spc="-15" dirty="0">
                <a:latin typeface="Times New Roman"/>
                <a:cs typeface="Times New Roman"/>
              </a:rPr>
              <a:t>e</a:t>
            </a:r>
            <a:r>
              <a:rPr sz="1050" dirty="0">
                <a:latin typeface="Times New Roman"/>
                <a:cs typeface="Times New Roman"/>
              </a:rPr>
              <a:t>.</a:t>
            </a:r>
            <a:r>
              <a:rPr sz="1050" spc="95" dirty="0">
                <a:latin typeface="Times New Roman"/>
                <a:cs typeface="Times New Roman"/>
              </a:rPr>
              <a:t> </a:t>
            </a:r>
            <a:r>
              <a:rPr sz="1050"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85" dirty="0">
                <a:latin typeface="Times New Roman"/>
                <a:cs typeface="Times New Roman"/>
              </a:rPr>
              <a:t> </a:t>
            </a:r>
            <a:r>
              <a:rPr sz="1050" spc="-20" dirty="0">
                <a:latin typeface="Times New Roman"/>
                <a:cs typeface="Times New Roman"/>
              </a:rPr>
              <a:t>f</a:t>
            </a:r>
            <a:r>
              <a:rPr sz="1050" spc="-10" dirty="0">
                <a:latin typeface="Times New Roman"/>
                <a:cs typeface="Times New Roman"/>
              </a:rPr>
              <a:t>l</a:t>
            </a:r>
            <a:r>
              <a:rPr sz="1050" spc="30" dirty="0">
                <a:latin typeface="Times New Roman"/>
                <a:cs typeface="Times New Roman"/>
              </a:rPr>
              <a:t>a</a:t>
            </a:r>
            <a:r>
              <a:rPr sz="1050" spc="-30" dirty="0">
                <a:latin typeface="Times New Roman"/>
                <a:cs typeface="Times New Roman"/>
              </a:rPr>
              <a:t>m</a:t>
            </a:r>
            <a:r>
              <a:rPr sz="1050" dirty="0">
                <a:latin typeface="Times New Roman"/>
                <a:cs typeface="Times New Roman"/>
              </a:rPr>
              <a:t>e </a:t>
            </a:r>
            <a:r>
              <a:rPr sz="1050" spc="-25" dirty="0">
                <a:latin typeface="Times New Roman"/>
                <a:cs typeface="Times New Roman"/>
              </a:rPr>
              <a:t>o</a:t>
            </a:r>
            <a:r>
              <a:rPr sz="1050" dirty="0">
                <a:latin typeface="Times New Roman"/>
                <a:cs typeface="Times New Roman"/>
              </a:rPr>
              <a:t>f </a:t>
            </a:r>
            <a:r>
              <a:rPr sz="1050" spc="-85" dirty="0">
                <a:latin typeface="Times New Roman"/>
                <a:cs typeface="Times New Roman"/>
              </a:rPr>
              <a:t> </a:t>
            </a:r>
            <a:r>
              <a:rPr sz="1050" dirty="0">
                <a:latin typeface="Times New Roman"/>
                <a:cs typeface="Times New Roman"/>
              </a:rPr>
              <a:t>un</a:t>
            </a:r>
            <a:r>
              <a:rPr sz="1050" spc="-25" dirty="0">
                <a:latin typeface="Times New Roman"/>
                <a:cs typeface="Times New Roman"/>
              </a:rPr>
              <a:t>d</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t</a:t>
            </a:r>
            <a:r>
              <a:rPr sz="1050" spc="10" dirty="0">
                <a:latin typeface="Times New Roman"/>
                <a:cs typeface="Times New Roman"/>
              </a:rPr>
              <a:t>a</a:t>
            </a:r>
            <a:r>
              <a:rPr sz="1050" dirty="0">
                <a:latin typeface="Times New Roman"/>
                <a:cs typeface="Times New Roman"/>
              </a:rPr>
              <a:t>nd</a:t>
            </a:r>
            <a:r>
              <a:rPr sz="1050" spc="-10" dirty="0">
                <a:latin typeface="Times New Roman"/>
                <a:cs typeface="Times New Roman"/>
              </a:rPr>
              <a:t>i</a:t>
            </a:r>
            <a:r>
              <a:rPr sz="1050" dirty="0">
                <a:latin typeface="Times New Roman"/>
                <a:cs typeface="Times New Roman"/>
              </a:rPr>
              <a:t>ng </a:t>
            </a:r>
            <a:r>
              <a:rPr sz="1050" spc="-120" dirty="0">
                <a:latin typeface="Times New Roman"/>
                <a:cs typeface="Times New Roman"/>
              </a:rPr>
              <a:t> </a:t>
            </a:r>
            <a:r>
              <a:rPr sz="1050" spc="20" dirty="0">
                <a:latin typeface="Times New Roman"/>
                <a:cs typeface="Times New Roman"/>
              </a:rPr>
              <a:t>b</a:t>
            </a:r>
            <a:r>
              <a:rPr sz="1050" spc="-25" dirty="0">
                <a:latin typeface="Times New Roman"/>
                <a:cs typeface="Times New Roman"/>
              </a:rPr>
              <a:t>u</a:t>
            </a:r>
            <a:r>
              <a:rPr sz="1050" spc="5" dirty="0">
                <a:latin typeface="Times New Roman"/>
                <a:cs typeface="Times New Roman"/>
              </a:rPr>
              <a:t>r</a:t>
            </a:r>
            <a:r>
              <a:rPr sz="1050" spc="-25" dirty="0">
                <a:latin typeface="Times New Roman"/>
                <a:cs typeface="Times New Roman"/>
              </a:rPr>
              <a:t>n</a:t>
            </a:r>
            <a:r>
              <a:rPr sz="1050" dirty="0">
                <a:latin typeface="Times New Roman"/>
                <a:cs typeface="Times New Roman"/>
              </a:rPr>
              <a:t>s </a:t>
            </a:r>
            <a:r>
              <a:rPr sz="1050" spc="-100" dirty="0">
                <a:latin typeface="Times New Roman"/>
                <a:cs typeface="Times New Roman"/>
              </a:rPr>
              <a:t> </a:t>
            </a:r>
            <a:r>
              <a:rPr sz="1050" spc="20" dirty="0">
                <a:latin typeface="Times New Roman"/>
                <a:cs typeface="Times New Roman"/>
              </a:rPr>
              <a:t>s</a:t>
            </a:r>
            <a:r>
              <a:rPr sz="1050" dirty="0">
                <a:latin typeface="Times New Roman"/>
                <a:cs typeface="Times New Roman"/>
              </a:rPr>
              <a:t>o </a:t>
            </a:r>
            <a:r>
              <a:rPr sz="1050" spc="-95" dirty="0">
                <a:latin typeface="Times New Roman"/>
                <a:cs typeface="Times New Roman"/>
              </a:rPr>
              <a:t> </a:t>
            </a:r>
            <a:r>
              <a:rPr sz="1050" spc="-30" dirty="0">
                <a:latin typeface="Times New Roman"/>
                <a:cs typeface="Times New Roman"/>
              </a:rPr>
              <a:t>m</a:t>
            </a:r>
            <a:r>
              <a:rPr sz="1050" dirty="0">
                <a:latin typeface="Times New Roman"/>
                <a:cs typeface="Times New Roman"/>
              </a:rPr>
              <a:t>u</a:t>
            </a:r>
            <a:r>
              <a:rPr sz="1050" spc="10" dirty="0">
                <a:latin typeface="Times New Roman"/>
                <a:cs typeface="Times New Roman"/>
              </a:rPr>
              <a:t>c</a:t>
            </a:r>
            <a:r>
              <a:rPr sz="1050" dirty="0">
                <a:latin typeface="Times New Roman"/>
                <a:cs typeface="Times New Roman"/>
              </a:rPr>
              <a:t>h </a:t>
            </a:r>
            <a:r>
              <a:rPr sz="1050" spc="-120" dirty="0">
                <a:latin typeface="Times New Roman"/>
                <a:cs typeface="Times New Roman"/>
              </a:rPr>
              <a:t> </a:t>
            </a:r>
            <a:r>
              <a:rPr sz="1050" dirty="0">
                <a:latin typeface="Times New Roman"/>
                <a:cs typeface="Times New Roman"/>
              </a:rPr>
              <a:t>b</a:t>
            </a:r>
            <a:r>
              <a:rPr sz="1050" spc="5" dirty="0">
                <a:latin typeface="Times New Roman"/>
                <a:cs typeface="Times New Roman"/>
              </a:rPr>
              <a:t>r</a:t>
            </a:r>
            <a:r>
              <a:rPr sz="1050" spc="15" dirty="0">
                <a:latin typeface="Times New Roman"/>
                <a:cs typeface="Times New Roman"/>
              </a:rPr>
              <a:t>i</a:t>
            </a:r>
            <a:r>
              <a:rPr sz="1050" dirty="0">
                <a:latin typeface="Times New Roman"/>
                <a:cs typeface="Times New Roman"/>
              </a:rPr>
              <a:t>g</a:t>
            </a:r>
            <a:r>
              <a:rPr sz="1050" spc="-25" dirty="0">
                <a:latin typeface="Times New Roman"/>
                <a:cs typeface="Times New Roman"/>
              </a:rPr>
              <a:t>h</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r </a:t>
            </a:r>
            <a:r>
              <a:rPr sz="1050" spc="-65" dirty="0">
                <a:latin typeface="Times New Roman"/>
                <a:cs typeface="Times New Roman"/>
              </a:rPr>
              <a:t> </a:t>
            </a:r>
            <a:r>
              <a:rPr sz="1050" spc="-20" dirty="0">
                <a:latin typeface="Times New Roman"/>
                <a:cs typeface="Times New Roman"/>
              </a:rPr>
              <a:t>w</a:t>
            </a:r>
            <a:r>
              <a:rPr sz="1050" dirty="0">
                <a:latin typeface="Times New Roman"/>
                <a:cs typeface="Times New Roman"/>
              </a:rPr>
              <a:t>h</a:t>
            </a:r>
            <a:r>
              <a:rPr sz="1050" spc="10" dirty="0">
                <a:latin typeface="Times New Roman"/>
                <a:cs typeface="Times New Roman"/>
              </a:rPr>
              <a:t>e</a:t>
            </a:r>
            <a:r>
              <a:rPr sz="1050" dirty="0">
                <a:latin typeface="Times New Roman"/>
                <a:cs typeface="Times New Roman"/>
              </a:rPr>
              <a:t>n </a:t>
            </a:r>
            <a:r>
              <a:rPr sz="1050" spc="-120" dirty="0">
                <a:latin typeface="Times New Roman"/>
                <a:cs typeface="Times New Roman"/>
              </a:rPr>
              <a:t> </a:t>
            </a:r>
            <a:r>
              <a:rPr sz="1050" spc="-10" dirty="0">
                <a:latin typeface="Times New Roman"/>
                <a:cs typeface="Times New Roman"/>
              </a:rPr>
              <a:t>it</a:t>
            </a:r>
            <a:r>
              <a:rPr sz="1050" dirty="0">
                <a:latin typeface="Times New Roman"/>
                <a:cs typeface="Times New Roman"/>
              </a:rPr>
              <a:t>s </a:t>
            </a:r>
            <a:r>
              <a:rPr sz="1050" spc="-20" dirty="0">
                <a:latin typeface="Times New Roman"/>
                <a:cs typeface="Times New Roman"/>
              </a:rPr>
              <a:t>f</a:t>
            </a:r>
            <a:r>
              <a:rPr sz="1050" dirty="0">
                <a:latin typeface="Times New Roman"/>
                <a:cs typeface="Times New Roman"/>
              </a:rPr>
              <a:t>u</a:t>
            </a:r>
            <a:r>
              <a:rPr sz="1050" spc="-15" dirty="0">
                <a:latin typeface="Times New Roman"/>
                <a:cs typeface="Times New Roman"/>
              </a:rPr>
              <a:t>e</a:t>
            </a:r>
            <a:r>
              <a:rPr sz="1050" dirty="0">
                <a:latin typeface="Times New Roman"/>
                <a:cs typeface="Times New Roman"/>
              </a:rPr>
              <a:t>l</a:t>
            </a:r>
            <a:r>
              <a:rPr sz="1050" spc="114"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114" dirty="0">
                <a:latin typeface="Times New Roman"/>
                <a:cs typeface="Times New Roman"/>
              </a:rPr>
              <a:t> </a:t>
            </a:r>
            <a:r>
              <a:rPr sz="1050" spc="30" dirty="0">
                <a:latin typeface="Times New Roman"/>
                <a:cs typeface="Times New Roman"/>
              </a:rPr>
              <a:t>a</a:t>
            </a:r>
            <a:r>
              <a:rPr sz="1050" dirty="0">
                <a:latin typeface="Times New Roman"/>
                <a:cs typeface="Times New Roman"/>
              </a:rPr>
              <a:t>n</a:t>
            </a:r>
            <a:r>
              <a:rPr sz="1050" spc="95" dirty="0">
                <a:latin typeface="Times New Roman"/>
                <a:cs typeface="Times New Roman"/>
              </a:rPr>
              <a:t> </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t</a:t>
            </a:r>
            <a:r>
              <a:rPr sz="1050" spc="10" dirty="0">
                <a:latin typeface="Times New Roman"/>
                <a:cs typeface="Times New Roman"/>
              </a:rPr>
              <a:t>e</a:t>
            </a:r>
            <a:r>
              <a:rPr sz="1050" spc="-25" dirty="0">
                <a:latin typeface="Times New Roman"/>
                <a:cs typeface="Times New Roman"/>
              </a:rPr>
              <a:t>g</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d</a:t>
            </a:r>
            <a:r>
              <a:rPr sz="1050" spc="95" dirty="0">
                <a:latin typeface="Times New Roman"/>
                <a:cs typeface="Times New Roman"/>
              </a:rPr>
              <a:t> </a:t>
            </a:r>
            <a:r>
              <a:rPr sz="1050" spc="30"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5" dirty="0">
                <a:latin typeface="Times New Roman"/>
                <a:cs typeface="Times New Roman"/>
              </a:rPr>
              <a:t>r</a:t>
            </a:r>
            <a:r>
              <a:rPr sz="1050" spc="-25" dirty="0">
                <a:latin typeface="Times New Roman"/>
                <a:cs typeface="Times New Roman"/>
              </a:rPr>
              <a:t>o</a:t>
            </a:r>
            <a:r>
              <a:rPr sz="1050" spc="10" dirty="0">
                <a:latin typeface="Times New Roman"/>
                <a:cs typeface="Times New Roman"/>
              </a:rPr>
              <a:t>ac</a:t>
            </a:r>
            <a:r>
              <a:rPr sz="1050" dirty="0">
                <a:latin typeface="Times New Roman"/>
                <a:cs typeface="Times New Roman"/>
              </a:rPr>
              <a:t>h</a:t>
            </a:r>
            <a:r>
              <a:rPr sz="1050" spc="9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95" dirty="0">
                <a:latin typeface="Times New Roman"/>
                <a:cs typeface="Times New Roman"/>
              </a:rPr>
              <a:t> </a:t>
            </a:r>
            <a:r>
              <a:rPr sz="1050" spc="-10"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 </a:t>
            </a:r>
            <a:r>
              <a:rPr sz="1050" spc="-120" dirty="0">
                <a:latin typeface="Times New Roman"/>
                <a:cs typeface="Times New Roman"/>
              </a:rPr>
              <a:t> </a:t>
            </a:r>
            <a:r>
              <a:rPr sz="1050" spc="-20" dirty="0">
                <a:latin typeface="Times New Roman"/>
                <a:cs typeface="Times New Roman"/>
              </a:rPr>
              <a:t>I</a:t>
            </a:r>
            <a:r>
              <a:rPr sz="1050" dirty="0">
                <a:latin typeface="Times New Roman"/>
                <a:cs typeface="Times New Roman"/>
              </a:rPr>
              <a:t>t</a:t>
            </a:r>
            <a:r>
              <a:rPr sz="1050" spc="114" dirty="0">
                <a:latin typeface="Times New Roman"/>
                <a:cs typeface="Times New Roman"/>
              </a:rPr>
              <a:t> </a:t>
            </a:r>
            <a:r>
              <a:rPr sz="1050" spc="-10" dirty="0">
                <a:latin typeface="Times New Roman"/>
                <a:cs typeface="Times New Roman"/>
              </a:rPr>
              <a:t>i</a:t>
            </a:r>
            <a:r>
              <a:rPr sz="1050" dirty="0">
                <a:latin typeface="Times New Roman"/>
                <a:cs typeface="Times New Roman"/>
              </a:rPr>
              <a:t>s </a:t>
            </a:r>
            <a:r>
              <a:rPr sz="1050" spc="-125" dirty="0">
                <a:latin typeface="Times New Roman"/>
                <a:cs typeface="Times New Roman"/>
              </a:rPr>
              <a:t> </a:t>
            </a:r>
            <a:r>
              <a:rPr sz="1050" dirty="0">
                <a:latin typeface="Times New Roman"/>
                <a:cs typeface="Times New Roman"/>
              </a:rPr>
              <a:t>n</a:t>
            </a:r>
            <a:r>
              <a:rPr sz="1050" spc="-25" dirty="0">
                <a:latin typeface="Times New Roman"/>
                <a:cs typeface="Times New Roman"/>
              </a:rPr>
              <a:t>ot </a:t>
            </a:r>
            <a:r>
              <a:rPr sz="1050" spc="-20" dirty="0">
                <a:latin typeface="Times New Roman"/>
                <a:cs typeface="Times New Roman"/>
              </a:rPr>
              <a:t>w</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a:t>
            </a:r>
            <a:r>
              <a:rPr sz="1050" spc="40" dirty="0">
                <a:latin typeface="Times New Roman"/>
                <a:cs typeface="Times New Roman"/>
              </a:rPr>
              <a:t> </a:t>
            </a:r>
            <a:r>
              <a:rPr sz="1050" spc="-20" dirty="0">
                <a:latin typeface="Times New Roman"/>
                <a:cs typeface="Times New Roman"/>
              </a:rPr>
              <a:t>w</a:t>
            </a:r>
            <a:r>
              <a:rPr sz="1050" dirty="0">
                <a:latin typeface="Times New Roman"/>
                <a:cs typeface="Times New Roman"/>
              </a:rPr>
              <a:t>e</a:t>
            </a:r>
            <a:r>
              <a:rPr sz="1050" spc="35" dirty="0">
                <a:latin typeface="Times New Roman"/>
                <a:cs typeface="Times New Roman"/>
              </a:rPr>
              <a:t> </a:t>
            </a:r>
            <a:r>
              <a:rPr sz="1050" dirty="0">
                <a:latin typeface="Times New Roman"/>
                <a:cs typeface="Times New Roman"/>
              </a:rPr>
              <a:t>kn</a:t>
            </a:r>
            <a:r>
              <a:rPr sz="1050" spc="-25" dirty="0">
                <a:latin typeface="Times New Roman"/>
                <a:cs typeface="Times New Roman"/>
              </a:rPr>
              <a:t>o</a:t>
            </a:r>
            <a:r>
              <a:rPr sz="1050" spc="-20" dirty="0">
                <a:latin typeface="Times New Roman"/>
                <a:cs typeface="Times New Roman"/>
              </a:rPr>
              <a:t>w</a:t>
            </a:r>
            <a:r>
              <a:rPr sz="1050" dirty="0">
                <a:latin typeface="Times New Roman"/>
                <a:cs typeface="Times New Roman"/>
              </a:rPr>
              <a:t>,</a:t>
            </a:r>
            <a:r>
              <a:rPr sz="1050" spc="25" dirty="0">
                <a:latin typeface="Times New Roman"/>
                <a:cs typeface="Times New Roman"/>
              </a:rPr>
              <a:t> </a:t>
            </a:r>
            <a:r>
              <a:rPr sz="1050" spc="20" dirty="0">
                <a:latin typeface="Times New Roman"/>
                <a:cs typeface="Times New Roman"/>
              </a:rPr>
              <a:t>b</a:t>
            </a:r>
            <a:r>
              <a:rPr sz="1050" spc="-25" dirty="0">
                <a:latin typeface="Times New Roman"/>
                <a:cs typeface="Times New Roman"/>
              </a:rPr>
              <a:t>u</a:t>
            </a:r>
            <a:r>
              <a:rPr sz="1050" dirty="0">
                <a:latin typeface="Times New Roman"/>
                <a:cs typeface="Times New Roman"/>
              </a:rPr>
              <a:t>t</a:t>
            </a:r>
            <a:r>
              <a:rPr sz="1050" spc="40" dirty="0">
                <a:latin typeface="Times New Roman"/>
                <a:cs typeface="Times New Roman"/>
              </a:rPr>
              <a:t> </a:t>
            </a:r>
            <a:r>
              <a:rPr sz="1050" dirty="0">
                <a:latin typeface="Times New Roman"/>
                <a:cs typeface="Times New Roman"/>
              </a:rPr>
              <a:t>h</a:t>
            </a:r>
            <a:r>
              <a:rPr sz="1050" spc="-25" dirty="0">
                <a:latin typeface="Times New Roman"/>
                <a:cs typeface="Times New Roman"/>
              </a:rPr>
              <a:t>o</a:t>
            </a:r>
            <a:r>
              <a:rPr sz="1050" dirty="0">
                <a:latin typeface="Times New Roman"/>
                <a:cs typeface="Times New Roman"/>
              </a:rPr>
              <a:t>w</a:t>
            </a:r>
            <a:r>
              <a:rPr sz="1050" spc="30" dirty="0">
                <a:latin typeface="Times New Roman"/>
                <a:cs typeface="Times New Roman"/>
              </a:rPr>
              <a:t> </a:t>
            </a:r>
            <a:r>
              <a:rPr sz="1050" spc="-20" dirty="0">
                <a:latin typeface="Times New Roman"/>
                <a:cs typeface="Times New Roman"/>
              </a:rPr>
              <a:t>w</a:t>
            </a:r>
            <a:r>
              <a:rPr sz="1050" dirty="0">
                <a:latin typeface="Times New Roman"/>
                <a:cs typeface="Times New Roman"/>
              </a:rPr>
              <a:t>e</a:t>
            </a:r>
            <a:r>
              <a:rPr sz="1050" spc="35" dirty="0">
                <a:latin typeface="Times New Roman"/>
                <a:cs typeface="Times New Roman"/>
              </a:rPr>
              <a:t> </a:t>
            </a:r>
            <a:r>
              <a:rPr sz="1050" spc="-25" dirty="0">
                <a:latin typeface="Times New Roman"/>
                <a:cs typeface="Times New Roman"/>
              </a:rPr>
              <a:t>u</a:t>
            </a:r>
            <a:r>
              <a:rPr sz="1050" spc="20" dirty="0">
                <a:latin typeface="Times New Roman"/>
                <a:cs typeface="Times New Roman"/>
              </a:rPr>
              <a:t>s</a:t>
            </a:r>
            <a:r>
              <a:rPr sz="1050" dirty="0">
                <a:latin typeface="Times New Roman"/>
                <a:cs typeface="Times New Roman"/>
              </a:rPr>
              <a:t>e</a:t>
            </a:r>
            <a:r>
              <a:rPr sz="1050" spc="1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a:t>
            </a:r>
            <a:r>
              <a:rPr sz="1050" spc="20" dirty="0">
                <a:latin typeface="Times New Roman"/>
                <a:cs typeface="Times New Roman"/>
              </a:rPr>
              <a:t> </a:t>
            </a:r>
            <a:r>
              <a:rPr sz="1050" dirty="0">
                <a:latin typeface="Times New Roman"/>
                <a:cs typeface="Times New Roman"/>
              </a:rPr>
              <a:t>kn</a:t>
            </a:r>
            <a:r>
              <a:rPr sz="1050" spc="-25" dirty="0">
                <a:latin typeface="Times New Roman"/>
                <a:cs typeface="Times New Roman"/>
              </a:rPr>
              <a:t>o</a:t>
            </a:r>
            <a:r>
              <a:rPr sz="1050" spc="-20" dirty="0">
                <a:latin typeface="Times New Roman"/>
                <a:cs typeface="Times New Roman"/>
              </a:rPr>
              <a:t>w</a:t>
            </a:r>
            <a:r>
              <a:rPr sz="1050" spc="15" dirty="0">
                <a:latin typeface="Times New Roman"/>
                <a:cs typeface="Times New Roman"/>
              </a:rPr>
              <a:t>l</a:t>
            </a:r>
            <a:r>
              <a:rPr sz="1050" spc="10" dirty="0">
                <a:latin typeface="Times New Roman"/>
                <a:cs typeface="Times New Roman"/>
              </a:rPr>
              <a:t>e</a:t>
            </a:r>
            <a:r>
              <a:rPr sz="1050" dirty="0">
                <a:latin typeface="Times New Roman"/>
                <a:cs typeface="Times New Roman"/>
              </a:rPr>
              <a:t>d</a:t>
            </a:r>
            <a:r>
              <a:rPr sz="1050" spc="-25" dirty="0">
                <a:latin typeface="Times New Roman"/>
                <a:cs typeface="Times New Roman"/>
              </a:rPr>
              <a:t>g</a:t>
            </a:r>
            <a:r>
              <a:rPr sz="1050" spc="-15" dirty="0">
                <a:latin typeface="Times New Roman"/>
                <a:cs typeface="Times New Roman"/>
              </a:rPr>
              <a:t>e</a:t>
            </a:r>
            <a:r>
              <a:rPr sz="1050" dirty="0">
                <a:latin typeface="Times New Roman"/>
                <a:cs typeface="Times New Roman"/>
              </a:rPr>
              <a:t>;</a:t>
            </a:r>
            <a:r>
              <a:rPr sz="1050" spc="40" dirty="0">
                <a:latin typeface="Times New Roman"/>
                <a:cs typeface="Times New Roman"/>
              </a:rPr>
              <a:t> </a:t>
            </a:r>
            <a:r>
              <a:rPr sz="1050" dirty="0">
                <a:latin typeface="Times New Roman"/>
                <a:cs typeface="Times New Roman"/>
              </a:rPr>
              <a:t>n</a:t>
            </a:r>
            <a:r>
              <a:rPr sz="1050" spc="-25" dirty="0">
                <a:latin typeface="Times New Roman"/>
                <a:cs typeface="Times New Roman"/>
              </a:rPr>
              <a:t>ot </a:t>
            </a:r>
            <a:r>
              <a:rPr sz="1050" dirty="0">
                <a:latin typeface="Times New Roman"/>
                <a:cs typeface="Times New Roman"/>
              </a:rPr>
              <a:t>h</a:t>
            </a:r>
            <a:r>
              <a:rPr sz="1050" spc="-25" dirty="0">
                <a:latin typeface="Times New Roman"/>
                <a:cs typeface="Times New Roman"/>
              </a:rPr>
              <a:t>o</a:t>
            </a:r>
            <a:r>
              <a:rPr sz="1050" dirty="0">
                <a:latin typeface="Times New Roman"/>
                <a:cs typeface="Times New Roman"/>
              </a:rPr>
              <a:t>w</a:t>
            </a:r>
            <a:r>
              <a:rPr sz="1050" spc="30" dirty="0">
                <a:latin typeface="Times New Roman"/>
                <a:cs typeface="Times New Roman"/>
              </a:rPr>
              <a:t> </a:t>
            </a:r>
            <a:r>
              <a:rPr sz="1050" spc="-20" dirty="0">
                <a:latin typeface="Times New Roman"/>
                <a:cs typeface="Times New Roman"/>
              </a:rPr>
              <a:t>w</a:t>
            </a:r>
            <a:r>
              <a:rPr sz="1050" dirty="0">
                <a:latin typeface="Times New Roman"/>
                <a:cs typeface="Times New Roman"/>
              </a:rPr>
              <a:t>e</a:t>
            </a:r>
            <a:r>
              <a:rPr sz="1050" spc="10" dirty="0">
                <a:latin typeface="Times New Roman"/>
                <a:cs typeface="Times New Roman"/>
              </a:rPr>
              <a:t> </a:t>
            </a:r>
            <a:r>
              <a:rPr sz="1050" spc="15" dirty="0">
                <a:latin typeface="Times New Roman"/>
                <a:cs typeface="Times New Roman"/>
              </a:rPr>
              <a:t>l</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n</a:t>
            </a:r>
            <a:r>
              <a:rPr sz="1050" spc="10" dirty="0">
                <a:latin typeface="Times New Roman"/>
                <a:cs typeface="Times New Roman"/>
              </a:rPr>
              <a:t>e</a:t>
            </a:r>
            <a:r>
              <a:rPr sz="1050" dirty="0">
                <a:latin typeface="Times New Roman"/>
                <a:cs typeface="Times New Roman"/>
              </a:rPr>
              <a:t>d </a:t>
            </a:r>
            <a:r>
              <a:rPr sz="1050" spc="-10" dirty="0">
                <a:latin typeface="Times New Roman"/>
                <a:cs typeface="Times New Roman"/>
              </a:rPr>
              <a:t>it</a:t>
            </a:r>
            <a:r>
              <a:rPr sz="1050" dirty="0">
                <a:latin typeface="Times New Roman"/>
                <a:cs typeface="Times New Roman"/>
              </a:rPr>
              <a:t>,</a:t>
            </a:r>
            <a:r>
              <a:rPr sz="1050" spc="25" dirty="0">
                <a:latin typeface="Times New Roman"/>
                <a:cs typeface="Times New Roman"/>
              </a:rPr>
              <a:t> </a:t>
            </a:r>
            <a:r>
              <a:rPr sz="1050" spc="20" dirty="0">
                <a:latin typeface="Times New Roman"/>
                <a:cs typeface="Times New Roman"/>
              </a:rPr>
              <a:t>b</a:t>
            </a:r>
            <a:r>
              <a:rPr sz="1050" spc="-25" dirty="0">
                <a:latin typeface="Times New Roman"/>
                <a:cs typeface="Times New Roman"/>
              </a:rPr>
              <a:t>u</a:t>
            </a:r>
            <a:r>
              <a:rPr sz="1050" dirty="0">
                <a:latin typeface="Times New Roman"/>
                <a:cs typeface="Times New Roman"/>
              </a:rPr>
              <a:t>t</a:t>
            </a:r>
            <a:r>
              <a:rPr sz="1050" spc="20" dirty="0">
                <a:latin typeface="Times New Roman"/>
                <a:cs typeface="Times New Roman"/>
              </a:rPr>
              <a:t> </a:t>
            </a:r>
            <a:r>
              <a:rPr sz="1050" dirty="0">
                <a:latin typeface="Times New Roman"/>
                <a:cs typeface="Times New Roman"/>
              </a:rPr>
              <a:t>how</a:t>
            </a:r>
            <a:r>
              <a:rPr sz="1050" spc="5" dirty="0">
                <a:latin typeface="Times New Roman"/>
                <a:cs typeface="Times New Roman"/>
              </a:rPr>
              <a:t> w</a:t>
            </a:r>
            <a:r>
              <a:rPr sz="1050" dirty="0">
                <a:latin typeface="Times New Roman"/>
                <a:cs typeface="Times New Roman"/>
              </a:rPr>
              <a:t>e</a:t>
            </a:r>
            <a:r>
              <a:rPr sz="1050" spc="35" dirty="0">
                <a:latin typeface="Times New Roman"/>
                <a:cs typeface="Times New Roman"/>
              </a:rPr>
              <a:t> </a:t>
            </a:r>
            <a:r>
              <a:rPr sz="1050" spc="-30" dirty="0">
                <a:latin typeface="Times New Roman"/>
                <a:cs typeface="Times New Roman"/>
              </a:rPr>
              <a:t>m</a:t>
            </a:r>
            <a:r>
              <a:rPr sz="1050" spc="15" dirty="0">
                <a:latin typeface="Times New Roman"/>
                <a:cs typeface="Times New Roman"/>
              </a:rPr>
              <a:t>i</a:t>
            </a:r>
            <a:r>
              <a:rPr sz="1050" dirty="0">
                <a:latin typeface="Times New Roman"/>
                <a:cs typeface="Times New Roman"/>
              </a:rPr>
              <a:t>g</a:t>
            </a:r>
            <a:r>
              <a:rPr sz="1050" spc="-25" dirty="0">
                <a:latin typeface="Times New Roman"/>
                <a:cs typeface="Times New Roman"/>
              </a:rPr>
              <a:t>h</a:t>
            </a:r>
            <a:r>
              <a:rPr sz="1050" dirty="0">
                <a:latin typeface="Times New Roman"/>
                <a:cs typeface="Times New Roman"/>
              </a:rPr>
              <a:t>t</a:t>
            </a:r>
            <a:r>
              <a:rPr sz="1050" spc="20" dirty="0">
                <a:latin typeface="Times New Roman"/>
                <a:cs typeface="Times New Roman"/>
              </a:rPr>
              <a:t> </a:t>
            </a:r>
            <a:r>
              <a:rPr sz="1050" spc="-10" dirty="0">
                <a:latin typeface="Times New Roman"/>
                <a:cs typeface="Times New Roman"/>
              </a:rPr>
              <a:t>t</a:t>
            </a:r>
            <a:r>
              <a:rPr sz="1050" spc="-15" dirty="0">
                <a:latin typeface="Times New Roman"/>
                <a:cs typeface="Times New Roman"/>
              </a:rPr>
              <a:t>e</a:t>
            </a:r>
            <a:r>
              <a:rPr sz="1050" spc="10" dirty="0">
                <a:latin typeface="Times New Roman"/>
                <a:cs typeface="Times New Roman"/>
              </a:rPr>
              <a:t>ac</a:t>
            </a:r>
            <a:r>
              <a:rPr sz="1050" dirty="0">
                <a:latin typeface="Times New Roman"/>
                <a:cs typeface="Times New Roman"/>
              </a:rPr>
              <a:t>h </a:t>
            </a:r>
            <a:r>
              <a:rPr sz="1050" spc="-10" dirty="0">
                <a:latin typeface="Times New Roman"/>
                <a:cs typeface="Times New Roman"/>
              </a:rPr>
              <a:t>it</a:t>
            </a:r>
            <a:r>
              <a:rPr sz="1050" dirty="0">
                <a:latin typeface="Times New Roman"/>
                <a:cs typeface="Times New Roman"/>
              </a:rPr>
              <a:t>,</a:t>
            </a:r>
            <a:r>
              <a:rPr sz="1050" spc="25" dirty="0">
                <a:latin typeface="Times New Roman"/>
                <a:cs typeface="Times New Roman"/>
              </a:rPr>
              <a:t> </a:t>
            </a:r>
            <a:r>
              <a:rPr sz="1050" spc="10" dirty="0">
                <a:latin typeface="Times New Roman"/>
                <a:cs typeface="Times New Roman"/>
              </a:rPr>
              <a:t>a</a:t>
            </a:r>
            <a:r>
              <a:rPr sz="1050" dirty="0">
                <a:latin typeface="Times New Roman"/>
                <a:cs typeface="Times New Roman"/>
              </a:rPr>
              <a:t>p</a:t>
            </a:r>
            <a:r>
              <a:rPr sz="1050" spc="-25" dirty="0">
                <a:latin typeface="Times New Roman"/>
                <a:cs typeface="Times New Roman"/>
              </a:rPr>
              <a:t>p</a:t>
            </a:r>
            <a:r>
              <a:rPr sz="1050" spc="15" dirty="0">
                <a:latin typeface="Times New Roman"/>
                <a:cs typeface="Times New Roman"/>
              </a:rPr>
              <a:t>l</a:t>
            </a:r>
            <a:r>
              <a:rPr sz="1050" dirty="0">
                <a:latin typeface="Times New Roman"/>
                <a:cs typeface="Times New Roman"/>
              </a:rPr>
              <a:t>y </a:t>
            </a:r>
            <a:r>
              <a:rPr sz="1050" spc="-10" dirty="0">
                <a:latin typeface="Times New Roman"/>
                <a:cs typeface="Times New Roman"/>
              </a:rPr>
              <a:t>i</a:t>
            </a:r>
            <a:r>
              <a:rPr sz="1050" dirty="0">
                <a:latin typeface="Times New Roman"/>
                <a:cs typeface="Times New Roman"/>
              </a:rPr>
              <a:t>t</a:t>
            </a:r>
            <a:r>
              <a:rPr sz="1050" spc="-5" dirty="0">
                <a:latin typeface="Times New Roman"/>
                <a:cs typeface="Times New Roman"/>
              </a:rPr>
              <a:t> </a:t>
            </a:r>
            <a:r>
              <a:rPr sz="1050" spc="-25" dirty="0">
                <a:latin typeface="Times New Roman"/>
                <a:cs typeface="Times New Roman"/>
              </a:rPr>
              <a:t>o</a:t>
            </a:r>
            <a:r>
              <a:rPr sz="1050" spc="5" dirty="0">
                <a:latin typeface="Times New Roman"/>
                <a:cs typeface="Times New Roman"/>
              </a:rPr>
              <a:t>r</a:t>
            </a:r>
            <a:r>
              <a:rPr sz="1050" dirty="0">
                <a:latin typeface="Times New Roman"/>
                <a:cs typeface="Times New Roman"/>
              </a:rPr>
              <a:t>—b</a:t>
            </a:r>
            <a:r>
              <a:rPr sz="1050" spc="-15" dirty="0">
                <a:latin typeface="Times New Roman"/>
                <a:cs typeface="Times New Roman"/>
              </a:rPr>
              <a:t>e</a:t>
            </a:r>
            <a:r>
              <a:rPr sz="1050" spc="-10" dirty="0">
                <a:latin typeface="Times New Roman"/>
                <a:cs typeface="Times New Roman"/>
              </a:rPr>
              <a:t>t</a:t>
            </a:r>
            <a:r>
              <a:rPr sz="1050" spc="15" dirty="0">
                <a:latin typeface="Times New Roman"/>
                <a:cs typeface="Times New Roman"/>
              </a:rPr>
              <a:t>t</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spc="-5" dirty="0">
                <a:latin typeface="Times New Roman"/>
                <a:cs typeface="Times New Roman"/>
              </a:rPr>
              <a:t>s</a:t>
            </a:r>
            <a:r>
              <a:rPr sz="1050" spc="-10" dirty="0">
                <a:latin typeface="Times New Roman"/>
                <a:cs typeface="Times New Roman"/>
              </a:rPr>
              <a:t>till</a:t>
            </a:r>
            <a:r>
              <a:rPr sz="1050" dirty="0">
                <a:latin typeface="Times New Roman"/>
                <a:cs typeface="Times New Roman"/>
              </a:rPr>
              <a:t>—</a:t>
            </a:r>
            <a:r>
              <a:rPr sz="1050" spc="15" dirty="0">
                <a:latin typeface="Times New Roman"/>
                <a:cs typeface="Times New Roman"/>
              </a:rPr>
              <a:t>l</a:t>
            </a:r>
            <a:r>
              <a:rPr sz="1050" dirty="0">
                <a:latin typeface="Times New Roman"/>
                <a:cs typeface="Times New Roman"/>
              </a:rPr>
              <a:t>o</a:t>
            </a:r>
            <a:r>
              <a:rPr sz="1050" spc="-25" dirty="0">
                <a:latin typeface="Times New Roman"/>
                <a:cs typeface="Times New Roman"/>
              </a:rPr>
              <a:t>o</a:t>
            </a:r>
            <a:r>
              <a:rPr sz="1050" dirty="0">
                <a:latin typeface="Times New Roman"/>
                <a:cs typeface="Times New Roman"/>
              </a:rPr>
              <a:t>k </a:t>
            </a:r>
            <a:r>
              <a:rPr sz="1050" spc="10" dirty="0">
                <a:latin typeface="Times New Roman"/>
                <a:cs typeface="Times New Roman"/>
              </a:rPr>
              <a:t>a</a:t>
            </a:r>
            <a:r>
              <a:rPr sz="1050" dirty="0">
                <a:latin typeface="Times New Roman"/>
                <a:cs typeface="Times New Roman"/>
              </a:rPr>
              <a:t>t</a:t>
            </a:r>
            <a:r>
              <a:rPr sz="1050" spc="-5" dirty="0">
                <a:latin typeface="Times New Roman"/>
                <a:cs typeface="Times New Roman"/>
              </a:rPr>
              <a:t> </a:t>
            </a:r>
            <a:r>
              <a:rPr sz="1050" spc="-10" dirty="0">
                <a:latin typeface="Times New Roman"/>
                <a:cs typeface="Times New Roman"/>
              </a:rPr>
              <a:t>i</a:t>
            </a:r>
            <a:r>
              <a:rPr sz="1050" dirty="0">
                <a:latin typeface="Times New Roman"/>
                <a:cs typeface="Times New Roman"/>
              </a:rPr>
              <a:t>t</a:t>
            </a:r>
            <a:r>
              <a:rPr sz="1050" spc="-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 </a:t>
            </a:r>
            <a:r>
              <a:rPr sz="1050" dirty="0">
                <a:latin typeface="Times New Roman"/>
                <a:cs typeface="Times New Roman"/>
              </a:rPr>
              <a:t>a</a:t>
            </a:r>
            <a:r>
              <a:rPr sz="1050" spc="10" dirty="0">
                <a:latin typeface="Times New Roman"/>
                <a:cs typeface="Times New Roman"/>
              </a:rPr>
              <a:t> </a:t>
            </a:r>
            <a:r>
              <a:rPr sz="1050" spc="-25" dirty="0">
                <a:latin typeface="Times New Roman"/>
                <a:cs typeface="Times New Roman"/>
              </a:rPr>
              <a:t>d</a:t>
            </a:r>
            <a:r>
              <a:rPr sz="1050" spc="15" dirty="0">
                <a:latin typeface="Times New Roman"/>
                <a:cs typeface="Times New Roman"/>
              </a:rPr>
              <a:t>i</a:t>
            </a:r>
            <a:r>
              <a:rPr sz="1050" spc="5" dirty="0">
                <a:latin typeface="Times New Roman"/>
                <a:cs typeface="Times New Roman"/>
              </a:rPr>
              <a:t>f</a:t>
            </a:r>
            <a:r>
              <a:rPr sz="1050" spc="-20" dirty="0">
                <a:latin typeface="Times New Roman"/>
                <a:cs typeface="Times New Roman"/>
              </a:rPr>
              <a:t>f</a:t>
            </a:r>
            <a:r>
              <a:rPr sz="1050" spc="-15" dirty="0">
                <a:latin typeface="Times New Roman"/>
                <a:cs typeface="Times New Roman"/>
              </a:rPr>
              <a:t>e</a:t>
            </a:r>
            <a:r>
              <a:rPr sz="1050" spc="5" dirty="0">
                <a:latin typeface="Times New Roman"/>
                <a:cs typeface="Times New Roman"/>
              </a:rPr>
              <a:t>r</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20"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spc="-25" dirty="0">
                <a:latin typeface="Times New Roman"/>
                <a:cs typeface="Times New Roman"/>
              </a:rPr>
              <a:t>y</a:t>
            </a:r>
            <a:r>
              <a:rPr sz="1050" dirty="0">
                <a:latin typeface="Times New Roman"/>
                <a:cs typeface="Times New Roman"/>
              </a:rPr>
              <a:t>.  </a:t>
            </a:r>
            <a:r>
              <a:rPr sz="1050" spc="25" dirty="0">
                <a:latin typeface="Times New Roman"/>
                <a:cs typeface="Times New Roman"/>
              </a:rPr>
              <a:t> </a:t>
            </a:r>
            <a:r>
              <a:rPr sz="1050" spc="-15" dirty="0">
                <a:latin typeface="Times New Roman"/>
                <a:cs typeface="Times New Roman"/>
              </a:rPr>
              <a:t>F</a:t>
            </a:r>
            <a:r>
              <a:rPr sz="1050" spc="-25" dirty="0">
                <a:latin typeface="Times New Roman"/>
                <a:cs typeface="Times New Roman"/>
              </a:rPr>
              <a:t>or </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a:t>
            </a:r>
            <a:r>
              <a:rPr sz="1050" spc="70" dirty="0">
                <a:latin typeface="Times New Roman"/>
                <a:cs typeface="Times New Roman"/>
              </a:rPr>
              <a:t> </a:t>
            </a:r>
            <a:r>
              <a:rPr sz="1050" spc="-10" dirty="0">
                <a:latin typeface="Times New Roman"/>
                <a:cs typeface="Times New Roman"/>
              </a:rPr>
              <a:t>t</a:t>
            </a:r>
            <a:r>
              <a:rPr sz="1050" dirty="0">
                <a:latin typeface="Times New Roman"/>
                <a:cs typeface="Times New Roman"/>
              </a:rPr>
              <a:t>he</a:t>
            </a:r>
            <a:r>
              <a:rPr sz="1050" spc="35" dirty="0">
                <a:latin typeface="Times New Roman"/>
                <a:cs typeface="Times New Roman"/>
              </a:rPr>
              <a:t> </a:t>
            </a:r>
            <a:r>
              <a:rPr sz="1050" spc="10" dirty="0">
                <a:latin typeface="Times New Roman"/>
                <a:cs typeface="Times New Roman"/>
              </a:rPr>
              <a:t>a</a:t>
            </a:r>
            <a:r>
              <a:rPr sz="1050" spc="5" dirty="0">
                <a:latin typeface="Times New Roman"/>
                <a:cs typeface="Times New Roman"/>
              </a:rPr>
              <a:t>r</a:t>
            </a:r>
            <a:r>
              <a:rPr sz="1050" spc="-10" dirty="0">
                <a:latin typeface="Times New Roman"/>
                <a:cs typeface="Times New Roman"/>
              </a:rPr>
              <a:t>t</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d</a:t>
            </a:r>
            <a:r>
              <a:rPr sz="1050" spc="45" dirty="0">
                <a:latin typeface="Times New Roman"/>
                <a:cs typeface="Times New Roman"/>
              </a:rPr>
              <a:t> </a:t>
            </a:r>
            <a:r>
              <a:rPr sz="1050" dirty="0">
                <a:latin typeface="Times New Roman"/>
                <a:cs typeface="Times New Roman"/>
              </a:rPr>
              <a:t>hu</a:t>
            </a:r>
            <a:r>
              <a:rPr sz="1050" spc="-55" dirty="0">
                <a:latin typeface="Times New Roman"/>
                <a:cs typeface="Times New Roman"/>
              </a:rPr>
              <a:t>m</a:t>
            </a:r>
            <a:r>
              <a:rPr sz="1050" spc="30" dirty="0">
                <a:latin typeface="Times New Roman"/>
                <a:cs typeface="Times New Roman"/>
              </a:rPr>
              <a:t>a</a:t>
            </a:r>
            <a:r>
              <a:rPr sz="1050" spc="-25" dirty="0">
                <a:latin typeface="Times New Roman"/>
                <a:cs typeface="Times New Roman"/>
              </a:rPr>
              <a:t>n</a:t>
            </a:r>
            <a:r>
              <a:rPr sz="1050" spc="-10" dirty="0">
                <a:latin typeface="Times New Roman"/>
                <a:cs typeface="Times New Roman"/>
              </a:rPr>
              <a:t>i</a:t>
            </a:r>
            <a:r>
              <a:rPr sz="1050" spc="15" dirty="0">
                <a:latin typeface="Times New Roman"/>
                <a:cs typeface="Times New Roman"/>
              </a:rPr>
              <a:t>t</a:t>
            </a:r>
            <a:r>
              <a:rPr sz="1050" spc="-10" dirty="0">
                <a:latin typeface="Times New Roman"/>
                <a:cs typeface="Times New Roman"/>
              </a:rPr>
              <a:t>i</a:t>
            </a:r>
            <a:r>
              <a:rPr sz="1050" spc="-15" dirty="0">
                <a:latin typeface="Times New Roman"/>
                <a:cs typeface="Times New Roman"/>
              </a:rPr>
              <a:t>e</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e</a:t>
            </a:r>
            <a:r>
              <a:rPr sz="1050" spc="35" dirty="0">
                <a:latin typeface="Times New Roman"/>
                <a:cs typeface="Times New Roman"/>
              </a:rPr>
              <a:t> </a:t>
            </a:r>
            <a:r>
              <a:rPr sz="1050" spc="-10" dirty="0">
                <a:latin typeface="Times New Roman"/>
                <a:cs typeface="Times New Roman"/>
              </a:rPr>
              <a:t>t</a:t>
            </a:r>
            <a:r>
              <a:rPr sz="1050" dirty="0">
                <a:latin typeface="Times New Roman"/>
                <a:cs typeface="Times New Roman"/>
              </a:rPr>
              <a:t>he</a:t>
            </a:r>
            <a:r>
              <a:rPr sz="1050" spc="35" dirty="0">
                <a:latin typeface="Times New Roman"/>
                <a:cs typeface="Times New Roman"/>
              </a:rPr>
              <a:t> </a:t>
            </a:r>
            <a:r>
              <a:rPr sz="1050" spc="30" dirty="0">
                <a:latin typeface="Times New Roman"/>
                <a:cs typeface="Times New Roman"/>
              </a:rPr>
              <a:t>“</a:t>
            </a:r>
            <a:r>
              <a:rPr sz="1050" spc="10" dirty="0">
                <a:latin typeface="Times New Roman"/>
                <a:cs typeface="Times New Roman"/>
              </a:rPr>
              <a:t>a</a:t>
            </a:r>
            <a:r>
              <a:rPr sz="1050" spc="-25" dirty="0">
                <a:latin typeface="Times New Roman"/>
                <a:cs typeface="Times New Roman"/>
              </a:rPr>
              <a:t>h</a:t>
            </a:r>
            <a:r>
              <a:rPr sz="1050" dirty="0">
                <a:latin typeface="Times New Roman"/>
                <a:cs typeface="Times New Roman"/>
              </a:rPr>
              <a:t>”</a:t>
            </a:r>
            <a:r>
              <a:rPr sz="1050" spc="55" dirty="0">
                <a:latin typeface="Times New Roman"/>
                <a:cs typeface="Times New Roman"/>
              </a:rPr>
              <a:t> </a:t>
            </a:r>
            <a:r>
              <a:rPr sz="1050" spc="-25" dirty="0">
                <a:latin typeface="Times New Roman"/>
                <a:cs typeface="Times New Roman"/>
              </a:rPr>
              <a:t>o</a:t>
            </a:r>
            <a:r>
              <a:rPr sz="1050" dirty="0">
                <a:latin typeface="Times New Roman"/>
                <a:cs typeface="Times New Roman"/>
              </a:rPr>
              <a:t>f</a:t>
            </a:r>
            <a:r>
              <a:rPr sz="1050" spc="30" dirty="0">
                <a:latin typeface="Times New Roman"/>
                <a:cs typeface="Times New Roman"/>
              </a:rPr>
              <a:t> </a:t>
            </a:r>
            <a:r>
              <a:rPr sz="1050" spc="-10" dirty="0">
                <a:latin typeface="Times New Roman"/>
                <a:cs typeface="Times New Roman"/>
              </a:rPr>
              <a:t>t</a:t>
            </a:r>
            <a:r>
              <a:rPr sz="1050" dirty="0">
                <a:latin typeface="Times New Roman"/>
                <a:cs typeface="Times New Roman"/>
              </a:rPr>
              <a:t>he</a:t>
            </a:r>
            <a:r>
              <a:rPr sz="1050" spc="35" dirty="0">
                <a:latin typeface="Times New Roman"/>
                <a:cs typeface="Times New Roman"/>
              </a:rPr>
              <a:t> </a:t>
            </a:r>
            <a:r>
              <a:rPr sz="1050" spc="30" dirty="0">
                <a:latin typeface="Times New Roman"/>
                <a:cs typeface="Times New Roman"/>
              </a:rPr>
              <a:t>“</a:t>
            </a:r>
            <a:r>
              <a:rPr sz="1050" spc="10" dirty="0">
                <a:latin typeface="Times New Roman"/>
                <a:cs typeface="Times New Roman"/>
              </a:rPr>
              <a:t>a</a:t>
            </a:r>
            <a:r>
              <a:rPr sz="1050" spc="-20" dirty="0">
                <a:latin typeface="Times New Roman"/>
                <a:cs typeface="Times New Roman"/>
              </a:rPr>
              <a:t>h</a:t>
            </a:r>
            <a:r>
              <a:rPr sz="1050" dirty="0">
                <a:latin typeface="Times New Roman"/>
                <a:cs typeface="Times New Roman"/>
              </a:rPr>
              <a:t>- </a:t>
            </a:r>
            <a:r>
              <a:rPr sz="1050" spc="-25" dirty="0">
                <a:latin typeface="Times New Roman"/>
                <a:cs typeface="Times New Roman"/>
              </a:rPr>
              <a:t>h</a:t>
            </a:r>
            <a:r>
              <a:rPr sz="1050" spc="10" dirty="0">
                <a:latin typeface="Times New Roman"/>
                <a:cs typeface="Times New Roman"/>
              </a:rPr>
              <a:t>a</a:t>
            </a:r>
            <a:r>
              <a:rPr sz="1050" spc="-15" dirty="0">
                <a:latin typeface="Times New Roman"/>
                <a:cs typeface="Times New Roman"/>
              </a:rPr>
              <a:t>!</a:t>
            </a:r>
            <a:r>
              <a:rPr sz="1050" spc="5" dirty="0">
                <a:latin typeface="Times New Roman"/>
                <a:cs typeface="Times New Roman"/>
              </a:rPr>
              <a:t>--</a:t>
            </a:r>
            <a:r>
              <a:rPr sz="1050" spc="-15" dirty="0">
                <a:latin typeface="Times New Roman"/>
                <a:cs typeface="Times New Roman"/>
              </a:rPr>
              <a:t>e</a:t>
            </a:r>
            <a:r>
              <a:rPr sz="1050" spc="-25" dirty="0">
                <a:latin typeface="Times New Roman"/>
                <a:cs typeface="Times New Roman"/>
              </a:rPr>
              <a:t>u</a:t>
            </a:r>
            <a:r>
              <a:rPr sz="1050" spc="5" dirty="0">
                <a:latin typeface="Times New Roman"/>
                <a:cs typeface="Times New Roman"/>
              </a:rPr>
              <a:t>r</a:t>
            </a:r>
            <a:r>
              <a:rPr sz="1050" spc="10" dirty="0">
                <a:latin typeface="Times New Roman"/>
                <a:cs typeface="Times New Roman"/>
              </a:rPr>
              <a:t>e</a:t>
            </a:r>
            <a:r>
              <a:rPr sz="1050" spc="-25" dirty="0">
                <a:latin typeface="Times New Roman"/>
                <a:cs typeface="Times New Roman"/>
              </a:rPr>
              <a:t>k</a:t>
            </a:r>
            <a:r>
              <a:rPr sz="1050" spc="10" dirty="0">
                <a:latin typeface="Times New Roman"/>
                <a:cs typeface="Times New Roman"/>
              </a:rPr>
              <a:t>a</a:t>
            </a:r>
            <a:r>
              <a:rPr sz="1050" spc="-20" dirty="0">
                <a:latin typeface="Times New Roman"/>
                <a:cs typeface="Times New Roman"/>
              </a:rPr>
              <a:t>!</a:t>
            </a:r>
            <a:r>
              <a:rPr sz="1050" dirty="0">
                <a:latin typeface="Times New Roman"/>
                <a:cs typeface="Times New Roman"/>
              </a:rPr>
              <a:t>”  </a:t>
            </a:r>
            <a:r>
              <a:rPr sz="1050" spc="35" dirty="0">
                <a:latin typeface="Times New Roman"/>
                <a:cs typeface="Times New Roman"/>
              </a:rPr>
              <a:t> </a:t>
            </a:r>
            <a:r>
              <a:rPr sz="1050" spc="-15" dirty="0">
                <a:latin typeface="Times New Roman"/>
                <a:cs typeface="Times New Roman"/>
              </a:rPr>
              <a:t>e</a:t>
            </a:r>
            <a:r>
              <a:rPr sz="1050" spc="20" dirty="0">
                <a:latin typeface="Times New Roman"/>
                <a:cs typeface="Times New Roman"/>
              </a:rPr>
              <a:t>x</a:t>
            </a:r>
            <a:r>
              <a:rPr sz="1050" spc="-25" dirty="0">
                <a:latin typeface="Times New Roman"/>
                <a:cs typeface="Times New Roman"/>
              </a:rPr>
              <a:t>p</a:t>
            </a:r>
            <a:r>
              <a:rPr sz="1050" spc="-15" dirty="0">
                <a:latin typeface="Times New Roman"/>
                <a:cs typeface="Times New Roman"/>
              </a:rPr>
              <a:t>e</a:t>
            </a:r>
            <a:r>
              <a:rPr sz="1050" spc="5" dirty="0">
                <a:latin typeface="Times New Roman"/>
                <a:cs typeface="Times New Roman"/>
              </a:rPr>
              <a:t>r</a:t>
            </a:r>
            <a:r>
              <a:rPr sz="1050" spc="-10" dirty="0">
                <a:latin typeface="Times New Roman"/>
                <a:cs typeface="Times New Roman"/>
              </a:rPr>
              <a:t>i</a:t>
            </a:r>
            <a:r>
              <a:rPr sz="1050" spc="10" dirty="0">
                <a:latin typeface="Times New Roman"/>
                <a:cs typeface="Times New Roman"/>
              </a:rPr>
              <a:t>e</a:t>
            </a:r>
            <a:r>
              <a:rPr sz="1050" spc="-5" dirty="0">
                <a:latin typeface="Times New Roman"/>
                <a:cs typeface="Times New Roman"/>
              </a:rPr>
              <a:t>n</a:t>
            </a:r>
            <a:r>
              <a:rPr sz="1050" spc="-15" dirty="0">
                <a:latin typeface="Times New Roman"/>
                <a:cs typeface="Times New Roman"/>
              </a:rPr>
              <a:t>c</a:t>
            </a:r>
            <a:r>
              <a:rPr sz="1050" dirty="0">
                <a:latin typeface="Times New Roman"/>
                <a:cs typeface="Times New Roman"/>
              </a:rPr>
              <a:t>e  </a:t>
            </a:r>
            <a:r>
              <a:rPr sz="1050" spc="35" dirty="0">
                <a:latin typeface="Times New Roman"/>
                <a:cs typeface="Times New Roman"/>
              </a:rPr>
              <a:t> </a:t>
            </a:r>
            <a:r>
              <a:rPr sz="1050" spc="-25" dirty="0">
                <a:latin typeface="Times New Roman"/>
                <a:cs typeface="Times New Roman"/>
              </a:rPr>
              <a:t>o</a:t>
            </a:r>
            <a:r>
              <a:rPr sz="1050" dirty="0">
                <a:latin typeface="Times New Roman"/>
                <a:cs typeface="Times New Roman"/>
              </a:rPr>
              <a:t>f  </a:t>
            </a:r>
            <a:r>
              <a:rPr sz="1050" spc="35" dirty="0">
                <a:latin typeface="Times New Roman"/>
                <a:cs typeface="Times New Roman"/>
              </a:rPr>
              <a:t> </a:t>
            </a:r>
            <a:r>
              <a:rPr sz="1050" spc="-25" dirty="0">
                <a:latin typeface="Times New Roman"/>
                <a:cs typeface="Times New Roman"/>
              </a:rPr>
              <a:t>d</a:t>
            </a:r>
            <a:r>
              <a:rPr sz="1050" spc="-10" dirty="0">
                <a:latin typeface="Times New Roman"/>
                <a:cs typeface="Times New Roman"/>
              </a:rPr>
              <a:t>i</a:t>
            </a:r>
            <a:r>
              <a:rPr sz="1050" spc="20" dirty="0">
                <a:latin typeface="Times New Roman"/>
                <a:cs typeface="Times New Roman"/>
              </a:rPr>
              <a:t>s</a:t>
            </a:r>
            <a:r>
              <a:rPr sz="1050" spc="10" dirty="0">
                <a:latin typeface="Times New Roman"/>
                <a:cs typeface="Times New Roman"/>
              </a:rPr>
              <a:t>c</a:t>
            </a:r>
            <a:r>
              <a:rPr sz="1050" dirty="0">
                <a:latin typeface="Times New Roman"/>
                <a:cs typeface="Times New Roman"/>
              </a:rPr>
              <a:t>o</a:t>
            </a:r>
            <a:r>
              <a:rPr sz="1050" spc="-25"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y   </a:t>
            </a:r>
            <a:r>
              <a:rPr sz="1050" spc="30" dirty="0">
                <a:latin typeface="Times New Roman"/>
                <a:cs typeface="Times New Roman"/>
              </a:rPr>
              <a:t>a</a:t>
            </a:r>
            <a:r>
              <a:rPr sz="1050" dirty="0">
                <a:latin typeface="Times New Roman"/>
                <a:cs typeface="Times New Roman"/>
              </a:rPr>
              <a:t>nd   </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e</a:t>
            </a:r>
            <a:endParaRPr sz="1050">
              <a:latin typeface="Times New Roman"/>
              <a:cs typeface="Times New Roman"/>
            </a:endParaRPr>
          </a:p>
        </p:txBody>
      </p:sp>
      <p:sp>
        <p:nvSpPr>
          <p:cNvPr id="5" name="object 5"/>
          <p:cNvSpPr txBox="1"/>
          <p:nvPr/>
        </p:nvSpPr>
        <p:spPr>
          <a:xfrm>
            <a:off x="4038091" y="4545871"/>
            <a:ext cx="2821305" cy="160020"/>
          </a:xfrm>
          <a:prstGeom prst="rect">
            <a:avLst/>
          </a:prstGeom>
        </p:spPr>
        <p:txBody>
          <a:bodyPr vert="horz" wrap="square" lIns="0" tIns="0" rIns="0" bIns="0" rtlCol="0">
            <a:spAutoFit/>
          </a:bodyPr>
          <a:lstStyle/>
          <a:p>
            <a:pPr marL="12700">
              <a:lnSpc>
                <a:spcPct val="100000"/>
              </a:lnSpc>
              <a:tabLst>
                <a:tab pos="802005" algn="l"/>
                <a:tab pos="1292225" algn="l"/>
                <a:tab pos="1685289" algn="l"/>
                <a:tab pos="2002155" algn="l"/>
                <a:tab pos="2639695" algn="l"/>
              </a:tabLst>
            </a:pPr>
            <a:r>
              <a:rPr sz="1050" spc="-10" dirty="0">
                <a:latin typeface="Times New Roman"/>
                <a:cs typeface="Times New Roman"/>
              </a:rPr>
              <a:t>i</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r</a:t>
            </a:r>
            <a:r>
              <a:rPr sz="1050" spc="15"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l</a:t>
            </a:r>
            <a:r>
              <a:rPr sz="1050" spc="15" dirty="0">
                <a:latin typeface="Times New Roman"/>
                <a:cs typeface="Times New Roman"/>
              </a:rPr>
              <a:t>l</a:t>
            </a:r>
            <a:r>
              <a:rPr sz="1050" dirty="0">
                <a:latin typeface="Times New Roman"/>
                <a:cs typeface="Times New Roman"/>
              </a:rPr>
              <a:t>y	</a:t>
            </a:r>
            <a:r>
              <a:rPr sz="1050" spc="-10" dirty="0">
                <a:latin typeface="Times New Roman"/>
                <a:cs typeface="Times New Roman"/>
              </a:rPr>
              <a:t>l</a:t>
            </a:r>
            <a:r>
              <a:rPr sz="1050" spc="15" dirty="0">
                <a:latin typeface="Times New Roman"/>
                <a:cs typeface="Times New Roman"/>
              </a:rPr>
              <a:t>i</a:t>
            </a:r>
            <a:r>
              <a:rPr sz="1050" dirty="0">
                <a:latin typeface="Times New Roman"/>
                <a:cs typeface="Times New Roman"/>
              </a:rPr>
              <a:t>nk</a:t>
            </a:r>
            <a:r>
              <a:rPr sz="1050" spc="-15" dirty="0">
                <a:latin typeface="Times New Roman"/>
                <a:cs typeface="Times New Roman"/>
              </a:rPr>
              <a:t>e</a:t>
            </a:r>
            <a:r>
              <a:rPr sz="1050" dirty="0">
                <a:latin typeface="Times New Roman"/>
                <a:cs typeface="Times New Roman"/>
              </a:rPr>
              <a:t>d	</a:t>
            </a:r>
            <a:r>
              <a:rPr sz="1050" spc="-20" dirty="0">
                <a:latin typeface="Times New Roman"/>
                <a:cs typeface="Times New Roman"/>
              </a:rPr>
              <a:t>w</a:t>
            </a:r>
            <a:r>
              <a:rPr sz="1050" spc="15" dirty="0">
                <a:latin typeface="Times New Roman"/>
                <a:cs typeface="Times New Roman"/>
              </a:rPr>
              <a:t>i</a:t>
            </a:r>
            <a:r>
              <a:rPr sz="1050" spc="-10" dirty="0">
                <a:latin typeface="Times New Roman"/>
                <a:cs typeface="Times New Roman"/>
              </a:rPr>
              <a:t>t</a:t>
            </a:r>
            <a:r>
              <a:rPr sz="1050" dirty="0">
                <a:latin typeface="Times New Roman"/>
                <a:cs typeface="Times New Roman"/>
              </a:rPr>
              <a:t>h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20" dirty="0">
                <a:latin typeface="Times New Roman"/>
                <a:cs typeface="Times New Roman"/>
              </a:rPr>
              <a:t>s</a:t>
            </a:r>
            <a:r>
              <a:rPr sz="1050" spc="-15" dirty="0">
                <a:latin typeface="Times New Roman"/>
                <a:cs typeface="Times New Roman"/>
              </a:rPr>
              <a:t>c</a:t>
            </a:r>
            <a:r>
              <a:rPr sz="1050" spc="-10" dirty="0">
                <a:latin typeface="Times New Roman"/>
                <a:cs typeface="Times New Roman"/>
              </a:rPr>
              <a:t>i</a:t>
            </a:r>
            <a:r>
              <a:rPr sz="1050" spc="10" dirty="0">
                <a:latin typeface="Times New Roman"/>
                <a:cs typeface="Times New Roman"/>
              </a:rPr>
              <a:t>e</a:t>
            </a:r>
            <a:r>
              <a:rPr sz="1050" dirty="0">
                <a:latin typeface="Times New Roman"/>
                <a:cs typeface="Times New Roman"/>
              </a:rPr>
              <a:t>n</a:t>
            </a:r>
            <a:r>
              <a:rPr sz="1050" spc="-15" dirty="0">
                <a:latin typeface="Times New Roman"/>
                <a:cs typeface="Times New Roman"/>
              </a:rPr>
              <a:t>ce</a:t>
            </a:r>
            <a:r>
              <a:rPr sz="1050" spc="-5" dirty="0">
                <a:latin typeface="Times New Roman"/>
                <a:cs typeface="Times New Roman"/>
              </a:rPr>
              <a:t>s</a:t>
            </a:r>
            <a:r>
              <a:rPr sz="1050" dirty="0">
                <a:latin typeface="Times New Roman"/>
                <a:cs typeface="Times New Roman"/>
              </a:rPr>
              <a:t>,	n</a:t>
            </a:r>
            <a:r>
              <a:rPr sz="1050" spc="-25" dirty="0">
                <a:latin typeface="Times New Roman"/>
                <a:cs typeface="Times New Roman"/>
              </a:rPr>
              <a:t>o</a:t>
            </a:r>
            <a:r>
              <a:rPr sz="1050" dirty="0">
                <a:latin typeface="Times New Roman"/>
                <a:cs typeface="Times New Roman"/>
              </a:rPr>
              <a:t>t</a:t>
            </a:r>
            <a:endParaRPr sz="1050">
              <a:latin typeface="Times New Roman"/>
              <a:cs typeface="Times New Roman"/>
            </a:endParaRPr>
          </a:p>
        </p:txBody>
      </p:sp>
      <p:sp>
        <p:nvSpPr>
          <p:cNvPr id="6" name="object 6"/>
          <p:cNvSpPr txBox="1"/>
          <p:nvPr/>
        </p:nvSpPr>
        <p:spPr>
          <a:xfrm>
            <a:off x="4038091" y="4689127"/>
            <a:ext cx="2823210" cy="306070"/>
          </a:xfrm>
          <a:prstGeom prst="rect">
            <a:avLst/>
          </a:prstGeom>
        </p:spPr>
        <p:txBody>
          <a:bodyPr vert="horz" wrap="square" lIns="0" tIns="0" rIns="0" bIns="0" rtlCol="0">
            <a:spAutoFit/>
          </a:bodyPr>
          <a:lstStyle/>
          <a:p>
            <a:pPr marL="12700" marR="5080">
              <a:lnSpc>
                <a:spcPts val="1150"/>
              </a:lnSpc>
            </a:pPr>
            <a:r>
              <a:rPr sz="1050" spc="10" dirty="0">
                <a:latin typeface="Times New Roman"/>
                <a:cs typeface="Times New Roman"/>
              </a:rPr>
              <a:t>a</a:t>
            </a:r>
            <a:r>
              <a:rPr sz="1050" spc="-25" dirty="0">
                <a:latin typeface="Times New Roman"/>
                <a:cs typeface="Times New Roman"/>
              </a:rPr>
              <a:t>d</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a</a:t>
            </a:r>
            <a:r>
              <a:rPr sz="1050" spc="5" dirty="0">
                <a:latin typeface="Times New Roman"/>
                <a:cs typeface="Times New Roman"/>
              </a:rPr>
              <a:t>r</a:t>
            </a:r>
            <a:r>
              <a:rPr sz="1050" spc="-10" dirty="0">
                <a:latin typeface="Times New Roman"/>
                <a:cs typeface="Times New Roman"/>
              </a:rPr>
              <a:t>i</a:t>
            </a:r>
            <a:r>
              <a:rPr sz="1050" spc="10" dirty="0">
                <a:latin typeface="Times New Roman"/>
                <a:cs typeface="Times New Roman"/>
              </a:rPr>
              <a:t>a</a:t>
            </a:r>
            <a:r>
              <a:rPr sz="1050" dirty="0">
                <a:latin typeface="Times New Roman"/>
                <a:cs typeface="Times New Roman"/>
              </a:rPr>
              <a:t>l</a:t>
            </a:r>
            <a:r>
              <a:rPr sz="1050" spc="40" dirty="0">
                <a:latin typeface="Times New Roman"/>
                <a:cs typeface="Times New Roman"/>
              </a:rPr>
              <a:t> </a:t>
            </a:r>
            <a:r>
              <a:rPr sz="1050" spc="-25" dirty="0">
                <a:latin typeface="Times New Roman"/>
                <a:cs typeface="Times New Roman"/>
              </a:rPr>
              <a:t>o</a:t>
            </a:r>
            <a:r>
              <a:rPr sz="1050" dirty="0">
                <a:latin typeface="Times New Roman"/>
                <a:cs typeface="Times New Roman"/>
              </a:rPr>
              <a:t>r</a:t>
            </a:r>
            <a:r>
              <a:rPr sz="1050" spc="55" dirty="0">
                <a:latin typeface="Times New Roman"/>
                <a:cs typeface="Times New Roman"/>
              </a:rPr>
              <a:t> </a:t>
            </a:r>
            <a:r>
              <a:rPr sz="1050" spc="10" dirty="0">
                <a:latin typeface="Times New Roman"/>
                <a:cs typeface="Times New Roman"/>
              </a:rPr>
              <a:t>a</a:t>
            </a:r>
            <a:r>
              <a:rPr sz="1050" spc="-25" dirty="0">
                <a:latin typeface="Times New Roman"/>
                <a:cs typeface="Times New Roman"/>
              </a:rPr>
              <a:t>n</a:t>
            </a:r>
            <a:r>
              <a:rPr sz="1050" spc="-10" dirty="0">
                <a:latin typeface="Times New Roman"/>
                <a:cs typeface="Times New Roman"/>
              </a:rPr>
              <a:t>tit</a:t>
            </a:r>
            <a:r>
              <a:rPr sz="1050" spc="-25" dirty="0">
                <a:latin typeface="Times New Roman"/>
                <a:cs typeface="Times New Roman"/>
              </a:rPr>
              <a:t>h</a:t>
            </a:r>
            <a:r>
              <a:rPr sz="1050" spc="10" dirty="0">
                <a:latin typeface="Times New Roman"/>
                <a:cs typeface="Times New Roman"/>
              </a:rPr>
              <a:t>e</a:t>
            </a:r>
            <a:r>
              <a:rPr sz="1050" spc="-10" dirty="0">
                <a:latin typeface="Times New Roman"/>
                <a:cs typeface="Times New Roman"/>
              </a:rPr>
              <a:t>ti</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l</a:t>
            </a:r>
            <a:r>
              <a:rPr sz="1050" spc="40"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e</a:t>
            </a:r>
            <a:r>
              <a:rPr sz="1050" spc="-30" dirty="0">
                <a:latin typeface="Times New Roman"/>
                <a:cs typeface="Times New Roman"/>
              </a:rPr>
              <a:t>m</a:t>
            </a:r>
            <a:r>
              <a:rPr sz="1050" dirty="0">
                <a:latin typeface="Times New Roman"/>
                <a:cs typeface="Times New Roman"/>
              </a:rPr>
              <a:t>. </a:t>
            </a:r>
            <a:r>
              <a:rPr sz="1050" spc="95" dirty="0">
                <a:latin typeface="Times New Roman"/>
                <a:cs typeface="Times New Roman"/>
              </a:rPr>
              <a:t> </a:t>
            </a:r>
            <a:r>
              <a:rPr sz="1050" spc="30" dirty="0">
                <a:latin typeface="Times New Roman"/>
                <a:cs typeface="Times New Roman"/>
              </a:rPr>
              <a:t>W</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n</a:t>
            </a:r>
            <a:r>
              <a:rPr sz="1050" spc="45" dirty="0">
                <a:latin typeface="Times New Roman"/>
                <a:cs typeface="Times New Roman"/>
              </a:rPr>
              <a:t> </a:t>
            </a:r>
            <a:r>
              <a:rPr sz="1050" spc="-25" dirty="0">
                <a:latin typeface="Times New Roman"/>
                <a:cs typeface="Times New Roman"/>
              </a:rPr>
              <a:t>h</a:t>
            </a:r>
            <a:r>
              <a:rPr sz="1050" dirty="0">
                <a:latin typeface="Times New Roman"/>
                <a:cs typeface="Times New Roman"/>
              </a:rPr>
              <a:t>e</a:t>
            </a:r>
            <a:r>
              <a:rPr sz="1050" spc="60"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a</a:t>
            </a:r>
            <a:r>
              <a:rPr sz="1050" dirty="0">
                <a:latin typeface="Times New Roman"/>
                <a:cs typeface="Times New Roman"/>
              </a:rPr>
              <a:t>t </a:t>
            </a:r>
            <a:r>
              <a:rPr sz="1050" spc="-15" dirty="0">
                <a:latin typeface="Times New Roman"/>
                <a:cs typeface="Times New Roman"/>
              </a:rPr>
              <a:t>P</a:t>
            </a:r>
            <a:r>
              <a:rPr sz="1050" spc="5" dirty="0">
                <a:latin typeface="Times New Roman"/>
                <a:cs typeface="Times New Roman"/>
              </a:rPr>
              <a:t>r</a:t>
            </a:r>
            <a:r>
              <a:rPr sz="1050" spc="-10" dirty="0">
                <a:latin typeface="Times New Roman"/>
                <a:cs typeface="Times New Roman"/>
              </a:rPr>
              <a:t>i</a:t>
            </a:r>
            <a:r>
              <a:rPr sz="1050" spc="-25" dirty="0">
                <a:latin typeface="Times New Roman"/>
                <a:cs typeface="Times New Roman"/>
              </a:rPr>
              <a:t>n</a:t>
            </a:r>
            <a:r>
              <a:rPr sz="1050" spc="10" dirty="0">
                <a:latin typeface="Times New Roman"/>
                <a:cs typeface="Times New Roman"/>
              </a:rPr>
              <a:t>c</a:t>
            </a:r>
            <a:r>
              <a:rPr sz="1050" spc="-15" dirty="0">
                <a:latin typeface="Times New Roman"/>
                <a:cs typeface="Times New Roman"/>
              </a:rPr>
              <a:t>e</a:t>
            </a:r>
            <a:r>
              <a:rPr sz="1050" spc="15" dirty="0">
                <a:latin typeface="Times New Roman"/>
                <a:cs typeface="Times New Roman"/>
              </a:rPr>
              <a:t>t</a:t>
            </a:r>
            <a:r>
              <a:rPr sz="1050" dirty="0">
                <a:latin typeface="Times New Roman"/>
                <a:cs typeface="Times New Roman"/>
              </a:rPr>
              <a:t>on</a:t>
            </a:r>
            <a:r>
              <a:rPr sz="1050" spc="95" dirty="0">
                <a:latin typeface="Times New Roman"/>
                <a:cs typeface="Times New Roman"/>
              </a:rPr>
              <a:t> </a:t>
            </a:r>
            <a:r>
              <a:rPr sz="1050" spc="5" dirty="0">
                <a:latin typeface="Times New Roman"/>
                <a:cs typeface="Times New Roman"/>
              </a:rPr>
              <a:t>U</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spc="-25" dirty="0">
                <a:latin typeface="Times New Roman"/>
                <a:cs typeface="Times New Roman"/>
              </a:rPr>
              <a:t>y</a:t>
            </a:r>
            <a:r>
              <a:rPr sz="1050" dirty="0">
                <a:latin typeface="Times New Roman"/>
                <a:cs typeface="Times New Roman"/>
              </a:rPr>
              <a:t>,</a:t>
            </a:r>
            <a:r>
              <a:rPr sz="1050" spc="120" dirty="0">
                <a:latin typeface="Times New Roman"/>
                <a:cs typeface="Times New Roman"/>
              </a:rPr>
              <a:t> </a:t>
            </a:r>
            <a:r>
              <a:rPr sz="1050" spc="-20" dirty="0">
                <a:latin typeface="Times New Roman"/>
                <a:cs typeface="Times New Roman"/>
              </a:rPr>
              <a:t>A</a:t>
            </a:r>
            <a:r>
              <a:rPr sz="1050" spc="-10" dirty="0">
                <a:latin typeface="Times New Roman"/>
                <a:cs typeface="Times New Roman"/>
              </a:rPr>
              <a:t>l</a:t>
            </a:r>
            <a:r>
              <a:rPr sz="1050" spc="20" dirty="0">
                <a:latin typeface="Times New Roman"/>
                <a:cs typeface="Times New Roman"/>
              </a:rPr>
              <a:t>b</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t</a:t>
            </a:r>
            <a:r>
              <a:rPr sz="1050" spc="114" dirty="0">
                <a:latin typeface="Times New Roman"/>
                <a:cs typeface="Times New Roman"/>
              </a:rPr>
              <a:t> </a:t>
            </a:r>
            <a:r>
              <a:rPr sz="1050" dirty="0">
                <a:latin typeface="Times New Roman"/>
                <a:cs typeface="Times New Roman"/>
              </a:rPr>
              <a:t>E</a:t>
            </a:r>
            <a:r>
              <a:rPr sz="1050" spc="-10"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5" dirty="0">
                <a:latin typeface="Times New Roman"/>
                <a:cs typeface="Times New Roman"/>
              </a:rPr>
              <a:t>t</a:t>
            </a:r>
            <a:r>
              <a:rPr sz="1050" spc="-15" dirty="0">
                <a:latin typeface="Times New Roman"/>
                <a:cs typeface="Times New Roman"/>
              </a:rPr>
              <a:t>e</a:t>
            </a:r>
            <a:r>
              <a:rPr sz="1050" spc="15" dirty="0">
                <a:latin typeface="Times New Roman"/>
                <a:cs typeface="Times New Roman"/>
              </a:rPr>
              <a:t>i</a:t>
            </a:r>
            <a:r>
              <a:rPr sz="1050" dirty="0">
                <a:latin typeface="Times New Roman"/>
                <a:cs typeface="Times New Roman"/>
              </a:rPr>
              <a:t>n</a:t>
            </a:r>
            <a:r>
              <a:rPr sz="1050" spc="120" dirty="0">
                <a:latin typeface="Times New Roman"/>
                <a:cs typeface="Times New Roman"/>
              </a:rPr>
              <a:t> </a:t>
            </a:r>
            <a:r>
              <a:rPr sz="1050" spc="-25" dirty="0">
                <a:latin typeface="Times New Roman"/>
                <a:cs typeface="Times New Roman"/>
              </a:rPr>
              <a:t>p</a:t>
            </a:r>
            <a:r>
              <a:rPr sz="1050" spc="-10" dirty="0">
                <a:latin typeface="Times New Roman"/>
                <a:cs typeface="Times New Roman"/>
              </a:rPr>
              <a:t>l</a:t>
            </a:r>
            <a:r>
              <a:rPr sz="1050" spc="10" dirty="0">
                <a:latin typeface="Times New Roman"/>
                <a:cs typeface="Times New Roman"/>
              </a:rPr>
              <a:t>a</a:t>
            </a:r>
            <a:r>
              <a:rPr sz="1050" dirty="0">
                <a:latin typeface="Times New Roman"/>
                <a:cs typeface="Times New Roman"/>
              </a:rPr>
              <a:t>y</a:t>
            </a:r>
            <a:r>
              <a:rPr sz="1050" spc="10" dirty="0">
                <a:latin typeface="Times New Roman"/>
                <a:cs typeface="Times New Roman"/>
              </a:rPr>
              <a:t>e</a:t>
            </a:r>
            <a:r>
              <a:rPr sz="1050" dirty="0">
                <a:latin typeface="Times New Roman"/>
                <a:cs typeface="Times New Roman"/>
              </a:rPr>
              <a:t>d</a:t>
            </a:r>
            <a:r>
              <a:rPr sz="1050" spc="120" dirty="0">
                <a:latin typeface="Times New Roman"/>
                <a:cs typeface="Times New Roman"/>
              </a:rPr>
              <a:t> </a:t>
            </a:r>
            <a:r>
              <a:rPr sz="1050" spc="-25" dirty="0">
                <a:latin typeface="Times New Roman"/>
                <a:cs typeface="Times New Roman"/>
              </a:rPr>
              <a:t>v</a:t>
            </a:r>
            <a:r>
              <a:rPr sz="1050" spc="15" dirty="0">
                <a:latin typeface="Times New Roman"/>
                <a:cs typeface="Times New Roman"/>
              </a:rPr>
              <a:t>i</a:t>
            </a:r>
            <a:r>
              <a:rPr sz="1050" spc="-25" dirty="0">
                <a:latin typeface="Times New Roman"/>
                <a:cs typeface="Times New Roman"/>
              </a:rPr>
              <a:t>o</a:t>
            </a:r>
            <a:r>
              <a:rPr sz="1050" spc="-10" dirty="0">
                <a:latin typeface="Times New Roman"/>
                <a:cs typeface="Times New Roman"/>
              </a:rPr>
              <a:t>l</a:t>
            </a:r>
            <a:r>
              <a:rPr sz="1050" spc="15" dirty="0">
                <a:latin typeface="Times New Roman"/>
                <a:cs typeface="Times New Roman"/>
              </a:rPr>
              <a:t>i</a:t>
            </a:r>
            <a:r>
              <a:rPr sz="1050" dirty="0">
                <a:latin typeface="Times New Roman"/>
                <a:cs typeface="Times New Roman"/>
              </a:rPr>
              <a:t>n</a:t>
            </a:r>
            <a:endParaRPr sz="1050">
              <a:latin typeface="Times New Roman"/>
              <a:cs typeface="Times New Roman"/>
            </a:endParaRPr>
          </a:p>
        </p:txBody>
      </p:sp>
      <p:sp>
        <p:nvSpPr>
          <p:cNvPr id="7" name="object 7"/>
          <p:cNvSpPr txBox="1"/>
          <p:nvPr/>
        </p:nvSpPr>
        <p:spPr>
          <a:xfrm>
            <a:off x="4038091" y="4981747"/>
            <a:ext cx="2820035" cy="160020"/>
          </a:xfrm>
          <a:prstGeom prst="rect">
            <a:avLst/>
          </a:prstGeom>
        </p:spPr>
        <p:txBody>
          <a:bodyPr vert="horz" wrap="square" lIns="0" tIns="0" rIns="0" bIns="0" rtlCol="0">
            <a:spAutoFit/>
          </a:bodyPr>
          <a:lstStyle/>
          <a:p>
            <a:pPr marL="12700">
              <a:lnSpc>
                <a:spcPct val="100000"/>
              </a:lnSpc>
              <a:tabLst>
                <a:tab pos="2639060" algn="l"/>
              </a:tabLst>
            </a:pPr>
            <a:r>
              <a:rPr sz="1050" spc="-10" dirty="0">
                <a:latin typeface="Times New Roman"/>
                <a:cs typeface="Times New Roman"/>
              </a:rPr>
              <a:t>i</a:t>
            </a:r>
            <a:r>
              <a:rPr sz="1050" dirty="0">
                <a:latin typeface="Times New Roman"/>
                <a:cs typeface="Times New Roman"/>
              </a:rPr>
              <a:t>n</a:t>
            </a:r>
            <a:r>
              <a:rPr sz="1050" spc="120" dirty="0">
                <a:latin typeface="Times New Roman"/>
                <a:cs typeface="Times New Roman"/>
              </a:rPr>
              <a:t> </a:t>
            </a:r>
            <a:r>
              <a:rPr sz="1050" spc="15" dirty="0">
                <a:latin typeface="Times New Roman"/>
                <a:cs typeface="Times New Roman"/>
              </a:rPr>
              <a:t>t</a:t>
            </a:r>
            <a:r>
              <a:rPr sz="1050" dirty="0">
                <a:latin typeface="Times New Roman"/>
                <a:cs typeface="Times New Roman"/>
              </a:rPr>
              <a:t>he </a:t>
            </a:r>
            <a:r>
              <a:rPr sz="1050" spc="-130" dirty="0">
                <a:latin typeface="Times New Roman"/>
                <a:cs typeface="Times New Roman"/>
              </a:rPr>
              <a:t> </a:t>
            </a:r>
            <a:r>
              <a:rPr sz="1050" spc="10" dirty="0">
                <a:latin typeface="Times New Roman"/>
                <a:cs typeface="Times New Roman"/>
              </a:rPr>
              <a:t>W</a:t>
            </a:r>
            <a:r>
              <a:rPr sz="1050" spc="-15" dirty="0">
                <a:latin typeface="Times New Roman"/>
                <a:cs typeface="Times New Roman"/>
              </a:rPr>
              <a:t>e</a:t>
            </a:r>
            <a:r>
              <a:rPr sz="1050" spc="-5" dirty="0">
                <a:latin typeface="Times New Roman"/>
                <a:cs typeface="Times New Roman"/>
              </a:rPr>
              <a:t>s</a:t>
            </a:r>
            <a:r>
              <a:rPr sz="1050" spc="15" dirty="0">
                <a:latin typeface="Times New Roman"/>
                <a:cs typeface="Times New Roman"/>
              </a:rPr>
              <a:t>t</a:t>
            </a:r>
            <a:r>
              <a:rPr sz="1050" spc="-30" dirty="0">
                <a:latin typeface="Times New Roman"/>
                <a:cs typeface="Times New Roman"/>
              </a:rPr>
              <a:t>m</a:t>
            </a:r>
            <a:r>
              <a:rPr sz="1050" spc="15" dirty="0">
                <a:latin typeface="Times New Roman"/>
                <a:cs typeface="Times New Roman"/>
              </a:rPr>
              <a:t>i</a:t>
            </a:r>
            <a:r>
              <a:rPr sz="1050" spc="-25" dirty="0">
                <a:latin typeface="Times New Roman"/>
                <a:cs typeface="Times New Roman"/>
              </a:rPr>
              <a:t>n</a:t>
            </a:r>
            <a:r>
              <a:rPr sz="1050" spc="-5" dirty="0">
                <a:latin typeface="Times New Roman"/>
                <a:cs typeface="Times New Roman"/>
              </a:rPr>
              <a:t>s</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r </a:t>
            </a:r>
            <a:r>
              <a:rPr sz="1050" spc="-110" dirty="0">
                <a:latin typeface="Times New Roman"/>
                <a:cs typeface="Times New Roman"/>
              </a:rPr>
              <a:t> </a:t>
            </a:r>
            <a:r>
              <a:rPr sz="1050" spc="15" dirty="0">
                <a:latin typeface="Times New Roman"/>
                <a:cs typeface="Times New Roman"/>
              </a:rPr>
              <a:t>C</a:t>
            </a:r>
            <a:r>
              <a:rPr sz="1050" dirty="0">
                <a:latin typeface="Times New Roman"/>
                <a:cs typeface="Times New Roman"/>
              </a:rPr>
              <a:t>h</a:t>
            </a:r>
            <a:r>
              <a:rPr sz="1050" spc="-25" dirty="0">
                <a:latin typeface="Times New Roman"/>
                <a:cs typeface="Times New Roman"/>
              </a:rPr>
              <a:t>o</a:t>
            </a:r>
            <a:r>
              <a:rPr sz="1050" spc="-10" dirty="0">
                <a:latin typeface="Times New Roman"/>
                <a:cs typeface="Times New Roman"/>
              </a:rPr>
              <a:t>i</a:t>
            </a:r>
            <a:r>
              <a:rPr sz="1050" dirty="0">
                <a:latin typeface="Times New Roman"/>
                <a:cs typeface="Times New Roman"/>
              </a:rPr>
              <a:t>r </a:t>
            </a:r>
            <a:r>
              <a:rPr sz="1050" spc="-110" dirty="0">
                <a:latin typeface="Times New Roman"/>
                <a:cs typeface="Times New Roman"/>
              </a:rPr>
              <a:t> </a:t>
            </a:r>
            <a:r>
              <a:rPr sz="1050" spc="15" dirty="0">
                <a:latin typeface="Times New Roman"/>
                <a:cs typeface="Times New Roman"/>
              </a:rPr>
              <a:t>C</a:t>
            </a:r>
            <a:r>
              <a:rPr sz="1050" spc="-25" dirty="0">
                <a:latin typeface="Times New Roman"/>
                <a:cs typeface="Times New Roman"/>
              </a:rPr>
              <a:t>o</a:t>
            </a:r>
            <a:r>
              <a:rPr sz="1050" spc="-10" dirty="0">
                <a:latin typeface="Times New Roman"/>
                <a:cs typeface="Times New Roman"/>
              </a:rPr>
              <a:t>ll</a:t>
            </a:r>
            <a:r>
              <a:rPr sz="1050" spc="10" dirty="0">
                <a:latin typeface="Times New Roman"/>
                <a:cs typeface="Times New Roman"/>
              </a:rPr>
              <a:t>e</a:t>
            </a:r>
            <a:r>
              <a:rPr sz="1050" dirty="0">
                <a:latin typeface="Times New Roman"/>
                <a:cs typeface="Times New Roman"/>
              </a:rPr>
              <a:t>ge </a:t>
            </a:r>
            <a:r>
              <a:rPr sz="1050" spc="-130" dirty="0">
                <a:latin typeface="Times New Roman"/>
                <a:cs typeface="Times New Roman"/>
              </a:rPr>
              <a:t> </a:t>
            </a:r>
            <a:r>
              <a:rPr sz="1050" spc="5" dirty="0">
                <a:latin typeface="Times New Roman"/>
                <a:cs typeface="Times New Roman"/>
              </a:rPr>
              <a:t>Or</a:t>
            </a:r>
            <a:r>
              <a:rPr sz="1050" spc="-15" dirty="0">
                <a:latin typeface="Times New Roman"/>
                <a:cs typeface="Times New Roman"/>
              </a:rPr>
              <a:t>c</a:t>
            </a:r>
            <a:r>
              <a:rPr sz="1050" dirty="0">
                <a:latin typeface="Times New Roman"/>
                <a:cs typeface="Times New Roman"/>
              </a:rPr>
              <a:t>h</a:t>
            </a:r>
            <a:r>
              <a:rPr sz="1050" spc="-15" dirty="0">
                <a:latin typeface="Times New Roman"/>
                <a:cs typeface="Times New Roman"/>
              </a:rPr>
              <a:t>e</a:t>
            </a:r>
            <a:r>
              <a:rPr sz="1050" spc="-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dirty="0">
                <a:latin typeface="Times New Roman"/>
                <a:cs typeface="Times New Roman"/>
              </a:rPr>
              <a:t>.	</a:t>
            </a:r>
            <a:r>
              <a:rPr sz="1050" spc="-20" dirty="0">
                <a:latin typeface="Times New Roman"/>
                <a:cs typeface="Times New Roman"/>
              </a:rPr>
              <a:t>A</a:t>
            </a:r>
            <a:r>
              <a:rPr sz="1050" spc="-10" dirty="0">
                <a:latin typeface="Times New Roman"/>
                <a:cs typeface="Times New Roman"/>
              </a:rPr>
              <a:t>ll</a:t>
            </a:r>
            <a:endParaRPr sz="1050">
              <a:latin typeface="Times New Roman"/>
              <a:cs typeface="Times New Roman"/>
            </a:endParaRPr>
          </a:p>
        </p:txBody>
      </p:sp>
      <p:sp>
        <p:nvSpPr>
          <p:cNvPr id="8" name="object 8"/>
          <p:cNvSpPr txBox="1"/>
          <p:nvPr/>
        </p:nvSpPr>
        <p:spPr>
          <a:xfrm>
            <a:off x="4038091" y="5128064"/>
            <a:ext cx="2823210" cy="302895"/>
          </a:xfrm>
          <a:prstGeom prst="rect">
            <a:avLst/>
          </a:prstGeom>
        </p:spPr>
        <p:txBody>
          <a:bodyPr vert="horz" wrap="square" lIns="0" tIns="0" rIns="0" bIns="0" rtlCol="0">
            <a:spAutoFit/>
          </a:bodyPr>
          <a:lstStyle/>
          <a:p>
            <a:pPr marL="12700" marR="5080">
              <a:lnSpc>
                <a:spcPts val="1130"/>
              </a:lnSpc>
            </a:pPr>
            <a:r>
              <a:rPr sz="1050" spc="-10" dirty="0">
                <a:latin typeface="Times New Roman"/>
                <a:cs typeface="Times New Roman"/>
              </a:rPr>
              <a:t>t</a:t>
            </a:r>
            <a:r>
              <a:rPr sz="1050" spc="-25" dirty="0">
                <a:latin typeface="Times New Roman"/>
                <a:cs typeface="Times New Roman"/>
              </a:rPr>
              <a:t>h</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s</a:t>
            </a:r>
            <a:r>
              <a:rPr sz="1050" spc="45" dirty="0">
                <a:latin typeface="Times New Roman"/>
                <a:cs typeface="Times New Roman"/>
              </a:rPr>
              <a:t> </a:t>
            </a:r>
            <a:r>
              <a:rPr sz="1050" spc="20" dirty="0">
                <a:latin typeface="Times New Roman"/>
                <a:cs typeface="Times New Roman"/>
              </a:rPr>
              <a:t>b</a:t>
            </a:r>
            <a:r>
              <a:rPr sz="1050" spc="-15" dirty="0">
                <a:latin typeface="Times New Roman"/>
                <a:cs typeface="Times New Roman"/>
              </a:rPr>
              <a:t>e</a:t>
            </a:r>
            <a:r>
              <a:rPr sz="1050" spc="15" dirty="0">
                <a:latin typeface="Times New Roman"/>
                <a:cs typeface="Times New Roman"/>
              </a:rPr>
              <a:t>i</a:t>
            </a:r>
            <a:r>
              <a:rPr sz="1050" spc="-25" dirty="0">
                <a:latin typeface="Times New Roman"/>
                <a:cs typeface="Times New Roman"/>
              </a:rPr>
              <a:t>n</a:t>
            </a:r>
            <a:r>
              <a:rPr sz="1050" dirty="0">
                <a:latin typeface="Times New Roman"/>
                <a:cs typeface="Times New Roman"/>
              </a:rPr>
              <a:t>g</a:t>
            </a:r>
            <a:r>
              <a:rPr sz="1050" spc="45" dirty="0">
                <a:latin typeface="Times New Roman"/>
                <a:cs typeface="Times New Roman"/>
              </a:rPr>
              <a:t> </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l</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v</a:t>
            </a:r>
            <a:r>
              <a:rPr sz="1050" spc="-15" dirty="0">
                <a:latin typeface="Times New Roman"/>
                <a:cs typeface="Times New Roman"/>
              </a:rPr>
              <a:t>e</a:t>
            </a:r>
            <a:r>
              <a:rPr sz="1050" dirty="0">
                <a:latin typeface="Times New Roman"/>
                <a:cs typeface="Times New Roman"/>
              </a:rPr>
              <a:t>,</a:t>
            </a:r>
            <a:r>
              <a:rPr sz="1050" spc="70" dirty="0">
                <a:latin typeface="Times New Roman"/>
                <a:cs typeface="Times New Roman"/>
              </a:rPr>
              <a:t> </a:t>
            </a:r>
            <a:r>
              <a:rPr sz="1050" spc="-15" dirty="0">
                <a:latin typeface="Times New Roman"/>
                <a:cs typeface="Times New Roman"/>
              </a:rPr>
              <a:t>c</a:t>
            </a:r>
            <a:r>
              <a:rPr sz="1050" dirty="0">
                <a:latin typeface="Times New Roman"/>
                <a:cs typeface="Times New Roman"/>
              </a:rPr>
              <a:t>o</a:t>
            </a:r>
            <a:r>
              <a:rPr sz="1050" spc="-25" dirty="0">
                <a:latin typeface="Times New Roman"/>
                <a:cs typeface="Times New Roman"/>
              </a:rPr>
              <a:t>u</a:t>
            </a:r>
            <a:r>
              <a:rPr sz="1050" spc="15" dirty="0">
                <a:latin typeface="Times New Roman"/>
                <a:cs typeface="Times New Roman"/>
              </a:rPr>
              <a:t>l</a:t>
            </a:r>
            <a:r>
              <a:rPr sz="1050" dirty="0">
                <a:latin typeface="Times New Roman"/>
                <a:cs typeface="Times New Roman"/>
              </a:rPr>
              <a:t>d</a:t>
            </a:r>
            <a:r>
              <a:rPr sz="1050" spc="45" dirty="0">
                <a:latin typeface="Times New Roman"/>
                <a:cs typeface="Times New Roman"/>
              </a:rPr>
              <a:t> </a:t>
            </a:r>
            <a:r>
              <a:rPr sz="1050" spc="5" dirty="0">
                <a:latin typeface="Times New Roman"/>
                <a:cs typeface="Times New Roman"/>
              </a:rPr>
              <a:t>w</a:t>
            </a:r>
            <a:r>
              <a:rPr sz="1050" dirty="0">
                <a:latin typeface="Times New Roman"/>
                <a:cs typeface="Times New Roman"/>
              </a:rPr>
              <a:t>e</a:t>
            </a:r>
            <a:r>
              <a:rPr sz="1050" spc="60" dirty="0">
                <a:latin typeface="Times New Roman"/>
                <a:cs typeface="Times New Roman"/>
              </a:rPr>
              <a:t> </a:t>
            </a:r>
            <a:r>
              <a:rPr sz="1050" dirty="0">
                <a:latin typeface="Times New Roman"/>
                <a:cs typeface="Times New Roman"/>
              </a:rPr>
              <a:t>n</a:t>
            </a:r>
            <a:r>
              <a:rPr sz="1050" spc="-25" dirty="0">
                <a:latin typeface="Times New Roman"/>
                <a:cs typeface="Times New Roman"/>
              </a:rPr>
              <a:t>o</a:t>
            </a:r>
            <a:r>
              <a:rPr sz="1050" dirty="0">
                <a:latin typeface="Times New Roman"/>
                <a:cs typeface="Times New Roman"/>
              </a:rPr>
              <a:t>t</a:t>
            </a:r>
            <a:r>
              <a:rPr sz="1050" spc="40" dirty="0">
                <a:latin typeface="Times New Roman"/>
                <a:cs typeface="Times New Roman"/>
              </a:rPr>
              <a:t> </a:t>
            </a:r>
            <a:r>
              <a:rPr sz="1050" spc="15" dirty="0">
                <a:latin typeface="Times New Roman"/>
                <a:cs typeface="Times New Roman"/>
              </a:rPr>
              <a:t>i</a:t>
            </a:r>
            <a:r>
              <a:rPr sz="1050" spc="-30" dirty="0">
                <a:latin typeface="Times New Roman"/>
                <a:cs typeface="Times New Roman"/>
              </a:rPr>
              <a:t>m</a:t>
            </a:r>
            <a:r>
              <a:rPr sz="1050" spc="30" dirty="0">
                <a:latin typeface="Times New Roman"/>
                <a:cs typeface="Times New Roman"/>
              </a:rPr>
              <a:t>a</a:t>
            </a:r>
            <a:r>
              <a:rPr sz="1050" spc="-25" dirty="0">
                <a:latin typeface="Times New Roman"/>
                <a:cs typeface="Times New Roman"/>
              </a:rPr>
              <a:t>g</a:t>
            </a:r>
            <a:r>
              <a:rPr sz="1050" spc="15" dirty="0">
                <a:latin typeface="Times New Roman"/>
                <a:cs typeface="Times New Roman"/>
              </a:rPr>
              <a:t>i</a:t>
            </a:r>
            <a:r>
              <a:rPr sz="1050" spc="-25" dirty="0">
                <a:latin typeface="Times New Roman"/>
                <a:cs typeface="Times New Roman"/>
              </a:rPr>
              <a:t>n</a:t>
            </a:r>
            <a:r>
              <a:rPr sz="1050" dirty="0">
                <a:latin typeface="Times New Roman"/>
                <a:cs typeface="Times New Roman"/>
              </a:rPr>
              <a:t>e</a:t>
            </a:r>
            <a:r>
              <a:rPr sz="1050" spc="60" dirty="0">
                <a:latin typeface="Times New Roman"/>
                <a:cs typeface="Times New Roman"/>
              </a:rPr>
              <a:t> </a:t>
            </a:r>
            <a:r>
              <a:rPr sz="1050" spc="-10" dirty="0">
                <a:latin typeface="Times New Roman"/>
                <a:cs typeface="Times New Roman"/>
              </a:rPr>
              <a:t>t</a:t>
            </a:r>
            <a:r>
              <a:rPr sz="1050" spc="-25" dirty="0">
                <a:latin typeface="Times New Roman"/>
                <a:cs typeface="Times New Roman"/>
              </a:rPr>
              <a:t>h</a:t>
            </a:r>
            <a:r>
              <a:rPr sz="1050" spc="10" dirty="0">
                <a:latin typeface="Times New Roman"/>
                <a:cs typeface="Times New Roman"/>
              </a:rPr>
              <a:t>a</a:t>
            </a:r>
            <a:r>
              <a:rPr sz="1050" spc="-10" dirty="0">
                <a:latin typeface="Times New Roman"/>
                <a:cs typeface="Times New Roman"/>
              </a:rPr>
              <a:t>t</a:t>
            </a:r>
            <a:r>
              <a:rPr sz="1050" dirty="0">
                <a:latin typeface="Times New Roman"/>
                <a:cs typeface="Times New Roman"/>
              </a:rPr>
              <a:t>,</a:t>
            </a:r>
            <a:r>
              <a:rPr sz="1050" spc="45" dirty="0">
                <a:latin typeface="Times New Roman"/>
                <a:cs typeface="Times New Roman"/>
              </a:rPr>
              <a:t> </a:t>
            </a:r>
            <a:r>
              <a:rPr sz="1050" spc="20" dirty="0">
                <a:latin typeface="Times New Roman"/>
                <a:cs typeface="Times New Roman"/>
              </a:rPr>
              <a:t>b</a:t>
            </a:r>
            <a:r>
              <a:rPr sz="1050" dirty="0">
                <a:latin typeface="Times New Roman"/>
                <a:cs typeface="Times New Roman"/>
              </a:rPr>
              <a:t>y </a:t>
            </a:r>
            <a:r>
              <a:rPr sz="1050" spc="10" dirty="0">
                <a:latin typeface="Times New Roman"/>
                <a:cs typeface="Times New Roman"/>
              </a:rPr>
              <a:t>a</a:t>
            </a:r>
            <a:r>
              <a:rPr sz="1050" spc="-25" dirty="0">
                <a:latin typeface="Times New Roman"/>
                <a:cs typeface="Times New Roman"/>
              </a:rPr>
              <a:t>dd</a:t>
            </a:r>
            <a:r>
              <a:rPr sz="1050" spc="15" dirty="0">
                <a:latin typeface="Times New Roman"/>
                <a:cs typeface="Times New Roman"/>
              </a:rPr>
              <a:t>i</a:t>
            </a:r>
            <a:r>
              <a:rPr sz="1050" dirty="0">
                <a:latin typeface="Times New Roman"/>
                <a:cs typeface="Times New Roman"/>
              </a:rPr>
              <a:t>ng</a:t>
            </a:r>
            <a:r>
              <a:rPr sz="1050" spc="-25" dirty="0">
                <a:latin typeface="Times New Roman"/>
                <a:cs typeface="Times New Roman"/>
              </a:rPr>
              <a:t> </a:t>
            </a:r>
            <a:r>
              <a:rPr sz="1050" spc="30" dirty="0">
                <a:latin typeface="Times New Roman"/>
                <a:cs typeface="Times New Roman"/>
              </a:rPr>
              <a:t>a</a:t>
            </a:r>
            <a:r>
              <a:rPr sz="1050" dirty="0">
                <a:latin typeface="Times New Roman"/>
                <a:cs typeface="Times New Roman"/>
              </a:rPr>
              <a:t>n</a:t>
            </a:r>
            <a:r>
              <a:rPr sz="1050" spc="-25" dirty="0">
                <a:latin typeface="Times New Roman"/>
                <a:cs typeface="Times New Roman"/>
              </a:rPr>
              <a:t> </a:t>
            </a:r>
            <a:r>
              <a:rPr sz="1050" spc="30" dirty="0">
                <a:latin typeface="Times New Roman"/>
                <a:cs typeface="Times New Roman"/>
              </a:rPr>
              <a:t>“</a:t>
            </a:r>
            <a:r>
              <a:rPr sz="1050" spc="-20" dirty="0">
                <a:latin typeface="Times New Roman"/>
                <a:cs typeface="Times New Roman"/>
              </a:rPr>
              <a:t>A</a:t>
            </a:r>
            <a:r>
              <a:rPr sz="1050" dirty="0">
                <a:latin typeface="Times New Roman"/>
                <a:cs typeface="Times New Roman"/>
              </a:rPr>
              <a:t>”</a:t>
            </a:r>
            <a:r>
              <a:rPr sz="1050" spc="10" dirty="0">
                <a:latin typeface="Times New Roman"/>
                <a:cs typeface="Times New Roman"/>
              </a:rPr>
              <a:t> </a:t>
            </a:r>
            <a:r>
              <a:rPr sz="1050" spc="-20" dirty="0">
                <a:latin typeface="Times New Roman"/>
                <a:cs typeface="Times New Roman"/>
              </a:rPr>
              <a:t>f</a:t>
            </a:r>
            <a:r>
              <a:rPr sz="1050" spc="-25" dirty="0">
                <a:latin typeface="Times New Roman"/>
                <a:cs typeface="Times New Roman"/>
              </a:rPr>
              <a:t>o</a:t>
            </a:r>
            <a:r>
              <a:rPr sz="1050" dirty="0">
                <a:latin typeface="Times New Roman"/>
                <a:cs typeface="Times New Roman"/>
              </a:rPr>
              <a:t>r</a:t>
            </a:r>
            <a:r>
              <a:rPr sz="1050" spc="1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0" dirty="0">
                <a:latin typeface="Times New Roman"/>
                <a:cs typeface="Times New Roman"/>
              </a:rPr>
              <a:t> </a:t>
            </a:r>
            <a:r>
              <a:rPr sz="1050" spc="-20" dirty="0">
                <a:latin typeface="Times New Roman"/>
                <a:cs typeface="Times New Roman"/>
              </a:rPr>
              <a:t>A</a:t>
            </a:r>
            <a:r>
              <a:rPr sz="1050" spc="5" dirty="0">
                <a:latin typeface="Times New Roman"/>
                <a:cs typeface="Times New Roman"/>
              </a:rPr>
              <a:t>r</a:t>
            </a:r>
            <a:r>
              <a:rPr sz="1050" spc="-10" dirty="0">
                <a:latin typeface="Times New Roman"/>
                <a:cs typeface="Times New Roman"/>
              </a:rPr>
              <a:t>t</a:t>
            </a:r>
            <a:r>
              <a:rPr sz="1050" dirty="0">
                <a:latin typeface="Times New Roman"/>
                <a:cs typeface="Times New Roman"/>
              </a:rPr>
              <a:t>s</a:t>
            </a:r>
            <a:r>
              <a:rPr sz="1050" spc="-5" dirty="0">
                <a:latin typeface="Times New Roman"/>
                <a:cs typeface="Times New Roman"/>
              </a:rPr>
              <a:t> </a:t>
            </a:r>
            <a:r>
              <a:rPr sz="1050" spc="15" dirty="0">
                <a:latin typeface="Times New Roman"/>
                <a:cs typeface="Times New Roman"/>
              </a:rPr>
              <a:t>t</a:t>
            </a:r>
            <a:r>
              <a:rPr sz="1050" dirty="0">
                <a:latin typeface="Times New Roman"/>
                <a:cs typeface="Times New Roman"/>
              </a:rPr>
              <a:t>o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10" dirty="0">
                <a:latin typeface="Times New Roman"/>
                <a:cs typeface="Times New Roman"/>
              </a:rPr>
              <a:t> </a:t>
            </a:r>
            <a:r>
              <a:rPr sz="1050" spc="-30" dirty="0">
                <a:latin typeface="Times New Roman"/>
                <a:cs typeface="Times New Roman"/>
              </a:rPr>
              <a:t>m</a:t>
            </a:r>
            <a:r>
              <a:rPr sz="1050" spc="30" dirty="0">
                <a:latin typeface="Times New Roman"/>
                <a:cs typeface="Times New Roman"/>
              </a:rPr>
              <a:t>a</a:t>
            </a:r>
            <a:r>
              <a:rPr sz="1050" spc="-25" dirty="0">
                <a:latin typeface="Times New Roman"/>
                <a:cs typeface="Times New Roman"/>
              </a:rPr>
              <a:t>n</a:t>
            </a:r>
            <a:r>
              <a:rPr sz="1050" spc="-10" dirty="0">
                <a:latin typeface="Times New Roman"/>
                <a:cs typeface="Times New Roman"/>
              </a:rPr>
              <a:t>t</a:t>
            </a:r>
            <a:r>
              <a:rPr sz="1050" spc="5" dirty="0">
                <a:latin typeface="Times New Roman"/>
                <a:cs typeface="Times New Roman"/>
              </a:rPr>
              <a:t>r</a:t>
            </a:r>
            <a:r>
              <a:rPr sz="1050" spc="15" dirty="0">
                <a:latin typeface="Times New Roman"/>
                <a:cs typeface="Times New Roman"/>
              </a:rPr>
              <a:t>a</a:t>
            </a:r>
            <a:r>
              <a:rPr sz="1050" spc="5" dirty="0">
                <a:latin typeface="Times New Roman"/>
                <a:cs typeface="Times New Roman"/>
              </a:rPr>
              <a:t>-</a:t>
            </a:r>
            <a:r>
              <a:rPr sz="1050" spc="-10" dirty="0">
                <a:latin typeface="Times New Roman"/>
                <a:cs typeface="Times New Roman"/>
              </a:rPr>
              <a:t>li</a:t>
            </a:r>
            <a:r>
              <a:rPr sz="1050" spc="-25" dirty="0">
                <a:latin typeface="Times New Roman"/>
                <a:cs typeface="Times New Roman"/>
              </a:rPr>
              <a:t>k</a:t>
            </a:r>
            <a:r>
              <a:rPr sz="1050" dirty="0">
                <a:latin typeface="Times New Roman"/>
                <a:cs typeface="Times New Roman"/>
              </a:rPr>
              <a:t>e</a:t>
            </a:r>
            <a:r>
              <a:rPr sz="1050" spc="10" dirty="0">
                <a:latin typeface="Times New Roman"/>
                <a:cs typeface="Times New Roman"/>
              </a:rPr>
              <a:t> </a:t>
            </a:r>
            <a:r>
              <a:rPr sz="1050" spc="-15" dirty="0">
                <a:latin typeface="Times New Roman"/>
                <a:cs typeface="Times New Roman"/>
              </a:rPr>
              <a:t>S</a:t>
            </a:r>
            <a:r>
              <a:rPr sz="1050" spc="-25" dirty="0">
                <a:latin typeface="Times New Roman"/>
                <a:cs typeface="Times New Roman"/>
              </a:rPr>
              <a:t>T</a:t>
            </a:r>
            <a:r>
              <a:rPr sz="1050" dirty="0">
                <a:latin typeface="Times New Roman"/>
                <a:cs typeface="Times New Roman"/>
              </a:rPr>
              <a:t>EM</a:t>
            </a:r>
            <a:endParaRPr sz="1050">
              <a:latin typeface="Times New Roman"/>
              <a:cs typeface="Times New Roman"/>
            </a:endParaRPr>
          </a:p>
        </p:txBody>
      </p:sp>
      <p:sp>
        <p:nvSpPr>
          <p:cNvPr id="9" name="object 9"/>
          <p:cNvSpPr txBox="1"/>
          <p:nvPr/>
        </p:nvSpPr>
        <p:spPr>
          <a:xfrm>
            <a:off x="4038091" y="5417611"/>
            <a:ext cx="2820670" cy="452755"/>
          </a:xfrm>
          <a:prstGeom prst="rect">
            <a:avLst/>
          </a:prstGeom>
        </p:spPr>
        <p:txBody>
          <a:bodyPr vert="horz" wrap="square" lIns="0" tIns="0" rIns="0" bIns="0" rtlCol="0">
            <a:spAutoFit/>
          </a:bodyPr>
          <a:lstStyle/>
          <a:p>
            <a:pPr marL="12700" marR="5080" algn="just">
              <a:lnSpc>
                <a:spcPts val="1150"/>
              </a:lnSpc>
            </a:pPr>
            <a:r>
              <a:rPr sz="1050" spc="10" dirty="0">
                <a:latin typeface="Times New Roman"/>
                <a:cs typeface="Times New Roman"/>
              </a:rPr>
              <a:t>a</a:t>
            </a:r>
            <a:r>
              <a:rPr sz="1050" spc="-15" dirty="0">
                <a:latin typeface="Times New Roman"/>
                <a:cs typeface="Times New Roman"/>
              </a:rPr>
              <a:t>c</a:t>
            </a:r>
            <a:r>
              <a:rPr sz="1050" spc="5" dirty="0">
                <a:latin typeface="Times New Roman"/>
                <a:cs typeface="Times New Roman"/>
              </a:rPr>
              <a:t>r</a:t>
            </a:r>
            <a:r>
              <a:rPr sz="1050" spc="-25" dirty="0">
                <a:latin typeface="Times New Roman"/>
                <a:cs typeface="Times New Roman"/>
              </a:rPr>
              <a:t>o</a:t>
            </a:r>
            <a:r>
              <a:rPr sz="1050" dirty="0">
                <a:latin typeface="Times New Roman"/>
                <a:cs typeface="Times New Roman"/>
              </a:rPr>
              <a:t>ny</a:t>
            </a:r>
            <a:r>
              <a:rPr sz="1050" spc="-30" dirty="0">
                <a:latin typeface="Times New Roman"/>
                <a:cs typeface="Times New Roman"/>
              </a:rPr>
              <a:t>m</a:t>
            </a:r>
            <a:r>
              <a:rPr sz="1050" dirty="0">
                <a:latin typeface="Times New Roman"/>
                <a:cs typeface="Times New Roman"/>
              </a:rPr>
              <a:t>, </a:t>
            </a:r>
            <a:r>
              <a:rPr sz="1050" spc="-95" dirty="0">
                <a:latin typeface="Times New Roman"/>
                <a:cs typeface="Times New Roman"/>
              </a:rPr>
              <a:t> </a:t>
            </a:r>
            <a:r>
              <a:rPr sz="1050" spc="5" dirty="0">
                <a:latin typeface="Times New Roman"/>
                <a:cs typeface="Times New Roman"/>
              </a:rPr>
              <a:t>w</a:t>
            </a:r>
            <a:r>
              <a:rPr sz="1050" dirty="0">
                <a:latin typeface="Times New Roman"/>
                <a:cs typeface="Times New Roman"/>
              </a:rPr>
              <a:t>e </a:t>
            </a:r>
            <a:r>
              <a:rPr sz="1050" spc="-85" dirty="0">
                <a:latin typeface="Times New Roman"/>
                <a:cs typeface="Times New Roman"/>
              </a:rPr>
              <a:t> </a:t>
            </a:r>
            <a:r>
              <a:rPr sz="1050" spc="-30" dirty="0">
                <a:latin typeface="Times New Roman"/>
                <a:cs typeface="Times New Roman"/>
              </a:rPr>
              <a:t>m</a:t>
            </a:r>
            <a:r>
              <a:rPr sz="1050" spc="-10" dirty="0">
                <a:latin typeface="Times New Roman"/>
                <a:cs typeface="Times New Roman"/>
              </a:rPr>
              <a:t>i</a:t>
            </a:r>
            <a:r>
              <a:rPr sz="1050" dirty="0">
                <a:latin typeface="Times New Roman"/>
                <a:cs typeface="Times New Roman"/>
              </a:rPr>
              <a:t>g</a:t>
            </a:r>
            <a:r>
              <a:rPr sz="1050" spc="-25" dirty="0">
                <a:latin typeface="Times New Roman"/>
                <a:cs typeface="Times New Roman"/>
              </a:rPr>
              <a:t>h</a:t>
            </a:r>
            <a:r>
              <a:rPr sz="1050" dirty="0">
                <a:latin typeface="Times New Roman"/>
                <a:cs typeface="Times New Roman"/>
              </a:rPr>
              <a:t>t </a:t>
            </a:r>
            <a:r>
              <a:rPr sz="1050" spc="-75" dirty="0">
                <a:latin typeface="Times New Roman"/>
                <a:cs typeface="Times New Roman"/>
              </a:rPr>
              <a:t> </a:t>
            </a:r>
            <a:r>
              <a:rPr sz="1050" spc="-20" dirty="0">
                <a:latin typeface="Times New Roman"/>
                <a:cs typeface="Times New Roman"/>
              </a:rPr>
              <a:t>f</a:t>
            </a:r>
            <a:r>
              <a:rPr sz="1050" spc="15" dirty="0">
                <a:latin typeface="Times New Roman"/>
                <a:cs typeface="Times New Roman"/>
              </a:rPr>
              <a:t>i</a:t>
            </a:r>
            <a:r>
              <a:rPr sz="1050" dirty="0">
                <a:latin typeface="Times New Roman"/>
                <a:cs typeface="Times New Roman"/>
              </a:rPr>
              <a:t>nd </a:t>
            </a:r>
            <a:r>
              <a:rPr sz="1050" spc="-120" dirty="0">
                <a:latin typeface="Times New Roman"/>
                <a:cs typeface="Times New Roman"/>
              </a:rPr>
              <a:t> </a:t>
            </a:r>
            <a:r>
              <a:rPr sz="1050" spc="-10" dirty="0">
                <a:latin typeface="Times New Roman"/>
                <a:cs typeface="Times New Roman"/>
              </a:rPr>
              <a:t>t</a:t>
            </a:r>
            <a:r>
              <a:rPr sz="1050" dirty="0">
                <a:latin typeface="Times New Roman"/>
                <a:cs typeface="Times New Roman"/>
              </a:rPr>
              <a:t>he </a:t>
            </a:r>
            <a:r>
              <a:rPr sz="1050" spc="-110" dirty="0">
                <a:latin typeface="Times New Roman"/>
                <a:cs typeface="Times New Roman"/>
              </a:rPr>
              <a:t> </a:t>
            </a:r>
            <a:r>
              <a:rPr sz="1050" spc="30" dirty="0">
                <a:latin typeface="Times New Roman"/>
                <a:cs typeface="Times New Roman"/>
              </a:rPr>
              <a:t>“</a:t>
            </a:r>
            <a:r>
              <a:rPr sz="1050" spc="-15" dirty="0">
                <a:latin typeface="Times New Roman"/>
                <a:cs typeface="Times New Roman"/>
              </a:rPr>
              <a:t>S</a:t>
            </a:r>
            <a:r>
              <a:rPr sz="1050" spc="-25" dirty="0">
                <a:latin typeface="Times New Roman"/>
                <a:cs typeface="Times New Roman"/>
              </a:rPr>
              <a:t>T</a:t>
            </a:r>
            <a:r>
              <a:rPr sz="1050" dirty="0">
                <a:latin typeface="Times New Roman"/>
                <a:cs typeface="Times New Roman"/>
              </a:rPr>
              <a:t>E</a:t>
            </a:r>
            <a:r>
              <a:rPr sz="1050" spc="-20" dirty="0">
                <a:latin typeface="Times New Roman"/>
                <a:cs typeface="Times New Roman"/>
              </a:rPr>
              <a:t>A</a:t>
            </a:r>
            <a:r>
              <a:rPr sz="1050" spc="-5" dirty="0">
                <a:latin typeface="Times New Roman"/>
                <a:cs typeface="Times New Roman"/>
              </a:rPr>
              <a:t>M</a:t>
            </a:r>
            <a:r>
              <a:rPr sz="1050" dirty="0">
                <a:latin typeface="Times New Roman"/>
                <a:cs typeface="Times New Roman"/>
              </a:rPr>
              <a:t>” </a:t>
            </a:r>
            <a:r>
              <a:rPr sz="1050" spc="-85" dirty="0">
                <a:latin typeface="Times New Roman"/>
                <a:cs typeface="Times New Roman"/>
              </a:rPr>
              <a:t> </a:t>
            </a:r>
            <a:r>
              <a:rPr sz="1050" spc="-10" dirty="0">
                <a:latin typeface="Times New Roman"/>
                <a:cs typeface="Times New Roman"/>
              </a:rPr>
              <a:t>t</a:t>
            </a:r>
            <a:r>
              <a:rPr sz="1050" dirty="0">
                <a:latin typeface="Times New Roman"/>
                <a:cs typeface="Times New Roman"/>
              </a:rPr>
              <a:t>o </a:t>
            </a:r>
            <a:r>
              <a:rPr sz="1050" spc="-120" dirty="0">
                <a:latin typeface="Times New Roman"/>
                <a:cs typeface="Times New Roman"/>
              </a:rPr>
              <a:t> </a:t>
            </a:r>
            <a:r>
              <a:rPr sz="1050" dirty="0">
                <a:latin typeface="Times New Roman"/>
                <a:cs typeface="Times New Roman"/>
              </a:rPr>
              <a:t>p</a:t>
            </a:r>
            <a:r>
              <a:rPr sz="1050" spc="-25" dirty="0">
                <a:latin typeface="Times New Roman"/>
                <a:cs typeface="Times New Roman"/>
              </a:rPr>
              <a:t>u</a:t>
            </a:r>
            <a:r>
              <a:rPr sz="1050" dirty="0">
                <a:latin typeface="Times New Roman"/>
                <a:cs typeface="Times New Roman"/>
              </a:rPr>
              <a:t>t </a:t>
            </a:r>
            <a:r>
              <a:rPr sz="1050" spc="-75" dirty="0">
                <a:latin typeface="Times New Roman"/>
                <a:cs typeface="Times New Roman"/>
              </a:rPr>
              <a:t> </a:t>
            </a:r>
            <a:r>
              <a:rPr sz="1050" spc="-25" dirty="0">
                <a:latin typeface="Times New Roman"/>
                <a:cs typeface="Times New Roman"/>
              </a:rPr>
              <a:t>our </a:t>
            </a:r>
            <a:r>
              <a:rPr sz="1050" spc="-15" dirty="0">
                <a:latin typeface="Times New Roman"/>
                <a:cs typeface="Times New Roman"/>
              </a:rPr>
              <a:t>e</a:t>
            </a:r>
            <a:r>
              <a:rPr sz="1050" dirty="0">
                <a:latin typeface="Times New Roman"/>
                <a:cs typeface="Times New Roman"/>
              </a:rPr>
              <a:t>n</a:t>
            </a:r>
            <a:r>
              <a:rPr sz="1050" spc="-25" dirty="0">
                <a:latin typeface="Times New Roman"/>
                <a:cs typeface="Times New Roman"/>
              </a:rPr>
              <a:t>g</a:t>
            </a:r>
            <a:r>
              <a:rPr sz="1050" spc="15" dirty="0">
                <a:latin typeface="Times New Roman"/>
                <a:cs typeface="Times New Roman"/>
              </a:rPr>
              <a:t>i</a:t>
            </a:r>
            <a:r>
              <a:rPr sz="1050" dirty="0">
                <a:latin typeface="Times New Roman"/>
                <a:cs typeface="Times New Roman"/>
              </a:rPr>
              <a:t>ne </a:t>
            </a:r>
            <a:r>
              <a:rPr sz="1050" spc="110" dirty="0">
                <a:latin typeface="Times New Roman"/>
                <a:cs typeface="Times New Roman"/>
              </a:rPr>
              <a:t> </a:t>
            </a:r>
            <a:r>
              <a:rPr sz="1050" spc="-25" dirty="0">
                <a:latin typeface="Times New Roman"/>
                <a:cs typeface="Times New Roman"/>
              </a:rPr>
              <a:t>o</a:t>
            </a:r>
            <a:r>
              <a:rPr sz="1050" dirty="0">
                <a:latin typeface="Times New Roman"/>
                <a:cs typeface="Times New Roman"/>
              </a:rPr>
              <a:t>f </a:t>
            </a:r>
            <a:r>
              <a:rPr sz="1050" spc="105" dirty="0">
                <a:latin typeface="Times New Roman"/>
                <a:cs typeface="Times New Roman"/>
              </a:rPr>
              <a:t> </a:t>
            </a:r>
            <a:r>
              <a:rPr sz="1050" spc="-25" dirty="0">
                <a:latin typeface="Times New Roman"/>
                <a:cs typeface="Times New Roman"/>
              </a:rPr>
              <a:t>p</a:t>
            </a:r>
            <a:r>
              <a:rPr sz="1050" spc="30" dirty="0">
                <a:latin typeface="Times New Roman"/>
                <a:cs typeface="Times New Roman"/>
              </a:rPr>
              <a:t>r</a:t>
            </a:r>
            <a:r>
              <a:rPr sz="1050" dirty="0">
                <a:latin typeface="Times New Roman"/>
                <a:cs typeface="Times New Roman"/>
              </a:rPr>
              <a:t>o</a:t>
            </a:r>
            <a:r>
              <a:rPr sz="1050" spc="-25" dirty="0">
                <a:latin typeface="Times New Roman"/>
                <a:cs typeface="Times New Roman"/>
              </a:rPr>
              <a:t>g</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s </a:t>
            </a:r>
            <a:r>
              <a:rPr sz="1050" spc="95" dirty="0">
                <a:latin typeface="Times New Roman"/>
                <a:cs typeface="Times New Roman"/>
              </a:rPr>
              <a:t> </a:t>
            </a:r>
            <a:r>
              <a:rPr sz="1050" dirty="0">
                <a:latin typeface="Times New Roman"/>
                <a:cs typeface="Times New Roman"/>
              </a:rPr>
              <a:t>b</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k </a:t>
            </a:r>
            <a:r>
              <a:rPr sz="1050" spc="95" dirty="0">
                <a:latin typeface="Times New Roman"/>
                <a:cs typeface="Times New Roman"/>
              </a:rPr>
              <a:t> </a:t>
            </a:r>
            <a:r>
              <a:rPr sz="1050" dirty="0">
                <a:latin typeface="Times New Roman"/>
                <a:cs typeface="Times New Roman"/>
              </a:rPr>
              <a:t>on </a:t>
            </a:r>
            <a:r>
              <a:rPr sz="1050" spc="70" dirty="0">
                <a:latin typeface="Times New Roman"/>
                <a:cs typeface="Times New Roman"/>
              </a:rPr>
              <a:t> </a:t>
            </a:r>
            <a:r>
              <a:rPr sz="1050" dirty="0">
                <a:latin typeface="Times New Roman"/>
                <a:cs typeface="Times New Roman"/>
              </a:rPr>
              <a:t>a  </a:t>
            </a:r>
            <a:r>
              <a:rPr sz="1050" spc="-130" dirty="0">
                <a:latin typeface="Times New Roman"/>
                <a:cs typeface="Times New Roman"/>
              </a:rPr>
              <a:t> </a:t>
            </a:r>
            <a:r>
              <a:rPr sz="1050" spc="-30" dirty="0">
                <a:latin typeface="Times New Roman"/>
                <a:cs typeface="Times New Roman"/>
              </a:rPr>
              <a:t>m</a:t>
            </a:r>
            <a:r>
              <a:rPr sz="1050" spc="-25" dirty="0">
                <a:latin typeface="Times New Roman"/>
                <a:cs typeface="Times New Roman"/>
              </a:rPr>
              <a:t>o</a:t>
            </a:r>
            <a:r>
              <a:rPr sz="1050" spc="30" dirty="0">
                <a:latin typeface="Times New Roman"/>
                <a:cs typeface="Times New Roman"/>
              </a:rPr>
              <a:t>r</a:t>
            </a:r>
            <a:r>
              <a:rPr sz="1050" dirty="0">
                <a:latin typeface="Times New Roman"/>
                <a:cs typeface="Times New Roman"/>
              </a:rPr>
              <a:t>e </a:t>
            </a:r>
            <a:r>
              <a:rPr sz="1050" spc="110" dirty="0">
                <a:latin typeface="Times New Roman"/>
                <a:cs typeface="Times New Roman"/>
              </a:rPr>
              <a:t> </a:t>
            </a:r>
            <a:r>
              <a:rPr sz="1050" spc="-25" dirty="0">
                <a:latin typeface="Times New Roman"/>
                <a:cs typeface="Times New Roman"/>
              </a:rPr>
              <a:t>p</a:t>
            </a:r>
            <a:r>
              <a:rPr sz="1050" spc="5" dirty="0">
                <a:latin typeface="Times New Roman"/>
                <a:cs typeface="Times New Roman"/>
              </a:rPr>
              <a:t>r</a:t>
            </a:r>
            <a:r>
              <a:rPr sz="1050" dirty="0">
                <a:latin typeface="Times New Roman"/>
                <a:cs typeface="Times New Roman"/>
              </a:rPr>
              <a:t>od</a:t>
            </a:r>
            <a:r>
              <a:rPr sz="1050" spc="-25" dirty="0">
                <a:latin typeface="Times New Roman"/>
                <a:cs typeface="Times New Roman"/>
              </a:rPr>
              <a:t>u</a:t>
            </a:r>
            <a:r>
              <a:rPr sz="1050" spc="10" dirty="0">
                <a:latin typeface="Times New Roman"/>
                <a:cs typeface="Times New Roman"/>
              </a:rPr>
              <a:t>c</a:t>
            </a:r>
            <a:r>
              <a:rPr sz="1050" spc="-10" dirty="0">
                <a:latin typeface="Times New Roman"/>
                <a:cs typeface="Times New Roman"/>
              </a:rPr>
              <a:t>t</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 h</a:t>
            </a:r>
            <a:r>
              <a:rPr sz="1050" spc="-25" dirty="0">
                <a:latin typeface="Times New Roman"/>
                <a:cs typeface="Times New Roman"/>
              </a:rPr>
              <a:t>o</a:t>
            </a:r>
            <a:r>
              <a:rPr sz="1050" spc="-10" dirty="0">
                <a:latin typeface="Times New Roman"/>
                <a:cs typeface="Times New Roman"/>
              </a:rPr>
              <a:t>li</a:t>
            </a:r>
            <a:r>
              <a:rPr sz="1050" spc="-5" dirty="0">
                <a:latin typeface="Times New Roman"/>
                <a:cs typeface="Times New Roman"/>
              </a:rPr>
              <a:t>s</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c</a:t>
            </a:r>
            <a:r>
              <a:rPr sz="1050" spc="-15" dirty="0">
                <a:latin typeface="Times New Roman"/>
                <a:cs typeface="Times New Roman"/>
              </a:rPr>
              <a:t> </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15" dirty="0">
                <a:latin typeface="Times New Roman"/>
                <a:cs typeface="Times New Roman"/>
              </a:rPr>
              <a:t>c</a:t>
            </a:r>
            <a:r>
              <a:rPr sz="1050" dirty="0">
                <a:latin typeface="Times New Roman"/>
                <a:cs typeface="Times New Roman"/>
              </a:rPr>
              <a:t>k?</a:t>
            </a:r>
            <a:endParaRPr sz="1050">
              <a:latin typeface="Times New Roman"/>
              <a:cs typeface="Times New Roman"/>
            </a:endParaRPr>
          </a:p>
        </p:txBody>
      </p:sp>
      <p:sp>
        <p:nvSpPr>
          <p:cNvPr id="10" name="object 10"/>
          <p:cNvSpPr txBox="1"/>
          <p:nvPr/>
        </p:nvSpPr>
        <p:spPr>
          <a:xfrm>
            <a:off x="4037823" y="6008911"/>
            <a:ext cx="2823210" cy="449580"/>
          </a:xfrm>
          <a:prstGeom prst="rect">
            <a:avLst/>
          </a:prstGeom>
        </p:spPr>
        <p:txBody>
          <a:bodyPr vert="horz" wrap="square" lIns="0" tIns="0" rIns="0" bIns="0" rtlCol="0">
            <a:spAutoFit/>
          </a:bodyPr>
          <a:lstStyle/>
          <a:p>
            <a:pPr marL="12700" marR="5080" algn="just">
              <a:lnSpc>
                <a:spcPct val="90500"/>
              </a:lnSpc>
            </a:pPr>
            <a:r>
              <a:rPr sz="1050" b="1" spc="5" dirty="0">
                <a:latin typeface="Times New Roman"/>
                <a:cs typeface="Times New Roman"/>
              </a:rPr>
              <a:t>R</a:t>
            </a:r>
            <a:r>
              <a:rPr sz="1050" b="1" spc="-10" dirty="0">
                <a:latin typeface="Times New Roman"/>
                <a:cs typeface="Times New Roman"/>
              </a:rPr>
              <a:t>i</a:t>
            </a:r>
            <a:r>
              <a:rPr sz="1050" b="1" spc="10" dirty="0">
                <a:latin typeface="Times New Roman"/>
                <a:cs typeface="Times New Roman"/>
              </a:rPr>
              <a:t>c</a:t>
            </a:r>
            <a:r>
              <a:rPr sz="1050" b="1" spc="-35" dirty="0">
                <a:latin typeface="Times New Roman"/>
                <a:cs typeface="Times New Roman"/>
              </a:rPr>
              <a:t>h</a:t>
            </a:r>
            <a:r>
              <a:rPr sz="1050" b="1" dirty="0">
                <a:latin typeface="Times New Roman"/>
                <a:cs typeface="Times New Roman"/>
              </a:rPr>
              <a:t>a</a:t>
            </a:r>
            <a:r>
              <a:rPr sz="1050" b="1" spc="10" dirty="0">
                <a:latin typeface="Times New Roman"/>
                <a:cs typeface="Times New Roman"/>
              </a:rPr>
              <a:t>r</a:t>
            </a:r>
            <a:r>
              <a:rPr sz="1050" b="1" dirty="0">
                <a:latin typeface="Times New Roman"/>
                <a:cs typeface="Times New Roman"/>
              </a:rPr>
              <a:t>d </a:t>
            </a:r>
            <a:r>
              <a:rPr sz="1050" b="1" spc="-10" dirty="0">
                <a:latin typeface="Times New Roman"/>
                <a:cs typeface="Times New Roman"/>
              </a:rPr>
              <a:t> </a:t>
            </a:r>
            <a:r>
              <a:rPr sz="1050" b="1" dirty="0">
                <a:latin typeface="Times New Roman"/>
                <a:cs typeface="Times New Roman"/>
              </a:rPr>
              <a:t>W</a:t>
            </a:r>
            <a:r>
              <a:rPr sz="1050" b="1" spc="10" dirty="0">
                <a:latin typeface="Times New Roman"/>
                <a:cs typeface="Times New Roman"/>
              </a:rPr>
              <a:t>e</a:t>
            </a:r>
            <a:r>
              <a:rPr sz="1050" b="1" spc="-15" dirty="0">
                <a:latin typeface="Times New Roman"/>
                <a:cs typeface="Times New Roman"/>
              </a:rPr>
              <a:t>bb</a:t>
            </a:r>
            <a:r>
              <a:rPr sz="1050" b="1" dirty="0">
                <a:latin typeface="Times New Roman"/>
                <a:cs typeface="Times New Roman"/>
              </a:rPr>
              <a:t>,  P</a:t>
            </a:r>
            <a:r>
              <a:rPr sz="1050" b="1" spc="-35" dirty="0">
                <a:latin typeface="Times New Roman"/>
                <a:cs typeface="Times New Roman"/>
              </a:rPr>
              <a:t>h</a:t>
            </a:r>
            <a:r>
              <a:rPr sz="1050" b="1" spc="5" dirty="0">
                <a:latin typeface="Times New Roman"/>
                <a:cs typeface="Times New Roman"/>
              </a:rPr>
              <a:t>D</a:t>
            </a:r>
            <a:r>
              <a:rPr sz="1050" b="1" dirty="0">
                <a:latin typeface="Times New Roman"/>
                <a:cs typeface="Times New Roman"/>
              </a:rPr>
              <a:t>, </a:t>
            </a:r>
            <a:r>
              <a:rPr sz="1050" b="1" spc="-20" dirty="0">
                <a:latin typeface="Times New Roman"/>
                <a:cs typeface="Times New Roman"/>
              </a:rPr>
              <a:t> </a:t>
            </a:r>
            <a:r>
              <a:rPr sz="1050" spc="-15" dirty="0">
                <a:latin typeface="Times New Roman"/>
                <a:cs typeface="Times New Roman"/>
              </a:rPr>
              <a:t>P</a:t>
            </a:r>
            <a:r>
              <a:rPr sz="1050" spc="5" dirty="0">
                <a:latin typeface="Times New Roman"/>
                <a:cs typeface="Times New Roman"/>
              </a:rPr>
              <a:t>r</a:t>
            </a:r>
            <a:r>
              <a:rPr sz="1050" spc="-25" dirty="0">
                <a:latin typeface="Times New Roman"/>
                <a:cs typeface="Times New Roman"/>
              </a:rPr>
              <a:t>o</a:t>
            </a:r>
            <a:r>
              <a:rPr sz="1050" spc="5" dirty="0">
                <a:latin typeface="Times New Roman"/>
                <a:cs typeface="Times New Roman"/>
              </a:rPr>
              <a:t>f</a:t>
            </a:r>
            <a:r>
              <a:rPr sz="1050" spc="-15" dirty="0">
                <a:latin typeface="Times New Roman"/>
                <a:cs typeface="Times New Roman"/>
              </a:rPr>
              <a:t>e</a:t>
            </a:r>
            <a:r>
              <a:rPr sz="1050" spc="-5" dirty="0">
                <a:latin typeface="Times New Roman"/>
                <a:cs typeface="Times New Roman"/>
              </a:rPr>
              <a:t>ss</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 </a:t>
            </a:r>
            <a:r>
              <a:rPr sz="1050" spc="-30" dirty="0">
                <a:latin typeface="Times New Roman"/>
                <a:cs typeface="Times New Roman"/>
              </a:rPr>
              <a:t> </a:t>
            </a:r>
            <a:r>
              <a:rPr sz="1050" spc="-5" dirty="0">
                <a:latin typeface="Times New Roman"/>
                <a:cs typeface="Times New Roman"/>
              </a:rPr>
              <a:t>M</a:t>
            </a:r>
            <a:r>
              <a:rPr sz="1050" spc="-25" dirty="0">
                <a:latin typeface="Times New Roman"/>
                <a:cs typeface="Times New Roman"/>
              </a:rPr>
              <a:t>u</a:t>
            </a:r>
            <a:r>
              <a:rPr sz="1050" spc="-5" dirty="0">
                <a:latin typeface="Times New Roman"/>
                <a:cs typeface="Times New Roman"/>
              </a:rPr>
              <a:t>s</a:t>
            </a:r>
            <a:r>
              <a:rPr sz="1050" spc="15" dirty="0">
                <a:latin typeface="Times New Roman"/>
                <a:cs typeface="Times New Roman"/>
              </a:rPr>
              <a:t>i</a:t>
            </a:r>
            <a:r>
              <a:rPr sz="1050" spc="-15" dirty="0">
                <a:latin typeface="Times New Roman"/>
                <a:cs typeface="Times New Roman"/>
              </a:rPr>
              <a:t>c</a:t>
            </a:r>
            <a:r>
              <a:rPr sz="1050" spc="-10" dirty="0">
                <a:latin typeface="Times New Roman"/>
                <a:cs typeface="Times New Roman"/>
              </a:rPr>
              <a:t>i</a:t>
            </a:r>
            <a:r>
              <a:rPr sz="1050" spc="10" dirty="0">
                <a:latin typeface="Times New Roman"/>
                <a:cs typeface="Times New Roman"/>
              </a:rPr>
              <a:t>a</a:t>
            </a:r>
            <a:r>
              <a:rPr sz="1050" dirty="0">
                <a:latin typeface="Times New Roman"/>
                <a:cs typeface="Times New Roman"/>
              </a:rPr>
              <a:t>n </a:t>
            </a:r>
            <a:r>
              <a:rPr sz="1050" spc="-50"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0" dirty="0">
                <a:latin typeface="Times New Roman"/>
                <a:cs typeface="Times New Roman"/>
              </a:rPr>
              <a:t>f</a:t>
            </a:r>
            <a:r>
              <a:rPr sz="1050" spc="-25" dirty="0">
                <a:latin typeface="Times New Roman"/>
                <a:cs typeface="Times New Roman"/>
              </a:rPr>
              <a:t>o</a:t>
            </a:r>
            <a:r>
              <a:rPr sz="1050" spc="30" dirty="0">
                <a:latin typeface="Times New Roman"/>
                <a:cs typeface="Times New Roman"/>
              </a:rPr>
              <a:t>r</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 </a:t>
            </a:r>
            <a:r>
              <a:rPr sz="1050" spc="-85" dirty="0">
                <a:latin typeface="Times New Roman"/>
                <a:cs typeface="Times New Roman"/>
              </a:rPr>
              <a:t> </a:t>
            </a:r>
            <a:r>
              <a:rPr sz="1050" spc="5" dirty="0">
                <a:latin typeface="Times New Roman"/>
                <a:cs typeface="Times New Roman"/>
              </a:rPr>
              <a:t>D</a:t>
            </a:r>
            <a:r>
              <a:rPr sz="1050" spc="-15" dirty="0">
                <a:latin typeface="Times New Roman"/>
                <a:cs typeface="Times New Roman"/>
              </a:rPr>
              <a:t>e</a:t>
            </a:r>
            <a:r>
              <a:rPr sz="1050" spc="10" dirty="0">
                <a:latin typeface="Times New Roman"/>
                <a:cs typeface="Times New Roman"/>
              </a:rPr>
              <a:t>a</a:t>
            </a:r>
            <a:r>
              <a:rPr sz="1050" dirty="0">
                <a:latin typeface="Times New Roman"/>
                <a:cs typeface="Times New Roman"/>
              </a:rPr>
              <a:t>n </a:t>
            </a:r>
            <a:r>
              <a:rPr sz="1050" spc="-9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120" dirty="0">
                <a:latin typeface="Times New Roman"/>
                <a:cs typeface="Times New Roman"/>
              </a:rPr>
              <a:t> </a:t>
            </a:r>
            <a:r>
              <a:rPr sz="1050" spc="-15" dirty="0">
                <a:latin typeface="Times New Roman"/>
                <a:cs typeface="Times New Roman"/>
              </a:rPr>
              <a:t>P</a:t>
            </a:r>
            <a:r>
              <a:rPr sz="1050" spc="30" dirty="0">
                <a:latin typeface="Times New Roman"/>
                <a:cs typeface="Times New Roman"/>
              </a:rPr>
              <a:t>r</a:t>
            </a:r>
            <a:r>
              <a:rPr sz="1050" spc="-25" dirty="0">
                <a:latin typeface="Times New Roman"/>
                <a:cs typeface="Times New Roman"/>
              </a:rPr>
              <a:t>o</a:t>
            </a:r>
            <a:r>
              <a:rPr sz="1050" spc="5" dirty="0">
                <a:latin typeface="Times New Roman"/>
                <a:cs typeface="Times New Roman"/>
              </a:rPr>
              <a:t>f</a:t>
            </a:r>
            <a:r>
              <a:rPr sz="1050" spc="-15" dirty="0">
                <a:latin typeface="Times New Roman"/>
                <a:cs typeface="Times New Roman"/>
              </a:rPr>
              <a:t>e</a:t>
            </a:r>
            <a:r>
              <a:rPr sz="1050" spc="-5" dirty="0">
                <a:latin typeface="Times New Roman"/>
                <a:cs typeface="Times New Roman"/>
              </a:rPr>
              <a:t>s</a:t>
            </a:r>
            <a:r>
              <a:rPr sz="1050" spc="20" dirty="0">
                <a:latin typeface="Times New Roman"/>
                <a:cs typeface="Times New Roman"/>
              </a:rPr>
              <a:t>s</a:t>
            </a:r>
            <a:r>
              <a:rPr sz="1050" spc="-25" dirty="0">
                <a:latin typeface="Times New Roman"/>
                <a:cs typeface="Times New Roman"/>
              </a:rPr>
              <a:t>o</a:t>
            </a:r>
            <a:r>
              <a:rPr sz="1050" spc="5" dirty="0">
                <a:latin typeface="Times New Roman"/>
                <a:cs typeface="Times New Roman"/>
              </a:rPr>
              <a:t>r</a:t>
            </a:r>
            <a:r>
              <a:rPr sz="1050" dirty="0">
                <a:latin typeface="Times New Roman"/>
                <a:cs typeface="Times New Roman"/>
              </a:rPr>
              <a:t>, </a:t>
            </a:r>
            <a:r>
              <a:rPr sz="1050" spc="-95" dirty="0">
                <a:latin typeface="Times New Roman"/>
                <a:cs typeface="Times New Roman"/>
              </a:rPr>
              <a:t> </a:t>
            </a:r>
            <a:r>
              <a:rPr sz="1050" spc="-10" dirty="0">
                <a:latin typeface="Times New Roman"/>
                <a:cs typeface="Times New Roman"/>
              </a:rPr>
              <a:t>B</a:t>
            </a:r>
            <a:r>
              <a:rPr sz="1050" spc="10" dirty="0">
                <a:latin typeface="Times New Roman"/>
                <a:cs typeface="Times New Roman"/>
              </a:rPr>
              <a:t>a</a:t>
            </a:r>
            <a:r>
              <a:rPr sz="1050" spc="-10" dirty="0">
                <a:latin typeface="Times New Roman"/>
                <a:cs typeface="Times New Roman"/>
              </a:rPr>
              <a:t>t</a:t>
            </a:r>
            <a:r>
              <a:rPr sz="1050" dirty="0">
                <a:latin typeface="Times New Roman"/>
                <a:cs typeface="Times New Roman"/>
              </a:rPr>
              <a:t>on </a:t>
            </a:r>
            <a:r>
              <a:rPr sz="1050" spc="-120" dirty="0">
                <a:latin typeface="Times New Roman"/>
                <a:cs typeface="Times New Roman"/>
              </a:rPr>
              <a:t> </a:t>
            </a:r>
            <a:r>
              <a:rPr sz="1050" spc="15" dirty="0">
                <a:latin typeface="Times New Roman"/>
                <a:cs typeface="Times New Roman"/>
              </a:rPr>
              <a:t>R</a:t>
            </a:r>
            <a:r>
              <a:rPr sz="1050" dirty="0">
                <a:latin typeface="Times New Roman"/>
                <a:cs typeface="Times New Roman"/>
              </a:rPr>
              <a:t>ou</a:t>
            </a:r>
            <a:r>
              <a:rPr sz="1050" spc="-25" dirty="0">
                <a:latin typeface="Times New Roman"/>
                <a:cs typeface="Times New Roman"/>
              </a:rPr>
              <a:t>g</a:t>
            </a:r>
            <a:r>
              <a:rPr sz="1050" spc="-15" dirty="0">
                <a:latin typeface="Times New Roman"/>
                <a:cs typeface="Times New Roman"/>
              </a:rPr>
              <a:t>e</a:t>
            </a:r>
            <a:r>
              <a:rPr sz="1050" dirty="0">
                <a:latin typeface="Times New Roman"/>
                <a:cs typeface="Times New Roman"/>
              </a:rPr>
              <a:t>, </a:t>
            </a:r>
            <a:r>
              <a:rPr sz="1050" spc="-70" dirty="0">
                <a:latin typeface="Times New Roman"/>
                <a:cs typeface="Times New Roman"/>
              </a:rPr>
              <a:t> </a:t>
            </a:r>
            <a:r>
              <a:rPr sz="1050" dirty="0">
                <a:latin typeface="Times New Roman"/>
                <a:cs typeface="Times New Roman"/>
              </a:rPr>
              <a:t>L</a:t>
            </a:r>
            <a:r>
              <a:rPr sz="1050" spc="-20" dirty="0">
                <a:latin typeface="Times New Roman"/>
                <a:cs typeface="Times New Roman"/>
              </a:rPr>
              <a:t>A</a:t>
            </a:r>
            <a:r>
              <a:rPr sz="1050" dirty="0">
                <a:latin typeface="Times New Roman"/>
                <a:cs typeface="Times New Roman"/>
              </a:rPr>
              <a:t>. </a:t>
            </a:r>
            <a:r>
              <a:rPr sz="1050" spc="-95" dirty="0">
                <a:latin typeface="Times New Roman"/>
                <a:cs typeface="Times New Roman"/>
              </a:rPr>
              <a:t> </a:t>
            </a:r>
            <a:r>
              <a:rPr sz="1050" dirty="0">
                <a:latin typeface="Times New Roman"/>
                <a:cs typeface="Times New Roman"/>
              </a:rPr>
              <a:t>E- </a:t>
            </a:r>
            <a:r>
              <a:rPr sz="1050" spc="-55" dirty="0">
                <a:latin typeface="Times New Roman"/>
                <a:cs typeface="Times New Roman"/>
              </a:rPr>
              <a:t>m</a:t>
            </a:r>
            <a:r>
              <a:rPr sz="1050" spc="30" dirty="0">
                <a:latin typeface="Times New Roman"/>
                <a:cs typeface="Times New Roman"/>
              </a:rPr>
              <a:t>a</a:t>
            </a:r>
            <a:r>
              <a:rPr sz="1050" spc="-10" dirty="0">
                <a:latin typeface="Times New Roman"/>
                <a:cs typeface="Times New Roman"/>
              </a:rPr>
              <a:t>il</a:t>
            </a:r>
            <a:r>
              <a:rPr sz="1050" dirty="0">
                <a:latin typeface="Times New Roman"/>
                <a:cs typeface="Times New Roman"/>
              </a:rPr>
              <a:t>:</a:t>
            </a:r>
            <a:r>
              <a:rPr sz="1050" spc="-5" dirty="0">
                <a:latin typeface="Times New Roman"/>
                <a:cs typeface="Times New Roman"/>
              </a:rPr>
              <a:t> </a:t>
            </a:r>
            <a:r>
              <a:rPr sz="1050" spc="5" dirty="0">
                <a:solidFill>
                  <a:srgbClr val="0000FF"/>
                </a:solidFill>
                <a:latin typeface="Times New Roman"/>
                <a:cs typeface="Times New Roman"/>
                <a:hlinkClick r:id="rId4"/>
              </a:rPr>
              <a:t>D</a:t>
            </a:r>
            <a:r>
              <a:rPr sz="1050" spc="-10" dirty="0">
                <a:solidFill>
                  <a:srgbClr val="0000FF"/>
                </a:solidFill>
                <a:latin typeface="Times New Roman"/>
                <a:cs typeface="Times New Roman"/>
                <a:hlinkClick r:id="rId4"/>
              </a:rPr>
              <a:t>i</a:t>
            </a:r>
            <a:r>
              <a:rPr sz="1050" spc="10" dirty="0">
                <a:solidFill>
                  <a:srgbClr val="0000FF"/>
                </a:solidFill>
                <a:latin typeface="Times New Roman"/>
                <a:cs typeface="Times New Roman"/>
                <a:hlinkClick r:id="rId4"/>
              </a:rPr>
              <a:t>c</a:t>
            </a:r>
            <a:r>
              <a:rPr sz="1050" spc="-25" dirty="0">
                <a:solidFill>
                  <a:srgbClr val="0000FF"/>
                </a:solidFill>
                <a:latin typeface="Times New Roman"/>
                <a:cs typeface="Times New Roman"/>
                <a:hlinkClick r:id="rId4"/>
              </a:rPr>
              <a:t>k</a:t>
            </a:r>
            <a:r>
              <a:rPr sz="1050" dirty="0">
                <a:solidFill>
                  <a:srgbClr val="0000FF"/>
                </a:solidFill>
                <a:latin typeface="Times New Roman"/>
                <a:cs typeface="Times New Roman"/>
                <a:hlinkClick r:id="rId4"/>
              </a:rPr>
              <a:t>62442</a:t>
            </a:r>
            <a:r>
              <a:rPr sz="1050" spc="-15" dirty="0">
                <a:solidFill>
                  <a:srgbClr val="0000FF"/>
                </a:solidFill>
                <a:latin typeface="Times New Roman"/>
                <a:cs typeface="Times New Roman"/>
                <a:hlinkClick r:id="rId4"/>
              </a:rPr>
              <a:t>@</a:t>
            </a:r>
            <a:r>
              <a:rPr sz="1050" spc="10" dirty="0">
                <a:solidFill>
                  <a:srgbClr val="0000FF"/>
                </a:solidFill>
                <a:latin typeface="Times New Roman"/>
                <a:cs typeface="Times New Roman"/>
                <a:hlinkClick r:id="rId4"/>
              </a:rPr>
              <a:t>a</a:t>
            </a:r>
            <a:r>
              <a:rPr sz="1050" spc="-25" dirty="0">
                <a:solidFill>
                  <a:srgbClr val="0000FF"/>
                </a:solidFill>
                <a:latin typeface="Times New Roman"/>
                <a:cs typeface="Times New Roman"/>
                <a:hlinkClick r:id="rId4"/>
              </a:rPr>
              <a:t>o</a:t>
            </a:r>
            <a:r>
              <a:rPr sz="1050" spc="-10" dirty="0">
                <a:solidFill>
                  <a:srgbClr val="0000FF"/>
                </a:solidFill>
                <a:latin typeface="Times New Roman"/>
                <a:cs typeface="Times New Roman"/>
                <a:hlinkClick r:id="rId4"/>
              </a:rPr>
              <a:t>l</a:t>
            </a:r>
            <a:r>
              <a:rPr sz="1050" dirty="0">
                <a:solidFill>
                  <a:srgbClr val="0000FF"/>
                </a:solidFill>
                <a:latin typeface="Times New Roman"/>
                <a:cs typeface="Times New Roman"/>
                <a:hlinkClick r:id="rId4"/>
              </a:rPr>
              <a:t>.</a:t>
            </a:r>
            <a:r>
              <a:rPr sz="1050" spc="10" dirty="0">
                <a:solidFill>
                  <a:srgbClr val="0000FF"/>
                </a:solidFill>
                <a:latin typeface="Times New Roman"/>
                <a:cs typeface="Times New Roman"/>
                <a:hlinkClick r:id="rId4"/>
              </a:rPr>
              <a:t>c</a:t>
            </a:r>
            <a:r>
              <a:rPr sz="1050" dirty="0">
                <a:solidFill>
                  <a:srgbClr val="0000FF"/>
                </a:solidFill>
                <a:latin typeface="Times New Roman"/>
                <a:cs typeface="Times New Roman"/>
                <a:hlinkClick r:id="rId4"/>
              </a:rPr>
              <a:t>om</a:t>
            </a:r>
            <a:endParaRPr sz="1050">
              <a:latin typeface="Times New Roman"/>
              <a:cs typeface="Times New Roman"/>
            </a:endParaRPr>
          </a:p>
        </p:txBody>
      </p:sp>
      <p:sp>
        <p:nvSpPr>
          <p:cNvPr id="16" name="object 16" title="Line before section on Mentoring"/>
          <p:cNvSpPr/>
          <p:nvPr/>
        </p:nvSpPr>
        <p:spPr>
          <a:xfrm>
            <a:off x="914400" y="6833616"/>
            <a:ext cx="5943600" cy="0"/>
          </a:xfrm>
          <a:custGeom>
            <a:avLst/>
            <a:gdLst/>
            <a:ahLst/>
            <a:cxnLst/>
            <a:rect l="l" t="t" r="r" b="b"/>
            <a:pathLst>
              <a:path w="5943600">
                <a:moveTo>
                  <a:pt x="0" y="0"/>
                </a:moveTo>
                <a:lnTo>
                  <a:pt x="5943600" y="0"/>
                </a:lnTo>
              </a:path>
            </a:pathLst>
          </a:custGeom>
          <a:ln w="7365">
            <a:solidFill>
              <a:srgbClr val="000000"/>
            </a:solidFill>
          </a:ln>
        </p:spPr>
        <p:txBody>
          <a:bodyPr wrap="square" lIns="0" tIns="0" rIns="0" bIns="0" rtlCol="0"/>
          <a:lstStyle/>
          <a:p>
            <a:endParaRPr/>
          </a:p>
        </p:txBody>
      </p:sp>
      <p:sp>
        <p:nvSpPr>
          <p:cNvPr id="3" name="object 3"/>
          <p:cNvSpPr txBox="1"/>
          <p:nvPr/>
        </p:nvSpPr>
        <p:spPr>
          <a:xfrm>
            <a:off x="877316" y="6947695"/>
            <a:ext cx="5972175" cy="2108269"/>
          </a:xfrm>
          <a:prstGeom prst="rect">
            <a:avLst/>
          </a:prstGeom>
        </p:spPr>
        <p:txBody>
          <a:bodyPr vert="horz" wrap="square" lIns="0" tIns="0" rIns="0" bIns="0" rtlCol="0">
            <a:spAutoFit/>
          </a:bodyPr>
          <a:lstStyle/>
          <a:p>
            <a:pPr algn="ctr">
              <a:lnSpc>
                <a:spcPct val="100000"/>
              </a:lnSpc>
            </a:pPr>
            <a:r>
              <a:rPr sz="1050" b="1" spc="10" dirty="0">
                <a:latin typeface="Times New Roman"/>
                <a:cs typeface="Times New Roman"/>
              </a:rPr>
              <a:t>Me</a:t>
            </a:r>
            <a:r>
              <a:rPr sz="1050" b="1" spc="-35" dirty="0">
                <a:latin typeface="Times New Roman"/>
                <a:cs typeface="Times New Roman"/>
              </a:rPr>
              <a:t>n</a:t>
            </a:r>
            <a:r>
              <a:rPr sz="1050" b="1" spc="5" dirty="0">
                <a:latin typeface="Times New Roman"/>
                <a:cs typeface="Times New Roman"/>
              </a:rPr>
              <a:t>t</a:t>
            </a:r>
            <a:r>
              <a:rPr sz="1050" b="1" dirty="0">
                <a:latin typeface="Times New Roman"/>
                <a:cs typeface="Times New Roman"/>
              </a:rPr>
              <a:t>o</a:t>
            </a:r>
            <a:r>
              <a:rPr sz="1050" b="1" spc="10" dirty="0">
                <a:latin typeface="Times New Roman"/>
                <a:cs typeface="Times New Roman"/>
              </a:rPr>
              <a:t>r</a:t>
            </a:r>
            <a:r>
              <a:rPr sz="1050" b="1" spc="-10" dirty="0">
                <a:latin typeface="Times New Roman"/>
                <a:cs typeface="Times New Roman"/>
              </a:rPr>
              <a:t>i</a:t>
            </a:r>
            <a:r>
              <a:rPr sz="1050" b="1" spc="-35" dirty="0">
                <a:latin typeface="Times New Roman"/>
                <a:cs typeface="Times New Roman"/>
              </a:rPr>
              <a:t>n</a:t>
            </a:r>
            <a:r>
              <a:rPr sz="1050" b="1" dirty="0">
                <a:latin typeface="Times New Roman"/>
                <a:cs typeface="Times New Roman"/>
              </a:rPr>
              <a:t>g</a:t>
            </a:r>
            <a:endParaRPr sz="1050" dirty="0">
              <a:latin typeface="Times New Roman"/>
              <a:cs typeface="Times New Roman"/>
            </a:endParaRPr>
          </a:p>
          <a:p>
            <a:pPr marL="12700" marR="5080" algn="just">
              <a:lnSpc>
                <a:spcPct val="90400"/>
              </a:lnSpc>
              <a:spcBef>
                <a:spcPts val="325"/>
              </a:spcBef>
            </a:pPr>
            <a:r>
              <a:rPr sz="1050" spc="-20" dirty="0">
                <a:latin typeface="Times New Roman"/>
                <a:cs typeface="Times New Roman"/>
              </a:rPr>
              <a:t>A</a:t>
            </a:r>
            <a:r>
              <a:rPr sz="1050" dirty="0">
                <a:latin typeface="Times New Roman"/>
                <a:cs typeface="Times New Roman"/>
              </a:rPr>
              <a:t>s</a:t>
            </a:r>
            <a:r>
              <a:rPr sz="1050" spc="70" dirty="0">
                <a:latin typeface="Times New Roman"/>
                <a:cs typeface="Times New Roman"/>
              </a:rPr>
              <a:t> </a:t>
            </a:r>
            <a:r>
              <a:rPr sz="1050" dirty="0">
                <a:latin typeface="Times New Roman"/>
                <a:cs typeface="Times New Roman"/>
              </a:rPr>
              <a:t>I</a:t>
            </a:r>
            <a:r>
              <a:rPr sz="1050" spc="55" dirty="0">
                <a:latin typeface="Times New Roman"/>
                <a:cs typeface="Times New Roman"/>
              </a:rPr>
              <a:t> </a:t>
            </a:r>
            <a:r>
              <a:rPr sz="1050" spc="-20" dirty="0">
                <a:latin typeface="Times New Roman"/>
                <a:cs typeface="Times New Roman"/>
              </a:rPr>
              <a:t>f</a:t>
            </a:r>
            <a:r>
              <a:rPr sz="1050" spc="15" dirty="0">
                <a:latin typeface="Times New Roman"/>
                <a:cs typeface="Times New Roman"/>
              </a:rPr>
              <a:t>i</a:t>
            </a:r>
            <a:r>
              <a:rPr sz="1050" spc="-25" dirty="0">
                <a:latin typeface="Times New Roman"/>
                <a:cs typeface="Times New Roman"/>
              </a:rPr>
              <a:t>n</a:t>
            </a:r>
            <a:r>
              <a:rPr sz="1050" spc="-10" dirty="0">
                <a:latin typeface="Times New Roman"/>
                <a:cs typeface="Times New Roman"/>
              </a:rPr>
              <a:t>i</a:t>
            </a:r>
            <a:r>
              <a:rPr sz="1050" spc="20" dirty="0">
                <a:latin typeface="Times New Roman"/>
                <a:cs typeface="Times New Roman"/>
              </a:rPr>
              <a:t>s</a:t>
            </a:r>
            <a:r>
              <a:rPr sz="1050" spc="-25" dirty="0">
                <a:latin typeface="Times New Roman"/>
                <a:cs typeface="Times New Roman"/>
              </a:rPr>
              <a:t>h</a:t>
            </a:r>
            <a:r>
              <a:rPr sz="1050" spc="10" dirty="0">
                <a:latin typeface="Times New Roman"/>
                <a:cs typeface="Times New Roman"/>
              </a:rPr>
              <a:t>e</a:t>
            </a:r>
            <a:r>
              <a:rPr sz="1050" dirty="0">
                <a:latin typeface="Times New Roman"/>
                <a:cs typeface="Times New Roman"/>
              </a:rPr>
              <a:t>d</a:t>
            </a:r>
            <a:r>
              <a:rPr sz="1050" spc="45" dirty="0">
                <a:latin typeface="Times New Roman"/>
                <a:cs typeface="Times New Roman"/>
              </a:rPr>
              <a:t> </a:t>
            </a:r>
            <a:r>
              <a:rPr sz="1050" dirty="0">
                <a:latin typeface="Times New Roman"/>
                <a:cs typeface="Times New Roman"/>
              </a:rPr>
              <a:t>a</a:t>
            </a:r>
            <a:r>
              <a:rPr sz="1050" spc="105" dirty="0">
                <a:latin typeface="Times New Roman"/>
                <a:cs typeface="Times New Roman"/>
              </a:rPr>
              <a:t> </a:t>
            </a:r>
            <a:r>
              <a:rPr sz="1050" spc="-55"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5" dirty="0">
                <a:latin typeface="Times New Roman"/>
                <a:cs typeface="Times New Roman"/>
              </a:rPr>
              <a:t>i</a:t>
            </a:r>
            <a:r>
              <a:rPr sz="1050" dirty="0">
                <a:latin typeface="Times New Roman"/>
                <a:cs typeface="Times New Roman"/>
              </a:rPr>
              <a:t>ng</a:t>
            </a:r>
            <a:r>
              <a:rPr sz="1050" spc="70" dirty="0">
                <a:latin typeface="Times New Roman"/>
                <a:cs typeface="Times New Roman"/>
              </a:rPr>
              <a:t> </a:t>
            </a:r>
            <a:r>
              <a:rPr sz="1050" spc="-30" dirty="0">
                <a:latin typeface="Times New Roman"/>
                <a:cs typeface="Times New Roman"/>
              </a:rPr>
              <a:t>m</a:t>
            </a:r>
            <a:r>
              <a:rPr sz="1050" spc="-15" dirty="0">
                <a:latin typeface="Times New Roman"/>
                <a:cs typeface="Times New Roman"/>
              </a:rPr>
              <a:t>ee</a:t>
            </a:r>
            <a:r>
              <a:rPr sz="1050" spc="15" dirty="0">
                <a:latin typeface="Times New Roman"/>
                <a:cs typeface="Times New Roman"/>
              </a:rPr>
              <a:t>t</a:t>
            </a:r>
            <a:r>
              <a:rPr sz="1050" spc="-10" dirty="0">
                <a:latin typeface="Times New Roman"/>
                <a:cs typeface="Times New Roman"/>
              </a:rPr>
              <a:t>i</a:t>
            </a:r>
            <a:r>
              <a:rPr sz="1050" dirty="0">
                <a:latin typeface="Times New Roman"/>
                <a:cs typeface="Times New Roman"/>
              </a:rPr>
              <a:t>ng</a:t>
            </a:r>
            <a:r>
              <a:rPr sz="1050" spc="45" dirty="0">
                <a:latin typeface="Times New Roman"/>
                <a:cs typeface="Times New Roman"/>
              </a:rPr>
              <a:t> </a:t>
            </a:r>
            <a:r>
              <a:rPr sz="1050" spc="15" dirty="0">
                <a:latin typeface="Times New Roman"/>
                <a:cs typeface="Times New Roman"/>
              </a:rPr>
              <a:t>t</a:t>
            </a:r>
            <a:r>
              <a:rPr sz="1050" dirty="0">
                <a:latin typeface="Times New Roman"/>
                <a:cs typeface="Times New Roman"/>
              </a:rPr>
              <a:t>o</a:t>
            </a:r>
            <a:r>
              <a:rPr sz="1050" spc="-25" dirty="0">
                <a:latin typeface="Times New Roman"/>
                <a:cs typeface="Times New Roman"/>
              </a:rPr>
              <a:t>d</a:t>
            </a:r>
            <a:r>
              <a:rPr sz="1050" spc="10" dirty="0">
                <a:latin typeface="Times New Roman"/>
                <a:cs typeface="Times New Roman"/>
              </a:rPr>
              <a:t>a</a:t>
            </a:r>
            <a:r>
              <a:rPr sz="1050" dirty="0">
                <a:latin typeface="Times New Roman"/>
                <a:cs typeface="Times New Roman"/>
              </a:rPr>
              <a:t>y</a:t>
            </a:r>
            <a:r>
              <a:rPr sz="1050" spc="45" dirty="0">
                <a:latin typeface="Times New Roman"/>
                <a:cs typeface="Times New Roman"/>
              </a:rPr>
              <a:t> </a:t>
            </a:r>
            <a:r>
              <a:rPr sz="1050" spc="5" dirty="0">
                <a:latin typeface="Times New Roman"/>
                <a:cs typeface="Times New Roman"/>
              </a:rPr>
              <a:t>w</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h</a:t>
            </a:r>
            <a:r>
              <a:rPr sz="1050" spc="45" dirty="0">
                <a:latin typeface="Times New Roman"/>
                <a:cs typeface="Times New Roman"/>
              </a:rPr>
              <a:t> </a:t>
            </a:r>
            <a:r>
              <a:rPr sz="1050" spc="10" dirty="0">
                <a:latin typeface="Times New Roman"/>
                <a:cs typeface="Times New Roman"/>
              </a:rPr>
              <a:t>a</a:t>
            </a:r>
            <a:r>
              <a:rPr sz="1050" dirty="0">
                <a:latin typeface="Times New Roman"/>
                <a:cs typeface="Times New Roman"/>
              </a:rPr>
              <a:t>n</a:t>
            </a:r>
            <a:r>
              <a:rPr sz="1050" spc="45" dirty="0">
                <a:latin typeface="Times New Roman"/>
                <a:cs typeface="Times New Roman"/>
              </a:rPr>
              <a:t> </a:t>
            </a:r>
            <a:r>
              <a:rPr sz="1050" spc="-15" dirty="0">
                <a:latin typeface="Times New Roman"/>
                <a:cs typeface="Times New Roman"/>
              </a:rPr>
              <a:t>e</a:t>
            </a:r>
            <a:r>
              <a:rPr sz="1050" spc="10" dirty="0">
                <a:latin typeface="Times New Roman"/>
                <a:cs typeface="Times New Roman"/>
              </a:rPr>
              <a:t>a</a:t>
            </a:r>
            <a:r>
              <a:rPr sz="1050" spc="-25" dirty="0">
                <a:latin typeface="Times New Roman"/>
                <a:cs typeface="Times New Roman"/>
              </a:rPr>
              <a:t>g</a:t>
            </a:r>
            <a:r>
              <a:rPr sz="1050" spc="-15" dirty="0">
                <a:latin typeface="Times New Roman"/>
                <a:cs typeface="Times New Roman"/>
              </a:rPr>
              <a:t>e</a:t>
            </a:r>
            <a:r>
              <a:rPr sz="1050" dirty="0">
                <a:latin typeface="Times New Roman"/>
                <a:cs typeface="Times New Roman"/>
              </a:rPr>
              <a:t>r</a:t>
            </a:r>
            <a:r>
              <a:rPr sz="1050" spc="80" dirty="0">
                <a:latin typeface="Times New Roman"/>
                <a:cs typeface="Times New Roman"/>
              </a:rPr>
              <a:t> </a:t>
            </a:r>
            <a:r>
              <a:rPr sz="1050" dirty="0">
                <a:latin typeface="Times New Roman"/>
                <a:cs typeface="Times New Roman"/>
              </a:rPr>
              <a:t>n</a:t>
            </a:r>
            <a:r>
              <a:rPr sz="1050" spc="-15" dirty="0">
                <a:latin typeface="Times New Roman"/>
                <a:cs typeface="Times New Roman"/>
              </a:rPr>
              <a:t>e</a:t>
            </a:r>
            <a:r>
              <a:rPr sz="1050" dirty="0">
                <a:latin typeface="Times New Roman"/>
                <a:cs typeface="Times New Roman"/>
              </a:rPr>
              <a:t>w</a:t>
            </a:r>
            <a:r>
              <a:rPr sz="1050" spc="75" dirty="0">
                <a:latin typeface="Times New Roman"/>
                <a:cs typeface="Times New Roman"/>
              </a:rPr>
              <a:t> </a:t>
            </a:r>
            <a:r>
              <a:rPr sz="1050" spc="-25" dirty="0">
                <a:latin typeface="Times New Roman"/>
                <a:cs typeface="Times New Roman"/>
              </a:rPr>
              <a:t>g</a:t>
            </a:r>
            <a:r>
              <a:rPr sz="1050" spc="5" dirty="0">
                <a:latin typeface="Times New Roman"/>
                <a:cs typeface="Times New Roman"/>
              </a:rPr>
              <a:t>r</a:t>
            </a:r>
            <a:r>
              <a:rPr sz="1050" spc="10" dirty="0">
                <a:latin typeface="Times New Roman"/>
                <a:cs typeface="Times New Roman"/>
              </a:rPr>
              <a:t>a</a:t>
            </a:r>
            <a:r>
              <a:rPr sz="1050" spc="-25" dirty="0">
                <a:latin typeface="Times New Roman"/>
                <a:cs typeface="Times New Roman"/>
              </a:rPr>
              <a:t>du</a:t>
            </a:r>
            <a:r>
              <a:rPr sz="1050" spc="10" dirty="0">
                <a:latin typeface="Times New Roman"/>
                <a:cs typeface="Times New Roman"/>
              </a:rPr>
              <a:t>a</a:t>
            </a:r>
            <a:r>
              <a:rPr sz="1050" spc="-10" dirty="0">
                <a:latin typeface="Times New Roman"/>
                <a:cs typeface="Times New Roman"/>
              </a:rPr>
              <a:t>t</a:t>
            </a:r>
            <a:r>
              <a:rPr sz="1050" dirty="0">
                <a:latin typeface="Times New Roman"/>
                <a:cs typeface="Times New Roman"/>
              </a:rPr>
              <a:t>e</a:t>
            </a:r>
            <a:r>
              <a:rPr sz="1050" spc="60" dirty="0">
                <a:latin typeface="Times New Roman"/>
                <a:cs typeface="Times New Roman"/>
              </a:rPr>
              <a:t> </a:t>
            </a:r>
            <a:r>
              <a:rPr sz="1050" spc="-5" dirty="0">
                <a:latin typeface="Times New Roman"/>
                <a:cs typeface="Times New Roman"/>
              </a:rPr>
              <a:t>s</a:t>
            </a:r>
            <a:r>
              <a:rPr sz="1050" spc="15" dirty="0">
                <a:latin typeface="Times New Roman"/>
                <a:cs typeface="Times New Roman"/>
              </a:rPr>
              <a:t>t</a:t>
            </a:r>
            <a:r>
              <a:rPr sz="1050" dirty="0">
                <a:latin typeface="Times New Roman"/>
                <a:cs typeface="Times New Roman"/>
              </a:rPr>
              <a:t>u</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dirty="0">
                <a:latin typeface="Times New Roman"/>
                <a:cs typeface="Times New Roman"/>
              </a:rPr>
              <a:t>t</a:t>
            </a:r>
            <a:r>
              <a:rPr sz="1050" spc="65" dirty="0">
                <a:latin typeface="Times New Roman"/>
                <a:cs typeface="Times New Roman"/>
              </a:rPr>
              <a:t> </a:t>
            </a:r>
            <a:r>
              <a:rPr sz="1050" spc="10" dirty="0">
                <a:latin typeface="Times New Roman"/>
                <a:cs typeface="Times New Roman"/>
              </a:rPr>
              <a:t>e</a:t>
            </a:r>
            <a:r>
              <a:rPr sz="1050" spc="-30" dirty="0">
                <a:latin typeface="Times New Roman"/>
                <a:cs typeface="Times New Roman"/>
              </a:rPr>
              <a:t>m</a:t>
            </a:r>
            <a:r>
              <a:rPr sz="1050" dirty="0">
                <a:latin typeface="Times New Roman"/>
                <a:cs typeface="Times New Roman"/>
              </a:rPr>
              <a:t>b</a:t>
            </a:r>
            <a:r>
              <a:rPr sz="1050" spc="10" dirty="0">
                <a:latin typeface="Times New Roman"/>
                <a:cs typeface="Times New Roman"/>
              </a:rPr>
              <a:t>a</a:t>
            </a:r>
            <a:r>
              <a:rPr sz="1050" spc="5" dirty="0">
                <a:latin typeface="Times New Roman"/>
                <a:cs typeface="Times New Roman"/>
              </a:rPr>
              <a:t>r</a:t>
            </a:r>
            <a:r>
              <a:rPr sz="1050" spc="-25" dirty="0">
                <a:latin typeface="Times New Roman"/>
                <a:cs typeface="Times New Roman"/>
              </a:rPr>
              <a:t>k</a:t>
            </a:r>
            <a:r>
              <a:rPr sz="1050" spc="15" dirty="0">
                <a:latin typeface="Times New Roman"/>
                <a:cs typeface="Times New Roman"/>
              </a:rPr>
              <a:t>i</a:t>
            </a:r>
            <a:r>
              <a:rPr sz="1050" dirty="0">
                <a:latin typeface="Times New Roman"/>
                <a:cs typeface="Times New Roman"/>
              </a:rPr>
              <a:t>ng</a:t>
            </a:r>
            <a:r>
              <a:rPr sz="1050" spc="4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45" dirty="0">
                <a:latin typeface="Times New Roman"/>
                <a:cs typeface="Times New Roman"/>
              </a:rPr>
              <a:t> </a:t>
            </a:r>
            <a:r>
              <a:rPr sz="1050" dirty="0">
                <a:latin typeface="Times New Roman"/>
                <a:cs typeface="Times New Roman"/>
              </a:rPr>
              <a:t>a</a:t>
            </a:r>
            <a:r>
              <a:rPr sz="1050" spc="80" dirty="0">
                <a:latin typeface="Times New Roman"/>
                <a:cs typeface="Times New Roman"/>
              </a:rPr>
              <a:t> </a:t>
            </a:r>
            <a:r>
              <a:rPr sz="1050" spc="-15" dirty="0">
                <a:latin typeface="Times New Roman"/>
                <a:cs typeface="Times New Roman"/>
              </a:rPr>
              <a:t>P</a:t>
            </a:r>
            <a:r>
              <a:rPr sz="1050" spc="-25" dirty="0">
                <a:latin typeface="Times New Roman"/>
                <a:cs typeface="Times New Roman"/>
              </a:rPr>
              <a:t>h</a:t>
            </a:r>
            <a:r>
              <a:rPr sz="1050" dirty="0">
                <a:latin typeface="Times New Roman"/>
                <a:cs typeface="Times New Roman"/>
              </a:rPr>
              <a:t>D</a:t>
            </a:r>
            <a:r>
              <a:rPr sz="1050" spc="75" dirty="0">
                <a:latin typeface="Times New Roman"/>
                <a:cs typeface="Times New Roman"/>
              </a:rPr>
              <a:t> </a:t>
            </a:r>
            <a:r>
              <a:rPr sz="1050" spc="-25" dirty="0">
                <a:latin typeface="Times New Roman"/>
                <a:cs typeface="Times New Roman"/>
              </a:rPr>
              <a:t>p</a:t>
            </a:r>
            <a:r>
              <a:rPr sz="1050" spc="5" dirty="0">
                <a:latin typeface="Times New Roman"/>
                <a:cs typeface="Times New Roman"/>
              </a:rPr>
              <a:t>r</a:t>
            </a:r>
            <a:r>
              <a:rPr sz="1050" dirty="0">
                <a:latin typeface="Times New Roman"/>
                <a:cs typeface="Times New Roman"/>
              </a:rPr>
              <a:t>o</a:t>
            </a:r>
            <a:r>
              <a:rPr sz="1050" spc="-25" dirty="0">
                <a:latin typeface="Times New Roman"/>
                <a:cs typeface="Times New Roman"/>
              </a:rPr>
              <a:t>g</a:t>
            </a:r>
            <a:r>
              <a:rPr sz="1050" spc="5" dirty="0">
                <a:latin typeface="Times New Roman"/>
                <a:cs typeface="Times New Roman"/>
              </a:rPr>
              <a:t>r</a:t>
            </a:r>
            <a:r>
              <a:rPr sz="1050" spc="30" dirty="0">
                <a:latin typeface="Times New Roman"/>
                <a:cs typeface="Times New Roman"/>
              </a:rPr>
              <a:t>a</a:t>
            </a:r>
            <a:r>
              <a:rPr sz="1050" dirty="0">
                <a:latin typeface="Times New Roman"/>
                <a:cs typeface="Times New Roman"/>
              </a:rPr>
              <a:t>m</a:t>
            </a:r>
            <a:r>
              <a:rPr sz="1050" spc="15" dirty="0">
                <a:latin typeface="Times New Roman"/>
                <a:cs typeface="Times New Roman"/>
              </a:rPr>
              <a:t> i</a:t>
            </a:r>
            <a:r>
              <a:rPr sz="1050" dirty="0">
                <a:latin typeface="Times New Roman"/>
                <a:cs typeface="Times New Roman"/>
              </a:rPr>
              <a:t>n </a:t>
            </a:r>
            <a:r>
              <a:rPr sz="1050" spc="-15" dirty="0">
                <a:latin typeface="Times New Roman"/>
                <a:cs typeface="Times New Roman"/>
              </a:rPr>
              <a:t>S</a:t>
            </a:r>
            <a:r>
              <a:rPr sz="1050" spc="-25" dirty="0">
                <a:latin typeface="Times New Roman"/>
                <a:cs typeface="Times New Roman"/>
              </a:rPr>
              <a:t>T</a:t>
            </a:r>
            <a:r>
              <a:rPr sz="1050" dirty="0">
                <a:latin typeface="Times New Roman"/>
                <a:cs typeface="Times New Roman"/>
              </a:rPr>
              <a:t>EM</a:t>
            </a:r>
            <a:r>
              <a:rPr sz="1050" spc="70" dirty="0">
                <a:latin typeface="Times New Roman"/>
                <a:cs typeface="Times New Roman"/>
              </a:rPr>
              <a:t> </a:t>
            </a:r>
            <a:r>
              <a:rPr sz="1050" spc="10" dirty="0">
                <a:latin typeface="Times New Roman"/>
                <a:cs typeface="Times New Roman"/>
              </a:rPr>
              <a:t>a</a:t>
            </a:r>
            <a:r>
              <a:rPr sz="1050" dirty="0">
                <a:latin typeface="Times New Roman"/>
                <a:cs typeface="Times New Roman"/>
              </a:rPr>
              <a:t>t</a:t>
            </a:r>
            <a:r>
              <a:rPr sz="1050" spc="65" dirty="0">
                <a:latin typeface="Times New Roman"/>
                <a:cs typeface="Times New Roman"/>
              </a:rPr>
              <a:t> </a:t>
            </a:r>
            <a:r>
              <a:rPr sz="1050" dirty="0">
                <a:latin typeface="Times New Roman"/>
                <a:cs typeface="Times New Roman"/>
              </a:rPr>
              <a:t>L</a:t>
            </a:r>
            <a:r>
              <a:rPr sz="1050" spc="-15" dirty="0">
                <a:latin typeface="Times New Roman"/>
                <a:cs typeface="Times New Roman"/>
              </a:rPr>
              <a:t>S</a:t>
            </a:r>
            <a:r>
              <a:rPr sz="1050" spc="-20" dirty="0">
                <a:latin typeface="Times New Roman"/>
                <a:cs typeface="Times New Roman"/>
              </a:rPr>
              <a:t>U</a:t>
            </a:r>
            <a:r>
              <a:rPr sz="1050" dirty="0">
                <a:latin typeface="Times New Roman"/>
                <a:cs typeface="Times New Roman"/>
              </a:rPr>
              <a:t>,</a:t>
            </a:r>
            <a:r>
              <a:rPr sz="1050" spc="95" dirty="0">
                <a:latin typeface="Times New Roman"/>
                <a:cs typeface="Times New Roman"/>
              </a:rPr>
              <a:t> </a:t>
            </a:r>
            <a:r>
              <a:rPr sz="1050" dirty="0">
                <a:latin typeface="Times New Roman"/>
                <a:cs typeface="Times New Roman"/>
              </a:rPr>
              <a:t>I</a:t>
            </a:r>
            <a:r>
              <a:rPr sz="1050" spc="55" dirty="0">
                <a:latin typeface="Times New Roman"/>
                <a:cs typeface="Times New Roman"/>
              </a:rPr>
              <a:t> </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f</a:t>
            </a:r>
            <a:r>
              <a:rPr sz="1050" spc="-10" dirty="0">
                <a:latin typeface="Times New Roman"/>
                <a:cs typeface="Times New Roman"/>
              </a:rPr>
              <a:t>l</a:t>
            </a:r>
            <a:r>
              <a:rPr sz="1050" spc="-15" dirty="0">
                <a:latin typeface="Times New Roman"/>
                <a:cs typeface="Times New Roman"/>
              </a:rPr>
              <a:t>e</a:t>
            </a:r>
            <a:r>
              <a:rPr sz="1050" spc="10" dirty="0">
                <a:latin typeface="Times New Roman"/>
                <a:cs typeface="Times New Roman"/>
              </a:rPr>
              <a:t>c</a:t>
            </a:r>
            <a:r>
              <a:rPr sz="1050" spc="-10" dirty="0">
                <a:latin typeface="Times New Roman"/>
                <a:cs typeface="Times New Roman"/>
              </a:rPr>
              <a:t>t</a:t>
            </a:r>
            <a:r>
              <a:rPr sz="1050" spc="10" dirty="0">
                <a:latin typeface="Times New Roman"/>
                <a:cs typeface="Times New Roman"/>
              </a:rPr>
              <a:t>e</a:t>
            </a:r>
            <a:r>
              <a:rPr sz="1050" dirty="0">
                <a:latin typeface="Times New Roman"/>
                <a:cs typeface="Times New Roman"/>
              </a:rPr>
              <a:t>d</a:t>
            </a:r>
            <a:r>
              <a:rPr sz="1050" spc="70" dirty="0">
                <a:latin typeface="Times New Roman"/>
                <a:cs typeface="Times New Roman"/>
              </a:rPr>
              <a:t> </a:t>
            </a:r>
            <a:r>
              <a:rPr sz="1050" dirty="0">
                <a:latin typeface="Times New Roman"/>
                <a:cs typeface="Times New Roman"/>
              </a:rPr>
              <a:t>up</a:t>
            </a:r>
            <a:r>
              <a:rPr sz="1050" spc="-25" dirty="0">
                <a:latin typeface="Times New Roman"/>
                <a:cs typeface="Times New Roman"/>
              </a:rPr>
              <a:t>o</a:t>
            </a:r>
            <a:r>
              <a:rPr sz="1050" dirty="0">
                <a:latin typeface="Times New Roman"/>
                <a:cs typeface="Times New Roman"/>
              </a:rPr>
              <a:t>n</a:t>
            </a:r>
            <a:r>
              <a:rPr sz="1050" spc="7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60" dirty="0">
                <a:latin typeface="Times New Roman"/>
                <a:cs typeface="Times New Roman"/>
              </a:rPr>
              <a:t> </a:t>
            </a:r>
            <a:r>
              <a:rPr sz="1050" spc="15" dirty="0">
                <a:latin typeface="Times New Roman"/>
                <a:cs typeface="Times New Roman"/>
              </a:rPr>
              <a:t>i</a:t>
            </a:r>
            <a:r>
              <a:rPr sz="1050" spc="-30" dirty="0">
                <a:latin typeface="Times New Roman"/>
                <a:cs typeface="Times New Roman"/>
              </a:rPr>
              <a:t>m</a:t>
            </a:r>
            <a:r>
              <a:rPr sz="1050" dirty="0">
                <a:latin typeface="Times New Roman"/>
                <a:cs typeface="Times New Roman"/>
              </a:rPr>
              <a:t>po</a:t>
            </a:r>
            <a:r>
              <a:rPr sz="1050" spc="5" dirty="0">
                <a:latin typeface="Times New Roman"/>
                <a:cs typeface="Times New Roman"/>
              </a:rPr>
              <a:t>r</a:t>
            </a:r>
            <a:r>
              <a:rPr sz="1050" spc="-10" dirty="0">
                <a:latin typeface="Times New Roman"/>
                <a:cs typeface="Times New Roman"/>
              </a:rPr>
              <a:t>t</a:t>
            </a:r>
            <a:r>
              <a:rPr sz="1050" spc="10" dirty="0">
                <a:latin typeface="Times New Roman"/>
                <a:cs typeface="Times New Roman"/>
              </a:rPr>
              <a:t>a</a:t>
            </a:r>
            <a:r>
              <a:rPr sz="1050" dirty="0">
                <a:latin typeface="Times New Roman"/>
                <a:cs typeface="Times New Roman"/>
              </a:rPr>
              <a:t>n</a:t>
            </a:r>
            <a:r>
              <a:rPr sz="1050" spc="-15" dirty="0">
                <a:latin typeface="Times New Roman"/>
                <a:cs typeface="Times New Roman"/>
              </a:rPr>
              <a:t>c</a:t>
            </a:r>
            <a:r>
              <a:rPr sz="1050" dirty="0">
                <a:latin typeface="Times New Roman"/>
                <a:cs typeface="Times New Roman"/>
              </a:rPr>
              <a:t>e</a:t>
            </a:r>
            <a:r>
              <a:rPr sz="1050" spc="85" dirty="0">
                <a:latin typeface="Times New Roman"/>
                <a:cs typeface="Times New Roman"/>
              </a:rPr>
              <a:t> </a:t>
            </a:r>
            <a:r>
              <a:rPr sz="1050" dirty="0">
                <a:latin typeface="Times New Roman"/>
                <a:cs typeface="Times New Roman"/>
              </a:rPr>
              <a:t>of</a:t>
            </a:r>
            <a:r>
              <a:rPr sz="1050" spc="80" dirty="0">
                <a:latin typeface="Times New Roman"/>
                <a:cs typeface="Times New Roman"/>
              </a:rPr>
              <a:t> </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dirty="0">
                <a:latin typeface="Times New Roman"/>
                <a:cs typeface="Times New Roman"/>
              </a:rPr>
              <a:t>o</a:t>
            </a:r>
            <a:r>
              <a:rPr sz="1050" spc="5" dirty="0">
                <a:latin typeface="Times New Roman"/>
                <a:cs typeface="Times New Roman"/>
              </a:rPr>
              <a:t>r</a:t>
            </a:r>
            <a:r>
              <a:rPr sz="1050" spc="-10" dirty="0">
                <a:latin typeface="Times New Roman"/>
                <a:cs typeface="Times New Roman"/>
              </a:rPr>
              <a:t>i</a:t>
            </a:r>
            <a:r>
              <a:rPr sz="1050" spc="-25" dirty="0">
                <a:latin typeface="Times New Roman"/>
                <a:cs typeface="Times New Roman"/>
              </a:rPr>
              <a:t>n</a:t>
            </a:r>
            <a:r>
              <a:rPr sz="1050" dirty="0">
                <a:latin typeface="Times New Roman"/>
                <a:cs typeface="Times New Roman"/>
              </a:rPr>
              <a:t>g</a:t>
            </a:r>
            <a:r>
              <a:rPr sz="1050" spc="70" dirty="0">
                <a:latin typeface="Times New Roman"/>
                <a:cs typeface="Times New Roman"/>
              </a:rPr>
              <a:t> </a:t>
            </a:r>
            <a:r>
              <a:rPr sz="1050" spc="10" dirty="0">
                <a:latin typeface="Times New Roman"/>
                <a:cs typeface="Times New Roman"/>
              </a:rPr>
              <a:t>a</a:t>
            </a:r>
            <a:r>
              <a:rPr sz="1050" dirty="0">
                <a:latin typeface="Times New Roman"/>
                <a:cs typeface="Times New Roman"/>
              </a:rPr>
              <a:t>s</a:t>
            </a:r>
            <a:r>
              <a:rPr sz="1050" spc="70" dirty="0">
                <a:latin typeface="Times New Roman"/>
                <a:cs typeface="Times New Roman"/>
              </a:rPr>
              <a:t> </a:t>
            </a:r>
            <a:r>
              <a:rPr sz="1050" dirty="0">
                <a:latin typeface="Times New Roman"/>
                <a:cs typeface="Times New Roman"/>
              </a:rPr>
              <a:t>a</a:t>
            </a:r>
            <a:r>
              <a:rPr sz="1050" spc="85" dirty="0">
                <a:latin typeface="Times New Roman"/>
                <a:cs typeface="Times New Roman"/>
              </a:rPr>
              <a:t> </a:t>
            </a:r>
            <a:r>
              <a:rPr sz="1050" spc="-15" dirty="0">
                <a:latin typeface="Times New Roman"/>
                <a:cs typeface="Times New Roman"/>
              </a:rPr>
              <a:t>c</a:t>
            </a:r>
            <a:r>
              <a:rPr sz="1050" spc="5" dirty="0">
                <a:latin typeface="Times New Roman"/>
                <a:cs typeface="Times New Roman"/>
              </a:rPr>
              <a:t>r</a:t>
            </a:r>
            <a:r>
              <a:rPr sz="1050" spc="-10" dirty="0">
                <a:latin typeface="Times New Roman"/>
                <a:cs typeface="Times New Roman"/>
              </a:rPr>
              <a:t>iti</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l</a:t>
            </a:r>
            <a:r>
              <a:rPr sz="1050" spc="65" dirty="0">
                <a:latin typeface="Times New Roman"/>
                <a:cs typeface="Times New Roman"/>
              </a:rPr>
              <a:t> </a:t>
            </a:r>
            <a:r>
              <a:rPr sz="1050" spc="-15" dirty="0">
                <a:latin typeface="Times New Roman"/>
                <a:cs typeface="Times New Roman"/>
              </a:rPr>
              <a:t>e</a:t>
            </a:r>
            <a:r>
              <a:rPr sz="1050" spc="-10" dirty="0">
                <a:latin typeface="Times New Roman"/>
                <a:cs typeface="Times New Roman"/>
              </a:rPr>
              <a:t>l</a:t>
            </a:r>
            <a:r>
              <a:rPr sz="1050" spc="10" dirty="0">
                <a:latin typeface="Times New Roman"/>
                <a:cs typeface="Times New Roman"/>
              </a:rPr>
              <a:t>e</a:t>
            </a:r>
            <a:r>
              <a:rPr sz="1050" spc="-30" dirty="0">
                <a:latin typeface="Times New Roman"/>
                <a:cs typeface="Times New Roman"/>
              </a:rPr>
              <a:t>m</a:t>
            </a:r>
            <a:r>
              <a:rPr sz="1050" spc="10" dirty="0">
                <a:latin typeface="Times New Roman"/>
                <a:cs typeface="Times New Roman"/>
              </a:rPr>
              <a:t>e</a:t>
            </a:r>
            <a:r>
              <a:rPr sz="1050" dirty="0">
                <a:latin typeface="Times New Roman"/>
                <a:cs typeface="Times New Roman"/>
              </a:rPr>
              <a:t>n</a:t>
            </a:r>
            <a:r>
              <a:rPr sz="1050" spc="-10" dirty="0">
                <a:latin typeface="Times New Roman"/>
                <a:cs typeface="Times New Roman"/>
              </a:rPr>
              <a:t>t</a:t>
            </a:r>
            <a:r>
              <a:rPr sz="1050" dirty="0">
                <a:latin typeface="Times New Roman"/>
                <a:cs typeface="Times New Roman"/>
              </a:rPr>
              <a:t>. </a:t>
            </a:r>
            <a:r>
              <a:rPr sz="1050" spc="70" dirty="0">
                <a:latin typeface="Times New Roman"/>
                <a:cs typeface="Times New Roman"/>
              </a:rPr>
              <a:t> </a:t>
            </a:r>
            <a:r>
              <a:rPr sz="1050" dirty="0">
                <a:latin typeface="Times New Roman"/>
                <a:cs typeface="Times New Roman"/>
              </a:rPr>
              <a:t>Th</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e</a:t>
            </a:r>
            <a:r>
              <a:rPr sz="1050" spc="60"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90" dirty="0">
                <a:latin typeface="Times New Roman"/>
                <a:cs typeface="Times New Roman"/>
              </a:rPr>
              <a:t> </a:t>
            </a:r>
            <a:r>
              <a:rPr sz="1050" dirty="0">
                <a:latin typeface="Times New Roman"/>
                <a:cs typeface="Times New Roman"/>
              </a:rPr>
              <a:t>no</a:t>
            </a:r>
            <a:r>
              <a:rPr sz="1050" spc="70" dirty="0">
                <a:latin typeface="Times New Roman"/>
                <a:cs typeface="Times New Roman"/>
              </a:rPr>
              <a:t> </a:t>
            </a:r>
            <a:r>
              <a:rPr sz="1050" spc="-25" dirty="0">
                <a:latin typeface="Times New Roman"/>
                <a:cs typeface="Times New Roman"/>
              </a:rPr>
              <a:t>o</a:t>
            </a:r>
            <a:r>
              <a:rPr sz="1050" spc="15" dirty="0">
                <a:latin typeface="Times New Roman"/>
                <a:cs typeface="Times New Roman"/>
              </a:rPr>
              <a:t>t</a:t>
            </a:r>
            <a:r>
              <a:rPr sz="1050" spc="-25" dirty="0">
                <a:latin typeface="Times New Roman"/>
                <a:cs typeface="Times New Roman"/>
              </a:rPr>
              <a:t>h</a:t>
            </a:r>
            <a:r>
              <a:rPr sz="1050" spc="-15" dirty="0">
                <a:latin typeface="Times New Roman"/>
                <a:cs typeface="Times New Roman"/>
              </a:rPr>
              <a:t>e</a:t>
            </a:r>
            <a:r>
              <a:rPr sz="1050" dirty="0">
                <a:latin typeface="Times New Roman"/>
                <a:cs typeface="Times New Roman"/>
              </a:rPr>
              <a:t>r</a:t>
            </a:r>
            <a:r>
              <a:rPr sz="1050" spc="105"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dirty="0">
                <a:latin typeface="Times New Roman"/>
                <a:cs typeface="Times New Roman"/>
              </a:rPr>
              <a:t>y</a:t>
            </a:r>
            <a:r>
              <a:rPr sz="1050" spc="45" dirty="0">
                <a:latin typeface="Times New Roman"/>
                <a:cs typeface="Times New Roman"/>
              </a:rPr>
              <a:t> </a:t>
            </a:r>
            <a:r>
              <a:rPr sz="1050" spc="20" dirty="0">
                <a:latin typeface="Times New Roman"/>
                <a:cs typeface="Times New Roman"/>
              </a:rPr>
              <a:t>b</a:t>
            </a:r>
            <a:r>
              <a:rPr sz="1050" dirty="0">
                <a:latin typeface="Times New Roman"/>
                <a:cs typeface="Times New Roman"/>
              </a:rPr>
              <a:t>y </a:t>
            </a:r>
            <a:r>
              <a:rPr sz="1050" spc="-20" dirty="0">
                <a:latin typeface="Times New Roman"/>
                <a:cs typeface="Times New Roman"/>
              </a:rPr>
              <a:t>w</a:t>
            </a:r>
            <a:r>
              <a:rPr sz="1050" dirty="0">
                <a:latin typeface="Times New Roman"/>
                <a:cs typeface="Times New Roman"/>
              </a:rPr>
              <a:t>h</a:t>
            </a:r>
            <a:r>
              <a:rPr sz="1050" spc="-10" dirty="0">
                <a:latin typeface="Times New Roman"/>
                <a:cs typeface="Times New Roman"/>
              </a:rPr>
              <a:t>i</a:t>
            </a:r>
            <a:r>
              <a:rPr sz="1050" spc="10" dirty="0">
                <a:latin typeface="Times New Roman"/>
                <a:cs typeface="Times New Roman"/>
              </a:rPr>
              <a:t>c</a:t>
            </a:r>
            <a:r>
              <a:rPr sz="1050" dirty="0">
                <a:latin typeface="Times New Roman"/>
                <a:cs typeface="Times New Roman"/>
              </a:rPr>
              <a:t>h  one </a:t>
            </a:r>
            <a:r>
              <a:rPr sz="1050" spc="10" dirty="0">
                <a:latin typeface="Times New Roman"/>
                <a:cs typeface="Times New Roman"/>
              </a:rPr>
              <a:t> </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n  </a:t>
            </a:r>
            <a:r>
              <a:rPr sz="1050" spc="-15" dirty="0">
                <a:latin typeface="Times New Roman"/>
                <a:cs typeface="Times New Roman"/>
              </a:rPr>
              <a:t>e</a:t>
            </a:r>
            <a:r>
              <a:rPr sz="1050" dirty="0">
                <a:latin typeface="Times New Roman"/>
                <a:cs typeface="Times New Roman"/>
              </a:rPr>
              <a:t>x</a:t>
            </a:r>
            <a:r>
              <a:rPr sz="1050" spc="10" dirty="0">
                <a:latin typeface="Times New Roman"/>
                <a:cs typeface="Times New Roman"/>
              </a:rPr>
              <a:t>c</a:t>
            </a:r>
            <a:r>
              <a:rPr sz="1050" spc="-15" dirty="0">
                <a:latin typeface="Times New Roman"/>
                <a:cs typeface="Times New Roman"/>
              </a:rPr>
              <a:t>e</a:t>
            </a:r>
            <a:r>
              <a:rPr sz="1050" dirty="0">
                <a:latin typeface="Times New Roman"/>
                <a:cs typeface="Times New Roman"/>
              </a:rPr>
              <a:t>l </a:t>
            </a:r>
            <a:r>
              <a:rPr sz="1050" spc="20" dirty="0">
                <a:latin typeface="Times New Roman"/>
                <a:cs typeface="Times New Roman"/>
              </a:rPr>
              <a:t> </a:t>
            </a:r>
            <a:r>
              <a:rPr sz="1050" spc="15" dirty="0">
                <a:latin typeface="Times New Roman"/>
                <a:cs typeface="Times New Roman"/>
              </a:rPr>
              <a:t>i</a:t>
            </a:r>
            <a:r>
              <a:rPr sz="1050" dirty="0">
                <a:latin typeface="Times New Roman"/>
                <a:cs typeface="Times New Roman"/>
              </a:rPr>
              <a:t>n  </a:t>
            </a:r>
            <a:r>
              <a:rPr sz="1050" spc="-10" dirty="0">
                <a:latin typeface="Times New Roman"/>
                <a:cs typeface="Times New Roman"/>
              </a:rPr>
              <a:t>t</a:t>
            </a:r>
            <a:r>
              <a:rPr sz="1050" dirty="0">
                <a:latin typeface="Times New Roman"/>
                <a:cs typeface="Times New Roman"/>
              </a:rPr>
              <a:t>he </a:t>
            </a:r>
            <a:r>
              <a:rPr sz="1050" spc="10" dirty="0">
                <a:latin typeface="Times New Roman"/>
                <a:cs typeface="Times New Roman"/>
              </a:rPr>
              <a:t> </a:t>
            </a:r>
            <a:r>
              <a:rPr sz="1050" spc="-15" dirty="0">
                <a:latin typeface="Times New Roman"/>
                <a:cs typeface="Times New Roman"/>
              </a:rPr>
              <a:t>S</a:t>
            </a:r>
            <a:r>
              <a:rPr sz="1050" spc="-25" dirty="0">
                <a:latin typeface="Times New Roman"/>
                <a:cs typeface="Times New Roman"/>
              </a:rPr>
              <a:t>T</a:t>
            </a:r>
            <a:r>
              <a:rPr sz="1050" dirty="0">
                <a:latin typeface="Times New Roman"/>
                <a:cs typeface="Times New Roman"/>
              </a:rPr>
              <a:t>EM </a:t>
            </a:r>
            <a:r>
              <a:rPr sz="1050" spc="20" dirty="0">
                <a:latin typeface="Times New Roman"/>
                <a:cs typeface="Times New Roman"/>
              </a:rPr>
              <a:t> </a:t>
            </a:r>
            <a:r>
              <a:rPr sz="1050" spc="10" dirty="0">
                <a:latin typeface="Times New Roman"/>
                <a:cs typeface="Times New Roman"/>
              </a:rPr>
              <a:t>e</a:t>
            </a:r>
            <a:r>
              <a:rPr sz="1050" dirty="0">
                <a:latin typeface="Times New Roman"/>
                <a:cs typeface="Times New Roman"/>
              </a:rPr>
              <a:t>n</a:t>
            </a:r>
            <a:r>
              <a:rPr sz="1050" spc="-25" dirty="0">
                <a:latin typeface="Times New Roman"/>
                <a:cs typeface="Times New Roman"/>
              </a:rPr>
              <a:t>v</a:t>
            </a:r>
            <a:r>
              <a:rPr sz="1050" spc="-10" dirty="0">
                <a:latin typeface="Times New Roman"/>
                <a:cs typeface="Times New Roman"/>
              </a:rPr>
              <a:t>i</a:t>
            </a:r>
            <a:r>
              <a:rPr sz="1050" spc="5" dirty="0">
                <a:latin typeface="Times New Roman"/>
                <a:cs typeface="Times New Roman"/>
              </a:rPr>
              <a:t>r</a:t>
            </a:r>
            <a:r>
              <a:rPr sz="1050" dirty="0">
                <a:latin typeface="Times New Roman"/>
                <a:cs typeface="Times New Roman"/>
              </a:rPr>
              <a:t>on</a:t>
            </a:r>
            <a:r>
              <a:rPr sz="1050" spc="-30" dirty="0">
                <a:latin typeface="Times New Roman"/>
                <a:cs typeface="Times New Roman"/>
              </a:rPr>
              <a:t>m</a:t>
            </a:r>
            <a:r>
              <a:rPr sz="1050" spc="10" dirty="0">
                <a:latin typeface="Times New Roman"/>
                <a:cs typeface="Times New Roman"/>
              </a:rPr>
              <a:t>e</a:t>
            </a:r>
            <a:r>
              <a:rPr sz="1050" dirty="0">
                <a:latin typeface="Times New Roman"/>
                <a:cs typeface="Times New Roman"/>
              </a:rPr>
              <a:t>n</a:t>
            </a:r>
            <a:r>
              <a:rPr sz="1050" spc="-10" dirty="0">
                <a:latin typeface="Times New Roman"/>
                <a:cs typeface="Times New Roman"/>
              </a:rPr>
              <a:t>t</a:t>
            </a:r>
            <a:r>
              <a:rPr sz="1050" dirty="0">
                <a:latin typeface="Times New Roman"/>
                <a:cs typeface="Times New Roman"/>
              </a:rPr>
              <a:t>, </a:t>
            </a:r>
            <a:r>
              <a:rPr sz="1050" spc="25" dirty="0">
                <a:latin typeface="Times New Roman"/>
                <a:cs typeface="Times New Roman"/>
              </a:rPr>
              <a:t> </a:t>
            </a:r>
            <a:r>
              <a:rPr sz="1050" dirty="0">
                <a:latin typeface="Times New Roman"/>
                <a:cs typeface="Times New Roman"/>
              </a:rPr>
              <a:t>a </a:t>
            </a:r>
            <a:r>
              <a:rPr sz="1050" spc="35" dirty="0">
                <a:latin typeface="Times New Roman"/>
                <a:cs typeface="Times New Roman"/>
              </a:rPr>
              <a:t> </a:t>
            </a:r>
            <a:r>
              <a:rPr sz="1050" spc="-15" dirty="0">
                <a:latin typeface="Times New Roman"/>
                <a:cs typeface="Times New Roman"/>
              </a:rPr>
              <a:t>c</a:t>
            </a:r>
            <a:r>
              <a:rPr sz="1050" spc="-25" dirty="0">
                <a:latin typeface="Times New Roman"/>
                <a:cs typeface="Times New Roman"/>
              </a:rPr>
              <a:t>h</a:t>
            </a:r>
            <a:r>
              <a:rPr sz="1050" spc="10" dirty="0">
                <a:latin typeface="Times New Roman"/>
                <a:cs typeface="Times New Roman"/>
              </a:rPr>
              <a:t>a</a:t>
            </a:r>
            <a:r>
              <a:rPr sz="1050" spc="-10" dirty="0">
                <a:latin typeface="Times New Roman"/>
                <a:cs typeface="Times New Roman"/>
              </a:rPr>
              <a:t>ll</a:t>
            </a:r>
            <a:r>
              <a:rPr sz="1050" spc="10" dirty="0">
                <a:latin typeface="Times New Roman"/>
                <a:cs typeface="Times New Roman"/>
              </a:rPr>
              <a:t>e</a:t>
            </a:r>
            <a:r>
              <a:rPr sz="1050" dirty="0">
                <a:latin typeface="Times New Roman"/>
                <a:cs typeface="Times New Roman"/>
              </a:rPr>
              <a:t>n</a:t>
            </a:r>
            <a:r>
              <a:rPr sz="1050" spc="-25" dirty="0">
                <a:latin typeface="Times New Roman"/>
                <a:cs typeface="Times New Roman"/>
              </a:rPr>
              <a:t>g</a:t>
            </a:r>
            <a:r>
              <a:rPr sz="1050" spc="15" dirty="0">
                <a:latin typeface="Times New Roman"/>
                <a:cs typeface="Times New Roman"/>
              </a:rPr>
              <a:t>i</a:t>
            </a:r>
            <a:r>
              <a:rPr sz="1050" dirty="0">
                <a:latin typeface="Times New Roman"/>
                <a:cs typeface="Times New Roman"/>
              </a:rPr>
              <a:t>ng  </a:t>
            </a:r>
            <a:r>
              <a:rPr sz="1050" spc="-10" dirty="0">
                <a:latin typeface="Times New Roman"/>
                <a:cs typeface="Times New Roman"/>
              </a:rPr>
              <a:t>l</a:t>
            </a:r>
            <a:r>
              <a:rPr sz="1050" spc="10" dirty="0">
                <a:latin typeface="Times New Roman"/>
                <a:cs typeface="Times New Roman"/>
              </a:rPr>
              <a:t>a</a:t>
            </a:r>
            <a:r>
              <a:rPr sz="1050" dirty="0">
                <a:latin typeface="Times New Roman"/>
                <a:cs typeface="Times New Roman"/>
              </a:rPr>
              <a:t>n</a:t>
            </a:r>
            <a:r>
              <a:rPr sz="1050" spc="-25" dirty="0">
                <a:latin typeface="Times New Roman"/>
                <a:cs typeface="Times New Roman"/>
              </a:rPr>
              <a:t>d</a:t>
            </a:r>
            <a:r>
              <a:rPr sz="1050" spc="-5" dirty="0">
                <a:latin typeface="Times New Roman"/>
                <a:cs typeface="Times New Roman"/>
              </a:rPr>
              <a:t>s</a:t>
            </a:r>
            <a:r>
              <a:rPr sz="1050" spc="-15" dirty="0">
                <a:latin typeface="Times New Roman"/>
                <a:cs typeface="Times New Roman"/>
              </a:rPr>
              <a:t>c</a:t>
            </a:r>
            <a:r>
              <a:rPr sz="1050" spc="10" dirty="0">
                <a:latin typeface="Times New Roman"/>
                <a:cs typeface="Times New Roman"/>
              </a:rPr>
              <a:t>a</a:t>
            </a:r>
            <a:r>
              <a:rPr sz="1050" dirty="0">
                <a:latin typeface="Times New Roman"/>
                <a:cs typeface="Times New Roman"/>
              </a:rPr>
              <a:t>pe </a:t>
            </a:r>
            <a:r>
              <a:rPr sz="1050" spc="10" dirty="0">
                <a:latin typeface="Times New Roman"/>
                <a:cs typeface="Times New Roman"/>
              </a:rPr>
              <a:t> </a:t>
            </a:r>
            <a:r>
              <a:rPr sz="1050" spc="-20" dirty="0">
                <a:latin typeface="Times New Roman"/>
                <a:cs typeface="Times New Roman"/>
              </a:rPr>
              <a:t>w</a:t>
            </a:r>
            <a:r>
              <a:rPr sz="1050" spc="5" dirty="0">
                <a:latin typeface="Times New Roman"/>
                <a:cs typeface="Times New Roman"/>
              </a:rPr>
              <a:t>r</a:t>
            </a:r>
            <a:r>
              <a:rPr sz="1050" dirty="0">
                <a:latin typeface="Times New Roman"/>
                <a:cs typeface="Times New Roman"/>
              </a:rPr>
              <a:t>oug</a:t>
            </a:r>
            <a:r>
              <a:rPr sz="1050" spc="-25" dirty="0">
                <a:latin typeface="Times New Roman"/>
                <a:cs typeface="Times New Roman"/>
              </a:rPr>
              <a:t>h</a:t>
            </a:r>
            <a:r>
              <a:rPr sz="1050" dirty="0">
                <a:latin typeface="Times New Roman"/>
                <a:cs typeface="Times New Roman"/>
              </a:rPr>
              <a:t>t </a:t>
            </a:r>
            <a:r>
              <a:rPr sz="1050" spc="20" dirty="0">
                <a:latin typeface="Times New Roman"/>
                <a:cs typeface="Times New Roman"/>
              </a:rPr>
              <a:t> </a:t>
            </a:r>
            <a:r>
              <a:rPr sz="1050" spc="5" dirty="0">
                <a:latin typeface="Times New Roman"/>
                <a:cs typeface="Times New Roman"/>
              </a:rPr>
              <a:t>w</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h  </a:t>
            </a:r>
            <a:r>
              <a:rPr sz="1050" spc="10" dirty="0">
                <a:latin typeface="Times New Roman"/>
                <a:cs typeface="Times New Roman"/>
              </a:rPr>
              <a:t>e</a:t>
            </a:r>
            <a:r>
              <a:rPr sz="1050" spc="-25" dirty="0">
                <a:latin typeface="Times New Roman"/>
                <a:cs typeface="Times New Roman"/>
              </a:rPr>
              <a:t>v</a:t>
            </a:r>
            <a:r>
              <a:rPr sz="1050" spc="-15" dirty="0">
                <a:latin typeface="Times New Roman"/>
                <a:cs typeface="Times New Roman"/>
              </a:rPr>
              <a:t>e</a:t>
            </a:r>
            <a:r>
              <a:rPr sz="1050" dirty="0">
                <a:latin typeface="Times New Roman"/>
                <a:cs typeface="Times New Roman"/>
              </a:rPr>
              <a:t>r </a:t>
            </a:r>
            <a:r>
              <a:rPr sz="1050" spc="35" dirty="0">
                <a:latin typeface="Times New Roman"/>
                <a:cs typeface="Times New Roman"/>
              </a:rPr>
              <a:t> </a:t>
            </a:r>
            <a:r>
              <a:rPr sz="1050" spc="-10" dirty="0">
                <a:latin typeface="Times New Roman"/>
                <a:cs typeface="Times New Roman"/>
              </a:rPr>
              <a:t>i</a:t>
            </a:r>
            <a:r>
              <a:rPr sz="1050" dirty="0">
                <a:latin typeface="Times New Roman"/>
                <a:cs typeface="Times New Roman"/>
              </a:rPr>
              <a:t>n</a:t>
            </a:r>
            <a:r>
              <a:rPr sz="1050" spc="-15" dirty="0">
                <a:latin typeface="Times New Roman"/>
                <a:cs typeface="Times New Roman"/>
              </a:rPr>
              <a:t>c</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s</a:t>
            </a:r>
            <a:r>
              <a:rPr sz="1050" spc="-10" dirty="0">
                <a:latin typeface="Times New Roman"/>
                <a:cs typeface="Times New Roman"/>
              </a:rPr>
              <a:t>i</a:t>
            </a:r>
            <a:r>
              <a:rPr sz="1050" dirty="0">
                <a:latin typeface="Times New Roman"/>
                <a:cs typeface="Times New Roman"/>
              </a:rPr>
              <a:t>ng </a:t>
            </a:r>
            <a:r>
              <a:rPr sz="1050" spc="-25" dirty="0">
                <a:latin typeface="Times New Roman"/>
                <a:cs typeface="Times New Roman"/>
              </a:rPr>
              <a:t>d</a:t>
            </a:r>
            <a:r>
              <a:rPr sz="1050" spc="10" dirty="0">
                <a:latin typeface="Times New Roman"/>
                <a:cs typeface="Times New Roman"/>
              </a:rPr>
              <a:t>e</a:t>
            </a:r>
            <a:r>
              <a:rPr sz="1050" spc="-30" dirty="0">
                <a:latin typeface="Times New Roman"/>
                <a:cs typeface="Times New Roman"/>
              </a:rPr>
              <a:t>m</a:t>
            </a:r>
            <a:r>
              <a:rPr sz="1050" spc="30" dirty="0">
                <a:latin typeface="Times New Roman"/>
                <a:cs typeface="Times New Roman"/>
              </a:rPr>
              <a:t>a</a:t>
            </a:r>
            <a:r>
              <a:rPr sz="1050" spc="-25" dirty="0">
                <a:latin typeface="Times New Roman"/>
                <a:cs typeface="Times New Roman"/>
              </a:rPr>
              <a:t>nd</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5" dirty="0">
                <a:latin typeface="Times New Roman"/>
                <a:cs typeface="Times New Roman"/>
              </a:rPr>
              <a:t>r</a:t>
            </a:r>
            <a:r>
              <a:rPr sz="1050" spc="-10" dirty="0">
                <a:latin typeface="Times New Roman"/>
                <a:cs typeface="Times New Roman"/>
              </a:rPr>
              <a:t>i</a:t>
            </a:r>
            <a:r>
              <a:rPr sz="1050" dirty="0">
                <a:latin typeface="Times New Roman"/>
                <a:cs typeface="Times New Roman"/>
              </a:rPr>
              <a:t>d</a:t>
            </a:r>
            <a:r>
              <a:rPr sz="1050" spc="-25" dirty="0">
                <a:latin typeface="Times New Roman"/>
                <a:cs typeface="Times New Roman"/>
              </a:rPr>
              <a:t>d</a:t>
            </a:r>
            <a:r>
              <a:rPr sz="1050" spc="15" dirty="0">
                <a:latin typeface="Times New Roman"/>
                <a:cs typeface="Times New Roman"/>
              </a:rPr>
              <a:t>l</a:t>
            </a:r>
            <a:r>
              <a:rPr sz="1050" spc="10" dirty="0">
                <a:latin typeface="Times New Roman"/>
                <a:cs typeface="Times New Roman"/>
              </a:rPr>
              <a:t>e</a:t>
            </a:r>
            <a:r>
              <a:rPr sz="1050" dirty="0">
                <a:latin typeface="Times New Roman"/>
                <a:cs typeface="Times New Roman"/>
              </a:rPr>
              <a:t>d </a:t>
            </a:r>
            <a:r>
              <a:rPr sz="1050" spc="-20" dirty="0">
                <a:latin typeface="Times New Roman"/>
                <a:cs typeface="Times New Roman"/>
              </a:rPr>
              <a:t>w</a:t>
            </a:r>
            <a:r>
              <a:rPr sz="1050" spc="15" dirty="0">
                <a:latin typeface="Times New Roman"/>
                <a:cs typeface="Times New Roman"/>
              </a:rPr>
              <a:t>i</a:t>
            </a:r>
            <a:r>
              <a:rPr sz="1050" spc="-10" dirty="0">
                <a:latin typeface="Times New Roman"/>
                <a:cs typeface="Times New Roman"/>
              </a:rPr>
              <a:t>t</a:t>
            </a:r>
            <a:r>
              <a:rPr sz="1050" dirty="0">
                <a:latin typeface="Times New Roman"/>
                <a:cs typeface="Times New Roman"/>
              </a:rPr>
              <a:t>h</a:t>
            </a:r>
            <a:r>
              <a:rPr sz="1050" spc="25" dirty="0">
                <a:latin typeface="Times New Roman"/>
                <a:cs typeface="Times New Roman"/>
              </a:rPr>
              <a:t> </a:t>
            </a:r>
            <a:r>
              <a:rPr sz="1050" dirty="0">
                <a:latin typeface="Times New Roman"/>
                <a:cs typeface="Times New Roman"/>
              </a:rPr>
              <a:t>p</a:t>
            </a:r>
            <a:r>
              <a:rPr sz="1050" spc="-10" dirty="0">
                <a:latin typeface="Times New Roman"/>
                <a:cs typeface="Times New Roman"/>
              </a:rPr>
              <a:t>it</a:t>
            </a:r>
            <a:r>
              <a:rPr sz="1050" spc="-20" dirty="0">
                <a:latin typeface="Times New Roman"/>
                <a:cs typeface="Times New Roman"/>
              </a:rPr>
              <a:t>f</a:t>
            </a:r>
            <a:r>
              <a:rPr sz="1050" spc="10" dirty="0">
                <a:latin typeface="Times New Roman"/>
                <a:cs typeface="Times New Roman"/>
              </a:rPr>
              <a:t>a</a:t>
            </a:r>
            <a:r>
              <a:rPr sz="1050" spc="-10" dirty="0">
                <a:latin typeface="Times New Roman"/>
                <a:cs typeface="Times New Roman"/>
              </a:rPr>
              <a:t>ll</a:t>
            </a:r>
            <a:r>
              <a:rPr sz="1050" dirty="0">
                <a:latin typeface="Times New Roman"/>
                <a:cs typeface="Times New Roman"/>
              </a:rPr>
              <a:t>s</a:t>
            </a:r>
            <a:r>
              <a:rPr sz="1050" spc="20"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20" dirty="0">
                <a:latin typeface="Times New Roman"/>
                <a:cs typeface="Times New Roman"/>
              </a:rPr>
              <a:t> </a:t>
            </a:r>
            <a:r>
              <a:rPr sz="1050" dirty="0">
                <a:latin typeface="Times New Roman"/>
                <a:cs typeface="Times New Roman"/>
              </a:rPr>
              <a:t>un</a:t>
            </a:r>
            <a:r>
              <a:rPr sz="1050" spc="-20" dirty="0">
                <a:latin typeface="Times New Roman"/>
                <a:cs typeface="Times New Roman"/>
              </a:rPr>
              <a:t>w</a:t>
            </a:r>
            <a:r>
              <a:rPr sz="1050" spc="5" dirty="0">
                <a:latin typeface="Times New Roman"/>
                <a:cs typeface="Times New Roman"/>
              </a:rPr>
              <a:t>r</a:t>
            </a:r>
            <a:r>
              <a:rPr sz="1050" spc="-10" dirty="0">
                <a:latin typeface="Times New Roman"/>
                <a:cs typeface="Times New Roman"/>
              </a:rPr>
              <a:t>itt</a:t>
            </a:r>
            <a:r>
              <a:rPr sz="1050" spc="10" dirty="0">
                <a:latin typeface="Times New Roman"/>
                <a:cs typeface="Times New Roman"/>
              </a:rPr>
              <a:t>e</a:t>
            </a:r>
            <a:r>
              <a:rPr sz="1050" dirty="0">
                <a:latin typeface="Times New Roman"/>
                <a:cs typeface="Times New Roman"/>
              </a:rPr>
              <a:t>n </a:t>
            </a:r>
            <a:r>
              <a:rPr sz="1050" spc="5" dirty="0">
                <a:latin typeface="Times New Roman"/>
                <a:cs typeface="Times New Roman"/>
              </a:rPr>
              <a:t>r</a:t>
            </a:r>
            <a:r>
              <a:rPr sz="1050" dirty="0">
                <a:latin typeface="Times New Roman"/>
                <a:cs typeface="Times New Roman"/>
              </a:rPr>
              <a:t>u</a:t>
            </a:r>
            <a:r>
              <a:rPr sz="1050" spc="-10" dirty="0">
                <a:latin typeface="Times New Roman"/>
                <a:cs typeface="Times New Roman"/>
              </a:rPr>
              <a:t>l</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25" dirty="0">
                <a:latin typeface="Times New Roman"/>
                <a:cs typeface="Times New Roman"/>
              </a:rPr>
              <a:t> N</a:t>
            </a:r>
            <a:r>
              <a:rPr sz="1050" spc="-25" dirty="0">
                <a:latin typeface="Times New Roman"/>
                <a:cs typeface="Times New Roman"/>
              </a:rPr>
              <a:t>o</a:t>
            </a:r>
            <a:r>
              <a:rPr sz="1050" dirty="0">
                <a:latin typeface="Times New Roman"/>
                <a:cs typeface="Times New Roman"/>
              </a:rPr>
              <a:t>t</a:t>
            </a:r>
            <a:r>
              <a:rPr sz="1050" spc="40" dirty="0">
                <a:latin typeface="Times New Roman"/>
                <a:cs typeface="Times New Roman"/>
              </a:rPr>
              <a:t> </a:t>
            </a:r>
            <a:r>
              <a:rPr sz="1050" dirty="0">
                <a:latin typeface="Times New Roman"/>
                <a:cs typeface="Times New Roman"/>
              </a:rPr>
              <a:t>o</a:t>
            </a:r>
            <a:r>
              <a:rPr sz="1050" spc="-25" dirty="0">
                <a:latin typeface="Times New Roman"/>
                <a:cs typeface="Times New Roman"/>
              </a:rPr>
              <a:t>n</a:t>
            </a:r>
            <a:r>
              <a:rPr sz="1050" spc="15" dirty="0">
                <a:latin typeface="Times New Roman"/>
                <a:cs typeface="Times New Roman"/>
              </a:rPr>
              <a:t>l</a:t>
            </a:r>
            <a:r>
              <a:rPr sz="1050" dirty="0">
                <a:latin typeface="Times New Roman"/>
                <a:cs typeface="Times New Roman"/>
              </a:rPr>
              <a:t>y</a:t>
            </a:r>
            <a:r>
              <a:rPr sz="1050" spc="20" dirty="0">
                <a:latin typeface="Times New Roman"/>
                <a:cs typeface="Times New Roman"/>
              </a:rPr>
              <a:t> </a:t>
            </a:r>
            <a:r>
              <a:rPr sz="1050" dirty="0">
                <a:latin typeface="Times New Roman"/>
                <a:cs typeface="Times New Roman"/>
              </a:rPr>
              <a:t>d</a:t>
            </a:r>
            <a:r>
              <a:rPr sz="1050" spc="-25" dirty="0">
                <a:latin typeface="Times New Roman"/>
                <a:cs typeface="Times New Roman"/>
              </a:rPr>
              <a:t>o</a:t>
            </a:r>
            <a:r>
              <a:rPr sz="1050" spc="-15" dirty="0">
                <a:latin typeface="Times New Roman"/>
                <a:cs typeface="Times New Roman"/>
              </a:rPr>
              <a:t>e</a:t>
            </a:r>
            <a:r>
              <a:rPr sz="1050" dirty="0">
                <a:latin typeface="Times New Roman"/>
                <a:cs typeface="Times New Roman"/>
              </a:rPr>
              <a:t>s</a:t>
            </a:r>
            <a:r>
              <a:rPr sz="1050" spc="20" dirty="0">
                <a:latin typeface="Times New Roman"/>
                <a:cs typeface="Times New Roman"/>
              </a:rPr>
              <a:t> </a:t>
            </a:r>
            <a:r>
              <a:rPr sz="1050" dirty="0">
                <a:latin typeface="Times New Roman"/>
                <a:cs typeface="Times New Roman"/>
              </a:rPr>
              <a:t>a</a:t>
            </a:r>
            <a:r>
              <a:rPr sz="1050" spc="55" dirty="0">
                <a:latin typeface="Times New Roman"/>
                <a:cs typeface="Times New Roman"/>
              </a:rPr>
              <a:t> </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25" dirty="0">
                <a:latin typeface="Times New Roman"/>
                <a:cs typeface="Times New Roman"/>
              </a:rPr>
              <a:t>o</a:t>
            </a:r>
            <a:r>
              <a:rPr sz="1050" dirty="0">
                <a:latin typeface="Times New Roman"/>
                <a:cs typeface="Times New Roman"/>
              </a:rPr>
              <a:t>r</a:t>
            </a:r>
            <a:r>
              <a:rPr sz="1050" spc="30" dirty="0">
                <a:latin typeface="Times New Roman"/>
                <a:cs typeface="Times New Roman"/>
              </a:rPr>
              <a:t> </a:t>
            </a:r>
            <a:r>
              <a:rPr sz="1050" dirty="0">
                <a:latin typeface="Times New Roman"/>
                <a:cs typeface="Times New Roman"/>
              </a:rPr>
              <a:t>h</a:t>
            </a:r>
            <a:r>
              <a:rPr sz="1050" spc="-15" dirty="0">
                <a:latin typeface="Times New Roman"/>
                <a:cs typeface="Times New Roman"/>
              </a:rPr>
              <a:t>e</a:t>
            </a:r>
            <a:r>
              <a:rPr sz="1050" spc="15" dirty="0">
                <a:latin typeface="Times New Roman"/>
                <a:cs typeface="Times New Roman"/>
              </a:rPr>
              <a:t>l</a:t>
            </a:r>
            <a:r>
              <a:rPr sz="1050" dirty="0">
                <a:latin typeface="Times New Roman"/>
                <a:cs typeface="Times New Roman"/>
              </a:rPr>
              <a:t>p </a:t>
            </a:r>
            <a:r>
              <a:rPr sz="1050" spc="15" dirty="0">
                <a:latin typeface="Times New Roman"/>
                <a:cs typeface="Times New Roman"/>
              </a:rPr>
              <a:t>i</a:t>
            </a:r>
            <a:r>
              <a:rPr sz="1050" spc="-25" dirty="0">
                <a:latin typeface="Times New Roman"/>
                <a:cs typeface="Times New Roman"/>
              </a:rPr>
              <a:t>d</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10" dirty="0">
                <a:latin typeface="Times New Roman"/>
                <a:cs typeface="Times New Roman"/>
              </a:rPr>
              <a:t>i</a:t>
            </a:r>
            <a:r>
              <a:rPr sz="1050" spc="5" dirty="0">
                <a:latin typeface="Times New Roman"/>
                <a:cs typeface="Times New Roman"/>
              </a:rPr>
              <a:t>f</a:t>
            </a:r>
            <a:r>
              <a:rPr sz="1050" dirty="0">
                <a:latin typeface="Times New Roman"/>
                <a:cs typeface="Times New Roman"/>
              </a:rPr>
              <a:t>y </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o</a:t>
            </a:r>
            <a:r>
              <a:rPr sz="1050" spc="-5" dirty="0">
                <a:latin typeface="Times New Roman"/>
                <a:cs typeface="Times New Roman"/>
              </a:rPr>
              <a:t>s</a:t>
            </a:r>
            <a:r>
              <a:rPr sz="1050" dirty="0">
                <a:latin typeface="Times New Roman"/>
                <a:cs typeface="Times New Roman"/>
              </a:rPr>
              <a:t>e</a:t>
            </a:r>
            <a:r>
              <a:rPr sz="1050" spc="35" dirty="0">
                <a:latin typeface="Times New Roman"/>
                <a:cs typeface="Times New Roman"/>
              </a:rPr>
              <a:t> </a:t>
            </a:r>
            <a:r>
              <a:rPr sz="1050" spc="-25" dirty="0">
                <a:latin typeface="Times New Roman"/>
                <a:cs typeface="Times New Roman"/>
              </a:rPr>
              <a:t>p</a:t>
            </a:r>
            <a:r>
              <a:rPr sz="1050" spc="15" dirty="0">
                <a:latin typeface="Times New Roman"/>
                <a:cs typeface="Times New Roman"/>
              </a:rPr>
              <a:t>i</a:t>
            </a:r>
            <a:r>
              <a:rPr sz="1050" spc="-10" dirty="0">
                <a:latin typeface="Times New Roman"/>
                <a:cs typeface="Times New Roman"/>
              </a:rPr>
              <a:t>t</a:t>
            </a:r>
            <a:r>
              <a:rPr sz="1050" spc="-20" dirty="0">
                <a:latin typeface="Times New Roman"/>
                <a:cs typeface="Times New Roman"/>
              </a:rPr>
              <a:t>f</a:t>
            </a:r>
            <a:r>
              <a:rPr sz="1050" spc="10" dirty="0">
                <a:latin typeface="Times New Roman"/>
                <a:cs typeface="Times New Roman"/>
              </a:rPr>
              <a:t>a</a:t>
            </a:r>
            <a:r>
              <a:rPr sz="1050" spc="-10" dirty="0">
                <a:latin typeface="Times New Roman"/>
                <a:cs typeface="Times New Roman"/>
              </a:rPr>
              <a:t>ll</a:t>
            </a:r>
            <a:r>
              <a:rPr sz="1050" spc="-5" dirty="0">
                <a:latin typeface="Times New Roman"/>
                <a:cs typeface="Times New Roman"/>
              </a:rPr>
              <a:t>s</a:t>
            </a:r>
            <a:r>
              <a:rPr sz="1050" dirty="0">
                <a:latin typeface="Times New Roman"/>
                <a:cs typeface="Times New Roman"/>
              </a:rPr>
              <a:t>,</a:t>
            </a:r>
            <a:r>
              <a:rPr sz="1050" spc="2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i</a:t>
            </a:r>
            <a:r>
              <a:rPr sz="1050" dirty="0">
                <a:latin typeface="Times New Roman"/>
                <a:cs typeface="Times New Roman"/>
              </a:rPr>
              <a:t>s </a:t>
            </a:r>
            <a:r>
              <a:rPr sz="1050" spc="-10" dirty="0">
                <a:latin typeface="Times New Roman"/>
                <a:cs typeface="Times New Roman"/>
              </a:rPr>
              <a:t>t</a:t>
            </a:r>
            <a:r>
              <a:rPr sz="1050" spc="5" dirty="0">
                <a:latin typeface="Times New Roman"/>
                <a:cs typeface="Times New Roman"/>
              </a:rPr>
              <a:t>r</a:t>
            </a:r>
            <a:r>
              <a:rPr sz="1050" spc="-25" dirty="0">
                <a:latin typeface="Times New Roman"/>
                <a:cs typeface="Times New Roman"/>
              </a:rPr>
              <a:t>u</a:t>
            </a:r>
            <a:r>
              <a:rPr sz="1050" spc="-5" dirty="0">
                <a:latin typeface="Times New Roman"/>
                <a:cs typeface="Times New Roman"/>
              </a:rPr>
              <a:t>s</a:t>
            </a:r>
            <a:r>
              <a:rPr sz="1050" spc="-10" dirty="0">
                <a:latin typeface="Times New Roman"/>
                <a:cs typeface="Times New Roman"/>
              </a:rPr>
              <a:t>t</a:t>
            </a:r>
            <a:r>
              <a:rPr sz="1050" spc="10" dirty="0">
                <a:latin typeface="Times New Roman"/>
                <a:cs typeface="Times New Roman"/>
              </a:rPr>
              <a:t>e</a:t>
            </a:r>
            <a:r>
              <a:rPr sz="1050" dirty="0">
                <a:latin typeface="Times New Roman"/>
                <a:cs typeface="Times New Roman"/>
              </a:rPr>
              <a:t>d </a:t>
            </a:r>
            <a:r>
              <a:rPr sz="1050" spc="-120"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d</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i</a:t>
            </a:r>
            <a:r>
              <a:rPr sz="1050" dirty="0">
                <a:latin typeface="Times New Roman"/>
                <a:cs typeface="Times New Roman"/>
              </a:rPr>
              <a:t>d</a:t>
            </a:r>
            <a:r>
              <a:rPr sz="1050" spc="-25" dirty="0">
                <a:latin typeface="Times New Roman"/>
                <a:cs typeface="Times New Roman"/>
              </a:rPr>
              <a:t>u</a:t>
            </a:r>
            <a:r>
              <a:rPr sz="1050" spc="10" dirty="0">
                <a:latin typeface="Times New Roman"/>
                <a:cs typeface="Times New Roman"/>
              </a:rPr>
              <a:t>a</a:t>
            </a:r>
            <a:r>
              <a:rPr sz="1050" dirty="0">
                <a:latin typeface="Times New Roman"/>
                <a:cs typeface="Times New Roman"/>
              </a:rPr>
              <a:t>l </a:t>
            </a:r>
            <a:r>
              <a:rPr sz="1050" spc="-100" dirty="0">
                <a:latin typeface="Times New Roman"/>
                <a:cs typeface="Times New Roman"/>
              </a:rPr>
              <a:t> </a:t>
            </a:r>
            <a:r>
              <a:rPr sz="1050" spc="-25" dirty="0">
                <a:latin typeface="Times New Roman"/>
                <a:cs typeface="Times New Roman"/>
              </a:rPr>
              <a:t>p</a:t>
            </a:r>
            <a:r>
              <a:rPr sz="1050" spc="30" dirty="0">
                <a:latin typeface="Times New Roman"/>
                <a:cs typeface="Times New Roman"/>
              </a:rPr>
              <a:t>r</a:t>
            </a:r>
            <a:r>
              <a:rPr sz="1050" dirty="0">
                <a:latin typeface="Times New Roman"/>
                <a:cs typeface="Times New Roman"/>
              </a:rPr>
              <a:t>o</a:t>
            </a:r>
            <a:r>
              <a:rPr sz="1050" spc="-25" dirty="0">
                <a:latin typeface="Times New Roman"/>
                <a:cs typeface="Times New Roman"/>
              </a:rPr>
              <a:t>v</a:t>
            </a:r>
            <a:r>
              <a:rPr sz="1050" spc="15" dirty="0">
                <a:latin typeface="Times New Roman"/>
                <a:cs typeface="Times New Roman"/>
              </a:rPr>
              <a:t>i</a:t>
            </a:r>
            <a:r>
              <a:rPr sz="1050" spc="-25" dirty="0">
                <a:latin typeface="Times New Roman"/>
                <a:cs typeface="Times New Roman"/>
              </a:rPr>
              <a:t>d</a:t>
            </a:r>
            <a:r>
              <a:rPr sz="1050" spc="-15" dirty="0">
                <a:latin typeface="Times New Roman"/>
                <a:cs typeface="Times New Roman"/>
              </a:rPr>
              <a:t>e</a:t>
            </a:r>
            <a:r>
              <a:rPr sz="1050" dirty="0">
                <a:latin typeface="Times New Roman"/>
                <a:cs typeface="Times New Roman"/>
              </a:rPr>
              <a:t>s </a:t>
            </a:r>
            <a:r>
              <a:rPr sz="1050" spc="-100" dirty="0">
                <a:latin typeface="Times New Roman"/>
                <a:cs typeface="Times New Roman"/>
              </a:rPr>
              <a:t> </a:t>
            </a:r>
            <a:r>
              <a:rPr sz="1050" spc="5" dirty="0">
                <a:latin typeface="Times New Roman"/>
                <a:cs typeface="Times New Roman"/>
              </a:rPr>
              <a:t>r</a:t>
            </a:r>
            <a:r>
              <a:rPr sz="1050" spc="-15" dirty="0">
                <a:latin typeface="Times New Roman"/>
                <a:cs typeface="Times New Roman"/>
              </a:rPr>
              <a:t>e</a:t>
            </a:r>
            <a:r>
              <a:rPr sz="1050" spc="20" dirty="0">
                <a:latin typeface="Times New Roman"/>
                <a:cs typeface="Times New Roman"/>
              </a:rPr>
              <a:t>s</a:t>
            </a:r>
            <a:r>
              <a:rPr sz="1050" dirty="0">
                <a:latin typeface="Times New Roman"/>
                <a:cs typeface="Times New Roman"/>
              </a:rPr>
              <a:t>o</a:t>
            </a:r>
            <a:r>
              <a:rPr sz="1050" spc="-25" dirty="0">
                <a:latin typeface="Times New Roman"/>
                <a:cs typeface="Times New Roman"/>
              </a:rPr>
              <a:t>u</a:t>
            </a:r>
            <a:r>
              <a:rPr sz="1050" spc="5" dirty="0">
                <a:latin typeface="Times New Roman"/>
                <a:cs typeface="Times New Roman"/>
              </a:rPr>
              <a:t>r</a:t>
            </a:r>
            <a:r>
              <a:rPr sz="1050" spc="-15" dirty="0">
                <a:latin typeface="Times New Roman"/>
                <a:cs typeface="Times New Roman"/>
              </a:rPr>
              <a:t>ce</a:t>
            </a:r>
            <a:r>
              <a:rPr sz="1050" dirty="0">
                <a:latin typeface="Times New Roman"/>
                <a:cs typeface="Times New Roman"/>
              </a:rPr>
              <a:t>s </a:t>
            </a:r>
            <a:r>
              <a:rPr sz="1050" spc="-100"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120" dirty="0">
                <a:latin typeface="Times New Roman"/>
                <a:cs typeface="Times New Roman"/>
              </a:rPr>
              <a:t> </a:t>
            </a:r>
            <a:r>
              <a:rPr sz="1050" spc="30" dirty="0">
                <a:latin typeface="Times New Roman"/>
                <a:cs typeface="Times New Roman"/>
              </a:rPr>
              <a:t>a</a:t>
            </a:r>
            <a:r>
              <a:rPr sz="1050" spc="-25" dirty="0">
                <a:latin typeface="Times New Roman"/>
                <a:cs typeface="Times New Roman"/>
              </a:rPr>
              <a:t>d</a:t>
            </a:r>
            <a:r>
              <a:rPr sz="1050" dirty="0">
                <a:latin typeface="Times New Roman"/>
                <a:cs typeface="Times New Roman"/>
              </a:rPr>
              <a:t>v</a:t>
            </a:r>
            <a:r>
              <a:rPr sz="1050" spc="-10" dirty="0">
                <a:latin typeface="Times New Roman"/>
                <a:cs typeface="Times New Roman"/>
              </a:rPr>
              <a:t>i</a:t>
            </a:r>
            <a:r>
              <a:rPr sz="1050" spc="-15" dirty="0">
                <a:latin typeface="Times New Roman"/>
                <a:cs typeface="Times New Roman"/>
              </a:rPr>
              <a:t>c</a:t>
            </a:r>
            <a:r>
              <a:rPr sz="1050" dirty="0">
                <a:latin typeface="Times New Roman"/>
                <a:cs typeface="Times New Roman"/>
              </a:rPr>
              <a:t>e </a:t>
            </a:r>
            <a:r>
              <a:rPr sz="1050" spc="-85" dirty="0">
                <a:latin typeface="Times New Roman"/>
                <a:cs typeface="Times New Roman"/>
              </a:rPr>
              <a:t> </a:t>
            </a:r>
            <a:r>
              <a:rPr sz="1050" spc="5" dirty="0">
                <a:latin typeface="Times New Roman"/>
                <a:cs typeface="Times New Roman"/>
              </a:rPr>
              <a:t>w</a:t>
            </a:r>
            <a:r>
              <a:rPr sz="1050" spc="-25" dirty="0">
                <a:latin typeface="Times New Roman"/>
                <a:cs typeface="Times New Roman"/>
              </a:rPr>
              <a:t>h</a:t>
            </a:r>
            <a:r>
              <a:rPr sz="1050" spc="-10" dirty="0">
                <a:latin typeface="Times New Roman"/>
                <a:cs typeface="Times New Roman"/>
              </a:rPr>
              <a:t>i</a:t>
            </a:r>
            <a:r>
              <a:rPr sz="1050" spc="10" dirty="0">
                <a:latin typeface="Times New Roman"/>
                <a:cs typeface="Times New Roman"/>
              </a:rPr>
              <a:t>c</a:t>
            </a:r>
            <a:r>
              <a:rPr sz="1050" dirty="0">
                <a:latin typeface="Times New Roman"/>
                <a:cs typeface="Times New Roman"/>
              </a:rPr>
              <a:t>h </a:t>
            </a:r>
            <a:r>
              <a:rPr sz="1050" spc="-95" dirty="0">
                <a:latin typeface="Times New Roman"/>
                <a:cs typeface="Times New Roman"/>
              </a:rPr>
              <a:t> </a:t>
            </a:r>
            <a:r>
              <a:rPr sz="1050" spc="-55" dirty="0">
                <a:latin typeface="Times New Roman"/>
                <a:cs typeface="Times New Roman"/>
              </a:rPr>
              <a:t>m</a:t>
            </a:r>
            <a:r>
              <a:rPr sz="1050" spc="30" dirty="0">
                <a:latin typeface="Times New Roman"/>
                <a:cs typeface="Times New Roman"/>
              </a:rPr>
              <a:t>a</a:t>
            </a:r>
            <a:r>
              <a:rPr sz="1050" dirty="0">
                <a:latin typeface="Times New Roman"/>
                <a:cs typeface="Times New Roman"/>
              </a:rPr>
              <a:t>y </a:t>
            </a:r>
            <a:r>
              <a:rPr sz="1050" spc="-95" dirty="0">
                <a:latin typeface="Times New Roman"/>
                <a:cs typeface="Times New Roman"/>
              </a:rPr>
              <a:t> </a:t>
            </a:r>
            <a:r>
              <a:rPr sz="1050" dirty="0">
                <a:latin typeface="Times New Roman"/>
                <a:cs typeface="Times New Roman"/>
              </a:rPr>
              <a:t>n</a:t>
            </a:r>
            <a:r>
              <a:rPr sz="1050" spc="-25" dirty="0">
                <a:latin typeface="Times New Roman"/>
                <a:cs typeface="Times New Roman"/>
              </a:rPr>
              <a:t>o</a:t>
            </a:r>
            <a:r>
              <a:rPr sz="1050" dirty="0">
                <a:latin typeface="Times New Roman"/>
                <a:cs typeface="Times New Roman"/>
              </a:rPr>
              <a:t>t </a:t>
            </a:r>
            <a:r>
              <a:rPr sz="1050" spc="-100" dirty="0">
                <a:latin typeface="Times New Roman"/>
                <a:cs typeface="Times New Roman"/>
              </a:rPr>
              <a:t> </a:t>
            </a:r>
            <a:r>
              <a:rPr sz="1050" dirty="0">
                <a:latin typeface="Times New Roman"/>
                <a:cs typeface="Times New Roman"/>
              </a:rPr>
              <a:t>be </a:t>
            </a:r>
            <a:r>
              <a:rPr sz="1050" spc="-110" dirty="0">
                <a:latin typeface="Times New Roman"/>
                <a:cs typeface="Times New Roman"/>
              </a:rPr>
              <a:t> </a:t>
            </a:r>
            <a:r>
              <a:rPr sz="1050" spc="30" dirty="0">
                <a:latin typeface="Times New Roman"/>
                <a:cs typeface="Times New Roman"/>
              </a:rPr>
              <a:t>a</a:t>
            </a:r>
            <a:r>
              <a:rPr sz="1050" spc="-25" dirty="0">
                <a:latin typeface="Times New Roman"/>
                <a:cs typeface="Times New Roman"/>
              </a:rPr>
              <a:t>v</a:t>
            </a:r>
            <a:r>
              <a:rPr sz="1050" spc="10" dirty="0">
                <a:latin typeface="Times New Roman"/>
                <a:cs typeface="Times New Roman"/>
              </a:rPr>
              <a:t>a</a:t>
            </a:r>
            <a:r>
              <a:rPr sz="1050" spc="-10" dirty="0">
                <a:latin typeface="Times New Roman"/>
                <a:cs typeface="Times New Roman"/>
              </a:rPr>
              <a:t>il</a:t>
            </a:r>
            <a:r>
              <a:rPr sz="1050" spc="10" dirty="0">
                <a:latin typeface="Times New Roman"/>
                <a:cs typeface="Times New Roman"/>
              </a:rPr>
              <a:t>a</a:t>
            </a:r>
            <a:r>
              <a:rPr sz="1050" dirty="0">
                <a:latin typeface="Times New Roman"/>
                <a:cs typeface="Times New Roman"/>
              </a:rPr>
              <a:t>b</a:t>
            </a:r>
            <a:r>
              <a:rPr sz="1050" spc="-10" dirty="0">
                <a:latin typeface="Times New Roman"/>
                <a:cs typeface="Times New Roman"/>
              </a:rPr>
              <a:t>l</a:t>
            </a:r>
            <a:r>
              <a:rPr sz="1050" dirty="0">
                <a:latin typeface="Times New Roman"/>
                <a:cs typeface="Times New Roman"/>
              </a:rPr>
              <a:t>e </a:t>
            </a:r>
            <a:r>
              <a:rPr sz="1050" spc="-110" dirty="0">
                <a:latin typeface="Times New Roman"/>
                <a:cs typeface="Times New Roman"/>
              </a:rPr>
              <a:t> </a:t>
            </a:r>
            <a:r>
              <a:rPr sz="1050" dirty="0">
                <a:latin typeface="Times New Roman"/>
                <a:cs typeface="Times New Roman"/>
              </a:rPr>
              <a:t>by </a:t>
            </a:r>
            <a:r>
              <a:rPr sz="1050" spc="-120" dirty="0">
                <a:latin typeface="Times New Roman"/>
                <a:cs typeface="Times New Roman"/>
              </a:rPr>
              <a:t> </a:t>
            </a:r>
            <a:r>
              <a:rPr sz="1050" spc="10" dirty="0">
                <a:latin typeface="Times New Roman"/>
                <a:cs typeface="Times New Roman"/>
              </a:rPr>
              <a:t>a</a:t>
            </a:r>
            <a:r>
              <a:rPr sz="1050" dirty="0">
                <a:latin typeface="Times New Roman"/>
                <a:cs typeface="Times New Roman"/>
              </a:rPr>
              <a:t>ny </a:t>
            </a:r>
            <a:r>
              <a:rPr sz="1050" spc="-95" dirty="0">
                <a:latin typeface="Times New Roman"/>
                <a:cs typeface="Times New Roman"/>
              </a:rPr>
              <a:t> </a:t>
            </a:r>
            <a:r>
              <a:rPr sz="1050" spc="-25" dirty="0">
                <a:latin typeface="Times New Roman"/>
                <a:cs typeface="Times New Roman"/>
              </a:rPr>
              <a:t>o</a:t>
            </a:r>
            <a:r>
              <a:rPr sz="1050" spc="15" dirty="0">
                <a:latin typeface="Times New Roman"/>
                <a:cs typeface="Times New Roman"/>
              </a:rPr>
              <a:t>t</a:t>
            </a:r>
            <a:r>
              <a:rPr sz="1050" spc="-25" dirty="0">
                <a:latin typeface="Times New Roman"/>
                <a:cs typeface="Times New Roman"/>
              </a:rPr>
              <a:t>h</a:t>
            </a:r>
            <a:r>
              <a:rPr sz="1050" spc="-15" dirty="0">
                <a:latin typeface="Times New Roman"/>
                <a:cs typeface="Times New Roman"/>
              </a:rPr>
              <a:t>e</a:t>
            </a:r>
            <a:r>
              <a:rPr sz="1050" dirty="0">
                <a:latin typeface="Times New Roman"/>
                <a:cs typeface="Times New Roman"/>
              </a:rPr>
              <a:t>r </a:t>
            </a:r>
            <a:r>
              <a:rPr sz="1050" spc="-65" dirty="0">
                <a:latin typeface="Times New Roman"/>
                <a:cs typeface="Times New Roman"/>
              </a:rPr>
              <a:t> </a:t>
            </a:r>
            <a:r>
              <a:rPr sz="1050" spc="-30" dirty="0">
                <a:latin typeface="Times New Roman"/>
                <a:cs typeface="Times New Roman"/>
              </a:rPr>
              <a:t>m</a:t>
            </a:r>
            <a:r>
              <a:rPr sz="1050" spc="10" dirty="0">
                <a:latin typeface="Times New Roman"/>
                <a:cs typeface="Times New Roman"/>
              </a:rPr>
              <a:t>ec</a:t>
            </a:r>
            <a:r>
              <a:rPr sz="1050" spc="-25" dirty="0">
                <a:latin typeface="Times New Roman"/>
                <a:cs typeface="Times New Roman"/>
              </a:rPr>
              <a:t>h</a:t>
            </a:r>
            <a:r>
              <a:rPr sz="1050" spc="10" dirty="0">
                <a:latin typeface="Times New Roman"/>
                <a:cs typeface="Times New Roman"/>
              </a:rPr>
              <a:t>a</a:t>
            </a:r>
            <a:r>
              <a:rPr sz="1050" spc="-25" dirty="0">
                <a:latin typeface="Times New Roman"/>
                <a:cs typeface="Times New Roman"/>
              </a:rPr>
              <a:t>n</a:t>
            </a:r>
            <a:r>
              <a:rPr sz="1050" spc="-10" dirty="0">
                <a:latin typeface="Times New Roman"/>
                <a:cs typeface="Times New Roman"/>
              </a:rPr>
              <a:t>i</a:t>
            </a:r>
            <a:r>
              <a:rPr sz="1050" spc="20" dirty="0">
                <a:latin typeface="Times New Roman"/>
                <a:cs typeface="Times New Roman"/>
              </a:rPr>
              <a:t>s</a:t>
            </a:r>
            <a:r>
              <a:rPr sz="1050" spc="-30" dirty="0">
                <a:latin typeface="Times New Roman"/>
                <a:cs typeface="Times New Roman"/>
              </a:rPr>
              <a:t>m</a:t>
            </a:r>
            <a:r>
              <a:rPr sz="1050" dirty="0">
                <a:latin typeface="Times New Roman"/>
                <a:cs typeface="Times New Roman"/>
              </a:rPr>
              <a:t>.  </a:t>
            </a:r>
            <a:r>
              <a:rPr sz="1050" spc="-65" dirty="0">
                <a:latin typeface="Times New Roman"/>
                <a:cs typeface="Times New Roman"/>
              </a:rPr>
              <a:t> </a:t>
            </a:r>
            <a:r>
              <a:rPr sz="1050" spc="5" dirty="0">
                <a:latin typeface="Times New Roman"/>
                <a:cs typeface="Times New Roman"/>
              </a:rPr>
              <a:t>I</a:t>
            </a:r>
            <a:r>
              <a:rPr sz="1050" dirty="0">
                <a:latin typeface="Times New Roman"/>
                <a:cs typeface="Times New Roman"/>
              </a:rPr>
              <a:t>n </a:t>
            </a:r>
            <a:r>
              <a:rPr sz="1050" spc="10" dirty="0">
                <a:latin typeface="Times New Roman"/>
                <a:cs typeface="Times New Roman"/>
              </a:rPr>
              <a:t>a</a:t>
            </a:r>
            <a:r>
              <a:rPr sz="1050" spc="-25" dirty="0">
                <a:latin typeface="Times New Roman"/>
                <a:cs typeface="Times New Roman"/>
              </a:rPr>
              <a:t>dd</a:t>
            </a:r>
            <a:r>
              <a:rPr sz="1050" spc="-10" dirty="0">
                <a:latin typeface="Times New Roman"/>
                <a:cs typeface="Times New Roman"/>
              </a:rPr>
              <a:t>i</a:t>
            </a:r>
            <a:r>
              <a:rPr sz="1050" spc="15" dirty="0">
                <a:latin typeface="Times New Roman"/>
                <a:cs typeface="Times New Roman"/>
              </a:rPr>
              <a:t>t</a:t>
            </a:r>
            <a:r>
              <a:rPr sz="1050" spc="-10"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 </a:t>
            </a:r>
            <a:r>
              <a:rPr sz="1050" spc="-120" dirty="0">
                <a:latin typeface="Times New Roman"/>
                <a:cs typeface="Times New Roman"/>
              </a:rPr>
              <a:t> </a:t>
            </a:r>
            <a:r>
              <a:rPr sz="1050" spc="-30"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5" dirty="0">
                <a:latin typeface="Times New Roman"/>
                <a:cs typeface="Times New Roman"/>
              </a:rPr>
              <a:t>i</a:t>
            </a:r>
            <a:r>
              <a:rPr sz="1050" dirty="0">
                <a:latin typeface="Times New Roman"/>
                <a:cs typeface="Times New Roman"/>
              </a:rPr>
              <a:t>ng</a:t>
            </a:r>
            <a:r>
              <a:rPr sz="1050" spc="95" dirty="0">
                <a:latin typeface="Times New Roman"/>
                <a:cs typeface="Times New Roman"/>
              </a:rPr>
              <a:t> </a:t>
            </a:r>
            <a:r>
              <a:rPr sz="1050" spc="-10" dirty="0">
                <a:latin typeface="Times New Roman"/>
                <a:cs typeface="Times New Roman"/>
              </a:rPr>
              <a:t>i</a:t>
            </a:r>
            <a:r>
              <a:rPr sz="1050" dirty="0">
                <a:latin typeface="Times New Roman"/>
                <a:cs typeface="Times New Roman"/>
              </a:rPr>
              <a:t>s</a:t>
            </a:r>
            <a:r>
              <a:rPr sz="1050" spc="114" dirty="0">
                <a:latin typeface="Times New Roman"/>
                <a:cs typeface="Times New Roman"/>
              </a:rPr>
              <a:t> </a:t>
            </a:r>
            <a:r>
              <a:rPr sz="1050" spc="-15" dirty="0">
                <a:latin typeface="Times New Roman"/>
                <a:cs typeface="Times New Roman"/>
              </a:rPr>
              <a:t>e</a:t>
            </a:r>
            <a:r>
              <a:rPr sz="1050" spc="-5" dirty="0">
                <a:latin typeface="Times New Roman"/>
                <a:cs typeface="Times New Roman"/>
              </a:rPr>
              <a:t>ss</a:t>
            </a:r>
            <a:r>
              <a:rPr sz="1050" spc="10" dirty="0">
                <a:latin typeface="Times New Roman"/>
                <a:cs typeface="Times New Roman"/>
              </a:rPr>
              <a:t>e</a:t>
            </a:r>
            <a:r>
              <a:rPr sz="1050" spc="-25" dirty="0">
                <a:latin typeface="Times New Roman"/>
                <a:cs typeface="Times New Roman"/>
              </a:rPr>
              <a:t>n</a:t>
            </a:r>
            <a:r>
              <a:rPr sz="1050" spc="-10" dirty="0">
                <a:latin typeface="Times New Roman"/>
                <a:cs typeface="Times New Roman"/>
              </a:rPr>
              <a:t>ti</a:t>
            </a:r>
            <a:r>
              <a:rPr sz="1050" spc="10" dirty="0">
                <a:latin typeface="Times New Roman"/>
                <a:cs typeface="Times New Roman"/>
              </a:rPr>
              <a:t>a</a:t>
            </a:r>
            <a:r>
              <a:rPr sz="1050" dirty="0">
                <a:latin typeface="Times New Roman"/>
                <a:cs typeface="Times New Roman"/>
              </a:rPr>
              <a:t>l</a:t>
            </a:r>
            <a:r>
              <a:rPr sz="1050" spc="114" dirty="0">
                <a:latin typeface="Times New Roman"/>
                <a:cs typeface="Times New Roman"/>
              </a:rPr>
              <a:t> </a:t>
            </a:r>
            <a:r>
              <a:rPr sz="1050" spc="5" dirty="0">
                <a:latin typeface="Times New Roman"/>
                <a:cs typeface="Times New Roman"/>
              </a:rPr>
              <a:t>f</a:t>
            </a:r>
            <a:r>
              <a:rPr sz="1050" spc="-25" dirty="0">
                <a:latin typeface="Times New Roman"/>
                <a:cs typeface="Times New Roman"/>
              </a:rPr>
              <a:t>o</a:t>
            </a:r>
            <a:r>
              <a:rPr sz="1050" dirty="0">
                <a:latin typeface="Times New Roman"/>
                <a:cs typeface="Times New Roman"/>
              </a:rPr>
              <a:t>r</a:t>
            </a:r>
            <a:r>
              <a:rPr sz="1050" spc="130" dirty="0">
                <a:latin typeface="Times New Roman"/>
                <a:cs typeface="Times New Roman"/>
              </a:rPr>
              <a:t> </a:t>
            </a:r>
            <a:r>
              <a:rPr sz="1050" spc="-10" dirty="0">
                <a:latin typeface="Times New Roman"/>
                <a:cs typeface="Times New Roman"/>
              </a:rPr>
              <a:t>i</a:t>
            </a:r>
            <a:r>
              <a:rPr sz="1050" dirty="0">
                <a:latin typeface="Times New Roman"/>
                <a:cs typeface="Times New Roman"/>
              </a:rPr>
              <a:t>n</a:t>
            </a:r>
            <a:r>
              <a:rPr sz="1050" spc="-15" dirty="0">
                <a:latin typeface="Times New Roman"/>
                <a:cs typeface="Times New Roman"/>
              </a:rPr>
              <a:t>c</a:t>
            </a:r>
            <a:r>
              <a:rPr sz="1050" spc="5" dirty="0">
                <a:latin typeface="Times New Roman"/>
                <a:cs typeface="Times New Roman"/>
              </a:rPr>
              <a:t>r</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s</a:t>
            </a:r>
            <a:r>
              <a:rPr sz="1050" spc="-10" dirty="0">
                <a:latin typeface="Times New Roman"/>
                <a:cs typeface="Times New Roman"/>
              </a:rPr>
              <a:t>i</a:t>
            </a:r>
            <a:r>
              <a:rPr sz="1050" dirty="0">
                <a:latin typeface="Times New Roman"/>
                <a:cs typeface="Times New Roman"/>
              </a:rPr>
              <a:t>ng</a:t>
            </a:r>
            <a:r>
              <a:rPr sz="1050" spc="120" dirty="0">
                <a:latin typeface="Times New Roman"/>
                <a:cs typeface="Times New Roman"/>
              </a:rPr>
              <a:t> </a:t>
            </a:r>
            <a:r>
              <a:rPr sz="1050" spc="-25" dirty="0">
                <a:latin typeface="Times New Roman"/>
                <a:cs typeface="Times New Roman"/>
              </a:rPr>
              <a:t>d</a:t>
            </a:r>
            <a:r>
              <a:rPr sz="1050" spc="15" dirty="0">
                <a:latin typeface="Times New Roman"/>
                <a:cs typeface="Times New Roman"/>
              </a:rPr>
              <a:t>i</a:t>
            </a:r>
            <a:r>
              <a:rPr sz="1050" spc="-25"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a:t>
            </a:r>
            <a:r>
              <a:rPr sz="1050" spc="15" dirty="0">
                <a:latin typeface="Times New Roman"/>
                <a:cs typeface="Times New Roman"/>
              </a:rPr>
              <a:t>t</a:t>
            </a:r>
            <a:r>
              <a:rPr sz="1050" dirty="0">
                <a:latin typeface="Times New Roman"/>
                <a:cs typeface="Times New Roman"/>
              </a:rPr>
              <a:t>y</a:t>
            </a:r>
            <a:r>
              <a:rPr sz="1050" spc="9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95" dirty="0">
                <a:latin typeface="Times New Roman"/>
                <a:cs typeface="Times New Roman"/>
              </a:rPr>
              <a:t> </a:t>
            </a:r>
            <a:r>
              <a:rPr sz="1050" spc="10" dirty="0">
                <a:latin typeface="Times New Roman"/>
                <a:cs typeface="Times New Roman"/>
              </a:rPr>
              <a:t>S</a:t>
            </a:r>
            <a:r>
              <a:rPr sz="1050" spc="-25" dirty="0">
                <a:latin typeface="Times New Roman"/>
                <a:cs typeface="Times New Roman"/>
              </a:rPr>
              <a:t>T</a:t>
            </a:r>
            <a:r>
              <a:rPr sz="1050" dirty="0">
                <a:latin typeface="Times New Roman"/>
                <a:cs typeface="Times New Roman"/>
              </a:rPr>
              <a:t>EM</a:t>
            </a:r>
            <a:r>
              <a:rPr sz="1050" spc="114" dirty="0">
                <a:latin typeface="Times New Roman"/>
                <a:cs typeface="Times New Roman"/>
              </a:rPr>
              <a:t> </a:t>
            </a:r>
            <a:r>
              <a:rPr sz="1050" spc="-25" dirty="0">
                <a:latin typeface="Times New Roman"/>
                <a:cs typeface="Times New Roman"/>
              </a:rPr>
              <a:t>g</a:t>
            </a:r>
            <a:r>
              <a:rPr sz="1050" spc="15" dirty="0">
                <a:latin typeface="Times New Roman"/>
                <a:cs typeface="Times New Roman"/>
              </a:rPr>
              <a:t>i</a:t>
            </a:r>
            <a:r>
              <a:rPr sz="1050" spc="-25" dirty="0">
                <a:latin typeface="Times New Roman"/>
                <a:cs typeface="Times New Roman"/>
              </a:rPr>
              <a:t>v</a:t>
            </a:r>
            <a:r>
              <a:rPr sz="1050" spc="10" dirty="0">
                <a:latin typeface="Times New Roman"/>
                <a:cs typeface="Times New Roman"/>
              </a:rPr>
              <a:t>e</a:t>
            </a:r>
            <a:r>
              <a:rPr sz="1050" dirty="0">
                <a:latin typeface="Times New Roman"/>
                <a:cs typeface="Times New Roman"/>
              </a:rPr>
              <a:t>n</a:t>
            </a:r>
            <a:r>
              <a:rPr sz="1050" spc="9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0" dirty="0">
                <a:latin typeface="Times New Roman"/>
                <a:cs typeface="Times New Roman"/>
              </a:rPr>
              <a:t>a</a:t>
            </a:r>
            <a:r>
              <a:rPr sz="1050" dirty="0">
                <a:latin typeface="Times New Roman"/>
                <a:cs typeface="Times New Roman"/>
              </a:rPr>
              <a:t>t</a:t>
            </a:r>
            <a:r>
              <a:rPr sz="1050" spc="114" dirty="0">
                <a:latin typeface="Times New Roman"/>
                <a:cs typeface="Times New Roman"/>
              </a:rPr>
              <a:t> </a:t>
            </a:r>
            <a:r>
              <a:rPr sz="1050" spc="-10" dirty="0">
                <a:latin typeface="Times New Roman"/>
                <a:cs typeface="Times New Roman"/>
              </a:rPr>
              <a:t>t</a:t>
            </a:r>
            <a:r>
              <a:rPr sz="1050" dirty="0">
                <a:latin typeface="Times New Roman"/>
                <a:cs typeface="Times New Roman"/>
              </a:rPr>
              <a:t>h</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e</a:t>
            </a:r>
            <a:r>
              <a:rPr sz="1050" spc="105" dirty="0">
                <a:latin typeface="Times New Roman"/>
                <a:cs typeface="Times New Roman"/>
              </a:rPr>
              <a:t> </a:t>
            </a:r>
            <a:r>
              <a:rPr sz="1050" spc="10" dirty="0">
                <a:latin typeface="Times New Roman"/>
                <a:cs typeface="Times New Roman"/>
              </a:rPr>
              <a:t>e</a:t>
            </a:r>
            <a:r>
              <a:rPr sz="1050" dirty="0">
                <a:latin typeface="Times New Roman"/>
                <a:cs typeface="Times New Roman"/>
              </a:rPr>
              <a:t>d</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0" dirty="0">
                <a:latin typeface="Times New Roman"/>
                <a:cs typeface="Times New Roman"/>
              </a:rPr>
              <a:t>a</a:t>
            </a:r>
            <a:r>
              <a:rPr sz="1050" dirty="0">
                <a:latin typeface="Times New Roman"/>
                <a:cs typeface="Times New Roman"/>
              </a:rPr>
              <a:t>l</a:t>
            </a:r>
            <a:r>
              <a:rPr sz="1050" spc="114" dirty="0">
                <a:latin typeface="Times New Roman"/>
                <a:cs typeface="Times New Roman"/>
              </a:rPr>
              <a:t> </a:t>
            </a:r>
            <a:r>
              <a:rPr sz="1050" spc="-25" dirty="0">
                <a:latin typeface="Times New Roman"/>
                <a:cs typeface="Times New Roman"/>
              </a:rPr>
              <a:t>p</a:t>
            </a:r>
            <a:r>
              <a:rPr sz="1050" spc="5" dirty="0">
                <a:latin typeface="Times New Roman"/>
                <a:cs typeface="Times New Roman"/>
              </a:rPr>
              <a:t>r</a:t>
            </a:r>
            <a:r>
              <a:rPr sz="1050" dirty="0">
                <a:latin typeface="Times New Roman"/>
                <a:cs typeface="Times New Roman"/>
              </a:rPr>
              <a:t>o</a:t>
            </a:r>
            <a:r>
              <a:rPr sz="1050" spc="-25" dirty="0">
                <a:latin typeface="Times New Roman"/>
                <a:cs typeface="Times New Roman"/>
              </a:rPr>
              <a:t>g</a:t>
            </a:r>
            <a:r>
              <a:rPr sz="1050" spc="5" dirty="0">
                <a:latin typeface="Times New Roman"/>
                <a:cs typeface="Times New Roman"/>
              </a:rPr>
              <a:t>r</a:t>
            </a:r>
            <a:r>
              <a:rPr sz="1050" spc="30" dirty="0">
                <a:latin typeface="Times New Roman"/>
                <a:cs typeface="Times New Roman"/>
              </a:rPr>
              <a:t>a</a:t>
            </a:r>
            <a:r>
              <a:rPr sz="1050" spc="-55" dirty="0">
                <a:latin typeface="Times New Roman"/>
                <a:cs typeface="Times New Roman"/>
              </a:rPr>
              <a:t>m</a:t>
            </a:r>
            <a:r>
              <a:rPr sz="1050" dirty="0">
                <a:latin typeface="Times New Roman"/>
                <a:cs typeface="Times New Roman"/>
              </a:rPr>
              <a:t>s</a:t>
            </a:r>
            <a:r>
              <a:rPr sz="1050" spc="114"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25" dirty="0">
                <a:latin typeface="Times New Roman"/>
                <a:cs typeface="Times New Roman"/>
              </a:rPr>
              <a:t>p</a:t>
            </a:r>
            <a:r>
              <a:rPr sz="1050" spc="5" dirty="0">
                <a:latin typeface="Times New Roman"/>
                <a:cs typeface="Times New Roman"/>
              </a:rPr>
              <a:t>r</a:t>
            </a:r>
            <a:r>
              <a:rPr sz="1050" dirty="0">
                <a:latin typeface="Times New Roman"/>
                <a:cs typeface="Times New Roman"/>
              </a:rPr>
              <a:t>o</a:t>
            </a:r>
            <a:r>
              <a:rPr sz="1050" spc="-20" dirty="0">
                <a:latin typeface="Times New Roman"/>
                <a:cs typeface="Times New Roman"/>
              </a:rPr>
              <a:t>f</a:t>
            </a:r>
            <a:r>
              <a:rPr sz="1050" spc="-15" dirty="0">
                <a:latin typeface="Times New Roman"/>
                <a:cs typeface="Times New Roman"/>
              </a:rPr>
              <a:t>e</a:t>
            </a:r>
            <a:r>
              <a:rPr sz="1050" spc="-5" dirty="0">
                <a:latin typeface="Times New Roman"/>
                <a:cs typeface="Times New Roman"/>
              </a:rPr>
              <a:t>ss</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dirty="0">
                <a:latin typeface="Times New Roman"/>
                <a:cs typeface="Times New Roman"/>
              </a:rPr>
              <a:t>s </a:t>
            </a:r>
            <a:r>
              <a:rPr sz="1050" spc="-50" dirty="0">
                <a:latin typeface="Times New Roman"/>
                <a:cs typeface="Times New Roman"/>
              </a:rPr>
              <a:t> </a:t>
            </a:r>
            <a:r>
              <a:rPr sz="1050" spc="5" dirty="0">
                <a:latin typeface="Times New Roman"/>
                <a:cs typeface="Times New Roman"/>
              </a:rPr>
              <a:t>w</a:t>
            </a:r>
            <a:r>
              <a:rPr sz="1050" spc="-15" dirty="0">
                <a:latin typeface="Times New Roman"/>
                <a:cs typeface="Times New Roman"/>
              </a:rPr>
              <a:t>e</a:t>
            </a:r>
            <a:r>
              <a:rPr sz="1050" spc="5" dirty="0">
                <a:latin typeface="Times New Roman"/>
                <a:cs typeface="Times New Roman"/>
              </a:rPr>
              <a:t>r</a:t>
            </a:r>
            <a:r>
              <a:rPr sz="1050" dirty="0">
                <a:latin typeface="Times New Roman"/>
                <a:cs typeface="Times New Roman"/>
              </a:rPr>
              <a:t>e </a:t>
            </a:r>
            <a:r>
              <a:rPr sz="1050" spc="-60" dirty="0">
                <a:latin typeface="Times New Roman"/>
                <a:cs typeface="Times New Roman"/>
              </a:rPr>
              <a:t> </a:t>
            </a:r>
            <a:r>
              <a:rPr sz="1050" spc="-25" dirty="0">
                <a:latin typeface="Times New Roman"/>
                <a:cs typeface="Times New Roman"/>
              </a:rPr>
              <a:t>p</a:t>
            </a:r>
            <a:r>
              <a:rPr sz="1050" spc="15" dirty="0">
                <a:latin typeface="Times New Roman"/>
                <a:cs typeface="Times New Roman"/>
              </a:rPr>
              <a:t>i</a:t>
            </a:r>
            <a:r>
              <a:rPr sz="1050" dirty="0">
                <a:latin typeface="Times New Roman"/>
                <a:cs typeface="Times New Roman"/>
              </a:rPr>
              <a:t>o</a:t>
            </a:r>
            <a:r>
              <a:rPr sz="1050" spc="-25" dirty="0">
                <a:latin typeface="Times New Roman"/>
                <a:cs typeface="Times New Roman"/>
              </a:rPr>
              <a:t>n</a:t>
            </a:r>
            <a:r>
              <a:rPr sz="1050" spc="-15" dirty="0">
                <a:latin typeface="Times New Roman"/>
                <a:cs typeface="Times New Roman"/>
              </a:rPr>
              <a:t>ee</a:t>
            </a:r>
            <a:r>
              <a:rPr sz="1050" spc="5" dirty="0">
                <a:latin typeface="Times New Roman"/>
                <a:cs typeface="Times New Roman"/>
              </a:rPr>
              <a:t>r</a:t>
            </a:r>
            <a:r>
              <a:rPr sz="1050" spc="10" dirty="0">
                <a:latin typeface="Times New Roman"/>
                <a:cs typeface="Times New Roman"/>
              </a:rPr>
              <a:t>e</a:t>
            </a:r>
            <a:r>
              <a:rPr sz="1050" dirty="0">
                <a:latin typeface="Times New Roman"/>
                <a:cs typeface="Times New Roman"/>
              </a:rPr>
              <a:t>d </a:t>
            </a:r>
            <a:r>
              <a:rPr sz="1050" spc="-70"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70" dirty="0">
                <a:latin typeface="Times New Roman"/>
                <a:cs typeface="Times New Roman"/>
              </a:rPr>
              <a:t> </a:t>
            </a:r>
            <a:r>
              <a:rPr sz="1050" spc="-25" dirty="0">
                <a:latin typeface="Times New Roman"/>
                <a:cs typeface="Times New Roman"/>
              </a:rPr>
              <a:t>d</a:t>
            </a:r>
            <a:r>
              <a:rPr sz="1050" spc="-15" dirty="0">
                <a:latin typeface="Times New Roman"/>
                <a:cs typeface="Times New Roman"/>
              </a:rPr>
              <a:t>e</a:t>
            </a:r>
            <a:r>
              <a:rPr sz="1050" spc="-5" dirty="0">
                <a:latin typeface="Times New Roman"/>
                <a:cs typeface="Times New Roman"/>
              </a:rPr>
              <a:t>s</a:t>
            </a:r>
            <a:r>
              <a:rPr sz="1050" spc="15" dirty="0">
                <a:latin typeface="Times New Roman"/>
                <a:cs typeface="Times New Roman"/>
              </a:rPr>
              <a:t>i</a:t>
            </a:r>
            <a:r>
              <a:rPr sz="1050" dirty="0">
                <a:latin typeface="Times New Roman"/>
                <a:cs typeface="Times New Roman"/>
              </a:rPr>
              <a:t>gn</a:t>
            </a:r>
            <a:r>
              <a:rPr sz="1050" spc="-15" dirty="0">
                <a:latin typeface="Times New Roman"/>
                <a:cs typeface="Times New Roman"/>
              </a:rPr>
              <a:t>e</a:t>
            </a:r>
            <a:r>
              <a:rPr sz="1050" dirty="0">
                <a:latin typeface="Times New Roman"/>
                <a:cs typeface="Times New Roman"/>
              </a:rPr>
              <a:t>d </a:t>
            </a:r>
            <a:r>
              <a:rPr sz="1050" spc="-70" dirty="0">
                <a:latin typeface="Times New Roman"/>
                <a:cs typeface="Times New Roman"/>
              </a:rPr>
              <a:t> </a:t>
            </a:r>
            <a:r>
              <a:rPr sz="1050" dirty="0">
                <a:latin typeface="Times New Roman"/>
                <a:cs typeface="Times New Roman"/>
              </a:rPr>
              <a:t>by </a:t>
            </a:r>
            <a:r>
              <a:rPr sz="1050" spc="-70" dirty="0">
                <a:latin typeface="Times New Roman"/>
                <a:cs typeface="Times New Roman"/>
              </a:rPr>
              <a:t> </a:t>
            </a:r>
            <a:r>
              <a:rPr sz="1050" spc="5" dirty="0">
                <a:latin typeface="Times New Roman"/>
                <a:cs typeface="Times New Roman"/>
              </a:rPr>
              <a:t>w</a:t>
            </a:r>
            <a:r>
              <a:rPr sz="1050" spc="-25" dirty="0">
                <a:latin typeface="Times New Roman"/>
                <a:cs typeface="Times New Roman"/>
              </a:rPr>
              <a:t>h</a:t>
            </a:r>
            <a:r>
              <a:rPr sz="1050" spc="15" dirty="0">
                <a:latin typeface="Times New Roman"/>
                <a:cs typeface="Times New Roman"/>
              </a:rPr>
              <a:t>i</a:t>
            </a:r>
            <a:r>
              <a:rPr sz="1050" spc="-10" dirty="0">
                <a:latin typeface="Times New Roman"/>
                <a:cs typeface="Times New Roman"/>
              </a:rPr>
              <a:t>t</a:t>
            </a:r>
            <a:r>
              <a:rPr sz="1050" dirty="0">
                <a:latin typeface="Times New Roman"/>
                <a:cs typeface="Times New Roman"/>
              </a:rPr>
              <a:t>e </a:t>
            </a:r>
            <a:r>
              <a:rPr sz="1050" spc="-60" dirty="0">
                <a:latin typeface="Times New Roman"/>
                <a:cs typeface="Times New Roman"/>
              </a:rPr>
              <a:t> </a:t>
            </a:r>
            <a:r>
              <a:rPr sz="1050" spc="-30" dirty="0">
                <a:latin typeface="Times New Roman"/>
                <a:cs typeface="Times New Roman"/>
              </a:rPr>
              <a:t>m</a:t>
            </a:r>
            <a:r>
              <a:rPr sz="1050" spc="10" dirty="0">
                <a:latin typeface="Times New Roman"/>
                <a:cs typeface="Times New Roman"/>
              </a:rPr>
              <a:t>a</a:t>
            </a:r>
            <a:r>
              <a:rPr sz="1050" spc="15" dirty="0">
                <a:latin typeface="Times New Roman"/>
                <a:cs typeface="Times New Roman"/>
              </a:rPr>
              <a:t>l</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70" dirty="0">
                <a:latin typeface="Times New Roman"/>
                <a:cs typeface="Times New Roman"/>
              </a:rPr>
              <a:t> </a:t>
            </a:r>
            <a:r>
              <a:rPr sz="1050" spc="5" dirty="0">
                <a:latin typeface="Times New Roman"/>
                <a:cs typeface="Times New Roman"/>
              </a:rPr>
              <a:t>f</a:t>
            </a:r>
            <a:r>
              <a:rPr sz="1050" spc="-25" dirty="0">
                <a:latin typeface="Times New Roman"/>
                <a:cs typeface="Times New Roman"/>
              </a:rPr>
              <a:t>o</a:t>
            </a:r>
            <a:r>
              <a:rPr sz="1050" dirty="0">
                <a:latin typeface="Times New Roman"/>
                <a:cs typeface="Times New Roman"/>
              </a:rPr>
              <a:t>r </a:t>
            </a:r>
            <a:r>
              <a:rPr sz="1050" spc="-40" dirty="0">
                <a:latin typeface="Times New Roman"/>
                <a:cs typeface="Times New Roman"/>
              </a:rPr>
              <a:t> </a:t>
            </a:r>
            <a:r>
              <a:rPr sz="1050" spc="-20" dirty="0">
                <a:latin typeface="Times New Roman"/>
                <a:cs typeface="Times New Roman"/>
              </a:rPr>
              <a:t>w</a:t>
            </a:r>
            <a:r>
              <a:rPr sz="1050" dirty="0">
                <a:latin typeface="Times New Roman"/>
                <a:cs typeface="Times New Roman"/>
              </a:rPr>
              <a:t>h</a:t>
            </a:r>
            <a:r>
              <a:rPr sz="1050" spc="-5" dirty="0">
                <a:latin typeface="Times New Roman"/>
                <a:cs typeface="Times New Roman"/>
              </a:rPr>
              <a:t>i</a:t>
            </a:r>
            <a:r>
              <a:rPr sz="1050" spc="-10" dirty="0">
                <a:latin typeface="Times New Roman"/>
                <a:cs typeface="Times New Roman"/>
              </a:rPr>
              <a:t>t</a:t>
            </a:r>
            <a:r>
              <a:rPr sz="1050" dirty="0">
                <a:latin typeface="Times New Roman"/>
                <a:cs typeface="Times New Roman"/>
              </a:rPr>
              <a:t>e </a:t>
            </a:r>
            <a:r>
              <a:rPr sz="1050" spc="-60" dirty="0">
                <a:latin typeface="Times New Roman"/>
                <a:cs typeface="Times New Roman"/>
              </a:rPr>
              <a:t> </a:t>
            </a:r>
            <a:r>
              <a:rPr sz="1050" spc="-30" dirty="0">
                <a:latin typeface="Times New Roman"/>
                <a:cs typeface="Times New Roman"/>
              </a:rPr>
              <a:t>m</a:t>
            </a:r>
            <a:r>
              <a:rPr sz="1050" spc="10" dirty="0">
                <a:latin typeface="Times New Roman"/>
                <a:cs typeface="Times New Roman"/>
              </a:rPr>
              <a:t>a</a:t>
            </a:r>
            <a:r>
              <a:rPr sz="1050" spc="-10" dirty="0">
                <a:latin typeface="Times New Roman"/>
                <a:cs typeface="Times New Roman"/>
              </a:rPr>
              <a:t>l</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45" dirty="0">
                <a:latin typeface="Times New Roman"/>
                <a:cs typeface="Times New Roman"/>
              </a:rPr>
              <a:t> </a:t>
            </a:r>
            <a:r>
              <a:rPr sz="1050" spc="-20" dirty="0">
                <a:latin typeface="Times New Roman"/>
                <a:cs typeface="Times New Roman"/>
              </a:rPr>
              <a:t>A</a:t>
            </a:r>
            <a:r>
              <a:rPr sz="1050" dirty="0">
                <a:latin typeface="Times New Roman"/>
                <a:cs typeface="Times New Roman"/>
              </a:rPr>
              <a:t>s </a:t>
            </a:r>
            <a:r>
              <a:rPr sz="1050" spc="-75" dirty="0">
                <a:latin typeface="Times New Roman"/>
                <a:cs typeface="Times New Roman"/>
              </a:rPr>
              <a:t> </a:t>
            </a:r>
            <a:r>
              <a:rPr sz="1050" spc="20" dirty="0">
                <a:latin typeface="Times New Roman"/>
                <a:cs typeface="Times New Roman"/>
              </a:rPr>
              <a:t>s</a:t>
            </a:r>
            <a:r>
              <a:rPr sz="1050" dirty="0">
                <a:latin typeface="Times New Roman"/>
                <a:cs typeface="Times New Roman"/>
              </a:rPr>
              <a:t>u</a:t>
            </a:r>
            <a:r>
              <a:rPr sz="1050" spc="10" dirty="0">
                <a:latin typeface="Times New Roman"/>
                <a:cs typeface="Times New Roman"/>
              </a:rPr>
              <a:t>c</a:t>
            </a:r>
            <a:r>
              <a:rPr sz="1050" spc="-25" dirty="0">
                <a:latin typeface="Times New Roman"/>
                <a:cs typeface="Times New Roman"/>
              </a:rPr>
              <a:t>h</a:t>
            </a:r>
            <a:r>
              <a:rPr sz="1050" dirty="0">
                <a:latin typeface="Times New Roman"/>
                <a:cs typeface="Times New Roman"/>
              </a:rPr>
              <a:t>, </a:t>
            </a:r>
            <a:r>
              <a:rPr sz="1050" spc="-7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 </a:t>
            </a:r>
            <a:r>
              <a:rPr sz="1050" spc="-60" dirty="0">
                <a:latin typeface="Times New Roman"/>
                <a:cs typeface="Times New Roman"/>
              </a:rPr>
              <a:t> </a:t>
            </a:r>
            <a:r>
              <a:rPr sz="1050" spc="10" dirty="0">
                <a:latin typeface="Times New Roman"/>
                <a:cs typeface="Times New Roman"/>
              </a:rPr>
              <a:t>c</a:t>
            </a:r>
            <a:r>
              <a:rPr sz="1050" spc="-25" dirty="0">
                <a:latin typeface="Times New Roman"/>
                <a:cs typeface="Times New Roman"/>
              </a:rPr>
              <a:t>u</a:t>
            </a:r>
            <a:r>
              <a:rPr sz="1050" spc="-10" dirty="0">
                <a:latin typeface="Times New Roman"/>
                <a:cs typeface="Times New Roman"/>
              </a:rPr>
              <a:t>l</a:t>
            </a:r>
            <a:r>
              <a:rPr sz="1050" spc="15" dirty="0">
                <a:latin typeface="Times New Roman"/>
                <a:cs typeface="Times New Roman"/>
              </a:rPr>
              <a:t>t</a:t>
            </a:r>
            <a:r>
              <a:rPr sz="1050" spc="-25" dirty="0">
                <a:latin typeface="Times New Roman"/>
                <a:cs typeface="Times New Roman"/>
              </a:rPr>
              <a:t>u</a:t>
            </a:r>
            <a:r>
              <a:rPr sz="1050" spc="5" dirty="0">
                <a:latin typeface="Times New Roman"/>
                <a:cs typeface="Times New Roman"/>
              </a:rPr>
              <a:t>r</a:t>
            </a:r>
            <a:r>
              <a:rPr sz="1050" dirty="0">
                <a:latin typeface="Times New Roman"/>
                <a:cs typeface="Times New Roman"/>
              </a:rPr>
              <a:t>e </a:t>
            </a:r>
            <a:r>
              <a:rPr sz="1050" spc="-60" dirty="0">
                <a:latin typeface="Times New Roman"/>
                <a:cs typeface="Times New Roman"/>
              </a:rPr>
              <a:t> </a:t>
            </a:r>
            <a:r>
              <a:rPr sz="1050" dirty="0">
                <a:latin typeface="Times New Roman"/>
                <a:cs typeface="Times New Roman"/>
              </a:rPr>
              <a:t>of </a:t>
            </a:r>
            <a:r>
              <a:rPr sz="1050" spc="-85"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spc="-15" dirty="0">
                <a:latin typeface="Times New Roman"/>
                <a:cs typeface="Times New Roman"/>
              </a:rPr>
              <a:t>e</a:t>
            </a:r>
            <a:r>
              <a:rPr sz="1050" spc="20" dirty="0">
                <a:latin typeface="Times New Roman"/>
                <a:cs typeface="Times New Roman"/>
              </a:rPr>
              <a:t>s</a:t>
            </a:r>
            <a:r>
              <a:rPr sz="1050" dirty="0">
                <a:latin typeface="Times New Roman"/>
                <a:cs typeface="Times New Roman"/>
              </a:rPr>
              <a:t>e </a:t>
            </a:r>
            <a:r>
              <a:rPr sz="1050" spc="-25" dirty="0">
                <a:latin typeface="Times New Roman"/>
                <a:cs typeface="Times New Roman"/>
              </a:rPr>
              <a:t>d</a:t>
            </a:r>
            <a:r>
              <a:rPr sz="1050" spc="-10" dirty="0">
                <a:latin typeface="Times New Roman"/>
                <a:cs typeface="Times New Roman"/>
              </a:rPr>
              <a:t>i</a:t>
            </a:r>
            <a:r>
              <a:rPr sz="1050" spc="-5" dirty="0">
                <a:latin typeface="Times New Roman"/>
                <a:cs typeface="Times New Roman"/>
              </a:rPr>
              <a:t>s</a:t>
            </a:r>
            <a:r>
              <a:rPr sz="1050" spc="10" dirty="0">
                <a:latin typeface="Times New Roman"/>
                <a:cs typeface="Times New Roman"/>
              </a:rPr>
              <a:t>c</a:t>
            </a:r>
            <a:r>
              <a:rPr sz="1050" spc="-10" dirty="0">
                <a:latin typeface="Times New Roman"/>
                <a:cs typeface="Times New Roman"/>
              </a:rPr>
              <a:t>i</a:t>
            </a:r>
            <a:r>
              <a:rPr sz="1050" dirty="0">
                <a:latin typeface="Times New Roman"/>
                <a:cs typeface="Times New Roman"/>
              </a:rPr>
              <a:t>p</a:t>
            </a:r>
            <a:r>
              <a:rPr sz="1050" spc="-10" dirty="0">
                <a:latin typeface="Times New Roman"/>
                <a:cs typeface="Times New Roman"/>
              </a:rPr>
              <a:t>l</a:t>
            </a:r>
            <a:r>
              <a:rPr sz="1050" spc="15" dirty="0">
                <a:latin typeface="Times New Roman"/>
                <a:cs typeface="Times New Roman"/>
              </a:rPr>
              <a:t>i</a:t>
            </a:r>
            <a:r>
              <a:rPr sz="1050" spc="-25" dirty="0">
                <a:latin typeface="Times New Roman"/>
                <a:cs typeface="Times New Roman"/>
              </a:rPr>
              <a:t>n</a:t>
            </a:r>
            <a:r>
              <a:rPr sz="1050" spc="-15" dirty="0">
                <a:latin typeface="Times New Roman"/>
                <a:cs typeface="Times New Roman"/>
              </a:rPr>
              <a:t>e</a:t>
            </a:r>
            <a:r>
              <a:rPr sz="1050" dirty="0">
                <a:latin typeface="Times New Roman"/>
                <a:cs typeface="Times New Roman"/>
              </a:rPr>
              <a:t>s  </a:t>
            </a:r>
            <a:r>
              <a:rPr sz="1050" spc="70" dirty="0">
                <a:latin typeface="Times New Roman"/>
                <a:cs typeface="Times New Roman"/>
              </a:rPr>
              <a:t> </a:t>
            </a:r>
            <a:r>
              <a:rPr sz="1050" spc="-10" dirty="0">
                <a:latin typeface="Times New Roman"/>
                <a:cs typeface="Times New Roman"/>
              </a:rPr>
              <a:t>i</a:t>
            </a:r>
            <a:r>
              <a:rPr sz="1050" dirty="0">
                <a:latin typeface="Times New Roman"/>
                <a:cs typeface="Times New Roman"/>
              </a:rPr>
              <a:t>s  </a:t>
            </a:r>
            <a:r>
              <a:rPr sz="1050" spc="70" dirty="0">
                <a:latin typeface="Times New Roman"/>
                <a:cs typeface="Times New Roman"/>
              </a:rPr>
              <a:t> </a:t>
            </a:r>
            <a:r>
              <a:rPr sz="1050" spc="15" dirty="0">
                <a:latin typeface="Times New Roman"/>
                <a:cs typeface="Times New Roman"/>
              </a:rPr>
              <a:t>i</a:t>
            </a:r>
            <a:r>
              <a:rPr sz="1050" dirty="0">
                <a:latin typeface="Times New Roman"/>
                <a:cs typeface="Times New Roman"/>
              </a:rPr>
              <a:t>n  </a:t>
            </a:r>
            <a:r>
              <a:rPr sz="1050" spc="75" dirty="0">
                <a:latin typeface="Times New Roman"/>
                <a:cs typeface="Times New Roman"/>
              </a:rPr>
              <a:t> </a:t>
            </a:r>
            <a:r>
              <a:rPr sz="1050" spc="-30" dirty="0">
                <a:latin typeface="Times New Roman"/>
                <a:cs typeface="Times New Roman"/>
              </a:rPr>
              <a:t>m</a:t>
            </a:r>
            <a:r>
              <a:rPr sz="1050" spc="30" dirty="0">
                <a:latin typeface="Times New Roman"/>
                <a:cs typeface="Times New Roman"/>
              </a:rPr>
              <a:t>a</a:t>
            </a:r>
            <a:r>
              <a:rPr sz="1050" spc="-25" dirty="0">
                <a:latin typeface="Times New Roman"/>
                <a:cs typeface="Times New Roman"/>
              </a:rPr>
              <a:t>n</a:t>
            </a:r>
            <a:r>
              <a:rPr sz="1050" dirty="0">
                <a:latin typeface="Times New Roman"/>
                <a:cs typeface="Times New Roman"/>
              </a:rPr>
              <a:t>y  </a:t>
            </a:r>
            <a:r>
              <a:rPr sz="1050" spc="75" dirty="0">
                <a:latin typeface="Times New Roman"/>
                <a:cs typeface="Times New Roman"/>
              </a:rPr>
              <a:t> </a:t>
            </a:r>
            <a:r>
              <a:rPr sz="1050" spc="-20" dirty="0">
                <a:latin typeface="Times New Roman"/>
                <a:cs typeface="Times New Roman"/>
              </a:rPr>
              <a:t>w</a:t>
            </a:r>
            <a:r>
              <a:rPr sz="1050" spc="10" dirty="0">
                <a:latin typeface="Times New Roman"/>
                <a:cs typeface="Times New Roman"/>
              </a:rPr>
              <a:t>a</a:t>
            </a:r>
            <a:r>
              <a:rPr sz="1050" spc="-25" dirty="0">
                <a:latin typeface="Times New Roman"/>
                <a:cs typeface="Times New Roman"/>
              </a:rPr>
              <a:t>y</a:t>
            </a:r>
            <a:r>
              <a:rPr sz="1050" dirty="0">
                <a:latin typeface="Times New Roman"/>
                <a:cs typeface="Times New Roman"/>
              </a:rPr>
              <a:t>s  </a:t>
            </a:r>
            <a:r>
              <a:rPr sz="1050" spc="70" dirty="0">
                <a:latin typeface="Times New Roman"/>
                <a:cs typeface="Times New Roman"/>
              </a:rPr>
              <a:t> </a:t>
            </a:r>
            <a:r>
              <a:rPr sz="1050" spc="15" dirty="0">
                <a:latin typeface="Times New Roman"/>
                <a:cs typeface="Times New Roman"/>
              </a:rPr>
              <a:t>i</a:t>
            </a:r>
            <a:r>
              <a:rPr sz="1050" dirty="0">
                <a:latin typeface="Times New Roman"/>
                <a:cs typeface="Times New Roman"/>
              </a:rPr>
              <a:t>nh</a:t>
            </a:r>
            <a:r>
              <a:rPr sz="1050" spc="-15" dirty="0">
                <a:latin typeface="Times New Roman"/>
                <a:cs typeface="Times New Roman"/>
              </a:rPr>
              <a:t>e</a:t>
            </a:r>
            <a:r>
              <a:rPr sz="1050" spc="5" dirty="0">
                <a:latin typeface="Times New Roman"/>
                <a:cs typeface="Times New Roman"/>
              </a:rPr>
              <a:t>r</a:t>
            </a:r>
            <a:r>
              <a:rPr sz="1050" spc="-15" dirty="0">
                <a:latin typeface="Times New Roman"/>
                <a:cs typeface="Times New Roman"/>
              </a:rPr>
              <a:t>e</a:t>
            </a:r>
            <a:r>
              <a:rPr sz="1050" dirty="0">
                <a:latin typeface="Times New Roman"/>
                <a:cs typeface="Times New Roman"/>
              </a:rPr>
              <a:t>n</a:t>
            </a:r>
            <a:r>
              <a:rPr sz="1050" spc="-10" dirty="0">
                <a:latin typeface="Times New Roman"/>
                <a:cs typeface="Times New Roman"/>
              </a:rPr>
              <a:t>t</a:t>
            </a:r>
            <a:r>
              <a:rPr sz="1050" spc="15" dirty="0">
                <a:latin typeface="Times New Roman"/>
                <a:cs typeface="Times New Roman"/>
              </a:rPr>
              <a:t>l</a:t>
            </a:r>
            <a:r>
              <a:rPr sz="1050" dirty="0">
                <a:latin typeface="Times New Roman"/>
                <a:cs typeface="Times New Roman"/>
              </a:rPr>
              <a:t>y  </a:t>
            </a:r>
            <a:r>
              <a:rPr sz="1050" spc="50" dirty="0">
                <a:latin typeface="Times New Roman"/>
                <a:cs typeface="Times New Roman"/>
              </a:rPr>
              <a:t> </a:t>
            </a:r>
            <a:r>
              <a:rPr sz="1050" spc="20" dirty="0">
                <a:latin typeface="Times New Roman"/>
                <a:cs typeface="Times New Roman"/>
              </a:rPr>
              <a:t>s</a:t>
            </a:r>
            <a:r>
              <a:rPr sz="1050" spc="-25" dirty="0">
                <a:latin typeface="Times New Roman"/>
                <a:cs typeface="Times New Roman"/>
              </a:rPr>
              <a:t>u</a:t>
            </a:r>
            <a:r>
              <a:rPr sz="1050" spc="5" dirty="0">
                <a:latin typeface="Times New Roman"/>
                <a:cs typeface="Times New Roman"/>
              </a:rPr>
              <a:t>b-</a:t>
            </a:r>
            <a:r>
              <a:rPr sz="1050" dirty="0">
                <a:latin typeface="Times New Roman"/>
                <a:cs typeface="Times New Roman"/>
              </a:rPr>
              <a:t>o</a:t>
            </a:r>
            <a:r>
              <a:rPr sz="1050" spc="-25" dirty="0">
                <a:latin typeface="Times New Roman"/>
                <a:cs typeface="Times New Roman"/>
              </a:rPr>
              <a:t>p</a:t>
            </a:r>
            <a:r>
              <a:rPr sz="1050" spc="-10" dirty="0">
                <a:latin typeface="Times New Roman"/>
                <a:cs typeface="Times New Roman"/>
              </a:rPr>
              <a:t>t</a:t>
            </a:r>
            <a:r>
              <a:rPr sz="1050" spc="15" dirty="0">
                <a:latin typeface="Times New Roman"/>
                <a:cs typeface="Times New Roman"/>
              </a:rPr>
              <a:t>i</a:t>
            </a:r>
            <a:r>
              <a:rPr sz="1050" spc="-10" dirty="0">
                <a:latin typeface="Times New Roman"/>
                <a:cs typeface="Times New Roman"/>
              </a:rPr>
              <a:t>m</a:t>
            </a:r>
            <a:r>
              <a:rPr sz="1050" spc="10" dirty="0">
                <a:latin typeface="Times New Roman"/>
                <a:cs typeface="Times New Roman"/>
              </a:rPr>
              <a:t>a</a:t>
            </a:r>
            <a:r>
              <a:rPr sz="1050" dirty="0">
                <a:latin typeface="Times New Roman"/>
                <a:cs typeface="Times New Roman"/>
              </a:rPr>
              <a:t>l  </a:t>
            </a:r>
            <a:r>
              <a:rPr sz="1050" spc="70" dirty="0">
                <a:latin typeface="Times New Roman"/>
                <a:cs typeface="Times New Roman"/>
              </a:rPr>
              <a:t> </a:t>
            </a:r>
            <a:r>
              <a:rPr sz="1050" spc="-20" dirty="0">
                <a:latin typeface="Times New Roman"/>
                <a:cs typeface="Times New Roman"/>
              </a:rPr>
              <a:t>f</a:t>
            </a:r>
            <a:r>
              <a:rPr sz="1050" spc="-25" dirty="0">
                <a:latin typeface="Times New Roman"/>
                <a:cs typeface="Times New Roman"/>
              </a:rPr>
              <a:t>o</a:t>
            </a:r>
            <a:r>
              <a:rPr sz="1050" dirty="0">
                <a:latin typeface="Times New Roman"/>
                <a:cs typeface="Times New Roman"/>
              </a:rPr>
              <a:t>r  </a:t>
            </a:r>
            <a:r>
              <a:rPr sz="1050" spc="80" dirty="0">
                <a:latin typeface="Times New Roman"/>
                <a:cs typeface="Times New Roman"/>
              </a:rPr>
              <a:t> </a:t>
            </a:r>
            <a:r>
              <a:rPr sz="1050" spc="-5" dirty="0">
                <a:latin typeface="Times New Roman"/>
                <a:cs typeface="Times New Roman"/>
              </a:rPr>
              <a:t>s</a:t>
            </a:r>
            <a:r>
              <a:rPr sz="1050" dirty="0">
                <a:latin typeface="Times New Roman"/>
                <a:cs typeface="Times New Roman"/>
              </a:rPr>
              <a:t>upp</a:t>
            </a:r>
            <a:r>
              <a:rPr sz="1050" spc="-25" dirty="0">
                <a:latin typeface="Times New Roman"/>
                <a:cs typeface="Times New Roman"/>
              </a:rPr>
              <a:t>o</a:t>
            </a:r>
            <a:r>
              <a:rPr sz="1050" spc="5" dirty="0">
                <a:latin typeface="Times New Roman"/>
                <a:cs typeface="Times New Roman"/>
              </a:rPr>
              <a:t>r</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ng  </a:t>
            </a:r>
            <a:r>
              <a:rPr sz="1050" spc="50" dirty="0">
                <a:latin typeface="Times New Roman"/>
                <a:cs typeface="Times New Roman"/>
              </a:rPr>
              <a:t> </a:t>
            </a:r>
            <a:r>
              <a:rPr sz="1050" spc="5" dirty="0">
                <a:latin typeface="Times New Roman"/>
                <a:cs typeface="Times New Roman"/>
              </a:rPr>
              <a:t>w</a:t>
            </a:r>
            <a:r>
              <a:rPr sz="1050" dirty="0">
                <a:latin typeface="Times New Roman"/>
                <a:cs typeface="Times New Roman"/>
              </a:rPr>
              <a:t>o</a:t>
            </a:r>
            <a:r>
              <a:rPr sz="1050" spc="-30" dirty="0">
                <a:latin typeface="Times New Roman"/>
                <a:cs typeface="Times New Roman"/>
              </a:rPr>
              <a:t>m</a:t>
            </a:r>
            <a:r>
              <a:rPr sz="1050" spc="10" dirty="0">
                <a:latin typeface="Times New Roman"/>
                <a:cs typeface="Times New Roman"/>
              </a:rPr>
              <a:t>e</a:t>
            </a:r>
            <a:r>
              <a:rPr sz="1050" dirty="0">
                <a:latin typeface="Times New Roman"/>
                <a:cs typeface="Times New Roman"/>
              </a:rPr>
              <a:t>n  </a:t>
            </a:r>
            <a:r>
              <a:rPr sz="1050" spc="50" dirty="0">
                <a:latin typeface="Times New Roman"/>
                <a:cs typeface="Times New Roman"/>
              </a:rPr>
              <a:t> </a:t>
            </a:r>
            <a:r>
              <a:rPr sz="1050" spc="30" dirty="0">
                <a:latin typeface="Times New Roman"/>
                <a:cs typeface="Times New Roman"/>
              </a:rPr>
              <a:t>a</a:t>
            </a:r>
            <a:r>
              <a:rPr sz="1050" dirty="0">
                <a:latin typeface="Times New Roman"/>
                <a:cs typeface="Times New Roman"/>
              </a:rPr>
              <a:t>nd  </a:t>
            </a:r>
            <a:r>
              <a:rPr sz="1050" spc="50" dirty="0">
                <a:latin typeface="Times New Roman"/>
                <a:cs typeface="Times New Roman"/>
              </a:rPr>
              <a:t> </a:t>
            </a:r>
            <a:r>
              <a:rPr sz="1050" dirty="0">
                <a:latin typeface="Times New Roman"/>
                <a:cs typeface="Times New Roman"/>
              </a:rPr>
              <a:t>und</a:t>
            </a:r>
            <a:r>
              <a:rPr sz="1050" spc="-15" dirty="0">
                <a:latin typeface="Times New Roman"/>
                <a:cs typeface="Times New Roman"/>
              </a:rPr>
              <a:t>e</a:t>
            </a:r>
            <a:r>
              <a:rPr sz="1050" spc="5" dirty="0">
                <a:latin typeface="Times New Roman"/>
                <a:cs typeface="Times New Roman"/>
              </a:rPr>
              <a:t>rr</a:t>
            </a:r>
            <a:r>
              <a:rPr sz="1050" spc="-15" dirty="0">
                <a:latin typeface="Times New Roman"/>
                <a:cs typeface="Times New Roman"/>
              </a:rPr>
              <a:t>e</a:t>
            </a:r>
            <a:r>
              <a:rPr sz="1050" spc="-25" dirty="0">
                <a:latin typeface="Times New Roman"/>
                <a:cs typeface="Times New Roman"/>
              </a:rPr>
              <a:t>p</a:t>
            </a:r>
            <a:r>
              <a:rPr sz="1050" spc="5" dirty="0">
                <a:latin typeface="Times New Roman"/>
                <a:cs typeface="Times New Roman"/>
              </a:rPr>
              <a:t>r</a:t>
            </a:r>
            <a:r>
              <a:rPr sz="1050" spc="-15" dirty="0">
                <a:latin typeface="Times New Roman"/>
                <a:cs typeface="Times New Roman"/>
              </a:rPr>
              <a:t>e</a:t>
            </a:r>
            <a:r>
              <a:rPr sz="1050" spc="-5" dirty="0">
                <a:latin typeface="Times New Roman"/>
                <a:cs typeface="Times New Roman"/>
              </a:rPr>
              <a:t>s</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10" dirty="0">
                <a:latin typeface="Times New Roman"/>
                <a:cs typeface="Times New Roman"/>
              </a:rPr>
              <a:t>e</a:t>
            </a:r>
            <a:r>
              <a:rPr sz="1050" dirty="0">
                <a:latin typeface="Times New Roman"/>
                <a:cs typeface="Times New Roman"/>
              </a:rPr>
              <a:t>d </a:t>
            </a:r>
            <a:r>
              <a:rPr sz="1050" spc="-30" dirty="0">
                <a:latin typeface="Times New Roman"/>
                <a:cs typeface="Times New Roman"/>
              </a:rPr>
              <a:t>m</a:t>
            </a:r>
            <a:r>
              <a:rPr sz="1050" spc="15" dirty="0">
                <a:latin typeface="Times New Roman"/>
                <a:cs typeface="Times New Roman"/>
              </a:rPr>
              <a:t>i</a:t>
            </a:r>
            <a:r>
              <a:rPr sz="1050" dirty="0">
                <a:latin typeface="Times New Roman"/>
                <a:cs typeface="Times New Roman"/>
              </a:rPr>
              <a:t>n</a:t>
            </a:r>
            <a:r>
              <a:rPr sz="1050" spc="-25" dirty="0">
                <a:latin typeface="Times New Roman"/>
                <a:cs typeface="Times New Roman"/>
              </a:rPr>
              <a:t>o</a:t>
            </a:r>
            <a:r>
              <a:rPr sz="1050" spc="5" dirty="0">
                <a:latin typeface="Times New Roman"/>
                <a:cs typeface="Times New Roman"/>
              </a:rPr>
              <a:t>r</a:t>
            </a:r>
            <a:r>
              <a:rPr sz="1050" spc="-10" dirty="0">
                <a:latin typeface="Times New Roman"/>
                <a:cs typeface="Times New Roman"/>
              </a:rPr>
              <a:t>iti</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 </a:t>
            </a:r>
            <a:r>
              <a:rPr sz="1050" spc="50" dirty="0">
                <a:latin typeface="Times New Roman"/>
                <a:cs typeface="Times New Roman"/>
              </a:rPr>
              <a:t> </a:t>
            </a:r>
            <a:r>
              <a:rPr sz="1050" spc="10" dirty="0">
                <a:latin typeface="Times New Roman"/>
                <a:cs typeface="Times New Roman"/>
              </a:rPr>
              <a:t>F</a:t>
            </a:r>
            <a:r>
              <a:rPr sz="1050" spc="-25" dirty="0">
                <a:latin typeface="Times New Roman"/>
                <a:cs typeface="Times New Roman"/>
              </a:rPr>
              <a:t>o</a:t>
            </a:r>
            <a:r>
              <a:rPr sz="1050" dirty="0">
                <a:latin typeface="Times New Roman"/>
                <a:cs typeface="Times New Roman"/>
              </a:rPr>
              <a:t>r</a:t>
            </a:r>
            <a:r>
              <a:rPr sz="1050" spc="55" dirty="0">
                <a:latin typeface="Times New Roman"/>
                <a:cs typeface="Times New Roman"/>
              </a:rPr>
              <a:t> </a:t>
            </a:r>
            <a:r>
              <a:rPr sz="1050" spc="15" dirty="0">
                <a:latin typeface="Times New Roman"/>
                <a:cs typeface="Times New Roman"/>
              </a:rPr>
              <a:t>t</a:t>
            </a:r>
            <a:r>
              <a:rPr sz="1050" dirty="0">
                <a:latin typeface="Times New Roman"/>
                <a:cs typeface="Times New Roman"/>
              </a:rPr>
              <a:t>h</a:t>
            </a:r>
            <a:r>
              <a:rPr sz="1050" spc="-25" dirty="0">
                <a:latin typeface="Times New Roman"/>
                <a:cs typeface="Times New Roman"/>
              </a:rPr>
              <a:t>o</a:t>
            </a:r>
            <a:r>
              <a:rPr sz="1050" spc="-5" dirty="0">
                <a:latin typeface="Times New Roman"/>
                <a:cs typeface="Times New Roman"/>
              </a:rPr>
              <a:t>s</a:t>
            </a:r>
            <a:r>
              <a:rPr sz="1050" dirty="0">
                <a:latin typeface="Times New Roman"/>
                <a:cs typeface="Times New Roman"/>
              </a:rPr>
              <a:t>e</a:t>
            </a:r>
            <a:r>
              <a:rPr sz="1050" spc="60" dirty="0">
                <a:latin typeface="Times New Roman"/>
                <a:cs typeface="Times New Roman"/>
              </a:rPr>
              <a:t> </a:t>
            </a:r>
            <a:r>
              <a:rPr sz="1050" spc="-25" dirty="0">
                <a:latin typeface="Times New Roman"/>
                <a:cs typeface="Times New Roman"/>
              </a:rPr>
              <a:t>g</a:t>
            </a:r>
            <a:r>
              <a:rPr sz="1050" spc="5" dirty="0">
                <a:latin typeface="Times New Roman"/>
                <a:cs typeface="Times New Roman"/>
              </a:rPr>
              <a:t>r</a:t>
            </a:r>
            <a:r>
              <a:rPr sz="1050" dirty="0">
                <a:latin typeface="Times New Roman"/>
                <a:cs typeface="Times New Roman"/>
              </a:rPr>
              <a:t>ou</a:t>
            </a:r>
            <a:r>
              <a:rPr sz="1050" spc="-25" dirty="0">
                <a:latin typeface="Times New Roman"/>
                <a:cs typeface="Times New Roman"/>
              </a:rPr>
              <a:t>p</a:t>
            </a:r>
            <a:r>
              <a:rPr sz="1050" dirty="0">
                <a:latin typeface="Times New Roman"/>
                <a:cs typeface="Times New Roman"/>
              </a:rPr>
              <a:t>s</a:t>
            </a:r>
            <a:r>
              <a:rPr sz="1050" spc="45" dirty="0">
                <a:latin typeface="Times New Roman"/>
                <a:cs typeface="Times New Roman"/>
              </a:rPr>
              <a:t> </a:t>
            </a:r>
            <a:r>
              <a:rPr sz="1050" spc="15" dirty="0">
                <a:latin typeface="Times New Roman"/>
                <a:cs typeface="Times New Roman"/>
              </a:rPr>
              <a:t>i</a:t>
            </a:r>
            <a:r>
              <a:rPr sz="1050" dirty="0">
                <a:latin typeface="Times New Roman"/>
                <a:cs typeface="Times New Roman"/>
              </a:rPr>
              <a:t>n</a:t>
            </a:r>
            <a:r>
              <a:rPr sz="1050" spc="20" dirty="0">
                <a:latin typeface="Times New Roman"/>
                <a:cs typeface="Times New Roman"/>
              </a:rPr>
              <a:t> </a:t>
            </a:r>
            <a:r>
              <a:rPr sz="1050" spc="-25" dirty="0">
                <a:latin typeface="Times New Roman"/>
                <a:cs typeface="Times New Roman"/>
              </a:rPr>
              <a:t>p</a:t>
            </a:r>
            <a:r>
              <a:rPr sz="1050" spc="10" dirty="0">
                <a:latin typeface="Times New Roman"/>
                <a:cs typeface="Times New Roman"/>
              </a:rPr>
              <a:t>a</a:t>
            </a:r>
            <a:r>
              <a:rPr sz="1050" spc="5" dirty="0">
                <a:latin typeface="Times New Roman"/>
                <a:cs typeface="Times New Roman"/>
              </a:rPr>
              <a:t>r</a:t>
            </a:r>
            <a:r>
              <a:rPr sz="1050" spc="-10" dirty="0">
                <a:latin typeface="Times New Roman"/>
                <a:cs typeface="Times New Roman"/>
              </a:rPr>
              <a:t>ti</a:t>
            </a:r>
            <a:r>
              <a:rPr sz="1050" spc="10" dirty="0">
                <a:latin typeface="Times New Roman"/>
                <a:cs typeface="Times New Roman"/>
              </a:rPr>
              <a:t>c</a:t>
            </a:r>
            <a:r>
              <a:rPr sz="1050" spc="-25" dirty="0">
                <a:latin typeface="Times New Roman"/>
                <a:cs typeface="Times New Roman"/>
              </a:rPr>
              <a:t>u</a:t>
            </a:r>
            <a:r>
              <a:rPr sz="1050" spc="-10" dirty="0">
                <a:latin typeface="Times New Roman"/>
                <a:cs typeface="Times New Roman"/>
              </a:rPr>
              <a:t>l</a:t>
            </a:r>
            <a:r>
              <a:rPr sz="1050" spc="10" dirty="0">
                <a:latin typeface="Times New Roman"/>
                <a:cs typeface="Times New Roman"/>
              </a:rPr>
              <a:t>a</a:t>
            </a:r>
            <a:r>
              <a:rPr sz="1050" spc="5" dirty="0">
                <a:latin typeface="Times New Roman"/>
                <a:cs typeface="Times New Roman"/>
              </a:rPr>
              <a:t>r</a:t>
            </a:r>
            <a:r>
              <a:rPr sz="1050" dirty="0">
                <a:latin typeface="Times New Roman"/>
                <a:cs typeface="Times New Roman"/>
              </a:rPr>
              <a:t>,</a:t>
            </a:r>
            <a:r>
              <a:rPr sz="1050" spc="70" dirty="0">
                <a:latin typeface="Times New Roman"/>
                <a:cs typeface="Times New Roman"/>
              </a:rPr>
              <a:t> </a:t>
            </a:r>
            <a:r>
              <a:rPr sz="1050" spc="-55"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5" dirty="0">
                <a:latin typeface="Times New Roman"/>
                <a:cs typeface="Times New Roman"/>
              </a:rPr>
              <a:t>i</a:t>
            </a:r>
            <a:r>
              <a:rPr sz="1050" dirty="0">
                <a:latin typeface="Times New Roman"/>
                <a:cs typeface="Times New Roman"/>
              </a:rPr>
              <a:t>ng</a:t>
            </a:r>
            <a:r>
              <a:rPr sz="1050" spc="20" dirty="0">
                <a:latin typeface="Times New Roman"/>
                <a:cs typeface="Times New Roman"/>
              </a:rPr>
              <a:t> </a:t>
            </a:r>
            <a:r>
              <a:rPr sz="1050" dirty="0">
                <a:latin typeface="Times New Roman"/>
                <a:cs typeface="Times New Roman"/>
              </a:rPr>
              <a:t>h</a:t>
            </a:r>
            <a:r>
              <a:rPr sz="1050" spc="-15" dirty="0">
                <a:latin typeface="Times New Roman"/>
                <a:cs typeface="Times New Roman"/>
              </a:rPr>
              <a:t>e</a:t>
            </a:r>
            <a:r>
              <a:rPr sz="1050" spc="15" dirty="0">
                <a:latin typeface="Times New Roman"/>
                <a:cs typeface="Times New Roman"/>
              </a:rPr>
              <a:t>l</a:t>
            </a:r>
            <a:r>
              <a:rPr sz="1050" spc="-25" dirty="0">
                <a:latin typeface="Times New Roman"/>
                <a:cs typeface="Times New Roman"/>
              </a:rPr>
              <a:t>p</a:t>
            </a:r>
            <a:r>
              <a:rPr sz="1050" dirty="0">
                <a:latin typeface="Times New Roman"/>
                <a:cs typeface="Times New Roman"/>
              </a:rPr>
              <a:t>s</a:t>
            </a:r>
            <a:r>
              <a:rPr sz="1050" spc="45" dirty="0">
                <a:latin typeface="Times New Roman"/>
                <a:cs typeface="Times New Roman"/>
              </a:rPr>
              <a:t> </a:t>
            </a:r>
            <a:r>
              <a:rPr sz="1050" spc="-10" dirty="0">
                <a:latin typeface="Times New Roman"/>
                <a:cs typeface="Times New Roman"/>
              </a:rPr>
              <a:t>l</a:t>
            </a:r>
            <a:r>
              <a:rPr sz="1050" spc="10" dirty="0">
                <a:latin typeface="Times New Roman"/>
                <a:cs typeface="Times New Roman"/>
              </a:rPr>
              <a:t>e</a:t>
            </a:r>
            <a:r>
              <a:rPr sz="1050" dirty="0">
                <a:latin typeface="Times New Roman"/>
                <a:cs typeface="Times New Roman"/>
              </a:rPr>
              <a:t>v</a:t>
            </a:r>
            <a:r>
              <a:rPr sz="1050" spc="-15" dirty="0">
                <a:latin typeface="Times New Roman"/>
                <a:cs typeface="Times New Roman"/>
              </a:rPr>
              <a:t>e</a:t>
            </a:r>
            <a:r>
              <a:rPr sz="1050" dirty="0">
                <a:latin typeface="Times New Roman"/>
                <a:cs typeface="Times New Roman"/>
              </a:rPr>
              <a:t>l</a:t>
            </a:r>
            <a:r>
              <a:rPr sz="1050" spc="40" dirty="0">
                <a:latin typeface="Times New Roman"/>
                <a:cs typeface="Times New Roman"/>
              </a:rPr>
              <a:t> </a:t>
            </a:r>
            <a:r>
              <a:rPr sz="1050" spc="15" dirty="0">
                <a:latin typeface="Times New Roman"/>
                <a:cs typeface="Times New Roman"/>
              </a:rPr>
              <a:t>t</a:t>
            </a:r>
            <a:r>
              <a:rPr sz="1050" spc="-25" dirty="0">
                <a:latin typeface="Times New Roman"/>
                <a:cs typeface="Times New Roman"/>
              </a:rPr>
              <a:t>h</a:t>
            </a:r>
            <a:r>
              <a:rPr sz="1050" dirty="0">
                <a:latin typeface="Times New Roman"/>
                <a:cs typeface="Times New Roman"/>
              </a:rPr>
              <a:t>e</a:t>
            </a:r>
            <a:r>
              <a:rPr sz="1050" spc="60" dirty="0">
                <a:latin typeface="Times New Roman"/>
                <a:cs typeface="Times New Roman"/>
              </a:rPr>
              <a:t> </a:t>
            </a:r>
            <a:r>
              <a:rPr sz="1050" spc="-25" dirty="0">
                <a:latin typeface="Times New Roman"/>
                <a:cs typeface="Times New Roman"/>
              </a:rPr>
              <a:t>p</a:t>
            </a:r>
            <a:r>
              <a:rPr sz="1050" spc="-10" dirty="0">
                <a:latin typeface="Times New Roman"/>
                <a:cs typeface="Times New Roman"/>
              </a:rPr>
              <a:t>l</a:t>
            </a:r>
            <a:r>
              <a:rPr sz="1050" spc="10" dirty="0">
                <a:latin typeface="Times New Roman"/>
                <a:cs typeface="Times New Roman"/>
              </a:rPr>
              <a:t>a</a:t>
            </a:r>
            <a:r>
              <a:rPr sz="1050" spc="-25" dirty="0">
                <a:latin typeface="Times New Roman"/>
                <a:cs typeface="Times New Roman"/>
              </a:rPr>
              <a:t>y</a:t>
            </a:r>
            <a:r>
              <a:rPr sz="1050" spc="15" dirty="0">
                <a:latin typeface="Times New Roman"/>
                <a:cs typeface="Times New Roman"/>
              </a:rPr>
              <a:t>i</a:t>
            </a:r>
            <a:r>
              <a:rPr sz="1050" dirty="0">
                <a:latin typeface="Times New Roman"/>
                <a:cs typeface="Times New Roman"/>
              </a:rPr>
              <a:t>ng</a:t>
            </a:r>
            <a:r>
              <a:rPr sz="1050" spc="20" dirty="0">
                <a:latin typeface="Times New Roman"/>
                <a:cs typeface="Times New Roman"/>
              </a:rPr>
              <a:t> </a:t>
            </a:r>
            <a:r>
              <a:rPr sz="1050" spc="5" dirty="0">
                <a:latin typeface="Times New Roman"/>
                <a:cs typeface="Times New Roman"/>
              </a:rPr>
              <a:t>f</a:t>
            </a:r>
            <a:r>
              <a:rPr sz="1050" spc="-10" dirty="0">
                <a:latin typeface="Times New Roman"/>
                <a:cs typeface="Times New Roman"/>
              </a:rPr>
              <a:t>i</a:t>
            </a:r>
            <a:r>
              <a:rPr sz="1050" spc="-15" dirty="0">
                <a:latin typeface="Times New Roman"/>
                <a:cs typeface="Times New Roman"/>
              </a:rPr>
              <a:t>e</a:t>
            </a:r>
            <a:r>
              <a:rPr sz="1050" spc="15" dirty="0">
                <a:latin typeface="Times New Roman"/>
                <a:cs typeface="Times New Roman"/>
              </a:rPr>
              <a:t>l</a:t>
            </a:r>
            <a:r>
              <a:rPr sz="1050" dirty="0">
                <a:latin typeface="Times New Roman"/>
                <a:cs typeface="Times New Roman"/>
              </a:rPr>
              <a:t>d</a:t>
            </a:r>
            <a:r>
              <a:rPr sz="1050" spc="20" dirty="0">
                <a:latin typeface="Times New Roman"/>
                <a:cs typeface="Times New Roman"/>
              </a:rPr>
              <a:t> </a:t>
            </a:r>
            <a:r>
              <a:rPr sz="1050" spc="10" dirty="0">
                <a:latin typeface="Times New Roman"/>
                <a:cs typeface="Times New Roman"/>
              </a:rPr>
              <a:t>a</a:t>
            </a:r>
            <a:r>
              <a:rPr sz="1050" dirty="0">
                <a:latin typeface="Times New Roman"/>
                <a:cs typeface="Times New Roman"/>
              </a:rPr>
              <a:t>nd</a:t>
            </a:r>
            <a:r>
              <a:rPr sz="1050" spc="20" dirty="0">
                <a:latin typeface="Times New Roman"/>
                <a:cs typeface="Times New Roman"/>
              </a:rPr>
              <a:t> </a:t>
            </a:r>
            <a:r>
              <a:rPr sz="1050" spc="10" dirty="0">
                <a:latin typeface="Times New Roman"/>
                <a:cs typeface="Times New Roman"/>
              </a:rPr>
              <a:t>c</a:t>
            </a:r>
            <a:r>
              <a:rPr sz="1050" spc="-25" dirty="0">
                <a:latin typeface="Times New Roman"/>
                <a:cs typeface="Times New Roman"/>
              </a:rPr>
              <a:t>u</a:t>
            </a:r>
            <a:r>
              <a:rPr sz="1050" spc="-10" dirty="0">
                <a:latin typeface="Times New Roman"/>
                <a:cs typeface="Times New Roman"/>
              </a:rPr>
              <a:t>l</a:t>
            </a:r>
            <a:r>
              <a:rPr sz="1050" spc="15" dirty="0">
                <a:latin typeface="Times New Roman"/>
                <a:cs typeface="Times New Roman"/>
              </a:rPr>
              <a:t>t</a:t>
            </a:r>
            <a:r>
              <a:rPr sz="1050" spc="-10" dirty="0">
                <a:latin typeface="Times New Roman"/>
                <a:cs typeface="Times New Roman"/>
              </a:rPr>
              <a:t>i</a:t>
            </a:r>
            <a:r>
              <a:rPr sz="1050" spc="-25" dirty="0">
                <a:latin typeface="Times New Roman"/>
                <a:cs typeface="Times New Roman"/>
              </a:rPr>
              <a:t>v</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dirty="0">
                <a:latin typeface="Times New Roman"/>
                <a:cs typeface="Times New Roman"/>
              </a:rPr>
              <a:t>s</a:t>
            </a:r>
            <a:r>
              <a:rPr sz="1050" spc="45" dirty="0">
                <a:latin typeface="Times New Roman"/>
                <a:cs typeface="Times New Roman"/>
              </a:rPr>
              <a:t> </a:t>
            </a:r>
            <a:r>
              <a:rPr sz="1050" dirty="0">
                <a:latin typeface="Times New Roman"/>
                <a:cs typeface="Times New Roman"/>
              </a:rPr>
              <a:t>a</a:t>
            </a:r>
            <a:r>
              <a:rPr sz="1050" spc="55" dirty="0">
                <a:latin typeface="Times New Roman"/>
                <a:cs typeface="Times New Roman"/>
              </a:rPr>
              <a:t> </a:t>
            </a:r>
            <a:r>
              <a:rPr sz="1050" dirty="0">
                <a:latin typeface="Times New Roman"/>
                <a:cs typeface="Times New Roman"/>
              </a:rPr>
              <a:t>d</a:t>
            </a:r>
            <a:r>
              <a:rPr sz="1050" spc="-10" dirty="0">
                <a:latin typeface="Times New Roman"/>
                <a:cs typeface="Times New Roman"/>
              </a:rPr>
              <a: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dirty="0">
                <a:latin typeface="Times New Roman"/>
                <a:cs typeface="Times New Roman"/>
              </a:rPr>
              <a:t>e</a:t>
            </a:r>
            <a:r>
              <a:rPr sz="1050" spc="35"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10" dirty="0">
                <a:latin typeface="Times New Roman"/>
                <a:cs typeface="Times New Roman"/>
              </a:rPr>
              <a:t>i</a:t>
            </a:r>
            <a:r>
              <a:rPr sz="1050" spc="-25" dirty="0">
                <a:latin typeface="Times New Roman"/>
                <a:cs typeface="Times New Roman"/>
              </a:rPr>
              <a:t>n</a:t>
            </a:r>
            <a:r>
              <a:rPr sz="1050" spc="10" dirty="0">
                <a:latin typeface="Times New Roman"/>
                <a:cs typeface="Times New Roman"/>
              </a:rPr>
              <a:t>c</a:t>
            </a:r>
            <a:r>
              <a:rPr sz="1050" spc="-10" dirty="0">
                <a:latin typeface="Times New Roman"/>
                <a:cs typeface="Times New Roman"/>
              </a:rPr>
              <a:t>l</a:t>
            </a:r>
            <a:r>
              <a:rPr sz="1050" spc="-25" dirty="0">
                <a:latin typeface="Times New Roman"/>
                <a:cs typeface="Times New Roman"/>
              </a:rPr>
              <a:t>u</a:t>
            </a:r>
            <a:r>
              <a:rPr sz="1050" spc="20" dirty="0">
                <a:latin typeface="Times New Roman"/>
                <a:cs typeface="Times New Roman"/>
              </a:rPr>
              <a:t>s</a:t>
            </a:r>
            <a:r>
              <a:rPr sz="1050" spc="15" dirty="0">
                <a:latin typeface="Times New Roman"/>
                <a:cs typeface="Times New Roman"/>
              </a:rPr>
              <a:t>i</a:t>
            </a:r>
            <a:r>
              <a:rPr sz="1050" spc="-25" dirty="0">
                <a:latin typeface="Times New Roman"/>
                <a:cs typeface="Times New Roman"/>
              </a:rPr>
              <a:t>v</a:t>
            </a:r>
            <a:r>
              <a:rPr sz="1050" dirty="0">
                <a:latin typeface="Times New Roman"/>
                <a:cs typeface="Times New Roman"/>
              </a:rPr>
              <a:t>e</a:t>
            </a:r>
            <a:r>
              <a:rPr sz="1050" spc="-15" dirty="0">
                <a:latin typeface="Times New Roman"/>
                <a:cs typeface="Times New Roman"/>
              </a:rPr>
              <a:t> </a:t>
            </a:r>
            <a:r>
              <a:rPr sz="1050" spc="10" dirty="0">
                <a:latin typeface="Times New Roman"/>
                <a:cs typeface="Times New Roman"/>
              </a:rPr>
              <a:t>S</a:t>
            </a:r>
            <a:r>
              <a:rPr sz="1050" spc="-25" dirty="0">
                <a:latin typeface="Times New Roman"/>
                <a:cs typeface="Times New Roman"/>
              </a:rPr>
              <a:t>T</a:t>
            </a:r>
            <a:r>
              <a:rPr sz="1050" dirty="0">
                <a:latin typeface="Times New Roman"/>
                <a:cs typeface="Times New Roman"/>
              </a:rPr>
              <a:t>EM</a:t>
            </a:r>
            <a:r>
              <a:rPr sz="1050" spc="-5" dirty="0">
                <a:latin typeface="Times New Roman"/>
                <a:cs typeface="Times New Roman"/>
              </a:rPr>
              <a:t> </a:t>
            </a:r>
            <a:r>
              <a:rPr sz="1050" spc="10" dirty="0">
                <a:latin typeface="Times New Roman"/>
                <a:cs typeface="Times New Roman"/>
              </a:rPr>
              <a:t>c</a:t>
            </a:r>
            <a:r>
              <a:rPr sz="1050" dirty="0">
                <a:latin typeface="Times New Roman"/>
                <a:cs typeface="Times New Roman"/>
              </a:rPr>
              <a:t>o</a:t>
            </a:r>
            <a:r>
              <a:rPr sz="1050" spc="-10" dirty="0">
                <a:latin typeface="Times New Roman"/>
                <a:cs typeface="Times New Roman"/>
              </a:rPr>
              <a:t>m</a:t>
            </a:r>
            <a:r>
              <a:rPr sz="1050" spc="-30" dirty="0">
                <a:latin typeface="Times New Roman"/>
                <a:cs typeface="Times New Roman"/>
              </a:rPr>
              <a:t>m</a:t>
            </a:r>
            <a:r>
              <a:rPr sz="1050" dirty="0">
                <a:latin typeface="Times New Roman"/>
                <a:cs typeface="Times New Roman"/>
              </a:rPr>
              <a:t>un</a:t>
            </a:r>
            <a:r>
              <a:rPr sz="1050" spc="-10" dirty="0">
                <a:latin typeface="Times New Roman"/>
                <a:cs typeface="Times New Roman"/>
              </a:rPr>
              <a:t>i</a:t>
            </a:r>
            <a:r>
              <a:rPr sz="1050" spc="15" dirty="0">
                <a:latin typeface="Times New Roman"/>
                <a:cs typeface="Times New Roman"/>
              </a:rPr>
              <a:t>t</a:t>
            </a:r>
            <a:r>
              <a:rPr sz="1050" spc="-25" dirty="0">
                <a:latin typeface="Times New Roman"/>
                <a:cs typeface="Times New Roman"/>
              </a:rPr>
              <a:t>y</a:t>
            </a:r>
            <a:r>
              <a:rPr sz="1050" dirty="0">
                <a:latin typeface="Times New Roman"/>
                <a:cs typeface="Times New Roman"/>
              </a:rPr>
              <a:t>.</a:t>
            </a:r>
          </a:p>
          <a:p>
            <a:pPr>
              <a:lnSpc>
                <a:spcPct val="100000"/>
              </a:lnSpc>
              <a:spcBef>
                <a:spcPts val="33"/>
              </a:spcBef>
            </a:pPr>
            <a:endParaRPr sz="950" dirty="0">
              <a:latin typeface="Times New Roman"/>
              <a:cs typeface="Times New Roman"/>
            </a:endParaRPr>
          </a:p>
          <a:p>
            <a:pPr marL="12700" marR="6985" algn="just">
              <a:lnSpc>
                <a:spcPts val="1150"/>
              </a:lnSpc>
            </a:pPr>
            <a:r>
              <a:rPr sz="1050" b="1" spc="-10" dirty="0">
                <a:latin typeface="Times New Roman"/>
                <a:cs typeface="Times New Roman"/>
              </a:rPr>
              <a:t>Gl</a:t>
            </a:r>
            <a:r>
              <a:rPr sz="1050" b="1" dirty="0">
                <a:latin typeface="Times New Roman"/>
                <a:cs typeface="Times New Roman"/>
              </a:rPr>
              <a:t>o</a:t>
            </a:r>
            <a:r>
              <a:rPr sz="1050" b="1" spc="10" dirty="0">
                <a:latin typeface="Times New Roman"/>
                <a:cs typeface="Times New Roman"/>
              </a:rPr>
              <a:t>r</a:t>
            </a:r>
            <a:r>
              <a:rPr sz="1050" b="1" spc="-10" dirty="0">
                <a:latin typeface="Times New Roman"/>
                <a:cs typeface="Times New Roman"/>
              </a:rPr>
              <a:t>i</a:t>
            </a:r>
            <a:r>
              <a:rPr sz="1050" b="1" dirty="0">
                <a:latin typeface="Times New Roman"/>
                <a:cs typeface="Times New Roman"/>
              </a:rPr>
              <a:t>a </a:t>
            </a:r>
            <a:r>
              <a:rPr sz="1050" b="1" spc="120" dirty="0">
                <a:latin typeface="Times New Roman"/>
                <a:cs typeface="Times New Roman"/>
              </a:rPr>
              <a:t> </a:t>
            </a:r>
            <a:r>
              <a:rPr sz="1050" b="1" spc="-10" dirty="0">
                <a:latin typeface="Times New Roman"/>
                <a:cs typeface="Times New Roman"/>
              </a:rPr>
              <a:t>T</a:t>
            </a:r>
            <a:r>
              <a:rPr sz="1050" b="1" spc="-35" dirty="0">
                <a:latin typeface="Times New Roman"/>
                <a:cs typeface="Times New Roman"/>
              </a:rPr>
              <a:t>h</a:t>
            </a:r>
            <a:r>
              <a:rPr sz="1050" b="1" dirty="0">
                <a:latin typeface="Times New Roman"/>
                <a:cs typeface="Times New Roman"/>
              </a:rPr>
              <a:t>o</a:t>
            </a:r>
            <a:r>
              <a:rPr sz="1050" b="1" spc="-20" dirty="0">
                <a:latin typeface="Times New Roman"/>
                <a:cs typeface="Times New Roman"/>
              </a:rPr>
              <a:t>m</a:t>
            </a:r>
            <a:r>
              <a:rPr sz="1050" b="1" dirty="0">
                <a:latin typeface="Times New Roman"/>
                <a:cs typeface="Times New Roman"/>
              </a:rPr>
              <a:t>a</a:t>
            </a:r>
            <a:r>
              <a:rPr sz="1050" b="1" spc="-5" dirty="0">
                <a:latin typeface="Times New Roman"/>
                <a:cs typeface="Times New Roman"/>
              </a:rPr>
              <a:t>s</a:t>
            </a:r>
            <a:r>
              <a:rPr sz="1050" b="1" dirty="0">
                <a:latin typeface="Times New Roman"/>
                <a:cs typeface="Times New Roman"/>
              </a:rPr>
              <a:t>, </a:t>
            </a:r>
            <a:r>
              <a:rPr sz="1050" b="1" spc="120" dirty="0">
                <a:latin typeface="Times New Roman"/>
                <a:cs typeface="Times New Roman"/>
              </a:rPr>
              <a:t> </a:t>
            </a:r>
            <a:r>
              <a:rPr sz="1050" b="1" dirty="0">
                <a:latin typeface="Times New Roman"/>
                <a:cs typeface="Times New Roman"/>
              </a:rPr>
              <a:t>P</a:t>
            </a:r>
            <a:r>
              <a:rPr sz="1050" b="1" spc="-35" dirty="0">
                <a:latin typeface="Times New Roman"/>
                <a:cs typeface="Times New Roman"/>
              </a:rPr>
              <a:t>h</a:t>
            </a:r>
            <a:r>
              <a:rPr sz="1050" b="1" dirty="0">
                <a:latin typeface="Times New Roman"/>
                <a:cs typeface="Times New Roman"/>
              </a:rPr>
              <a:t>D, </a:t>
            </a:r>
            <a:r>
              <a:rPr sz="1050" b="1" spc="70" dirty="0">
                <a:latin typeface="Times New Roman"/>
                <a:cs typeface="Times New Roman"/>
              </a:rPr>
              <a:t> </a:t>
            </a:r>
            <a:r>
              <a:rPr sz="1050" dirty="0">
                <a:latin typeface="Times New Roman"/>
                <a:cs typeface="Times New Roman"/>
              </a:rPr>
              <a:t>Ex</a:t>
            </a:r>
            <a:r>
              <a:rPr sz="1050" spc="-15" dirty="0">
                <a:latin typeface="Times New Roman"/>
                <a:cs typeface="Times New Roman"/>
              </a:rPr>
              <a:t>e</a:t>
            </a:r>
            <a:r>
              <a:rPr sz="1050" spc="10" dirty="0">
                <a:latin typeface="Times New Roman"/>
                <a:cs typeface="Times New Roman"/>
              </a:rPr>
              <a:t>c</a:t>
            </a:r>
            <a:r>
              <a:rPr sz="1050" spc="-25" dirty="0">
                <a:latin typeface="Times New Roman"/>
                <a:cs typeface="Times New Roman"/>
              </a:rPr>
              <a:t>u</a:t>
            </a:r>
            <a:r>
              <a:rPr sz="1050" spc="15" dirty="0">
                <a:latin typeface="Times New Roman"/>
                <a:cs typeface="Times New Roman"/>
              </a:rPr>
              <a:t>t</a:t>
            </a:r>
            <a:r>
              <a:rPr sz="1050" spc="-10" dirty="0">
                <a:latin typeface="Times New Roman"/>
                <a:cs typeface="Times New Roman"/>
              </a:rPr>
              <a:t>i</a:t>
            </a:r>
            <a:r>
              <a:rPr sz="1050" dirty="0">
                <a:latin typeface="Times New Roman"/>
                <a:cs typeface="Times New Roman"/>
              </a:rPr>
              <a:t>ve </a:t>
            </a:r>
            <a:r>
              <a:rPr sz="1050" spc="60" dirty="0">
                <a:latin typeface="Times New Roman"/>
                <a:cs typeface="Times New Roman"/>
              </a:rPr>
              <a:t> </a:t>
            </a:r>
            <a:r>
              <a:rPr sz="1050" spc="5" dirty="0">
                <a:latin typeface="Times New Roman"/>
                <a:cs typeface="Times New Roman"/>
              </a:rPr>
              <a:t>D</a:t>
            </a:r>
            <a:r>
              <a:rPr sz="1050" spc="-10" dirty="0">
                <a:latin typeface="Times New Roman"/>
                <a:cs typeface="Times New Roman"/>
              </a:rPr>
              <a:t>i</a:t>
            </a:r>
            <a:r>
              <a:rPr sz="1050" spc="5" dirty="0">
                <a:latin typeface="Times New Roman"/>
                <a:cs typeface="Times New Roman"/>
              </a:rPr>
              <a:t>r</a:t>
            </a:r>
            <a:r>
              <a:rPr sz="1050" spc="-15" dirty="0">
                <a:latin typeface="Times New Roman"/>
                <a:cs typeface="Times New Roman"/>
              </a:rPr>
              <a:t>ec</a:t>
            </a:r>
            <a:r>
              <a:rPr sz="1050" spc="15" dirty="0">
                <a:latin typeface="Times New Roman"/>
                <a:cs typeface="Times New Roman"/>
              </a:rPr>
              <a:t>t</a:t>
            </a:r>
            <a:r>
              <a:rPr sz="1050" spc="-25" dirty="0">
                <a:latin typeface="Times New Roman"/>
                <a:cs typeface="Times New Roman"/>
              </a:rPr>
              <a:t>o</a:t>
            </a:r>
            <a:r>
              <a:rPr sz="1050" dirty="0">
                <a:latin typeface="Times New Roman"/>
                <a:cs typeface="Times New Roman"/>
              </a:rPr>
              <a:t>r </a:t>
            </a:r>
            <a:r>
              <a:rPr sz="1050" spc="105" dirty="0">
                <a:latin typeface="Times New Roman"/>
                <a:cs typeface="Times New Roman"/>
              </a:rPr>
              <a:t> </a:t>
            </a:r>
            <a:r>
              <a:rPr sz="1050" dirty="0">
                <a:latin typeface="Times New Roman"/>
                <a:cs typeface="Times New Roman"/>
              </a:rPr>
              <a:t>of </a:t>
            </a:r>
            <a:r>
              <a:rPr sz="1050" spc="55" dirty="0">
                <a:latin typeface="Times New Roman"/>
                <a:cs typeface="Times New Roman"/>
              </a:rPr>
              <a:t> </a:t>
            </a:r>
            <a:r>
              <a:rPr sz="1050" spc="-10" dirty="0">
                <a:latin typeface="Times New Roman"/>
                <a:cs typeface="Times New Roman"/>
              </a:rPr>
              <a:t>R</a:t>
            </a:r>
            <a:r>
              <a:rPr sz="1050" spc="10" dirty="0">
                <a:latin typeface="Times New Roman"/>
                <a:cs typeface="Times New Roman"/>
              </a:rPr>
              <a:t>e</a:t>
            </a:r>
            <a:r>
              <a:rPr sz="1050" spc="-5" dirty="0">
                <a:latin typeface="Times New Roman"/>
                <a:cs typeface="Times New Roman"/>
              </a:rPr>
              <a:t>s</a:t>
            </a:r>
            <a:r>
              <a:rPr sz="1050" spc="-15" dirty="0">
                <a:latin typeface="Times New Roman"/>
                <a:cs typeface="Times New Roman"/>
              </a:rPr>
              <a:t>e</a:t>
            </a:r>
            <a:r>
              <a:rPr sz="1050" spc="10" dirty="0">
                <a:latin typeface="Times New Roman"/>
                <a:cs typeface="Times New Roman"/>
              </a:rPr>
              <a:t>a</a:t>
            </a:r>
            <a:r>
              <a:rPr sz="1050" spc="5" dirty="0">
                <a:latin typeface="Times New Roman"/>
                <a:cs typeface="Times New Roman"/>
              </a:rPr>
              <a:t>r</a:t>
            </a:r>
            <a:r>
              <a:rPr sz="1050" spc="-15" dirty="0">
                <a:latin typeface="Times New Roman"/>
                <a:cs typeface="Times New Roman"/>
              </a:rPr>
              <a:t>c</a:t>
            </a:r>
            <a:r>
              <a:rPr sz="1050" spc="-25" dirty="0">
                <a:latin typeface="Times New Roman"/>
                <a:cs typeface="Times New Roman"/>
              </a:rPr>
              <a:t>h</a:t>
            </a:r>
            <a:r>
              <a:rPr sz="1050" dirty="0">
                <a:latin typeface="Times New Roman"/>
                <a:cs typeface="Times New Roman"/>
              </a:rPr>
              <a:t>, </a:t>
            </a:r>
            <a:r>
              <a:rPr sz="1050" spc="95" dirty="0">
                <a:latin typeface="Times New Roman"/>
                <a:cs typeface="Times New Roman"/>
              </a:rPr>
              <a:t> </a:t>
            </a:r>
            <a:r>
              <a:rPr sz="1050" dirty="0">
                <a:latin typeface="Times New Roman"/>
                <a:cs typeface="Times New Roman"/>
              </a:rPr>
              <a:t>Ed</a:t>
            </a:r>
            <a:r>
              <a:rPr sz="1050" spc="-25" dirty="0">
                <a:latin typeface="Times New Roman"/>
                <a:cs typeface="Times New Roman"/>
              </a:rPr>
              <a:t>u</a:t>
            </a:r>
            <a:r>
              <a:rPr sz="1050" spc="-15" dirty="0">
                <a:latin typeface="Times New Roman"/>
                <a:cs typeface="Times New Roman"/>
              </a:rPr>
              <a:t>c</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i</a:t>
            </a:r>
            <a:r>
              <a:rPr sz="1050" dirty="0">
                <a:latin typeface="Times New Roman"/>
                <a:cs typeface="Times New Roman"/>
              </a:rPr>
              <a:t>on </a:t>
            </a:r>
            <a:r>
              <a:rPr sz="1050" spc="50" dirty="0">
                <a:latin typeface="Times New Roman"/>
                <a:cs typeface="Times New Roman"/>
              </a:rPr>
              <a:t> </a:t>
            </a:r>
            <a:r>
              <a:rPr sz="1050" spc="10" dirty="0">
                <a:latin typeface="Times New Roman"/>
                <a:cs typeface="Times New Roman"/>
              </a:rPr>
              <a:t>a</a:t>
            </a:r>
            <a:r>
              <a:rPr sz="1050" dirty="0">
                <a:latin typeface="Times New Roman"/>
                <a:cs typeface="Times New Roman"/>
              </a:rPr>
              <a:t>nd </a:t>
            </a:r>
            <a:r>
              <a:rPr sz="1050" spc="70" dirty="0">
                <a:latin typeface="Times New Roman"/>
                <a:cs typeface="Times New Roman"/>
              </a:rPr>
              <a:t> </a:t>
            </a:r>
            <a:r>
              <a:rPr sz="1050" spc="-5" dirty="0">
                <a:latin typeface="Times New Roman"/>
                <a:cs typeface="Times New Roman"/>
              </a:rPr>
              <a:t>M</a:t>
            </a:r>
            <a:r>
              <a:rPr sz="1050" spc="10" dirty="0">
                <a:latin typeface="Times New Roman"/>
                <a:cs typeface="Times New Roman"/>
              </a:rPr>
              <a:t>e</a:t>
            </a:r>
            <a:r>
              <a:rPr sz="1050" spc="-25" dirty="0">
                <a:latin typeface="Times New Roman"/>
                <a:cs typeface="Times New Roman"/>
              </a:rPr>
              <a:t>n</a:t>
            </a:r>
            <a:r>
              <a:rPr sz="1050" spc="15" dirty="0">
                <a:latin typeface="Times New Roman"/>
                <a:cs typeface="Times New Roman"/>
              </a:rPr>
              <a:t>t</a:t>
            </a:r>
            <a:r>
              <a:rPr sz="1050" spc="-25" dirty="0">
                <a:latin typeface="Times New Roman"/>
                <a:cs typeface="Times New Roman"/>
              </a:rPr>
              <a:t>o</a:t>
            </a:r>
            <a:r>
              <a:rPr sz="1050" spc="5" dirty="0">
                <a:latin typeface="Times New Roman"/>
                <a:cs typeface="Times New Roman"/>
              </a:rPr>
              <a:t>r</a:t>
            </a:r>
            <a:r>
              <a:rPr sz="1050" spc="-10" dirty="0">
                <a:latin typeface="Times New Roman"/>
                <a:cs typeface="Times New Roman"/>
              </a:rPr>
              <a:t>i</a:t>
            </a:r>
            <a:r>
              <a:rPr sz="1050" dirty="0">
                <a:latin typeface="Times New Roman"/>
                <a:cs typeface="Times New Roman"/>
              </a:rPr>
              <a:t>n</a:t>
            </a:r>
            <a:r>
              <a:rPr sz="1050" spc="-25" dirty="0">
                <a:latin typeface="Times New Roman"/>
                <a:cs typeface="Times New Roman"/>
              </a:rPr>
              <a:t>g</a:t>
            </a:r>
            <a:r>
              <a:rPr sz="1050" dirty="0">
                <a:latin typeface="Times New Roman"/>
                <a:cs typeface="Times New Roman"/>
              </a:rPr>
              <a:t>, </a:t>
            </a:r>
            <a:r>
              <a:rPr sz="1050" spc="95" dirty="0">
                <a:latin typeface="Times New Roman"/>
                <a:cs typeface="Times New Roman"/>
              </a:rPr>
              <a:t> </a:t>
            </a:r>
            <a:r>
              <a:rPr sz="1050" spc="5" dirty="0">
                <a:latin typeface="Times New Roman"/>
                <a:cs typeface="Times New Roman"/>
              </a:rPr>
              <a:t>O</a:t>
            </a:r>
            <a:r>
              <a:rPr sz="1050" spc="-20" dirty="0">
                <a:latin typeface="Times New Roman"/>
                <a:cs typeface="Times New Roman"/>
              </a:rPr>
              <a:t>ff</a:t>
            </a:r>
            <a:r>
              <a:rPr sz="1050" spc="15" dirty="0">
                <a:latin typeface="Times New Roman"/>
                <a:cs typeface="Times New Roman"/>
              </a:rPr>
              <a:t>i</a:t>
            </a:r>
            <a:r>
              <a:rPr sz="1050" spc="-15" dirty="0">
                <a:latin typeface="Times New Roman"/>
                <a:cs typeface="Times New Roman"/>
              </a:rPr>
              <a:t>c</a:t>
            </a:r>
            <a:r>
              <a:rPr sz="1050" dirty="0">
                <a:latin typeface="Times New Roman"/>
                <a:cs typeface="Times New Roman"/>
              </a:rPr>
              <a:t>e </a:t>
            </a:r>
            <a:r>
              <a:rPr sz="1050" spc="85" dirty="0">
                <a:latin typeface="Times New Roman"/>
                <a:cs typeface="Times New Roman"/>
              </a:rPr>
              <a:t> </a:t>
            </a:r>
            <a:r>
              <a:rPr sz="1050" dirty="0">
                <a:latin typeface="Times New Roman"/>
                <a:cs typeface="Times New Roman"/>
              </a:rPr>
              <a:t>of </a:t>
            </a:r>
            <a:r>
              <a:rPr sz="1050" spc="80" dirty="0">
                <a:latin typeface="Times New Roman"/>
                <a:cs typeface="Times New Roman"/>
              </a:rPr>
              <a:t> </a:t>
            </a:r>
            <a:r>
              <a:rPr sz="1050" spc="-15" dirty="0">
                <a:latin typeface="Times New Roman"/>
                <a:cs typeface="Times New Roman"/>
              </a:rPr>
              <a:t>S</a:t>
            </a:r>
            <a:r>
              <a:rPr sz="1050" spc="-10" dirty="0">
                <a:latin typeface="Times New Roman"/>
                <a:cs typeface="Times New Roman"/>
              </a:rPr>
              <a:t>t</a:t>
            </a:r>
            <a:r>
              <a:rPr sz="1050" spc="5" dirty="0">
                <a:latin typeface="Times New Roman"/>
                <a:cs typeface="Times New Roman"/>
              </a:rPr>
              <a:t>r</a:t>
            </a:r>
            <a:r>
              <a:rPr sz="1050" spc="10" dirty="0">
                <a:latin typeface="Times New Roman"/>
                <a:cs typeface="Times New Roman"/>
              </a:rPr>
              <a:t>a</a:t>
            </a:r>
            <a:r>
              <a:rPr sz="1050" spc="-10" dirty="0">
                <a:latin typeface="Times New Roman"/>
                <a:cs typeface="Times New Roman"/>
              </a:rPr>
              <a:t>t</a:t>
            </a:r>
            <a:r>
              <a:rPr sz="1050" spc="-15" dirty="0">
                <a:latin typeface="Times New Roman"/>
                <a:cs typeface="Times New Roman"/>
              </a:rPr>
              <a:t>e</a:t>
            </a:r>
            <a:r>
              <a:rPr sz="1050" spc="-25" dirty="0">
                <a:latin typeface="Times New Roman"/>
                <a:cs typeface="Times New Roman"/>
              </a:rPr>
              <a:t>g</a:t>
            </a:r>
            <a:r>
              <a:rPr sz="1050" spc="15" dirty="0">
                <a:latin typeface="Times New Roman"/>
                <a:cs typeface="Times New Roman"/>
              </a:rPr>
              <a:t>i</a:t>
            </a:r>
            <a:r>
              <a:rPr sz="1050" dirty="0">
                <a:latin typeface="Times New Roman"/>
                <a:cs typeface="Times New Roman"/>
              </a:rPr>
              <a:t>c </a:t>
            </a:r>
            <a:r>
              <a:rPr sz="1050" spc="-20" dirty="0">
                <a:latin typeface="Times New Roman"/>
                <a:cs typeface="Times New Roman"/>
              </a:rPr>
              <a:t>I</a:t>
            </a:r>
            <a:r>
              <a:rPr sz="1050" dirty="0">
                <a:latin typeface="Times New Roman"/>
                <a:cs typeface="Times New Roman"/>
              </a:rPr>
              <a:t>n</a:t>
            </a:r>
            <a:r>
              <a:rPr sz="1050" spc="-10" dirty="0">
                <a:latin typeface="Times New Roman"/>
                <a:cs typeface="Times New Roman"/>
              </a:rPr>
              <a:t>iti</a:t>
            </a:r>
            <a:r>
              <a:rPr sz="1050" spc="10" dirty="0">
                <a:latin typeface="Times New Roman"/>
                <a:cs typeface="Times New Roman"/>
              </a:rPr>
              <a:t>a</a:t>
            </a:r>
            <a:r>
              <a:rPr sz="1050" spc="-10" dirty="0">
                <a:latin typeface="Times New Roman"/>
                <a:cs typeface="Times New Roman"/>
              </a:rPr>
              <a:t>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s</a:t>
            </a:r>
            <a:r>
              <a:rPr sz="1050" dirty="0">
                <a:latin typeface="Times New Roman"/>
                <a:cs typeface="Times New Roman"/>
              </a:rPr>
              <a:t>,</a:t>
            </a:r>
            <a:r>
              <a:rPr sz="1050" spc="25" dirty="0">
                <a:latin typeface="Times New Roman"/>
                <a:cs typeface="Times New Roman"/>
              </a:rPr>
              <a:t> </a:t>
            </a:r>
            <a:r>
              <a:rPr sz="1050" spc="-25" dirty="0">
                <a:latin typeface="Times New Roman"/>
                <a:cs typeface="Times New Roman"/>
              </a:rPr>
              <a:t>L</a:t>
            </a:r>
            <a:r>
              <a:rPr sz="1050" dirty="0">
                <a:latin typeface="Times New Roman"/>
                <a:cs typeface="Times New Roman"/>
              </a:rPr>
              <a:t>o</a:t>
            </a:r>
            <a:r>
              <a:rPr sz="1050" spc="-25" dirty="0">
                <a:latin typeface="Times New Roman"/>
                <a:cs typeface="Times New Roman"/>
              </a:rPr>
              <a:t>u</a:t>
            </a:r>
            <a:r>
              <a:rPr sz="1050" spc="-10" dirty="0">
                <a:latin typeface="Times New Roman"/>
                <a:cs typeface="Times New Roman"/>
              </a:rPr>
              <a:t>i</a:t>
            </a:r>
            <a:r>
              <a:rPr sz="1050" spc="20" dirty="0">
                <a:latin typeface="Times New Roman"/>
                <a:cs typeface="Times New Roman"/>
              </a:rPr>
              <a:t>s</a:t>
            </a:r>
            <a:r>
              <a:rPr sz="1050" spc="-10" dirty="0">
                <a:latin typeface="Times New Roman"/>
                <a:cs typeface="Times New Roman"/>
              </a:rPr>
              <a:t>i</a:t>
            </a:r>
            <a:r>
              <a:rPr sz="1050" spc="10" dirty="0">
                <a:latin typeface="Times New Roman"/>
                <a:cs typeface="Times New Roman"/>
              </a:rPr>
              <a:t>a</a:t>
            </a:r>
            <a:r>
              <a:rPr sz="1050" spc="-25" dirty="0">
                <a:latin typeface="Times New Roman"/>
                <a:cs typeface="Times New Roman"/>
              </a:rPr>
              <a:t>n</a:t>
            </a:r>
            <a:r>
              <a:rPr sz="1050" dirty="0">
                <a:latin typeface="Times New Roman"/>
                <a:cs typeface="Times New Roman"/>
              </a:rPr>
              <a:t>a</a:t>
            </a:r>
            <a:r>
              <a:rPr sz="1050" spc="10" dirty="0">
                <a:latin typeface="Times New Roman"/>
                <a:cs typeface="Times New Roman"/>
              </a:rPr>
              <a:t> </a:t>
            </a:r>
            <a:r>
              <a:rPr sz="1050" spc="-15" dirty="0">
                <a:latin typeface="Times New Roman"/>
                <a:cs typeface="Times New Roman"/>
              </a:rPr>
              <a:t>S</a:t>
            </a:r>
            <a:r>
              <a:rPr sz="1050" spc="-10" dirty="0">
                <a:latin typeface="Times New Roman"/>
                <a:cs typeface="Times New Roman"/>
              </a:rPr>
              <a:t>t</a:t>
            </a:r>
            <a:r>
              <a:rPr sz="1050" spc="10" dirty="0">
                <a:latin typeface="Times New Roman"/>
                <a:cs typeface="Times New Roman"/>
              </a:rPr>
              <a:t>a</a:t>
            </a:r>
            <a:r>
              <a:rPr sz="1050" spc="-10" dirty="0">
                <a:latin typeface="Times New Roman"/>
                <a:cs typeface="Times New Roman"/>
              </a:rPr>
              <a:t>t</a:t>
            </a:r>
            <a:r>
              <a:rPr sz="1050" dirty="0">
                <a:latin typeface="Times New Roman"/>
                <a:cs typeface="Times New Roman"/>
              </a:rPr>
              <a:t>e</a:t>
            </a:r>
            <a:r>
              <a:rPr sz="1050" spc="-15" dirty="0">
                <a:latin typeface="Times New Roman"/>
                <a:cs typeface="Times New Roman"/>
              </a:rPr>
              <a:t> </a:t>
            </a:r>
            <a:r>
              <a:rPr sz="1050" spc="5" dirty="0">
                <a:latin typeface="Times New Roman"/>
                <a:cs typeface="Times New Roman"/>
              </a:rPr>
              <a:t>U</a:t>
            </a:r>
            <a:r>
              <a:rPr sz="1050" spc="-25" dirty="0">
                <a:latin typeface="Times New Roman"/>
                <a:cs typeface="Times New Roman"/>
              </a:rPr>
              <a:t>n</a:t>
            </a:r>
            <a:r>
              <a:rPr sz="1050" spc="15" dirty="0">
                <a:latin typeface="Times New Roman"/>
                <a:cs typeface="Times New Roman"/>
              </a:rPr>
              <a:t>i</a:t>
            </a:r>
            <a:r>
              <a:rPr sz="1050" dirty="0">
                <a:latin typeface="Times New Roman"/>
                <a:cs typeface="Times New Roman"/>
              </a:rPr>
              <a:t>v</a:t>
            </a:r>
            <a:r>
              <a:rPr sz="1050" spc="-15" dirty="0">
                <a:latin typeface="Times New Roman"/>
                <a:cs typeface="Times New Roman"/>
              </a:rPr>
              <a:t>e</a:t>
            </a:r>
            <a:r>
              <a:rPr sz="1050" spc="5" dirty="0">
                <a:latin typeface="Times New Roman"/>
                <a:cs typeface="Times New Roman"/>
              </a:rPr>
              <a:t>r</a:t>
            </a:r>
            <a:r>
              <a:rPr sz="1050" spc="-5" dirty="0">
                <a:latin typeface="Times New Roman"/>
                <a:cs typeface="Times New Roman"/>
              </a:rPr>
              <a:t>s</a:t>
            </a:r>
            <a:r>
              <a:rPr sz="1050" spc="-10" dirty="0">
                <a:latin typeface="Times New Roman"/>
                <a:cs typeface="Times New Roman"/>
              </a:rPr>
              <a:t>it</a:t>
            </a:r>
            <a:r>
              <a:rPr sz="1050" spc="-25" dirty="0">
                <a:latin typeface="Times New Roman"/>
                <a:cs typeface="Times New Roman"/>
              </a:rPr>
              <a:t>y</a:t>
            </a:r>
            <a:r>
              <a:rPr sz="1050" dirty="0">
                <a:latin typeface="Times New Roman"/>
                <a:cs typeface="Times New Roman"/>
              </a:rPr>
              <a:t>. E</a:t>
            </a:r>
            <a:r>
              <a:rPr sz="1050" spc="30" dirty="0">
                <a:latin typeface="Times New Roman"/>
                <a:cs typeface="Times New Roman"/>
              </a:rPr>
              <a:t>-</a:t>
            </a:r>
            <a:r>
              <a:rPr sz="1050" spc="-55" dirty="0">
                <a:latin typeface="Times New Roman"/>
                <a:cs typeface="Times New Roman"/>
              </a:rPr>
              <a:t>m</a:t>
            </a:r>
            <a:r>
              <a:rPr sz="1050" spc="10" dirty="0">
                <a:latin typeface="Times New Roman"/>
                <a:cs typeface="Times New Roman"/>
              </a:rPr>
              <a:t>a</a:t>
            </a:r>
            <a:r>
              <a:rPr sz="1050" spc="-10" dirty="0">
                <a:latin typeface="Times New Roman"/>
                <a:cs typeface="Times New Roman"/>
              </a:rPr>
              <a:t>il</a:t>
            </a:r>
            <a:r>
              <a:rPr sz="1050" dirty="0">
                <a:latin typeface="Times New Roman"/>
                <a:cs typeface="Times New Roman"/>
              </a:rPr>
              <a:t>:</a:t>
            </a:r>
            <a:r>
              <a:rPr sz="1050" spc="15" dirty="0">
                <a:latin typeface="Times New Roman"/>
                <a:cs typeface="Times New Roman"/>
              </a:rPr>
              <a:t> </a:t>
            </a:r>
            <a:r>
              <a:rPr sz="1050" spc="-25" dirty="0">
                <a:solidFill>
                  <a:srgbClr val="0000FF"/>
                </a:solidFill>
                <a:latin typeface="Times New Roman"/>
                <a:cs typeface="Times New Roman"/>
                <a:hlinkClick r:id="rId5"/>
              </a:rPr>
              <a:t>g</a:t>
            </a:r>
            <a:r>
              <a:rPr sz="1050" spc="15" dirty="0">
                <a:solidFill>
                  <a:srgbClr val="0000FF"/>
                </a:solidFill>
                <a:latin typeface="Times New Roman"/>
                <a:cs typeface="Times New Roman"/>
                <a:hlinkClick r:id="rId5"/>
              </a:rPr>
              <a:t>l</a:t>
            </a:r>
            <a:r>
              <a:rPr sz="1050" spc="-25" dirty="0">
                <a:solidFill>
                  <a:srgbClr val="0000FF"/>
                </a:solidFill>
                <a:latin typeface="Times New Roman"/>
                <a:cs typeface="Times New Roman"/>
                <a:hlinkClick r:id="rId5"/>
              </a:rPr>
              <a:t>o</a:t>
            </a:r>
            <a:r>
              <a:rPr sz="1050" spc="5" dirty="0">
                <a:solidFill>
                  <a:srgbClr val="0000FF"/>
                </a:solidFill>
                <a:latin typeface="Times New Roman"/>
                <a:cs typeface="Times New Roman"/>
                <a:hlinkClick r:id="rId5"/>
              </a:rPr>
              <a:t>r</a:t>
            </a:r>
            <a:r>
              <a:rPr sz="1050" spc="-10" dirty="0">
                <a:solidFill>
                  <a:srgbClr val="0000FF"/>
                </a:solidFill>
                <a:latin typeface="Times New Roman"/>
                <a:cs typeface="Times New Roman"/>
                <a:hlinkClick r:id="rId5"/>
              </a:rPr>
              <a:t>i</a:t>
            </a:r>
            <a:r>
              <a:rPr sz="1050" spc="10" dirty="0">
                <a:solidFill>
                  <a:srgbClr val="0000FF"/>
                </a:solidFill>
                <a:latin typeface="Times New Roman"/>
                <a:cs typeface="Times New Roman"/>
                <a:hlinkClick r:id="rId5"/>
              </a:rPr>
              <a:t>a</a:t>
            </a:r>
            <a:r>
              <a:rPr sz="1050" spc="-10" dirty="0">
                <a:solidFill>
                  <a:srgbClr val="0000FF"/>
                </a:solidFill>
                <a:latin typeface="Times New Roman"/>
                <a:cs typeface="Times New Roman"/>
                <a:hlinkClick r:id="rId5"/>
              </a:rPr>
              <a:t>t</a:t>
            </a:r>
            <a:r>
              <a:rPr sz="1050" dirty="0">
                <a:solidFill>
                  <a:srgbClr val="0000FF"/>
                </a:solidFill>
                <a:latin typeface="Times New Roman"/>
                <a:cs typeface="Times New Roman"/>
                <a:hlinkClick r:id="rId5"/>
              </a:rPr>
              <a:t>ho</a:t>
            </a:r>
            <a:r>
              <a:rPr sz="1050" spc="-10" dirty="0">
                <a:solidFill>
                  <a:srgbClr val="0000FF"/>
                </a:solidFill>
                <a:latin typeface="Times New Roman"/>
                <a:cs typeface="Times New Roman"/>
                <a:hlinkClick r:id="rId5"/>
              </a:rPr>
              <a:t>m</a:t>
            </a:r>
            <a:r>
              <a:rPr sz="1050" spc="10" dirty="0">
                <a:solidFill>
                  <a:srgbClr val="0000FF"/>
                </a:solidFill>
                <a:latin typeface="Times New Roman"/>
                <a:cs typeface="Times New Roman"/>
                <a:hlinkClick r:id="rId5"/>
              </a:rPr>
              <a:t>a</a:t>
            </a:r>
            <a:r>
              <a:rPr sz="1050" spc="-5" dirty="0">
                <a:solidFill>
                  <a:srgbClr val="0000FF"/>
                </a:solidFill>
                <a:latin typeface="Times New Roman"/>
                <a:cs typeface="Times New Roman"/>
                <a:hlinkClick r:id="rId5"/>
              </a:rPr>
              <a:t>s</a:t>
            </a:r>
            <a:r>
              <a:rPr sz="1050" spc="-15" dirty="0">
                <a:solidFill>
                  <a:srgbClr val="0000FF"/>
                </a:solidFill>
                <a:latin typeface="Times New Roman"/>
                <a:cs typeface="Times New Roman"/>
                <a:hlinkClick r:id="rId5"/>
              </a:rPr>
              <a:t>@</a:t>
            </a:r>
            <a:r>
              <a:rPr sz="1050" spc="-10" dirty="0">
                <a:solidFill>
                  <a:srgbClr val="0000FF"/>
                </a:solidFill>
                <a:latin typeface="Times New Roman"/>
                <a:cs typeface="Times New Roman"/>
                <a:hlinkClick r:id="rId5"/>
              </a:rPr>
              <a:t>l</a:t>
            </a:r>
            <a:r>
              <a:rPr sz="1050" spc="-5" dirty="0">
                <a:solidFill>
                  <a:srgbClr val="0000FF"/>
                </a:solidFill>
                <a:latin typeface="Times New Roman"/>
                <a:cs typeface="Times New Roman"/>
                <a:hlinkClick r:id="rId5"/>
              </a:rPr>
              <a:t>s</a:t>
            </a:r>
            <a:r>
              <a:rPr sz="1050" spc="-25" dirty="0">
                <a:solidFill>
                  <a:srgbClr val="0000FF"/>
                </a:solidFill>
                <a:latin typeface="Times New Roman"/>
                <a:cs typeface="Times New Roman"/>
                <a:hlinkClick r:id="rId5"/>
              </a:rPr>
              <a:t>u</a:t>
            </a:r>
            <a:r>
              <a:rPr sz="1050" dirty="0">
                <a:solidFill>
                  <a:srgbClr val="0000FF"/>
                </a:solidFill>
                <a:latin typeface="Times New Roman"/>
                <a:cs typeface="Times New Roman"/>
                <a:hlinkClick r:id="rId5"/>
              </a:rPr>
              <a:t>.</a:t>
            </a:r>
            <a:r>
              <a:rPr sz="1050" spc="10" dirty="0">
                <a:solidFill>
                  <a:srgbClr val="0000FF"/>
                </a:solidFill>
                <a:latin typeface="Times New Roman"/>
                <a:cs typeface="Times New Roman"/>
                <a:hlinkClick r:id="rId5"/>
              </a:rPr>
              <a:t>e</a:t>
            </a:r>
            <a:r>
              <a:rPr sz="1050" dirty="0">
                <a:solidFill>
                  <a:srgbClr val="0000FF"/>
                </a:solidFill>
                <a:latin typeface="Times New Roman"/>
                <a:cs typeface="Times New Roman"/>
                <a:hlinkClick r:id="rId5"/>
              </a:rPr>
              <a:t>du</a:t>
            </a:r>
            <a:r>
              <a:rPr sz="1050" spc="-25" dirty="0">
                <a:solidFill>
                  <a:srgbClr val="0000FF"/>
                </a:solidFill>
                <a:latin typeface="Times New Roman"/>
                <a:cs typeface="Times New Roman"/>
                <a:hlinkClick r:id="rId5"/>
              </a:rPr>
              <a:t> </a:t>
            </a:r>
            <a:r>
              <a:rPr sz="1050" spc="5" dirty="0">
                <a:latin typeface="Times New Roman"/>
                <a:cs typeface="Times New Roman"/>
              </a:rPr>
              <a:t>-</a:t>
            </a:r>
            <a:r>
              <a:rPr sz="1050" dirty="0">
                <a:latin typeface="Times New Roman"/>
                <a:cs typeface="Times New Roman"/>
              </a:rPr>
              <a:t>-</a:t>
            </a:r>
            <a:r>
              <a:rPr sz="1050" spc="10" dirty="0">
                <a:latin typeface="Times New Roman"/>
                <a:cs typeface="Times New Roman"/>
              </a:rPr>
              <a:t> </a:t>
            </a:r>
            <a:r>
              <a:rPr sz="1050" spc="-25" dirty="0">
                <a:solidFill>
                  <a:srgbClr val="0000FF"/>
                </a:solidFill>
                <a:latin typeface="Times New Roman"/>
                <a:cs typeface="Times New Roman"/>
                <a:hlinkClick r:id="rId6" tooltip="Office of Strategic Initiatives, Louisiana State University"/>
              </a:rPr>
              <a:t>h</a:t>
            </a:r>
            <a:r>
              <a:rPr sz="1050" spc="-10" dirty="0">
                <a:solidFill>
                  <a:srgbClr val="0000FF"/>
                </a:solidFill>
                <a:latin typeface="Times New Roman"/>
                <a:cs typeface="Times New Roman"/>
                <a:hlinkClick r:id="rId6" tooltip="Office of Strategic Initiatives, Louisiana State University"/>
              </a:rPr>
              <a:t>t</a:t>
            </a:r>
            <a:r>
              <a:rPr sz="1050" spc="15" dirty="0">
                <a:solidFill>
                  <a:srgbClr val="0000FF"/>
                </a:solidFill>
                <a:latin typeface="Times New Roman"/>
                <a:cs typeface="Times New Roman"/>
                <a:hlinkClick r:id="rId6" tooltip="Office of Strategic Initiatives, Louisiana State University"/>
              </a:rPr>
              <a:t>t</a:t>
            </a:r>
            <a:r>
              <a:rPr sz="1050" spc="-25" dirty="0">
                <a:solidFill>
                  <a:srgbClr val="0000FF"/>
                </a:solidFill>
                <a:latin typeface="Times New Roman"/>
                <a:cs typeface="Times New Roman"/>
                <a:hlinkClick r:id="rId6" tooltip="Office of Strategic Initiatives, Louisiana State University"/>
              </a:rPr>
              <a:t>p</a:t>
            </a:r>
            <a:r>
              <a:rPr sz="1050" spc="-10" dirty="0">
                <a:solidFill>
                  <a:srgbClr val="0000FF"/>
                </a:solidFill>
                <a:latin typeface="Times New Roman"/>
                <a:cs typeface="Times New Roman"/>
                <a:hlinkClick r:id="rId6" tooltip="Office of Strategic Initiatives, Louisiana State University"/>
              </a:rPr>
              <a:t>:/</a:t>
            </a:r>
            <a:r>
              <a:rPr sz="1050" spc="15" dirty="0">
                <a:solidFill>
                  <a:srgbClr val="0000FF"/>
                </a:solidFill>
                <a:latin typeface="Times New Roman"/>
                <a:cs typeface="Times New Roman"/>
                <a:hlinkClick r:id="rId6" tooltip="Office of Strategic Initiatives, Louisiana State University"/>
              </a:rPr>
              <a:t>/</a:t>
            </a:r>
            <a:r>
              <a:rPr sz="1050" spc="-25" dirty="0">
                <a:solidFill>
                  <a:srgbClr val="0000FF"/>
                </a:solidFill>
                <a:latin typeface="Times New Roman"/>
                <a:cs typeface="Times New Roman"/>
                <a:hlinkClick r:id="rId6" tooltip="Office of Strategic Initiatives, Louisiana State University"/>
              </a:rPr>
              <a:t>o</a:t>
            </a:r>
            <a:r>
              <a:rPr sz="1050" spc="-5" dirty="0">
                <a:solidFill>
                  <a:srgbClr val="0000FF"/>
                </a:solidFill>
                <a:latin typeface="Times New Roman"/>
                <a:cs typeface="Times New Roman"/>
                <a:hlinkClick r:id="rId6" tooltip="Office of Strategic Initiatives, Louisiana State University"/>
              </a:rPr>
              <a:t>s</a:t>
            </a:r>
            <a:r>
              <a:rPr sz="1050" spc="-10" dirty="0">
                <a:solidFill>
                  <a:srgbClr val="0000FF"/>
                </a:solidFill>
                <a:latin typeface="Times New Roman"/>
                <a:cs typeface="Times New Roman"/>
                <a:hlinkClick r:id="rId6" tooltip="Office of Strategic Initiatives, Louisiana State University"/>
              </a:rPr>
              <a:t>i</a:t>
            </a:r>
            <a:r>
              <a:rPr sz="1050" spc="20" dirty="0">
                <a:solidFill>
                  <a:srgbClr val="0000FF"/>
                </a:solidFill>
                <a:latin typeface="Times New Roman"/>
                <a:cs typeface="Times New Roman"/>
                <a:hlinkClick r:id="rId6" tooltip="Office of Strategic Initiatives, Louisiana State University"/>
              </a:rPr>
              <a:t>.</a:t>
            </a:r>
            <a:r>
              <a:rPr sz="1050" spc="-10" dirty="0">
                <a:solidFill>
                  <a:srgbClr val="0000FF"/>
                </a:solidFill>
                <a:latin typeface="Times New Roman"/>
                <a:cs typeface="Times New Roman"/>
                <a:hlinkClick r:id="rId6" tooltip="Office of Strategic Initiatives, Louisiana State University"/>
              </a:rPr>
              <a:t>l</a:t>
            </a:r>
            <a:r>
              <a:rPr sz="1050" spc="-5" dirty="0">
                <a:solidFill>
                  <a:srgbClr val="0000FF"/>
                </a:solidFill>
                <a:latin typeface="Times New Roman"/>
                <a:cs typeface="Times New Roman"/>
                <a:hlinkClick r:id="rId6" tooltip="Office of Strategic Initiatives, Louisiana State University"/>
              </a:rPr>
              <a:t>s</a:t>
            </a:r>
            <a:r>
              <a:rPr sz="1050" spc="-25" dirty="0">
                <a:solidFill>
                  <a:srgbClr val="0000FF"/>
                </a:solidFill>
                <a:latin typeface="Times New Roman"/>
                <a:cs typeface="Times New Roman"/>
                <a:hlinkClick r:id="rId6" tooltip="Office of Strategic Initiatives, Louisiana State University"/>
              </a:rPr>
              <a:t>u</a:t>
            </a:r>
            <a:r>
              <a:rPr sz="1050" spc="20" dirty="0">
                <a:solidFill>
                  <a:srgbClr val="0000FF"/>
                </a:solidFill>
                <a:latin typeface="Times New Roman"/>
                <a:cs typeface="Times New Roman"/>
                <a:hlinkClick r:id="rId6" tooltip="Office of Strategic Initiatives, Louisiana State University"/>
              </a:rPr>
              <a:t>.</a:t>
            </a:r>
            <a:r>
              <a:rPr sz="1050" spc="10" dirty="0">
                <a:solidFill>
                  <a:srgbClr val="0000FF"/>
                </a:solidFill>
                <a:latin typeface="Times New Roman"/>
                <a:cs typeface="Times New Roman"/>
                <a:hlinkClick r:id="rId6" tooltip="Office of Strategic Initiatives, Louisiana State University"/>
              </a:rPr>
              <a:t>e</a:t>
            </a:r>
            <a:r>
              <a:rPr sz="1050" dirty="0">
                <a:solidFill>
                  <a:srgbClr val="0000FF"/>
                </a:solidFill>
                <a:latin typeface="Times New Roman"/>
                <a:cs typeface="Times New Roman"/>
                <a:hlinkClick r:id="rId6" tooltip="Office of Strategic Initiatives, Louisiana State University"/>
              </a:rPr>
              <a:t>du</a:t>
            </a:r>
            <a:endParaRPr sz="1050" dirty="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19" name="object 19"/>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20" name="object 20"/>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21" name="object 21"/>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22" name="object 22"/>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23" name="object 23"/>
          <p:cNvSpPr txBox="1"/>
          <p:nvPr/>
        </p:nvSpPr>
        <p:spPr>
          <a:xfrm>
            <a:off x="6641083" y="9378808"/>
            <a:ext cx="217804" cy="153670"/>
          </a:xfrm>
          <a:prstGeom prst="rect">
            <a:avLst/>
          </a:prstGeom>
        </p:spPr>
        <p:txBody>
          <a:bodyPr vert="horz" wrap="square" lIns="0" tIns="0" rIns="0" bIns="0" rtlCol="0">
            <a:spAutoFit/>
          </a:bodyPr>
          <a:lstStyle/>
          <a:p>
            <a:pPr marL="12700">
              <a:lnSpc>
                <a:spcPct val="100000"/>
              </a:lnSpc>
            </a:pPr>
            <a:r>
              <a:rPr sz="1000" dirty="0">
                <a:latin typeface="Times New Roman"/>
                <a:cs typeface="Times New Roman"/>
              </a:rPr>
              <a:t>130</a:t>
            </a:r>
            <a:endParaRPr sz="1000">
              <a:latin typeface="Times New Roman"/>
              <a:cs typeface="Times New Roman"/>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9" hidden="1"/>
          <p:cNvSpPr>
            <a:spLocks noGrp="1"/>
          </p:cNvSpPr>
          <p:nvPr>
            <p:ph type="title"/>
          </p:nvPr>
        </p:nvSpPr>
        <p:spPr>
          <a:xfrm>
            <a:off x="388620" y="402335"/>
            <a:ext cx="6995159" cy="276999"/>
          </a:xfrm>
        </p:spPr>
        <p:txBody>
          <a:bodyPr/>
          <a:lstStyle/>
          <a:p>
            <a:r>
              <a:rPr lang="en-US" dirty="0" smtClean="0"/>
              <a:t>Online Resources</a:t>
            </a:r>
            <a:endParaRPr lang="en-US" dirty="0"/>
          </a:p>
        </p:txBody>
      </p:sp>
      <p:sp>
        <p:nvSpPr>
          <p:cNvPr id="4" name="object 4"/>
          <p:cNvSpPr txBox="1"/>
          <p:nvPr/>
        </p:nvSpPr>
        <p:spPr>
          <a:xfrm>
            <a:off x="896619" y="866775"/>
            <a:ext cx="5943600" cy="457200"/>
          </a:xfrm>
          <a:prstGeom prst="rect">
            <a:avLst/>
          </a:prstGeom>
          <a:solidFill>
            <a:srgbClr val="E190D6"/>
          </a:solidFill>
          <a:ln w="25400">
            <a:solidFill>
              <a:srgbClr val="8020A4"/>
            </a:solidFill>
          </a:ln>
        </p:spPr>
        <p:txBody>
          <a:bodyPr vert="horz" wrap="square" lIns="0" tIns="0" rIns="0" bIns="0" rtlCol="0">
            <a:spAutoFit/>
          </a:bodyPr>
          <a:lstStyle/>
          <a:p>
            <a:pPr algn="ctr">
              <a:lnSpc>
                <a:spcPct val="100000"/>
              </a:lnSpc>
            </a:pPr>
            <a:r>
              <a:rPr sz="1600" b="1" spc="-5" dirty="0">
                <a:solidFill>
                  <a:srgbClr val="8C1ABB"/>
                </a:solidFill>
                <a:latin typeface="Arial"/>
                <a:cs typeface="Arial"/>
              </a:rPr>
              <a:t>O</a:t>
            </a:r>
            <a:r>
              <a:rPr sz="1600" b="1" dirty="0">
                <a:solidFill>
                  <a:srgbClr val="8C1ABB"/>
                </a:solidFill>
                <a:latin typeface="Arial"/>
                <a:cs typeface="Arial"/>
              </a:rPr>
              <a:t>n</a:t>
            </a:r>
            <a:r>
              <a:rPr sz="1600" b="1" spc="5" dirty="0">
                <a:solidFill>
                  <a:srgbClr val="8C1ABB"/>
                </a:solidFill>
                <a:latin typeface="Arial"/>
                <a:cs typeface="Arial"/>
              </a:rPr>
              <a:t>l</a:t>
            </a:r>
            <a:r>
              <a:rPr sz="1600" b="1" spc="-15" dirty="0">
                <a:solidFill>
                  <a:srgbClr val="8C1ABB"/>
                </a:solidFill>
                <a:latin typeface="Arial"/>
                <a:cs typeface="Arial"/>
              </a:rPr>
              <a:t>i</a:t>
            </a:r>
            <a:r>
              <a:rPr sz="1600" b="1" dirty="0">
                <a:solidFill>
                  <a:srgbClr val="8C1ABB"/>
                </a:solidFill>
                <a:latin typeface="Arial"/>
                <a:cs typeface="Arial"/>
              </a:rPr>
              <a:t>ne </a:t>
            </a:r>
            <a:r>
              <a:rPr sz="1600" b="1" spc="-10" dirty="0">
                <a:solidFill>
                  <a:srgbClr val="8C1ABB"/>
                </a:solidFill>
                <a:latin typeface="Arial"/>
                <a:cs typeface="Arial"/>
              </a:rPr>
              <a:t>Res</a:t>
            </a:r>
            <a:r>
              <a:rPr sz="1600" b="1" dirty="0">
                <a:solidFill>
                  <a:srgbClr val="8C1ABB"/>
                </a:solidFill>
                <a:latin typeface="Arial"/>
                <a:cs typeface="Arial"/>
              </a:rPr>
              <a:t>ou</a:t>
            </a:r>
            <a:r>
              <a:rPr sz="1600" b="1" spc="-5" dirty="0">
                <a:solidFill>
                  <a:srgbClr val="8C1ABB"/>
                </a:solidFill>
                <a:latin typeface="Arial"/>
                <a:cs typeface="Arial"/>
              </a:rPr>
              <a:t>r</a:t>
            </a:r>
            <a:r>
              <a:rPr sz="1600" b="1" spc="-10" dirty="0">
                <a:solidFill>
                  <a:srgbClr val="8C1ABB"/>
                </a:solidFill>
                <a:latin typeface="Arial"/>
                <a:cs typeface="Arial"/>
              </a:rPr>
              <a:t>ces</a:t>
            </a:r>
            <a:endParaRPr sz="1600">
              <a:latin typeface="Arial"/>
              <a:cs typeface="Arial"/>
            </a:endParaRPr>
          </a:p>
        </p:txBody>
      </p:sp>
      <p:sp>
        <p:nvSpPr>
          <p:cNvPr id="3" name="object 3"/>
          <p:cNvSpPr txBox="1"/>
          <p:nvPr/>
        </p:nvSpPr>
        <p:spPr>
          <a:xfrm>
            <a:off x="901700" y="1392114"/>
            <a:ext cx="5972175" cy="7675880"/>
          </a:xfrm>
          <a:prstGeom prst="rect">
            <a:avLst/>
          </a:prstGeom>
        </p:spPr>
        <p:txBody>
          <a:bodyPr vert="horz" wrap="square" lIns="0" tIns="0" rIns="0" bIns="0" rtlCol="0">
            <a:spAutoFit/>
          </a:bodyPr>
          <a:lstStyle/>
          <a:p>
            <a:pPr marL="1511935">
              <a:lnSpc>
                <a:spcPct val="100000"/>
              </a:lnSpc>
            </a:pPr>
            <a:r>
              <a:rPr sz="1300" i="1" spc="-35" dirty="0">
                <a:solidFill>
                  <a:srgbClr val="983CC9"/>
                </a:solidFill>
                <a:latin typeface="Times New Roman"/>
                <a:cs typeface="Times New Roman"/>
              </a:rPr>
              <a:t>P</a:t>
            </a:r>
            <a:r>
              <a:rPr sz="1300" i="1" spc="-10" dirty="0">
                <a:solidFill>
                  <a:srgbClr val="983CC9"/>
                </a:solidFill>
                <a:latin typeface="Times New Roman"/>
                <a:cs typeface="Times New Roman"/>
              </a:rPr>
              <a:t>eggy</a:t>
            </a:r>
            <a:r>
              <a:rPr sz="1300" i="1" spc="10" dirty="0">
                <a:solidFill>
                  <a:srgbClr val="983CC9"/>
                </a:solidFill>
                <a:latin typeface="Times New Roman"/>
                <a:cs typeface="Times New Roman"/>
              </a:rPr>
              <a:t> </a:t>
            </a:r>
            <a:r>
              <a:rPr sz="1300" i="1" spc="-10" dirty="0">
                <a:solidFill>
                  <a:srgbClr val="983CC9"/>
                </a:solidFill>
                <a:latin typeface="Times New Roman"/>
                <a:cs typeface="Times New Roman"/>
              </a:rPr>
              <a:t>Sn</a:t>
            </a:r>
            <a:r>
              <a:rPr sz="1300" i="1" spc="5" dirty="0">
                <a:solidFill>
                  <a:srgbClr val="983CC9"/>
                </a:solidFill>
                <a:latin typeface="Times New Roman"/>
                <a:cs typeface="Times New Roman"/>
              </a:rPr>
              <a:t>o</a:t>
            </a:r>
            <a:r>
              <a:rPr sz="1300" i="1" spc="-35" dirty="0">
                <a:solidFill>
                  <a:srgbClr val="983CC9"/>
                </a:solidFill>
                <a:latin typeface="Times New Roman"/>
                <a:cs typeface="Times New Roman"/>
              </a:rPr>
              <a:t>w</a:t>
            </a:r>
            <a:r>
              <a:rPr sz="1300" i="1" spc="-10" dirty="0">
                <a:solidFill>
                  <a:srgbClr val="983CC9"/>
                </a:solidFill>
                <a:latin typeface="Times New Roman"/>
                <a:cs typeface="Times New Roman"/>
              </a:rPr>
              <a:t>den</a:t>
            </a:r>
            <a:r>
              <a:rPr sz="1300" i="1" dirty="0">
                <a:solidFill>
                  <a:srgbClr val="983CC9"/>
                </a:solidFill>
                <a:latin typeface="Times New Roman"/>
                <a:cs typeface="Times New Roman"/>
              </a:rPr>
              <a:t> </a:t>
            </a:r>
            <a:r>
              <a:rPr sz="1300" i="1" spc="20" dirty="0">
                <a:solidFill>
                  <a:srgbClr val="983CC9"/>
                </a:solidFill>
                <a:latin typeface="Times New Roman"/>
                <a:cs typeface="Times New Roman"/>
              </a:rPr>
              <a:t> </a:t>
            </a:r>
            <a:r>
              <a:rPr sz="1350" i="1" spc="-40" dirty="0">
                <a:solidFill>
                  <a:srgbClr val="983CC9"/>
                </a:solidFill>
                <a:latin typeface="Wingdings"/>
                <a:cs typeface="Wingdings"/>
              </a:rPr>
              <a:t></a:t>
            </a:r>
            <a:r>
              <a:rPr sz="1350" i="1" dirty="0">
                <a:solidFill>
                  <a:srgbClr val="983CC9"/>
                </a:solidFill>
                <a:latin typeface="Times New Roman"/>
                <a:cs typeface="Times New Roman"/>
              </a:rPr>
              <a:t> </a:t>
            </a:r>
            <a:r>
              <a:rPr sz="1350" i="1" spc="-10" dirty="0">
                <a:solidFill>
                  <a:srgbClr val="983CC9"/>
                </a:solidFill>
                <a:latin typeface="Times New Roman"/>
                <a:cs typeface="Times New Roman"/>
              </a:rPr>
              <a:t> </a:t>
            </a:r>
            <a:r>
              <a:rPr sz="1300" i="1" spc="-10" dirty="0">
                <a:solidFill>
                  <a:srgbClr val="983CC9"/>
                </a:solidFill>
                <a:latin typeface="Times New Roman"/>
                <a:cs typeface="Times New Roman"/>
              </a:rPr>
              <a:t>Chauncey</a:t>
            </a:r>
            <a:r>
              <a:rPr sz="1300" i="1" spc="10" dirty="0">
                <a:solidFill>
                  <a:srgbClr val="983CC9"/>
                </a:solidFill>
                <a:latin typeface="Times New Roman"/>
                <a:cs typeface="Times New Roman"/>
              </a:rPr>
              <a:t> </a:t>
            </a:r>
            <a:r>
              <a:rPr sz="1300" i="1" spc="-10" dirty="0">
                <a:solidFill>
                  <a:srgbClr val="983CC9"/>
                </a:solidFill>
                <a:latin typeface="Times New Roman"/>
                <a:cs typeface="Times New Roman"/>
              </a:rPr>
              <a:t>Carr-McE</a:t>
            </a:r>
            <a:r>
              <a:rPr sz="1300" i="1" spc="10" dirty="0">
                <a:solidFill>
                  <a:srgbClr val="983CC9"/>
                </a:solidFill>
                <a:latin typeface="Times New Roman"/>
                <a:cs typeface="Times New Roman"/>
              </a:rPr>
              <a:t>l</a:t>
            </a:r>
            <a:r>
              <a:rPr sz="1300" i="1" spc="-35" dirty="0">
                <a:solidFill>
                  <a:srgbClr val="983CC9"/>
                </a:solidFill>
                <a:latin typeface="Times New Roman"/>
                <a:cs typeface="Times New Roman"/>
              </a:rPr>
              <a:t>w</a:t>
            </a:r>
            <a:r>
              <a:rPr sz="1300" i="1" spc="-10" dirty="0">
                <a:solidFill>
                  <a:srgbClr val="983CC9"/>
                </a:solidFill>
                <a:latin typeface="Times New Roman"/>
                <a:cs typeface="Times New Roman"/>
              </a:rPr>
              <a:t>ee</a:t>
            </a:r>
            <a:endParaRPr sz="1300">
              <a:latin typeface="Times New Roman"/>
              <a:cs typeface="Times New Roman"/>
            </a:endParaRPr>
          </a:p>
          <a:p>
            <a:pPr>
              <a:lnSpc>
                <a:spcPct val="100000"/>
              </a:lnSpc>
            </a:pPr>
            <a:endParaRPr sz="1300">
              <a:latin typeface="Times New Roman"/>
              <a:cs typeface="Times New Roman"/>
            </a:endParaRPr>
          </a:p>
          <a:p>
            <a:pPr marL="12700" marR="7620" algn="just">
              <a:lnSpc>
                <a:spcPct val="95800"/>
              </a:lnSpc>
              <a:spcBef>
                <a:spcPts val="790"/>
              </a:spcBef>
            </a:pPr>
            <a:r>
              <a:rPr sz="1200" b="1" spc="-5" dirty="0">
                <a:solidFill>
                  <a:srgbClr val="0000FF"/>
                </a:solidFill>
                <a:latin typeface="Times New Roman"/>
                <a:cs typeface="Times New Roman"/>
                <a:hlinkClick r:id="rId3"/>
              </a:rPr>
              <a:t>A</a:t>
            </a:r>
            <a:r>
              <a:rPr sz="1200" b="1" spc="-20" dirty="0">
                <a:solidFill>
                  <a:srgbClr val="0000FF"/>
                </a:solidFill>
                <a:latin typeface="Times New Roman"/>
                <a:cs typeface="Times New Roman"/>
                <a:hlinkClick r:id="rId3"/>
              </a:rPr>
              <a:t>m</a:t>
            </a:r>
            <a:r>
              <a:rPr sz="1200" b="1" spc="15" dirty="0">
                <a:solidFill>
                  <a:srgbClr val="0000FF"/>
                </a:solidFill>
                <a:latin typeface="Times New Roman"/>
                <a:cs typeface="Times New Roman"/>
                <a:hlinkClick r:id="rId3"/>
              </a:rPr>
              <a:t>e</a:t>
            </a:r>
            <a:r>
              <a:rPr sz="1200" b="1" spc="-30" dirty="0">
                <a:solidFill>
                  <a:srgbClr val="0000FF"/>
                </a:solidFill>
                <a:latin typeface="Times New Roman"/>
                <a:cs typeface="Times New Roman"/>
                <a:hlinkClick r:id="rId3"/>
              </a:rPr>
              <a:t>r</a:t>
            </a:r>
            <a:r>
              <a:rPr sz="1200" b="1" dirty="0">
                <a:solidFill>
                  <a:srgbClr val="0000FF"/>
                </a:solidFill>
                <a:latin typeface="Times New Roman"/>
                <a:cs typeface="Times New Roman"/>
                <a:hlinkClick r:id="rId3"/>
              </a:rPr>
              <a:t>i</a:t>
            </a:r>
            <a:r>
              <a:rPr sz="1200" b="1" spc="-5" dirty="0">
                <a:solidFill>
                  <a:srgbClr val="0000FF"/>
                </a:solidFill>
                <a:latin typeface="Times New Roman"/>
                <a:cs typeface="Times New Roman"/>
                <a:hlinkClick r:id="rId3"/>
              </a:rPr>
              <a:t>c</a:t>
            </a:r>
            <a:r>
              <a:rPr sz="1200" b="1" dirty="0">
                <a:solidFill>
                  <a:srgbClr val="0000FF"/>
                </a:solidFill>
                <a:latin typeface="Times New Roman"/>
                <a:cs typeface="Times New Roman"/>
                <a:hlinkClick r:id="rId3"/>
              </a:rPr>
              <a:t>an </a:t>
            </a:r>
            <a:r>
              <a:rPr sz="1200" b="1" spc="-120" dirty="0">
                <a:solidFill>
                  <a:srgbClr val="0000FF"/>
                </a:solidFill>
                <a:latin typeface="Times New Roman"/>
                <a:cs typeface="Times New Roman"/>
                <a:hlinkClick r:id="rId3"/>
              </a:rPr>
              <a:t> </a:t>
            </a:r>
            <a:r>
              <a:rPr sz="1200" b="1" spc="-5" dirty="0">
                <a:solidFill>
                  <a:srgbClr val="0000FF"/>
                </a:solidFill>
                <a:latin typeface="Times New Roman"/>
                <a:cs typeface="Times New Roman"/>
                <a:hlinkClick r:id="rId3"/>
              </a:rPr>
              <a:t>A</a:t>
            </a:r>
            <a:r>
              <a:rPr sz="1200" b="1" spc="-15" dirty="0">
                <a:solidFill>
                  <a:srgbClr val="0000FF"/>
                </a:solidFill>
                <a:latin typeface="Times New Roman"/>
                <a:cs typeface="Times New Roman"/>
                <a:hlinkClick r:id="rId3"/>
              </a:rPr>
              <a:t>ss</a:t>
            </a:r>
            <a:r>
              <a:rPr sz="1200" b="1" dirty="0">
                <a:solidFill>
                  <a:srgbClr val="0000FF"/>
                </a:solidFill>
                <a:latin typeface="Times New Roman"/>
                <a:cs typeface="Times New Roman"/>
                <a:hlinkClick r:id="rId3"/>
              </a:rPr>
              <a:t>o</a:t>
            </a:r>
            <a:r>
              <a:rPr sz="1200" b="1" spc="-5" dirty="0">
                <a:solidFill>
                  <a:srgbClr val="0000FF"/>
                </a:solidFill>
                <a:latin typeface="Times New Roman"/>
                <a:cs typeface="Times New Roman"/>
                <a:hlinkClick r:id="rId3"/>
              </a:rPr>
              <a:t>c</a:t>
            </a:r>
            <a:r>
              <a:rPr sz="1200" b="1" dirty="0">
                <a:solidFill>
                  <a:srgbClr val="0000FF"/>
                </a:solidFill>
                <a:latin typeface="Times New Roman"/>
                <a:cs typeface="Times New Roman"/>
                <a:hlinkClick r:id="rId3"/>
              </a:rPr>
              <a:t>ia</a:t>
            </a:r>
            <a:r>
              <a:rPr sz="1200" b="1" spc="5" dirty="0">
                <a:solidFill>
                  <a:srgbClr val="0000FF"/>
                </a:solidFill>
                <a:latin typeface="Times New Roman"/>
                <a:cs typeface="Times New Roman"/>
                <a:hlinkClick r:id="rId3"/>
              </a:rPr>
              <a:t>t</a:t>
            </a:r>
            <a:r>
              <a:rPr sz="1200" b="1" dirty="0">
                <a:solidFill>
                  <a:srgbClr val="0000FF"/>
                </a:solidFill>
                <a:latin typeface="Times New Roman"/>
                <a:cs typeface="Times New Roman"/>
                <a:hlinkClick r:id="rId3"/>
              </a:rPr>
              <a:t>ion </a:t>
            </a:r>
            <a:r>
              <a:rPr sz="1200" b="1" spc="-120" dirty="0">
                <a:solidFill>
                  <a:srgbClr val="0000FF"/>
                </a:solidFill>
                <a:latin typeface="Times New Roman"/>
                <a:cs typeface="Times New Roman"/>
                <a:hlinkClick r:id="rId3"/>
              </a:rPr>
              <a:t> </a:t>
            </a:r>
            <a:r>
              <a:rPr sz="1200" b="1" spc="-20" dirty="0">
                <a:solidFill>
                  <a:srgbClr val="0000FF"/>
                </a:solidFill>
                <a:latin typeface="Times New Roman"/>
                <a:cs typeface="Times New Roman"/>
                <a:hlinkClick r:id="rId3"/>
              </a:rPr>
              <a:t>f</a:t>
            </a:r>
            <a:r>
              <a:rPr sz="1200" b="1" spc="20" dirty="0">
                <a:solidFill>
                  <a:srgbClr val="0000FF"/>
                </a:solidFill>
                <a:latin typeface="Times New Roman"/>
                <a:cs typeface="Times New Roman"/>
                <a:hlinkClick r:id="rId3"/>
              </a:rPr>
              <a:t>o</a:t>
            </a:r>
            <a:r>
              <a:rPr sz="1200" b="1" dirty="0">
                <a:solidFill>
                  <a:srgbClr val="0000FF"/>
                </a:solidFill>
                <a:latin typeface="Times New Roman"/>
                <a:cs typeface="Times New Roman"/>
                <a:hlinkClick r:id="rId3"/>
              </a:rPr>
              <a:t>r </a:t>
            </a:r>
            <a:r>
              <a:rPr sz="1200" b="1" spc="-150" dirty="0">
                <a:solidFill>
                  <a:srgbClr val="0000FF"/>
                </a:solidFill>
                <a:latin typeface="Times New Roman"/>
                <a:cs typeface="Times New Roman"/>
                <a:hlinkClick r:id="rId3"/>
              </a:rPr>
              <a:t> </a:t>
            </a:r>
            <a:r>
              <a:rPr sz="1200" b="1" spc="-10" dirty="0">
                <a:solidFill>
                  <a:srgbClr val="0000FF"/>
                </a:solidFill>
                <a:latin typeface="Times New Roman"/>
                <a:cs typeface="Times New Roman"/>
                <a:hlinkClick r:id="rId3"/>
              </a:rPr>
              <a:t>E</a:t>
            </a:r>
            <a:r>
              <a:rPr sz="1200" b="1" spc="-20" dirty="0">
                <a:solidFill>
                  <a:srgbClr val="0000FF"/>
                </a:solidFill>
                <a:latin typeface="Times New Roman"/>
                <a:cs typeface="Times New Roman"/>
                <a:hlinkClick r:id="rId3"/>
              </a:rPr>
              <a:t>m</a:t>
            </a:r>
            <a:r>
              <a:rPr sz="1200" b="1" spc="25" dirty="0">
                <a:solidFill>
                  <a:srgbClr val="0000FF"/>
                </a:solidFill>
                <a:latin typeface="Times New Roman"/>
                <a:cs typeface="Times New Roman"/>
                <a:hlinkClick r:id="rId3"/>
              </a:rPr>
              <a:t>p</a:t>
            </a:r>
            <a:r>
              <a:rPr sz="1200" b="1" spc="-25" dirty="0">
                <a:solidFill>
                  <a:srgbClr val="0000FF"/>
                </a:solidFill>
                <a:latin typeface="Times New Roman"/>
                <a:cs typeface="Times New Roman"/>
                <a:hlinkClick r:id="rId3"/>
              </a:rPr>
              <a:t>l</a:t>
            </a:r>
            <a:r>
              <a:rPr sz="1200" b="1" dirty="0">
                <a:solidFill>
                  <a:srgbClr val="0000FF"/>
                </a:solidFill>
                <a:latin typeface="Times New Roman"/>
                <a:cs typeface="Times New Roman"/>
                <a:hlinkClick r:id="rId3"/>
              </a:rPr>
              <a:t>oy</a:t>
            </a:r>
            <a:r>
              <a:rPr sz="1200" b="1" spc="5" dirty="0">
                <a:solidFill>
                  <a:srgbClr val="0000FF"/>
                </a:solidFill>
                <a:latin typeface="Times New Roman"/>
                <a:cs typeface="Times New Roman"/>
                <a:hlinkClick r:id="rId3"/>
              </a:rPr>
              <a:t>m</a:t>
            </a:r>
            <a:r>
              <a:rPr sz="1200" b="1" spc="-5" dirty="0">
                <a:solidFill>
                  <a:srgbClr val="0000FF"/>
                </a:solidFill>
                <a:latin typeface="Times New Roman"/>
                <a:cs typeface="Times New Roman"/>
                <a:hlinkClick r:id="rId3"/>
              </a:rPr>
              <a:t>e</a:t>
            </a:r>
            <a:r>
              <a:rPr sz="1200" b="1" dirty="0">
                <a:solidFill>
                  <a:srgbClr val="0000FF"/>
                </a:solidFill>
                <a:latin typeface="Times New Roman"/>
                <a:cs typeface="Times New Roman"/>
                <a:hlinkClick r:id="rId3"/>
              </a:rPr>
              <a:t>nt </a:t>
            </a:r>
            <a:r>
              <a:rPr sz="1200" b="1" spc="-114" dirty="0">
                <a:solidFill>
                  <a:srgbClr val="0000FF"/>
                </a:solidFill>
                <a:latin typeface="Times New Roman"/>
                <a:cs typeface="Times New Roman"/>
                <a:hlinkClick r:id="rId3"/>
              </a:rPr>
              <a:t> </a:t>
            </a:r>
            <a:r>
              <a:rPr sz="1200" b="1" dirty="0">
                <a:solidFill>
                  <a:srgbClr val="0000FF"/>
                </a:solidFill>
                <a:latin typeface="Times New Roman"/>
                <a:cs typeface="Times New Roman"/>
                <a:hlinkClick r:id="rId3"/>
              </a:rPr>
              <a:t>in </a:t>
            </a:r>
            <a:r>
              <a:rPr sz="1200" b="1" spc="-140" dirty="0">
                <a:solidFill>
                  <a:srgbClr val="0000FF"/>
                </a:solidFill>
                <a:latin typeface="Times New Roman"/>
                <a:cs typeface="Times New Roman"/>
                <a:hlinkClick r:id="rId3"/>
              </a:rPr>
              <a:t> </a:t>
            </a:r>
            <a:r>
              <a:rPr sz="1200" b="1" spc="-10" dirty="0">
                <a:solidFill>
                  <a:srgbClr val="0000FF"/>
                </a:solidFill>
                <a:latin typeface="Times New Roman"/>
                <a:cs typeface="Times New Roman"/>
                <a:hlinkClick r:id="rId3"/>
              </a:rPr>
              <a:t>E</a:t>
            </a:r>
            <a:r>
              <a:rPr sz="1200" b="1" dirty="0">
                <a:solidFill>
                  <a:srgbClr val="0000FF"/>
                </a:solidFill>
                <a:latin typeface="Times New Roman"/>
                <a:cs typeface="Times New Roman"/>
                <a:hlinkClick r:id="rId3"/>
              </a:rPr>
              <a:t>d</a:t>
            </a:r>
            <a:r>
              <a:rPr sz="1200" b="1" spc="-20" dirty="0">
                <a:solidFill>
                  <a:srgbClr val="0000FF"/>
                </a:solidFill>
                <a:latin typeface="Times New Roman"/>
                <a:cs typeface="Times New Roman"/>
                <a:hlinkClick r:id="rId3"/>
              </a:rPr>
              <a:t>u</a:t>
            </a:r>
            <a:r>
              <a:rPr sz="1200" b="1" spc="-5" dirty="0">
                <a:solidFill>
                  <a:srgbClr val="0000FF"/>
                </a:solidFill>
                <a:latin typeface="Times New Roman"/>
                <a:cs typeface="Times New Roman"/>
                <a:hlinkClick r:id="rId3"/>
              </a:rPr>
              <a:t>c</a:t>
            </a:r>
            <a:r>
              <a:rPr sz="1200" b="1" dirty="0">
                <a:solidFill>
                  <a:srgbClr val="0000FF"/>
                </a:solidFill>
                <a:latin typeface="Times New Roman"/>
                <a:cs typeface="Times New Roman"/>
                <a:hlinkClick r:id="rId3"/>
              </a:rPr>
              <a:t>a</a:t>
            </a:r>
            <a:r>
              <a:rPr sz="1200" b="1" spc="5" dirty="0">
                <a:solidFill>
                  <a:srgbClr val="0000FF"/>
                </a:solidFill>
                <a:latin typeface="Times New Roman"/>
                <a:cs typeface="Times New Roman"/>
                <a:hlinkClick r:id="rId3"/>
              </a:rPr>
              <a:t>t</a:t>
            </a:r>
            <a:r>
              <a:rPr sz="1200" b="1" dirty="0">
                <a:solidFill>
                  <a:srgbClr val="0000FF"/>
                </a:solidFill>
                <a:latin typeface="Times New Roman"/>
                <a:cs typeface="Times New Roman"/>
                <a:hlinkClick r:id="rId3"/>
              </a:rPr>
              <a:t>ion </a:t>
            </a:r>
            <a:r>
              <a:rPr sz="1200" b="1" spc="-140" dirty="0">
                <a:solidFill>
                  <a:srgbClr val="0000FF"/>
                </a:solidFill>
                <a:latin typeface="Times New Roman"/>
                <a:cs typeface="Times New Roman"/>
                <a:hlinkClick r:id="rId3"/>
              </a:rPr>
              <a:t> </a:t>
            </a:r>
            <a:r>
              <a:rPr sz="1200" b="1" spc="5" dirty="0">
                <a:solidFill>
                  <a:srgbClr val="0000FF"/>
                </a:solidFill>
                <a:latin typeface="Times New Roman"/>
                <a:cs typeface="Times New Roman"/>
                <a:hlinkClick r:id="rId3"/>
              </a:rPr>
              <a:t>(</a:t>
            </a:r>
            <a:r>
              <a:rPr sz="1200" b="1" spc="-5" dirty="0">
                <a:solidFill>
                  <a:srgbClr val="0000FF"/>
                </a:solidFill>
                <a:latin typeface="Times New Roman"/>
                <a:cs typeface="Times New Roman"/>
                <a:hlinkClick r:id="rId3"/>
              </a:rPr>
              <a:t>AA</a:t>
            </a:r>
            <a:r>
              <a:rPr sz="1200" b="1" spc="-10" dirty="0">
                <a:solidFill>
                  <a:srgbClr val="0000FF"/>
                </a:solidFill>
                <a:latin typeface="Times New Roman"/>
                <a:cs typeface="Times New Roman"/>
                <a:hlinkClick r:id="rId3"/>
              </a:rPr>
              <a:t>EE</a:t>
            </a:r>
            <a:r>
              <a:rPr sz="1200" b="1" dirty="0">
                <a:solidFill>
                  <a:srgbClr val="0000FF"/>
                </a:solidFill>
                <a:latin typeface="Times New Roman"/>
                <a:cs typeface="Times New Roman"/>
                <a:hlinkClick r:id="rId3"/>
              </a:rPr>
              <a:t>)</a:t>
            </a:r>
            <a:r>
              <a:rPr sz="1200" b="1" dirty="0">
                <a:solidFill>
                  <a:srgbClr val="0000FF"/>
                </a:solidFill>
                <a:latin typeface="Times New Roman"/>
                <a:cs typeface="Times New Roman"/>
              </a:rPr>
              <a:t> </a:t>
            </a:r>
            <a:r>
              <a:rPr sz="1200" b="1" spc="-114" dirty="0">
                <a:solidFill>
                  <a:srgbClr val="0000FF"/>
                </a:solidFill>
                <a:latin typeface="Times New Roman"/>
                <a:cs typeface="Times New Roman"/>
              </a:rPr>
              <a:t> </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15" dirty="0">
                <a:latin typeface="Times New Roman"/>
                <a:cs typeface="Times New Roman"/>
              </a:rPr>
              <a:t>z</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2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ac</a:t>
            </a:r>
            <a:r>
              <a:rPr sz="1200" spc="15" dirty="0">
                <a:latin typeface="Times New Roman"/>
                <a:cs typeface="Times New Roman"/>
              </a:rPr>
              <a:t>c</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pub</a:t>
            </a:r>
            <a:r>
              <a:rPr sz="1200" spc="-25" dirty="0">
                <a:latin typeface="Times New Roman"/>
                <a:cs typeface="Times New Roman"/>
              </a:rPr>
              <a:t>li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120" dirty="0">
                <a:latin typeface="Times New Roman"/>
                <a:cs typeface="Times New Roman"/>
              </a:rPr>
              <a:t> </a:t>
            </a:r>
            <a:r>
              <a:rPr sz="1200" spc="-25" dirty="0">
                <a:latin typeface="Times New Roman"/>
                <a:cs typeface="Times New Roman"/>
              </a:rPr>
              <a:t>n</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spc="25" dirty="0">
                <a:latin typeface="Times New Roman"/>
                <a:cs typeface="Times New Roman"/>
              </a:rPr>
              <a:t>t</a:t>
            </a:r>
            <a:r>
              <a:rPr sz="1200" dirty="0">
                <a:latin typeface="Times New Roman"/>
                <a:cs typeface="Times New Roman"/>
              </a:rPr>
              <a:t>un</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 dirty="0">
                <a:latin typeface="Times New Roman"/>
                <a:cs typeface="Times New Roman"/>
              </a:rPr>
              <a:t>a</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un</a:t>
            </a:r>
            <a:r>
              <a:rPr sz="1200" spc="-25" dirty="0">
                <a:latin typeface="Times New Roman"/>
                <a:cs typeface="Times New Roman"/>
              </a:rPr>
              <a:t>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dirty="0">
                <a:latin typeface="Times New Roman"/>
                <a:cs typeface="Times New Roman"/>
              </a:rPr>
              <a:t>s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ym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3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0" dirty="0">
                <a:latin typeface="Times New Roman"/>
                <a:cs typeface="Times New Roman"/>
              </a:rPr>
              <a:t>ff</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ll </a:t>
            </a:r>
            <a:r>
              <a:rPr sz="1200" spc="-120"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spc="-5" dirty="0">
                <a:latin typeface="Times New Roman"/>
                <a:cs typeface="Times New Roman"/>
              </a:rPr>
              <a:t>ce</a:t>
            </a:r>
            <a:r>
              <a:rPr sz="1200" spc="10" dirty="0">
                <a:latin typeface="Times New Roman"/>
                <a:cs typeface="Times New Roman"/>
              </a:rPr>
              <a:t>s</a:t>
            </a:r>
            <a:r>
              <a:rPr sz="1200" dirty="0">
                <a:latin typeface="Times New Roman"/>
                <a:cs typeface="Times New Roman"/>
              </a:rPr>
              <a:t>s </a:t>
            </a:r>
            <a:r>
              <a:rPr sz="1200" spc="-85"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0" dirty="0">
                <a:latin typeface="Times New Roman"/>
                <a:cs typeface="Times New Roman"/>
              </a:rPr>
              <a:t>i</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spc="-25" dirty="0">
                <a:latin typeface="Times New Roman"/>
                <a:cs typeface="Times New Roman"/>
              </a:rPr>
              <a:t>b</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q</a:t>
            </a:r>
            <a:r>
              <a:rPr sz="1200" spc="20" dirty="0">
                <a:latin typeface="Times New Roman"/>
                <a:cs typeface="Times New Roman"/>
              </a:rPr>
              <a:t>u</a:t>
            </a:r>
            <a:r>
              <a:rPr sz="1200" spc="-50" dirty="0">
                <a:latin typeface="Times New Roman"/>
                <a:cs typeface="Times New Roman"/>
              </a:rPr>
              <a:t>i</a:t>
            </a:r>
            <a:r>
              <a:rPr sz="1200" spc="5" dirty="0">
                <a:latin typeface="Times New Roman"/>
                <a:cs typeface="Times New Roman"/>
              </a:rPr>
              <a:t>r</a:t>
            </a:r>
            <a:r>
              <a:rPr sz="1200" spc="1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 </a:t>
            </a:r>
            <a:r>
              <a:rPr sz="1200" spc="-60" dirty="0">
                <a:latin typeface="Times New Roman"/>
                <a:cs typeface="Times New Roman"/>
              </a:rPr>
              <a:t> </a:t>
            </a:r>
            <a:r>
              <a:rPr sz="1200" spc="-5" dirty="0">
                <a:latin typeface="Times New Roman"/>
                <a:cs typeface="Times New Roman"/>
              </a:rPr>
              <a:t>A</a:t>
            </a:r>
            <a:r>
              <a:rPr sz="1200" spc="-30" dirty="0">
                <a:latin typeface="Times New Roman"/>
                <a:cs typeface="Times New Roman"/>
              </a:rPr>
              <a:t>A</a:t>
            </a:r>
            <a:r>
              <a:rPr sz="1200" spc="10" dirty="0">
                <a:latin typeface="Times New Roman"/>
                <a:cs typeface="Times New Roman"/>
              </a:rPr>
              <a:t>E</a:t>
            </a:r>
            <a:r>
              <a:rPr sz="1200" dirty="0">
                <a:latin typeface="Times New Roman"/>
                <a:cs typeface="Times New Roman"/>
              </a:rPr>
              <a:t>E </a:t>
            </a:r>
            <a:r>
              <a:rPr sz="1200" spc="-65" dirty="0">
                <a:latin typeface="Times New Roman"/>
                <a:cs typeface="Times New Roman"/>
              </a:rPr>
              <a:t>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 </a:t>
            </a:r>
            <a:r>
              <a:rPr sz="1200" spc="-7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es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ude </a:t>
            </a:r>
            <a:r>
              <a:rPr sz="1200" spc="-15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130" dirty="0">
                <a:latin typeface="Times New Roman"/>
                <a:cs typeface="Times New Roman"/>
              </a:rPr>
              <a:t> </a:t>
            </a:r>
            <a:r>
              <a:rPr sz="1200" spc="5"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5" dirty="0">
                <a:latin typeface="Times New Roman"/>
                <a:cs typeface="Times New Roman"/>
              </a:rPr>
              <a:t>e</a:t>
            </a:r>
            <a:r>
              <a:rPr sz="1200" dirty="0">
                <a:latin typeface="Times New Roman"/>
                <a:cs typeface="Times New Roman"/>
              </a:rPr>
              <a:t>,</a:t>
            </a:r>
            <a:r>
              <a:rPr sz="1200" spc="14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10" dirty="0">
                <a:latin typeface="Times New Roman"/>
                <a:cs typeface="Times New Roman"/>
              </a:rPr>
              <a:t> </a:t>
            </a:r>
            <a:r>
              <a:rPr sz="1200" spc="10" dirty="0">
                <a:latin typeface="Times New Roman"/>
                <a:cs typeface="Times New Roman"/>
              </a:rPr>
              <a:t>s</a:t>
            </a:r>
            <a:r>
              <a:rPr sz="1200" spc="-50" dirty="0">
                <a:latin typeface="Times New Roman"/>
                <a:cs typeface="Times New Roman"/>
              </a:rPr>
              <a:t>y</a:t>
            </a:r>
            <a:r>
              <a:rPr sz="1200" spc="-15" dirty="0">
                <a:latin typeface="Times New Roman"/>
                <a:cs typeface="Times New Roman"/>
              </a:rPr>
              <a:t>s</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a</a:t>
            </a:r>
            <a:r>
              <a:rPr sz="1200" spc="-20" dirty="0">
                <a:latin typeface="Times New Roman"/>
                <a:cs typeface="Times New Roman"/>
              </a:rPr>
              <a:t>ff</a:t>
            </a:r>
            <a:r>
              <a:rPr sz="1200" dirty="0">
                <a:latin typeface="Times New Roman"/>
                <a:cs typeface="Times New Roman"/>
              </a:rPr>
              <a:t>il</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ip </a:t>
            </a:r>
            <a:r>
              <a:rPr sz="1200" spc="5" dirty="0">
                <a:latin typeface="Times New Roman"/>
                <a:cs typeface="Times New Roman"/>
              </a:rPr>
              <a:t>(</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50" dirty="0">
                <a:latin typeface="Times New Roman"/>
                <a:cs typeface="Times New Roman"/>
              </a:rPr>
              <a:t>i</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p</a:t>
            </a:r>
            <a:r>
              <a:rPr sz="1200" spc="80" dirty="0">
                <a:latin typeface="Times New Roman"/>
                <a:cs typeface="Times New Roman"/>
              </a:rPr>
              <a:t> </a:t>
            </a:r>
            <a:r>
              <a:rPr sz="1200" spc="5" dirty="0">
                <a:latin typeface="Times New Roman"/>
                <a:cs typeface="Times New Roman"/>
              </a:rPr>
              <a:t>(</a:t>
            </a:r>
            <a:r>
              <a:rPr sz="1200" spc="15" dirty="0">
                <a:latin typeface="Times New Roman"/>
                <a:cs typeface="Times New Roman"/>
              </a:rPr>
              <a:t>e</a:t>
            </a:r>
            <a:r>
              <a:rPr sz="1200" spc="-50"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us</a:t>
            </a:r>
            <a:r>
              <a:rPr sz="1200" spc="7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spc="5" dirty="0">
                <a:latin typeface="Times New Roman"/>
                <a:cs typeface="Times New Roman"/>
              </a:rPr>
              <a:t>r</a:t>
            </a:r>
            <a:r>
              <a:rPr sz="1200" spc="-50" dirty="0">
                <a:latin typeface="Times New Roman"/>
                <a:cs typeface="Times New Roman"/>
              </a:rPr>
              <a:t>y</a:t>
            </a:r>
            <a:r>
              <a:rPr sz="1200" spc="5" dirty="0">
                <a:latin typeface="Times New Roman"/>
                <a:cs typeface="Times New Roman"/>
              </a:rPr>
              <a:t>)</a:t>
            </a:r>
            <a:r>
              <a:rPr sz="1200" dirty="0">
                <a:latin typeface="Times New Roman"/>
                <a:cs typeface="Times New Roman"/>
              </a:rPr>
              <a:t>.</a:t>
            </a:r>
            <a:r>
              <a:rPr sz="1200" spc="95"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g</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dirty="0">
                <a:latin typeface="Times New Roman"/>
                <a:cs typeface="Times New Roman"/>
              </a:rPr>
              <a:t>a </a:t>
            </a:r>
            <a:r>
              <a:rPr sz="1200" spc="-80"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n</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 </a:t>
            </a:r>
            <a:r>
              <a:rPr sz="1200" spc="-8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d </a:t>
            </a:r>
            <a:r>
              <a:rPr sz="1200" spc="-75" dirty="0">
                <a:latin typeface="Times New Roman"/>
                <a:cs typeface="Times New Roman"/>
              </a:rPr>
              <a:t> </a:t>
            </a:r>
            <a:r>
              <a:rPr sz="1200" dirty="0">
                <a:latin typeface="Times New Roman"/>
                <a:cs typeface="Times New Roman"/>
              </a:rPr>
              <a:t>in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dirty="0">
                <a:latin typeface="Times New Roman"/>
                <a:cs typeface="Times New Roman"/>
              </a:rPr>
              <a:t>t</a:t>
            </a:r>
            <a:r>
              <a:rPr sz="1200" spc="20" dirty="0">
                <a:latin typeface="Times New Roman"/>
                <a:cs typeface="Times New Roman"/>
              </a:rPr>
              <a:t>o</a:t>
            </a:r>
            <a:r>
              <a:rPr sz="1200" dirty="0">
                <a:latin typeface="Times New Roman"/>
                <a:cs typeface="Times New Roman"/>
              </a:rPr>
              <a:t>r </a:t>
            </a:r>
            <a:r>
              <a:rPr sz="1200" spc="5" dirty="0">
                <a:latin typeface="Times New Roman"/>
                <a:cs typeface="Times New Roman"/>
              </a:rPr>
              <a:t> </a:t>
            </a:r>
            <a:r>
              <a:rPr sz="1200" spc="-25"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5" dirty="0">
                <a:latin typeface="Times New Roman"/>
                <a:cs typeface="Times New Roman"/>
              </a:rPr>
              <a:t>r</a:t>
            </a:r>
            <a:r>
              <a:rPr sz="1200" dirty="0">
                <a:latin typeface="Times New Roman"/>
                <a:cs typeface="Times New Roman"/>
              </a:rPr>
              <a:t>u</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dirty="0">
                <a:latin typeface="Times New Roman"/>
                <a:cs typeface="Times New Roman"/>
              </a:rPr>
              <a:t>ym</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dirty="0">
                <a:latin typeface="Times New Roman"/>
                <a:cs typeface="Times New Roman"/>
              </a:rPr>
              <a:t>or </a:t>
            </a:r>
            <a:r>
              <a:rPr sz="1200" spc="5" dirty="0">
                <a:latin typeface="Times New Roman"/>
                <a:cs typeface="Times New Roman"/>
              </a:rPr>
              <a:t> r</a:t>
            </a:r>
            <a:r>
              <a:rPr sz="1200" spc="-30"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30" dirty="0">
                <a:latin typeface="Times New Roman"/>
                <a:cs typeface="Times New Roman"/>
              </a:rPr>
              <a:t>A</a:t>
            </a:r>
            <a:r>
              <a:rPr sz="1200" spc="10" dirty="0">
                <a:latin typeface="Times New Roman"/>
                <a:cs typeface="Times New Roman"/>
              </a:rPr>
              <a:t>E</a:t>
            </a:r>
            <a:r>
              <a:rPr sz="1200" dirty="0">
                <a:latin typeface="Times New Roman"/>
                <a:cs typeface="Times New Roman"/>
              </a:rPr>
              <a:t>E </a:t>
            </a:r>
            <a:r>
              <a:rPr sz="1200" spc="10" dirty="0">
                <a:latin typeface="Times New Roman"/>
                <a:cs typeface="Times New Roman"/>
              </a:rPr>
              <a:t> </a:t>
            </a:r>
            <a:r>
              <a:rPr sz="1200" spc="1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2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s </a:t>
            </a:r>
            <a:r>
              <a:rPr sz="1200" spc="-15" dirty="0">
                <a:latin typeface="Times New Roman"/>
                <a:cs typeface="Times New Roman"/>
              </a:rPr>
              <a:t> </a:t>
            </a:r>
            <a:r>
              <a:rPr sz="1200" spc="15" dirty="0">
                <a:latin typeface="Times New Roman"/>
                <a:cs typeface="Times New Roman"/>
              </a:rPr>
              <a:t>a</a:t>
            </a:r>
            <a:r>
              <a:rPr sz="1200" dirty="0">
                <a:latin typeface="Times New Roman"/>
                <a:cs typeface="Times New Roman"/>
              </a:rPr>
              <a:t>n </a:t>
            </a:r>
            <a:r>
              <a:rPr sz="1200" spc="-25" dirty="0">
                <a:latin typeface="Times New Roman"/>
                <a:cs typeface="Times New Roman"/>
              </a:rPr>
              <a:t> </a:t>
            </a:r>
            <a:r>
              <a:rPr sz="1200" spc="-5" dirty="0">
                <a:latin typeface="Times New Roman"/>
                <a:cs typeface="Times New Roman"/>
              </a:rPr>
              <a:t>awa</a:t>
            </a:r>
            <a:r>
              <a:rPr sz="1200" spc="5" dirty="0">
                <a:latin typeface="Times New Roman"/>
                <a:cs typeface="Times New Roman"/>
              </a:rPr>
              <a:t>r</a:t>
            </a:r>
            <a:r>
              <a:rPr sz="1200" dirty="0">
                <a:latin typeface="Times New Roman"/>
                <a:cs typeface="Times New Roman"/>
              </a:rPr>
              <a:t>ds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m</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 </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s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5" dirty="0">
                <a:latin typeface="Times New Roman"/>
                <a:cs typeface="Times New Roman"/>
              </a:rPr>
              <a:t>awa</a:t>
            </a:r>
            <a:r>
              <a:rPr sz="1200" spc="5" dirty="0">
                <a:latin typeface="Times New Roman"/>
                <a:cs typeface="Times New Roman"/>
              </a:rPr>
              <a:t>r</a:t>
            </a:r>
            <a:r>
              <a:rPr sz="1200" dirty="0">
                <a:latin typeface="Times New Roman"/>
                <a:cs typeface="Times New Roman"/>
              </a:rPr>
              <a:t>ds </a:t>
            </a:r>
            <a:r>
              <a:rPr sz="1200" spc="25" dirty="0">
                <a:latin typeface="Times New Roman"/>
                <a:cs typeface="Times New Roman"/>
              </a:rPr>
              <a:t>t</a:t>
            </a:r>
            <a:r>
              <a:rPr sz="1200" dirty="0">
                <a:latin typeface="Times New Roman"/>
                <a:cs typeface="Times New Roman"/>
              </a:rPr>
              <a:t>o</a:t>
            </a:r>
            <a:r>
              <a:rPr sz="1200" spc="-15" dirty="0">
                <a:latin typeface="Times New Roman"/>
                <a:cs typeface="Times New Roman"/>
              </a:rPr>
              <a:t> </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56"/>
              </a:spcBef>
            </a:pPr>
            <a:endParaRPr sz="1150">
              <a:latin typeface="Times New Roman"/>
              <a:cs typeface="Times New Roman"/>
            </a:endParaRPr>
          </a:p>
          <a:p>
            <a:pPr marL="12700" marR="5080" algn="just">
              <a:lnSpc>
                <a:spcPct val="95900"/>
              </a:lnSpc>
            </a:pPr>
            <a:r>
              <a:rPr sz="1200" b="1" spc="-5" dirty="0">
                <a:solidFill>
                  <a:srgbClr val="0000FF"/>
                </a:solidFill>
                <a:latin typeface="Times New Roman"/>
                <a:cs typeface="Times New Roman"/>
                <a:hlinkClick r:id="rId4"/>
              </a:rPr>
              <a:t>A</a:t>
            </a:r>
            <a:r>
              <a:rPr sz="1200" b="1" dirty="0">
                <a:solidFill>
                  <a:srgbClr val="0000FF"/>
                </a:solidFill>
                <a:latin typeface="Times New Roman"/>
                <a:cs typeface="Times New Roman"/>
                <a:hlinkClick r:id="rId4"/>
              </a:rPr>
              <a:t>nn</a:t>
            </a:r>
            <a:r>
              <a:rPr sz="1200" b="1" spc="-5" dirty="0">
                <a:solidFill>
                  <a:srgbClr val="0000FF"/>
                </a:solidFill>
                <a:latin typeface="Times New Roman"/>
                <a:cs typeface="Times New Roman"/>
                <a:hlinkClick r:id="rId4"/>
              </a:rPr>
              <a:t>e</a:t>
            </a:r>
            <a:r>
              <a:rPr sz="1200" b="1" dirty="0">
                <a:solidFill>
                  <a:srgbClr val="0000FF"/>
                </a:solidFill>
                <a:latin typeface="Times New Roman"/>
                <a:cs typeface="Times New Roman"/>
                <a:hlinkClick r:id="rId4"/>
              </a:rPr>
              <a:t>nb</a:t>
            </a:r>
            <a:r>
              <a:rPr sz="1200" b="1" spc="-5" dirty="0">
                <a:solidFill>
                  <a:srgbClr val="0000FF"/>
                </a:solidFill>
                <a:latin typeface="Times New Roman"/>
                <a:cs typeface="Times New Roman"/>
                <a:hlinkClick r:id="rId4"/>
              </a:rPr>
              <a:t>e</a:t>
            </a:r>
            <a:r>
              <a:rPr sz="1200" b="1" spc="-30" dirty="0">
                <a:solidFill>
                  <a:srgbClr val="0000FF"/>
                </a:solidFill>
                <a:latin typeface="Times New Roman"/>
                <a:cs typeface="Times New Roman"/>
                <a:hlinkClick r:id="rId4"/>
              </a:rPr>
              <a:t>r</a:t>
            </a:r>
            <a:r>
              <a:rPr sz="1200" b="1" dirty="0">
                <a:solidFill>
                  <a:srgbClr val="0000FF"/>
                </a:solidFill>
                <a:latin typeface="Times New Roman"/>
                <a:cs typeface="Times New Roman"/>
                <a:hlinkClick r:id="rId4"/>
              </a:rPr>
              <a:t>g</a:t>
            </a:r>
            <a:r>
              <a:rPr sz="1200" b="1" spc="80" dirty="0">
                <a:solidFill>
                  <a:srgbClr val="0000FF"/>
                </a:solidFill>
                <a:latin typeface="Times New Roman"/>
                <a:cs typeface="Times New Roman"/>
                <a:hlinkClick r:id="rId4"/>
              </a:rPr>
              <a:t> </a:t>
            </a:r>
            <a:r>
              <a:rPr sz="1200" b="1" spc="-10" dirty="0">
                <a:solidFill>
                  <a:srgbClr val="0000FF"/>
                </a:solidFill>
                <a:latin typeface="Times New Roman"/>
                <a:cs typeface="Times New Roman"/>
                <a:hlinkClick r:id="rId4"/>
              </a:rPr>
              <a:t>L</a:t>
            </a:r>
            <a:r>
              <a:rPr sz="1200" b="1" spc="-5" dirty="0">
                <a:solidFill>
                  <a:srgbClr val="0000FF"/>
                </a:solidFill>
                <a:latin typeface="Times New Roman"/>
                <a:cs typeface="Times New Roman"/>
                <a:hlinkClick r:id="rId4"/>
              </a:rPr>
              <a:t>e</a:t>
            </a:r>
            <a:r>
              <a:rPr sz="1200" b="1" spc="20" dirty="0">
                <a:solidFill>
                  <a:srgbClr val="0000FF"/>
                </a:solidFill>
                <a:latin typeface="Times New Roman"/>
                <a:cs typeface="Times New Roman"/>
                <a:hlinkClick r:id="rId4"/>
              </a:rPr>
              <a:t>a</a:t>
            </a:r>
            <a:r>
              <a:rPr sz="1200" b="1" spc="-30" dirty="0">
                <a:solidFill>
                  <a:srgbClr val="0000FF"/>
                </a:solidFill>
                <a:latin typeface="Times New Roman"/>
                <a:cs typeface="Times New Roman"/>
                <a:hlinkClick r:id="rId4"/>
              </a:rPr>
              <a:t>r</a:t>
            </a:r>
            <a:r>
              <a:rPr sz="1200" b="1" dirty="0">
                <a:solidFill>
                  <a:srgbClr val="0000FF"/>
                </a:solidFill>
                <a:latin typeface="Times New Roman"/>
                <a:cs typeface="Times New Roman"/>
                <a:hlinkClick r:id="rId4"/>
              </a:rPr>
              <a:t>n</a:t>
            </a:r>
            <a:r>
              <a:rPr sz="1200" b="1" spc="15" dirty="0">
                <a:solidFill>
                  <a:srgbClr val="0000FF"/>
                </a:solidFill>
                <a:latin typeface="Times New Roman"/>
                <a:cs typeface="Times New Roman"/>
                <a:hlinkClick r:id="rId4"/>
              </a:rPr>
              <a:t>e</a:t>
            </a:r>
            <a:r>
              <a:rPr sz="1200" b="1" dirty="0">
                <a:solidFill>
                  <a:srgbClr val="0000FF"/>
                </a:solidFill>
                <a:latin typeface="Times New Roman"/>
                <a:cs typeface="Times New Roman"/>
                <a:hlinkClick r:id="rId4"/>
              </a:rPr>
              <a:t>r</a:t>
            </a:r>
            <a:r>
              <a:rPr sz="1200" b="1" spc="30" dirty="0">
                <a:solidFill>
                  <a:srgbClr val="0000FF"/>
                </a:solidFill>
                <a:latin typeface="Times New Roman"/>
                <a:cs typeface="Times New Roman"/>
                <a:hlinkClick r:id="rId4"/>
              </a:rPr>
              <a:t> </a:t>
            </a:r>
            <a:r>
              <a:rPr sz="1200" dirty="0">
                <a:latin typeface="Times New Roman"/>
                <a:cs typeface="Times New Roman"/>
              </a:rPr>
              <a:t>-</a:t>
            </a:r>
            <a:r>
              <a:rPr sz="1200" spc="6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dirty="0">
                <a:latin typeface="Times New Roman"/>
                <a:cs typeface="Times New Roman"/>
              </a:rPr>
              <a:t>o</a:t>
            </a:r>
            <a:r>
              <a:rPr sz="1200" spc="-20" dirty="0">
                <a:latin typeface="Times New Roman"/>
                <a:cs typeface="Times New Roman"/>
              </a:rPr>
              <a:t>f</a:t>
            </a:r>
            <a:r>
              <a:rPr sz="1200" spc="-5" dirty="0">
                <a:latin typeface="Times New Roman"/>
                <a:cs typeface="Times New Roman"/>
              </a:rPr>
              <a:t>e</a:t>
            </a:r>
            <a:r>
              <a:rPr sz="1200" spc="10" dirty="0">
                <a:latin typeface="Times New Roman"/>
                <a:cs typeface="Times New Roman"/>
              </a:rPr>
              <a:t>ss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4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 </a:t>
            </a:r>
            <a:r>
              <a:rPr sz="1200" spc="-5" dirty="0">
                <a:latin typeface="Times New Roman"/>
                <a:cs typeface="Times New Roman"/>
              </a:rPr>
              <a:t>e</a:t>
            </a:r>
            <a:r>
              <a:rPr sz="1200" spc="-25" dirty="0">
                <a:latin typeface="Times New Roman"/>
                <a:cs typeface="Times New Roman"/>
              </a:rPr>
              <a:t>x</a:t>
            </a:r>
            <a:r>
              <a:rPr sz="1200" spc="15" dirty="0">
                <a:latin typeface="Times New Roman"/>
                <a:cs typeface="Times New Roman"/>
              </a:rPr>
              <a:t>ce</a:t>
            </a:r>
            <a:r>
              <a:rPr sz="1200" spc="-25" dirty="0">
                <a:latin typeface="Times New Roman"/>
                <a:cs typeface="Times New Roman"/>
              </a:rPr>
              <a:t>ll</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10"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we</a:t>
            </a:r>
            <a:r>
              <a:rPr sz="1200" dirty="0">
                <a:latin typeface="Times New Roman"/>
                <a:cs typeface="Times New Roman"/>
              </a:rPr>
              <a:t>b</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a </a:t>
            </a:r>
            <a:r>
              <a:rPr sz="1200" spc="-12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0" dirty="0">
                <a:latin typeface="Times New Roman"/>
                <a:cs typeface="Times New Roman"/>
              </a:rPr>
              <a:t>l</a:t>
            </a:r>
            <a:r>
              <a:rPr sz="1200" spc="15" dirty="0">
                <a:latin typeface="Times New Roman"/>
                <a:cs typeface="Times New Roman"/>
              </a:rPr>
              <a:t>e</a:t>
            </a:r>
            <a:r>
              <a:rPr sz="1200" spc="-5"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u</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13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5" dirty="0">
                <a:latin typeface="Times New Roman"/>
                <a:cs typeface="Times New Roman"/>
              </a:rPr>
              <a:t>e</a:t>
            </a:r>
            <a:r>
              <a:rPr sz="1200" spc="-25" dirty="0">
                <a:latin typeface="Times New Roman"/>
                <a:cs typeface="Times New Roman"/>
              </a:rPr>
              <a:t>nh</a:t>
            </a:r>
            <a:r>
              <a:rPr sz="1200" spc="15" dirty="0">
                <a:latin typeface="Times New Roman"/>
                <a:cs typeface="Times New Roman"/>
              </a:rPr>
              <a:t>a</a:t>
            </a:r>
            <a:r>
              <a:rPr sz="1200"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dirty="0">
                <a:latin typeface="Times New Roman"/>
                <a:cs typeface="Times New Roman"/>
              </a:rPr>
              <a:t>’ 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2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w</a:t>
            </a:r>
            <a:r>
              <a:rPr sz="1200" spc="25" dirty="0">
                <a:latin typeface="Times New Roman"/>
                <a:cs typeface="Times New Roman"/>
              </a:rPr>
              <a:t>t</a:t>
            </a:r>
            <a:r>
              <a:rPr sz="1200" dirty="0">
                <a:latin typeface="Times New Roman"/>
                <a:cs typeface="Times New Roman"/>
              </a:rPr>
              <a:t>h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6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8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spc="20" dirty="0">
                <a:latin typeface="Times New Roman"/>
                <a:cs typeface="Times New Roman"/>
              </a:rPr>
              <a:t>d</a:t>
            </a:r>
            <a:r>
              <a:rPr sz="1200" dirty="0">
                <a:latin typeface="Times New Roman"/>
                <a:cs typeface="Times New Roman"/>
              </a:rPr>
              <a:t>s </a:t>
            </a:r>
            <a:r>
              <a:rPr sz="1200" spc="-85"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75"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9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50" dirty="0">
                <a:latin typeface="Times New Roman"/>
                <a:cs typeface="Times New Roman"/>
              </a:rPr>
              <a:t> 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60" dirty="0">
                <a:latin typeface="Times New Roman"/>
                <a:cs typeface="Times New Roman"/>
              </a:rPr>
              <a:t>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ces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a:t>
            </a:r>
            <a:r>
              <a:rPr sz="1200" spc="-135" dirty="0">
                <a:latin typeface="Times New Roman"/>
                <a:cs typeface="Times New Roman"/>
              </a:rPr>
              <a:t> </a:t>
            </a:r>
            <a:r>
              <a:rPr sz="1200" spc="-30"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ps</a:t>
            </a:r>
            <a:r>
              <a:rPr sz="1200" spc="1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4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5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x </a:t>
            </a:r>
            <a:r>
              <a:rPr sz="1200" spc="-120" dirty="0">
                <a:latin typeface="Times New Roman"/>
                <a:cs typeface="Times New Roman"/>
              </a:rPr>
              <a:t> </a:t>
            </a:r>
            <a:r>
              <a:rPr sz="1200" spc="-5" dirty="0">
                <a:latin typeface="Times New Roman"/>
                <a:cs typeface="Times New Roman"/>
              </a:rPr>
              <a:t>ca</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g</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spc="2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95" dirty="0">
                <a:latin typeface="Times New Roman"/>
                <a:cs typeface="Times New Roman"/>
              </a:rPr>
              <a:t> </a:t>
            </a:r>
            <a:r>
              <a:rPr sz="1200" spc="-25" dirty="0">
                <a:latin typeface="Times New Roman"/>
                <a:cs typeface="Times New Roman"/>
              </a:rPr>
              <a:t>l</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gu</a:t>
            </a:r>
            <a:r>
              <a:rPr sz="1200" spc="-5" dirty="0">
                <a:latin typeface="Times New Roman"/>
                <a:cs typeface="Times New Roman"/>
              </a:rPr>
              <a:t>a</a:t>
            </a:r>
            <a:r>
              <a:rPr sz="1200" spc="20" dirty="0">
                <a:latin typeface="Times New Roman"/>
                <a:cs typeface="Times New Roman"/>
              </a:rPr>
              <a:t>g</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dirty="0">
                <a:latin typeface="Times New Roman"/>
                <a:cs typeface="Times New Roman"/>
              </a:rPr>
              <a:t>. </a:t>
            </a:r>
            <a:r>
              <a:rPr sz="1200" spc="13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dirty="0">
                <a:latin typeface="Times New Roman"/>
                <a:cs typeface="Times New Roman"/>
              </a:rPr>
              <a:t>o 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25"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80" dirty="0">
                <a:latin typeface="Times New Roman"/>
                <a:cs typeface="Times New Roman"/>
              </a:rPr>
              <a:t> </a:t>
            </a:r>
            <a:r>
              <a:rPr sz="1200" spc="-5" dirty="0">
                <a:latin typeface="Times New Roman"/>
                <a:cs typeface="Times New Roman"/>
              </a:rPr>
              <a:t>ea</a:t>
            </a:r>
            <a:r>
              <a:rPr sz="1200" spc="30" dirty="0">
                <a:latin typeface="Times New Roman"/>
                <a:cs typeface="Times New Roman"/>
              </a:rPr>
              <a:t>r</a:t>
            </a:r>
            <a:r>
              <a:rPr sz="1200" dirty="0">
                <a:latin typeface="Times New Roman"/>
                <a:cs typeface="Times New Roman"/>
              </a:rPr>
              <a:t>n</a:t>
            </a:r>
            <a:r>
              <a:rPr sz="1200" spc="8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d</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ugh</a:t>
            </a:r>
            <a:r>
              <a:rPr sz="1200" spc="8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do 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5" dirty="0">
                <a:latin typeface="Times New Roman"/>
                <a:cs typeface="Times New Roman"/>
              </a:rPr>
              <a:t>U</a:t>
            </a:r>
            <a:r>
              <a:rPr sz="1200" dirty="0">
                <a:latin typeface="Times New Roman"/>
                <a:cs typeface="Times New Roman"/>
              </a:rPr>
              <a:t>n</a:t>
            </a:r>
            <a:r>
              <a:rPr sz="1200" spc="-25" dirty="0">
                <a:latin typeface="Times New Roman"/>
                <a:cs typeface="Times New Roman"/>
              </a:rPr>
              <a:t>iv</a:t>
            </a:r>
            <a:r>
              <a:rPr sz="1200" spc="-5" dirty="0">
                <a:latin typeface="Times New Roman"/>
                <a:cs typeface="Times New Roman"/>
              </a:rPr>
              <a:t>e</a:t>
            </a:r>
            <a:r>
              <a:rPr sz="1200" spc="30"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nn</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 </a:t>
            </a:r>
            <a:r>
              <a:rPr sz="1200" spc="-120" dirty="0">
                <a:latin typeface="Times New Roman"/>
                <a:cs typeface="Times New Roman"/>
              </a:rPr>
              <a:t> </a:t>
            </a:r>
            <a:r>
              <a:rPr sz="1200" spc="-15"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spc="-25" dirty="0">
                <a:latin typeface="Times New Roman"/>
                <a:cs typeface="Times New Roman"/>
              </a:rPr>
              <a:t>n</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 </a:t>
            </a:r>
            <a:r>
              <a:rPr sz="1200" spc="-110"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dirty="0">
                <a:latin typeface="Times New Roman"/>
                <a:cs typeface="Times New Roman"/>
              </a:rPr>
              <a:t>d</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spc="35"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A</a:t>
            </a:r>
            <a:r>
              <a:rPr sz="1200" dirty="0">
                <a:latin typeface="Times New Roman"/>
                <a:cs typeface="Times New Roman"/>
              </a:rPr>
              <a:t>n</a:t>
            </a:r>
            <a:r>
              <a:rPr sz="1200" spc="-25" dirty="0">
                <a:latin typeface="Times New Roman"/>
                <a:cs typeface="Times New Roman"/>
              </a:rPr>
              <a:t>n</a:t>
            </a:r>
            <a:r>
              <a:rPr sz="1200" spc="15" dirty="0">
                <a:latin typeface="Times New Roman"/>
                <a:cs typeface="Times New Roman"/>
              </a:rPr>
              <a:t>e</a:t>
            </a:r>
            <a:r>
              <a:rPr sz="1200" dirty="0">
                <a:latin typeface="Times New Roman"/>
                <a:cs typeface="Times New Roman"/>
              </a:rPr>
              <a:t>n</a:t>
            </a:r>
            <a:r>
              <a:rPr sz="1200" spc="-25" dirty="0">
                <a:latin typeface="Times New Roman"/>
                <a:cs typeface="Times New Roman"/>
              </a:rPr>
              <a:t>b</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 </a:t>
            </a:r>
            <a:r>
              <a:rPr sz="1200" spc="-12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c</a:t>
            </a:r>
            <a:r>
              <a:rPr sz="1200" dirty="0">
                <a:latin typeface="Times New Roman"/>
                <a:cs typeface="Times New Roman"/>
              </a:rPr>
              <a:t>h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ds </a:t>
            </a:r>
            <a:r>
              <a:rPr sz="1200" spc="-135" dirty="0">
                <a:latin typeface="Times New Roman"/>
                <a:cs typeface="Times New Roman"/>
              </a:rPr>
              <a:t> </a:t>
            </a:r>
            <a:r>
              <a:rPr sz="1200" dirty="0">
                <a:latin typeface="Times New Roman"/>
                <a:cs typeface="Times New Roman"/>
              </a:rPr>
              <a:t>a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ge </a:t>
            </a:r>
            <a:r>
              <a:rPr sz="1200" spc="-3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5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n</a:t>
            </a:r>
            <a:r>
              <a:rPr sz="1200" spc="20" dirty="0">
                <a:latin typeface="Times New Roman"/>
                <a:cs typeface="Times New Roman"/>
              </a:rPr>
              <a:t>d</a:t>
            </a:r>
            <a:r>
              <a:rPr sz="1200" dirty="0">
                <a:latin typeface="Times New Roman"/>
                <a:cs typeface="Times New Roman"/>
              </a:rPr>
              <a:t>s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r </a:t>
            </a:r>
            <a:r>
              <a:rPr sz="1200" spc="-20" dirty="0">
                <a:latin typeface="Times New Roman"/>
                <a:cs typeface="Times New Roman"/>
              </a:rPr>
              <a:t> </a:t>
            </a:r>
            <a:r>
              <a:rPr sz="1200" dirty="0">
                <a:latin typeface="Times New Roman"/>
                <a:cs typeface="Times New Roman"/>
              </a:rPr>
              <a:t>100 </a:t>
            </a:r>
            <a:r>
              <a:rPr sz="1200" spc="-50" dirty="0">
                <a:latin typeface="Times New Roman"/>
                <a:cs typeface="Times New Roman"/>
              </a:rPr>
              <a:t> 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dirty="0">
                <a:latin typeface="Times New Roman"/>
                <a:cs typeface="Times New Roman"/>
              </a:rPr>
              <a:t>i</a:t>
            </a:r>
            <a:r>
              <a:rPr sz="1200" spc="-25" dirty="0">
                <a:latin typeface="Times New Roman"/>
                <a:cs typeface="Times New Roman"/>
              </a:rPr>
              <a:t>m</a:t>
            </a:r>
            <a:r>
              <a:rPr sz="1200" spc="-5" dirty="0">
                <a:latin typeface="Times New Roman"/>
                <a:cs typeface="Times New Roman"/>
              </a:rPr>
              <a:t>e</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a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30"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15" dirty="0">
                <a:latin typeface="Times New Roman"/>
                <a:cs typeface="Times New Roman"/>
              </a:rPr>
              <a:t>s</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ps</a:t>
            </a:r>
            <a:r>
              <a:rPr sz="1200" spc="2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l</a:t>
            </a:r>
            <a:r>
              <a:rPr sz="1200" dirty="0">
                <a:latin typeface="Times New Roman"/>
                <a:cs typeface="Times New Roman"/>
              </a:rPr>
              <a:t>p</a:t>
            </a:r>
            <a:r>
              <a:rPr sz="1200" spc="6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k</a:t>
            </a:r>
            <a:r>
              <a:rPr sz="1200" spc="-5" dirty="0">
                <a:latin typeface="Times New Roman"/>
                <a:cs typeface="Times New Roman"/>
              </a:rPr>
              <a:t>ee</a:t>
            </a:r>
            <a:r>
              <a:rPr sz="1200" dirty="0">
                <a:latin typeface="Times New Roman"/>
                <a:cs typeface="Times New Roman"/>
              </a:rPr>
              <a:t>p</a:t>
            </a:r>
            <a:r>
              <a:rPr sz="1200" spc="60" dirty="0">
                <a:latin typeface="Times New Roman"/>
                <a:cs typeface="Times New Roman"/>
              </a:rPr>
              <a:t> </a:t>
            </a:r>
            <a:r>
              <a:rPr sz="1200" spc="-5" dirty="0">
                <a:latin typeface="Times New Roman"/>
                <a:cs typeface="Times New Roman"/>
              </a:rPr>
              <a:t>c</a:t>
            </a:r>
            <a:r>
              <a:rPr sz="1200" dirty="0">
                <a:latin typeface="Times New Roman"/>
                <a:cs typeface="Times New Roman"/>
              </a:rPr>
              <a:t>u</a:t>
            </a:r>
            <a:r>
              <a:rPr sz="1200" spc="5" dirty="0">
                <a:latin typeface="Times New Roman"/>
                <a:cs typeface="Times New Roman"/>
              </a:rPr>
              <a:t>rr</a:t>
            </a:r>
            <a:r>
              <a:rPr sz="1200" spc="-30"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y</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40" dirty="0">
                <a:latin typeface="Times New Roman"/>
                <a:cs typeface="Times New Roman"/>
              </a:rPr>
              <a:t>e</a:t>
            </a:r>
            <a:r>
              <a:rPr sz="1200" dirty="0">
                <a:latin typeface="Times New Roman"/>
                <a:cs typeface="Times New Roman"/>
              </a:rPr>
              <a:t>m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a:t>
            </a:r>
            <a:r>
              <a:rPr sz="1200" spc="-1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a:t>
            </a:r>
            <a:r>
              <a:rPr sz="1200" spc="5" dirty="0">
                <a:latin typeface="Times New Roman"/>
                <a:cs typeface="Times New Roman"/>
              </a:rPr>
              <a:t>r</a:t>
            </a:r>
            <a:r>
              <a:rPr sz="1200" spc="15" dirty="0">
                <a:latin typeface="Times New Roman"/>
                <a:cs typeface="Times New Roman"/>
              </a:rPr>
              <a:t>c</a:t>
            </a:r>
            <a:r>
              <a:rPr sz="1200" dirty="0">
                <a:latin typeface="Times New Roman"/>
                <a:cs typeface="Times New Roman"/>
              </a:rPr>
              <a:t>h</a:t>
            </a:r>
            <a:r>
              <a:rPr sz="1200" spc="-1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spc="-20" dirty="0">
                <a:latin typeface="Times New Roman"/>
                <a:cs typeface="Times New Roman"/>
              </a:rPr>
              <a:t>ff</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spc="-5" dirty="0">
                <a:latin typeface="Times New Roman"/>
                <a:cs typeface="Times New Roman"/>
              </a:rPr>
              <a:t>ces</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715" algn="just">
              <a:lnSpc>
                <a:spcPct val="95800"/>
              </a:lnSpc>
            </a:pPr>
            <a:r>
              <a:rPr sz="1200" b="1" spc="-15" dirty="0">
                <a:solidFill>
                  <a:srgbClr val="0000FF"/>
                </a:solidFill>
                <a:latin typeface="Times New Roman"/>
                <a:cs typeface="Times New Roman"/>
                <a:hlinkClick r:id="rId5"/>
              </a:rPr>
              <a:t>I</a:t>
            </a:r>
            <a:r>
              <a:rPr sz="1200" b="1" spc="-20" dirty="0">
                <a:solidFill>
                  <a:srgbClr val="0000FF"/>
                </a:solidFill>
                <a:latin typeface="Times New Roman"/>
                <a:cs typeface="Times New Roman"/>
                <a:hlinkClick r:id="rId5"/>
              </a:rPr>
              <a:t>m</a:t>
            </a:r>
            <a:r>
              <a:rPr sz="1200" b="1" spc="25" dirty="0">
                <a:solidFill>
                  <a:srgbClr val="0000FF"/>
                </a:solidFill>
                <a:latin typeface="Times New Roman"/>
                <a:cs typeface="Times New Roman"/>
                <a:hlinkClick r:id="rId5"/>
              </a:rPr>
              <a:t>p</a:t>
            </a:r>
            <a:r>
              <a:rPr sz="1200" b="1" spc="-25" dirty="0">
                <a:solidFill>
                  <a:srgbClr val="0000FF"/>
                </a:solidFill>
                <a:latin typeface="Times New Roman"/>
                <a:cs typeface="Times New Roman"/>
                <a:hlinkClick r:id="rId5"/>
              </a:rPr>
              <a:t>l</a:t>
            </a:r>
            <a:r>
              <a:rPr sz="1200" b="1" spc="15" dirty="0">
                <a:solidFill>
                  <a:srgbClr val="0000FF"/>
                </a:solidFill>
                <a:latin typeface="Times New Roman"/>
                <a:cs typeface="Times New Roman"/>
                <a:hlinkClick r:id="rId5"/>
              </a:rPr>
              <a:t>e</a:t>
            </a:r>
            <a:r>
              <a:rPr sz="1200" b="1" spc="-20" dirty="0">
                <a:solidFill>
                  <a:srgbClr val="0000FF"/>
                </a:solidFill>
                <a:latin typeface="Times New Roman"/>
                <a:cs typeface="Times New Roman"/>
                <a:hlinkClick r:id="rId5"/>
              </a:rPr>
              <a:t>m</a:t>
            </a:r>
            <a:r>
              <a:rPr sz="1200" b="1" spc="-5" dirty="0">
                <a:solidFill>
                  <a:srgbClr val="0000FF"/>
                </a:solidFill>
                <a:latin typeface="Times New Roman"/>
                <a:cs typeface="Times New Roman"/>
                <a:hlinkClick r:id="rId5"/>
              </a:rPr>
              <a:t>e</a:t>
            </a:r>
            <a:r>
              <a:rPr sz="1200" b="1" dirty="0">
                <a:solidFill>
                  <a:srgbClr val="0000FF"/>
                </a:solidFill>
                <a:latin typeface="Times New Roman"/>
                <a:cs typeface="Times New Roman"/>
                <a:hlinkClick r:id="rId5"/>
              </a:rPr>
              <a:t>n</a:t>
            </a:r>
            <a:r>
              <a:rPr sz="1200" b="1" spc="5" dirty="0">
                <a:solidFill>
                  <a:srgbClr val="0000FF"/>
                </a:solidFill>
                <a:latin typeface="Times New Roman"/>
                <a:cs typeface="Times New Roman"/>
                <a:hlinkClick r:id="rId5"/>
              </a:rPr>
              <a:t>t</a:t>
            </a:r>
            <a:r>
              <a:rPr sz="1200" b="1" dirty="0">
                <a:solidFill>
                  <a:srgbClr val="0000FF"/>
                </a:solidFill>
                <a:latin typeface="Times New Roman"/>
                <a:cs typeface="Times New Roman"/>
                <a:hlinkClick r:id="rId5"/>
              </a:rPr>
              <a:t>ing</a:t>
            </a:r>
            <a:r>
              <a:rPr sz="1200" b="1" spc="105" dirty="0">
                <a:solidFill>
                  <a:srgbClr val="0000FF"/>
                </a:solidFill>
                <a:latin typeface="Times New Roman"/>
                <a:cs typeface="Times New Roman"/>
                <a:hlinkClick r:id="rId5"/>
              </a:rPr>
              <a:t> </a:t>
            </a:r>
            <a:r>
              <a:rPr sz="1200" b="1" spc="5" dirty="0">
                <a:solidFill>
                  <a:srgbClr val="0000FF"/>
                </a:solidFill>
                <a:latin typeface="Times New Roman"/>
                <a:cs typeface="Times New Roman"/>
                <a:hlinkClick r:id="rId5"/>
              </a:rPr>
              <a:t>t</a:t>
            </a:r>
            <a:r>
              <a:rPr sz="1200" b="1" dirty="0">
                <a:solidFill>
                  <a:srgbClr val="0000FF"/>
                </a:solidFill>
                <a:latin typeface="Times New Roman"/>
                <a:cs typeface="Times New Roman"/>
                <a:hlinkClick r:id="rId5"/>
              </a:rPr>
              <a:t>he</a:t>
            </a:r>
            <a:r>
              <a:rPr sz="1200" b="1" spc="100" dirty="0">
                <a:solidFill>
                  <a:srgbClr val="0000FF"/>
                </a:solidFill>
                <a:latin typeface="Times New Roman"/>
                <a:cs typeface="Times New Roman"/>
                <a:hlinkClick r:id="rId5"/>
              </a:rPr>
              <a:t> </a:t>
            </a:r>
            <a:r>
              <a:rPr sz="1200" b="1" spc="-5" dirty="0">
                <a:solidFill>
                  <a:srgbClr val="0000FF"/>
                </a:solidFill>
                <a:latin typeface="Times New Roman"/>
                <a:cs typeface="Times New Roman"/>
                <a:hlinkClick r:id="rId5"/>
              </a:rPr>
              <a:t>C</a:t>
            </a:r>
            <a:r>
              <a:rPr sz="1200" b="1" dirty="0">
                <a:solidFill>
                  <a:srgbClr val="0000FF"/>
                </a:solidFill>
                <a:latin typeface="Times New Roman"/>
                <a:cs typeface="Times New Roman"/>
                <a:hlinkClick r:id="rId5"/>
              </a:rPr>
              <a:t>o</a:t>
            </a:r>
            <a:r>
              <a:rPr sz="1200" b="1" spc="-20" dirty="0">
                <a:solidFill>
                  <a:srgbClr val="0000FF"/>
                </a:solidFill>
                <a:latin typeface="Times New Roman"/>
                <a:cs typeface="Times New Roman"/>
                <a:hlinkClick r:id="rId5"/>
              </a:rPr>
              <a:t>mm</a:t>
            </a:r>
            <a:r>
              <a:rPr sz="1200" b="1" dirty="0">
                <a:solidFill>
                  <a:srgbClr val="0000FF"/>
                </a:solidFill>
                <a:latin typeface="Times New Roman"/>
                <a:cs typeface="Times New Roman"/>
                <a:hlinkClick r:id="rId5"/>
              </a:rPr>
              <a:t>on</a:t>
            </a:r>
            <a:r>
              <a:rPr sz="1200" b="1" spc="110" dirty="0">
                <a:solidFill>
                  <a:srgbClr val="0000FF"/>
                </a:solidFill>
                <a:latin typeface="Times New Roman"/>
                <a:cs typeface="Times New Roman"/>
                <a:hlinkClick r:id="rId5"/>
              </a:rPr>
              <a:t> </a:t>
            </a:r>
            <a:r>
              <a:rPr sz="1200" b="1" spc="-5" dirty="0">
                <a:solidFill>
                  <a:srgbClr val="0000FF"/>
                </a:solidFill>
                <a:latin typeface="Times New Roman"/>
                <a:cs typeface="Times New Roman"/>
                <a:hlinkClick r:id="rId5"/>
              </a:rPr>
              <a:t>C</a:t>
            </a:r>
            <a:r>
              <a:rPr sz="1200" b="1" spc="20" dirty="0">
                <a:solidFill>
                  <a:srgbClr val="0000FF"/>
                </a:solidFill>
                <a:latin typeface="Times New Roman"/>
                <a:cs typeface="Times New Roman"/>
                <a:hlinkClick r:id="rId5"/>
              </a:rPr>
              <a:t>o</a:t>
            </a:r>
            <a:r>
              <a:rPr sz="1200" b="1" spc="-30" dirty="0">
                <a:solidFill>
                  <a:srgbClr val="0000FF"/>
                </a:solidFill>
                <a:latin typeface="Times New Roman"/>
                <a:cs typeface="Times New Roman"/>
                <a:hlinkClick r:id="rId5"/>
              </a:rPr>
              <a:t>r</a:t>
            </a:r>
            <a:r>
              <a:rPr sz="1200" b="1" dirty="0">
                <a:solidFill>
                  <a:srgbClr val="0000FF"/>
                </a:solidFill>
                <a:latin typeface="Times New Roman"/>
                <a:cs typeface="Times New Roman"/>
                <a:hlinkClick r:id="rId5"/>
              </a:rPr>
              <a:t>e</a:t>
            </a:r>
            <a:r>
              <a:rPr sz="1200" b="1" spc="100" dirty="0">
                <a:solidFill>
                  <a:srgbClr val="0000FF"/>
                </a:solidFill>
                <a:latin typeface="Times New Roman"/>
                <a:cs typeface="Times New Roman"/>
                <a:hlinkClick r:id="rId5"/>
              </a:rPr>
              <a:t> </a:t>
            </a:r>
            <a:r>
              <a:rPr sz="1200" b="1" dirty="0">
                <a:solidFill>
                  <a:srgbClr val="0000FF"/>
                </a:solidFill>
                <a:latin typeface="Times New Roman"/>
                <a:cs typeface="Times New Roman"/>
                <a:hlinkClick r:id="rId5"/>
              </a:rPr>
              <a:t>S</a:t>
            </a:r>
            <a:r>
              <a:rPr sz="1200" b="1" spc="5" dirty="0">
                <a:solidFill>
                  <a:srgbClr val="0000FF"/>
                </a:solidFill>
                <a:latin typeface="Times New Roman"/>
                <a:cs typeface="Times New Roman"/>
                <a:hlinkClick r:id="rId5"/>
              </a:rPr>
              <a:t>t</a:t>
            </a:r>
            <a:r>
              <a:rPr sz="1200" b="1" dirty="0">
                <a:solidFill>
                  <a:srgbClr val="0000FF"/>
                </a:solidFill>
                <a:latin typeface="Times New Roman"/>
                <a:cs typeface="Times New Roman"/>
                <a:hlinkClick r:id="rId5"/>
              </a:rPr>
              <a:t>a</a:t>
            </a:r>
            <a:r>
              <a:rPr sz="1200" b="1" spc="5" dirty="0">
                <a:solidFill>
                  <a:srgbClr val="0000FF"/>
                </a:solidFill>
                <a:latin typeface="Times New Roman"/>
                <a:cs typeface="Times New Roman"/>
                <a:hlinkClick r:id="rId5"/>
              </a:rPr>
              <a:t>t</a:t>
            </a:r>
            <a:r>
              <a:rPr sz="1200" b="1" dirty="0">
                <a:solidFill>
                  <a:srgbClr val="0000FF"/>
                </a:solidFill>
                <a:latin typeface="Times New Roman"/>
                <a:cs typeface="Times New Roman"/>
                <a:hlinkClick r:id="rId5"/>
              </a:rPr>
              <a:t>e</a:t>
            </a:r>
            <a:r>
              <a:rPr sz="1200" b="1" spc="100" dirty="0">
                <a:solidFill>
                  <a:srgbClr val="0000FF"/>
                </a:solidFill>
                <a:latin typeface="Times New Roman"/>
                <a:cs typeface="Times New Roman"/>
                <a:hlinkClick r:id="rId5"/>
              </a:rPr>
              <a:t> </a:t>
            </a:r>
            <a:r>
              <a:rPr sz="1200" b="1" dirty="0">
                <a:solidFill>
                  <a:srgbClr val="0000FF"/>
                </a:solidFill>
                <a:latin typeface="Times New Roman"/>
                <a:cs typeface="Times New Roman"/>
                <a:hlinkClick r:id="rId5"/>
              </a:rPr>
              <a:t>S</a:t>
            </a:r>
            <a:r>
              <a:rPr sz="1200" b="1" spc="5" dirty="0">
                <a:solidFill>
                  <a:srgbClr val="0000FF"/>
                </a:solidFill>
                <a:latin typeface="Times New Roman"/>
                <a:cs typeface="Times New Roman"/>
                <a:hlinkClick r:id="rId5"/>
              </a:rPr>
              <a:t>t</a:t>
            </a:r>
            <a:r>
              <a:rPr sz="1200" b="1" dirty="0">
                <a:solidFill>
                  <a:srgbClr val="0000FF"/>
                </a:solidFill>
                <a:latin typeface="Times New Roman"/>
                <a:cs typeface="Times New Roman"/>
                <a:hlinkClick r:id="rId5"/>
              </a:rPr>
              <a:t>and</a:t>
            </a:r>
            <a:r>
              <a:rPr sz="1200" b="1" spc="-25" dirty="0">
                <a:solidFill>
                  <a:srgbClr val="0000FF"/>
                </a:solidFill>
                <a:latin typeface="Times New Roman"/>
                <a:cs typeface="Times New Roman"/>
                <a:hlinkClick r:id="rId5"/>
              </a:rPr>
              <a:t>a</a:t>
            </a:r>
            <a:r>
              <a:rPr sz="1200" b="1" spc="-30" dirty="0">
                <a:solidFill>
                  <a:srgbClr val="0000FF"/>
                </a:solidFill>
                <a:latin typeface="Times New Roman"/>
                <a:cs typeface="Times New Roman"/>
                <a:hlinkClick r:id="rId5"/>
              </a:rPr>
              <a:t>r</a:t>
            </a:r>
            <a:r>
              <a:rPr sz="1200" b="1" dirty="0">
                <a:solidFill>
                  <a:srgbClr val="0000FF"/>
                </a:solidFill>
                <a:latin typeface="Times New Roman"/>
                <a:cs typeface="Times New Roman"/>
                <a:hlinkClick r:id="rId5"/>
              </a:rPr>
              <a:t>ds</a:t>
            </a:r>
            <a:r>
              <a:rPr sz="1200" b="1" dirty="0">
                <a:solidFill>
                  <a:srgbClr val="0000FF"/>
                </a:solidFill>
                <a:latin typeface="Times New Roman"/>
                <a:cs typeface="Times New Roman"/>
              </a:rPr>
              <a:t>  </a:t>
            </a:r>
            <a:r>
              <a:rPr sz="1200" b="1" spc="-145" dirty="0">
                <a:solidFill>
                  <a:srgbClr val="0000FF"/>
                </a:solidFill>
                <a:latin typeface="Times New Roman"/>
                <a:cs typeface="Times New Roman"/>
              </a:rPr>
              <a:t> </a:t>
            </a:r>
            <a:r>
              <a:rPr sz="1200" dirty="0">
                <a:latin typeface="Times New Roman"/>
                <a:cs typeface="Times New Roman"/>
              </a:rPr>
              <a:t>-</a:t>
            </a:r>
            <a:r>
              <a:rPr sz="1200" spc="9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i</a:t>
            </a:r>
            <a:r>
              <a:rPr sz="1200" spc="2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30" dirty="0">
                <a:latin typeface="Times New Roman"/>
                <a:cs typeface="Times New Roman"/>
              </a:rPr>
              <a:t>“</a:t>
            </a:r>
            <a:r>
              <a:rPr sz="1200" spc="20" dirty="0">
                <a:latin typeface="Times New Roman"/>
                <a:cs typeface="Times New Roman"/>
              </a:rPr>
              <a:t>w</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1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50" dirty="0">
                <a:latin typeface="Times New Roman"/>
                <a:cs typeface="Times New Roman"/>
              </a:rPr>
              <a:t>l</a:t>
            </a:r>
            <a:r>
              <a:rPr sz="1200" spc="-5" dirty="0">
                <a:latin typeface="Times New Roman"/>
                <a:cs typeface="Times New Roman"/>
              </a:rPr>
              <a:t>ea</a:t>
            </a:r>
            <a:r>
              <a:rPr sz="1200" spc="5" dirty="0">
                <a:latin typeface="Times New Roman"/>
                <a:cs typeface="Times New Roman"/>
              </a:rPr>
              <a:t>r</a:t>
            </a:r>
            <a:r>
              <a:rPr sz="1200" dirty="0">
                <a:latin typeface="Times New Roman"/>
                <a:cs typeface="Times New Roman"/>
              </a:rPr>
              <a:t>n</a:t>
            </a:r>
            <a:r>
              <a:rPr sz="1200" spc="-5" dirty="0">
                <a:latin typeface="Times New Roman"/>
                <a:cs typeface="Times New Roman"/>
              </a:rPr>
              <a:t>”</a:t>
            </a:r>
            <a:r>
              <a:rPr sz="1200" dirty="0">
                <a:latin typeface="Times New Roman"/>
                <a:cs typeface="Times New Roman"/>
              </a:rPr>
              <a:t>. </a:t>
            </a:r>
            <a:r>
              <a:rPr sz="1200" spc="105"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mi</a:t>
            </a:r>
            <a:r>
              <a:rPr sz="1200" spc="10" dirty="0">
                <a:latin typeface="Times New Roman"/>
                <a:cs typeface="Times New Roman"/>
              </a:rPr>
              <a:t>ss</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s</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a</a:t>
            </a:r>
            <a:r>
              <a:rPr sz="1200" spc="50"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7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45" dirty="0">
                <a:latin typeface="Times New Roman"/>
                <a:cs typeface="Times New Roman"/>
              </a:rPr>
              <a:t> </a:t>
            </a:r>
            <a:r>
              <a:rPr sz="1200" dirty="0">
                <a:latin typeface="Times New Roman"/>
                <a:cs typeface="Times New Roman"/>
              </a:rPr>
              <a:t>to</a:t>
            </a:r>
            <a:r>
              <a:rPr sz="1200" spc="60"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6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h qu</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60" dirty="0">
                <a:latin typeface="Times New Roman"/>
                <a:cs typeface="Times New Roman"/>
              </a:rPr>
              <a:t> </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a:t>
            </a:r>
            <a:r>
              <a:rPr sz="1200" spc="85" dirty="0">
                <a:latin typeface="Times New Roman"/>
                <a:cs typeface="Times New Roman"/>
              </a:rPr>
              <a:t> </a:t>
            </a:r>
            <a:r>
              <a:rPr sz="1200" spc="-50"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a:t>
            </a:r>
            <a:r>
              <a:rPr sz="1200" spc="110" dirty="0">
                <a:latin typeface="Times New Roman"/>
                <a:cs typeface="Times New Roman"/>
              </a:rPr>
              <a:t> </a:t>
            </a:r>
            <a:r>
              <a:rPr sz="1200" dirty="0">
                <a:latin typeface="Times New Roman"/>
                <a:cs typeface="Times New Roman"/>
              </a:rPr>
              <a:t>to</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o</a:t>
            </a:r>
            <a:r>
              <a:rPr sz="1200" spc="5" dirty="0">
                <a:latin typeface="Times New Roman"/>
                <a:cs typeface="Times New Roman"/>
              </a:rPr>
              <a:t>r</a:t>
            </a:r>
            <a:r>
              <a:rPr sz="1200" spc="-50" dirty="0">
                <a:latin typeface="Times New Roman"/>
                <a:cs typeface="Times New Roman"/>
              </a:rPr>
              <a:t>l</a:t>
            </a:r>
            <a:r>
              <a:rPr sz="1200" dirty="0">
                <a:latin typeface="Times New Roman"/>
                <a:cs typeface="Times New Roman"/>
              </a:rPr>
              <a:t>d,</a:t>
            </a:r>
            <a:r>
              <a:rPr sz="1200" spc="140" dirty="0">
                <a:latin typeface="Times New Roman"/>
                <a:cs typeface="Times New Roman"/>
              </a:rPr>
              <a:t> </a:t>
            </a:r>
            <a:r>
              <a:rPr sz="1200" spc="-40" dirty="0">
                <a:latin typeface="Times New Roman"/>
                <a:cs typeface="Times New Roman"/>
              </a:rPr>
              <a:t>f</a:t>
            </a:r>
            <a:r>
              <a:rPr sz="1200" spc="20" dirty="0">
                <a:latin typeface="Times New Roman"/>
                <a:cs typeface="Times New Roman"/>
              </a:rPr>
              <a:t>u</a:t>
            </a:r>
            <a:r>
              <a:rPr sz="1200" dirty="0">
                <a:latin typeface="Times New Roman"/>
                <a:cs typeface="Times New Roman"/>
              </a:rPr>
              <a:t>lly</a:t>
            </a:r>
            <a:r>
              <a:rPr sz="1200" spc="6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a:t>
            </a:r>
            <a:r>
              <a:rPr sz="1200" spc="8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114"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m </a:t>
            </a:r>
            <a:r>
              <a:rPr sz="1200" spc="-5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spc="20" dirty="0">
                <a:latin typeface="Times New Roman"/>
                <a:cs typeface="Times New Roman"/>
              </a:rPr>
              <a:t>k</a:t>
            </a:r>
            <a:r>
              <a:rPr sz="1200" dirty="0">
                <a:latin typeface="Times New Roman"/>
                <a:cs typeface="Times New Roman"/>
              </a:rPr>
              <a:t>il</a:t>
            </a:r>
            <a:r>
              <a:rPr sz="1200" spc="-25" dirty="0">
                <a:latin typeface="Times New Roman"/>
                <a:cs typeface="Times New Roman"/>
              </a:rPr>
              <a:t>l</a:t>
            </a:r>
            <a:r>
              <a:rPr sz="1200" dirty="0">
                <a:latin typeface="Times New Roman"/>
                <a:cs typeface="Times New Roman"/>
              </a:rPr>
              <a:t>s </a:t>
            </a:r>
            <a:r>
              <a:rPr sz="1200" spc="-1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2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0" dirty="0">
                <a:latin typeface="Times New Roman"/>
                <a:cs typeface="Times New Roman"/>
              </a:rPr>
              <a:t>m</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a:t>
            </a:r>
            <a:r>
              <a:rPr sz="1200" dirty="0">
                <a:latin typeface="Times New Roman"/>
                <a:cs typeface="Times New Roman"/>
              </a:rPr>
              <a:t>e </a:t>
            </a:r>
            <a:r>
              <a:rPr sz="1200" spc="-5" dirty="0">
                <a:latin typeface="Times New Roman"/>
                <a:cs typeface="Times New Roman"/>
              </a:rPr>
              <a:t> </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cc</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20" dirty="0">
                <a:latin typeface="Times New Roman"/>
                <a:cs typeface="Times New Roman"/>
              </a:rPr>
              <a:t>f</a:t>
            </a:r>
            <a:r>
              <a:rPr sz="1200" spc="20" dirty="0">
                <a:latin typeface="Times New Roman"/>
                <a:cs typeface="Times New Roman"/>
              </a:rPr>
              <a:t>u</a:t>
            </a:r>
            <a:r>
              <a:rPr sz="1200" spc="-25" dirty="0">
                <a:latin typeface="Times New Roman"/>
                <a:cs typeface="Times New Roman"/>
              </a:rPr>
              <a:t>l</a:t>
            </a:r>
            <a:r>
              <a:rPr sz="1200" dirty="0">
                <a:latin typeface="Times New Roman"/>
                <a:cs typeface="Times New Roman"/>
              </a:rPr>
              <a:t>ly  in </a:t>
            </a:r>
            <a:r>
              <a:rPr sz="1200" spc="-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g</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l </a:t>
            </a:r>
            <a:r>
              <a:rPr sz="1200" spc="-25" dirty="0">
                <a:latin typeface="Times New Roman"/>
                <a:cs typeface="Times New Roman"/>
              </a:rPr>
              <a:t> </a:t>
            </a:r>
            <a:r>
              <a:rPr sz="1200" spc="-5" dirty="0">
                <a:latin typeface="Times New Roman"/>
                <a:cs typeface="Times New Roman"/>
              </a:rPr>
              <a:t>ec</a:t>
            </a:r>
            <a:r>
              <a:rPr sz="1200" spc="20" dirty="0">
                <a:latin typeface="Times New Roman"/>
                <a:cs typeface="Times New Roman"/>
              </a:rPr>
              <a:t>o</a:t>
            </a:r>
            <a:r>
              <a:rPr sz="1200" spc="-25" dirty="0">
                <a:latin typeface="Times New Roman"/>
                <a:cs typeface="Times New Roman"/>
              </a:rPr>
              <a:t>n</a:t>
            </a:r>
            <a:r>
              <a:rPr sz="1200" spc="45" dirty="0">
                <a:latin typeface="Times New Roman"/>
                <a:cs typeface="Times New Roman"/>
              </a:rPr>
              <a:t>o</a:t>
            </a:r>
            <a:r>
              <a:rPr sz="1200" spc="-25" dirty="0">
                <a:latin typeface="Times New Roman"/>
                <a:cs typeface="Times New Roman"/>
              </a:rPr>
              <a:t>my</a:t>
            </a:r>
            <a:r>
              <a:rPr sz="1200" dirty="0">
                <a:latin typeface="Times New Roman"/>
                <a:cs typeface="Times New Roman"/>
              </a:rPr>
              <a:t>. </a:t>
            </a:r>
            <a:r>
              <a:rPr sz="1200" spc="10"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45"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 </a:t>
            </a:r>
            <a:r>
              <a:rPr sz="1200" spc="-6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i</a:t>
            </a:r>
            <a:r>
              <a:rPr sz="1200" dirty="0">
                <a:latin typeface="Times New Roman"/>
                <a:cs typeface="Times New Roman"/>
              </a:rPr>
              <a:t>n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a</a:t>
            </a:r>
            <a:r>
              <a:rPr sz="1200" dirty="0">
                <a:latin typeface="Times New Roman"/>
                <a:cs typeface="Times New Roman"/>
              </a:rPr>
              <a:t>s </a:t>
            </a:r>
            <a:r>
              <a:rPr sz="1200" spc="-6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2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30" dirty="0">
                <a:latin typeface="Times New Roman"/>
                <a:cs typeface="Times New Roman"/>
              </a:rPr>
              <a:t>E</a:t>
            </a:r>
            <a:r>
              <a:rPr sz="1200" spc="-25" dirty="0">
                <a:latin typeface="Times New Roman"/>
                <a:cs typeface="Times New Roman"/>
              </a:rPr>
              <a:t>n</a:t>
            </a:r>
            <a:r>
              <a:rPr sz="1200" spc="20" dirty="0">
                <a:latin typeface="Times New Roman"/>
                <a:cs typeface="Times New Roman"/>
              </a:rPr>
              <a:t>g</a:t>
            </a:r>
            <a:r>
              <a:rPr sz="1200" dirty="0">
                <a:latin typeface="Times New Roman"/>
                <a:cs typeface="Times New Roman"/>
              </a:rPr>
              <a:t>l</a:t>
            </a:r>
            <a:r>
              <a:rPr sz="1200" spc="-25" dirty="0">
                <a:latin typeface="Times New Roman"/>
                <a:cs typeface="Times New Roman"/>
              </a:rPr>
              <a:t>i</a:t>
            </a:r>
            <a:r>
              <a:rPr sz="1200" spc="10" dirty="0">
                <a:latin typeface="Times New Roman"/>
                <a:cs typeface="Times New Roman"/>
              </a:rPr>
              <a:t>s</a:t>
            </a:r>
            <a:r>
              <a:rPr sz="1200" dirty="0">
                <a:latin typeface="Times New Roman"/>
                <a:cs typeface="Times New Roman"/>
              </a:rPr>
              <a:t>h </a:t>
            </a:r>
            <a:r>
              <a:rPr sz="1200" spc="-50" dirty="0">
                <a:latin typeface="Times New Roman"/>
                <a:cs typeface="Times New Roman"/>
              </a:rPr>
              <a:t> </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gu</a:t>
            </a:r>
            <a:r>
              <a:rPr sz="1200" spc="-5" dirty="0">
                <a:latin typeface="Times New Roman"/>
                <a:cs typeface="Times New Roman"/>
              </a:rPr>
              <a:t>a</a:t>
            </a:r>
            <a:r>
              <a:rPr sz="1200" dirty="0">
                <a:latin typeface="Times New Roman"/>
                <a:cs typeface="Times New Roman"/>
              </a:rPr>
              <a:t>ge </a:t>
            </a:r>
            <a:r>
              <a:rPr sz="1200" spc="-5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4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5" dirty="0">
                <a:latin typeface="Times New Roman"/>
                <a:cs typeface="Times New Roman"/>
              </a:rPr>
              <a:t>we</a:t>
            </a:r>
            <a:r>
              <a:rPr sz="1200" dirty="0">
                <a:latin typeface="Times New Roman"/>
                <a:cs typeface="Times New Roman"/>
              </a:rPr>
              <a:t>b</a:t>
            </a:r>
            <a:r>
              <a:rPr sz="1200" spc="10" dirty="0">
                <a:latin typeface="Times New Roman"/>
                <a:cs typeface="Times New Roman"/>
              </a:rPr>
              <a:t>s</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s </a:t>
            </a:r>
            <a:r>
              <a:rPr sz="1200" spc="-6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s </a:t>
            </a:r>
            <a:r>
              <a:rPr sz="1200" spc="-6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p</a:t>
            </a:r>
            <a:r>
              <a:rPr sz="1200" spc="-5" dirty="0">
                <a:latin typeface="Times New Roman"/>
                <a:cs typeface="Times New Roman"/>
              </a:rPr>
              <a:t>e</a:t>
            </a:r>
            <a:r>
              <a:rPr sz="1200" dirty="0">
                <a:latin typeface="Times New Roman"/>
                <a:cs typeface="Times New Roman"/>
              </a:rPr>
              <a:t>d </a:t>
            </a:r>
            <a:r>
              <a:rPr sz="1200" spc="-25" dirty="0">
                <a:latin typeface="Times New Roman"/>
                <a:cs typeface="Times New Roman"/>
              </a:rPr>
              <a:t> </a:t>
            </a:r>
            <a:r>
              <a:rPr sz="1200" spc="-50" dirty="0">
                <a:latin typeface="Times New Roman"/>
                <a:cs typeface="Times New Roman"/>
              </a:rPr>
              <a:t>j</a:t>
            </a:r>
            <a:r>
              <a:rPr sz="1200" spc="45" dirty="0">
                <a:latin typeface="Times New Roman"/>
                <a:cs typeface="Times New Roman"/>
              </a:rPr>
              <a:t>o</a:t>
            </a:r>
            <a:r>
              <a:rPr sz="1200" spc="-25" dirty="0">
                <a:latin typeface="Times New Roman"/>
                <a:cs typeface="Times New Roman"/>
              </a:rPr>
              <a:t>in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 </a:t>
            </a:r>
            <a:r>
              <a:rPr sz="1200" spc="-50" dirty="0">
                <a:latin typeface="Times New Roman"/>
                <a:cs typeface="Times New Roman"/>
              </a:rPr>
              <a:t> </a:t>
            </a:r>
            <a:r>
              <a:rPr sz="1200" dirty="0">
                <a:latin typeface="Times New Roman"/>
                <a:cs typeface="Times New Roman"/>
              </a:rPr>
              <a:t>by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il </a:t>
            </a:r>
            <a:r>
              <a:rPr sz="1200" spc="-7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90" dirty="0">
                <a:latin typeface="Times New Roman"/>
                <a:cs typeface="Times New Roman"/>
              </a:rPr>
              <a:t> </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dirty="0">
                <a:latin typeface="Times New Roman"/>
                <a:cs typeface="Times New Roman"/>
              </a:rPr>
              <a:t>f </a:t>
            </a:r>
            <a:r>
              <a:rPr sz="1200" spc="-6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55"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dirty="0">
                <a:latin typeface="Times New Roman"/>
                <a:cs typeface="Times New Roman"/>
              </a:rPr>
              <a:t>o</a:t>
            </a:r>
            <a:r>
              <a:rPr sz="1200" spc="20" dirty="0">
                <a:latin typeface="Times New Roman"/>
                <a:cs typeface="Times New Roman"/>
              </a:rPr>
              <a:t>o</a:t>
            </a:r>
            <a:r>
              <a:rPr sz="1200" dirty="0">
                <a:latin typeface="Times New Roman"/>
                <a:cs typeface="Times New Roman"/>
              </a:rPr>
              <a:t>l </a:t>
            </a:r>
            <a:r>
              <a:rPr sz="1200" spc="-95" dirty="0">
                <a:latin typeface="Times New Roman"/>
                <a:cs typeface="Times New Roman"/>
              </a:rPr>
              <a:t> </a:t>
            </a:r>
            <a:r>
              <a:rPr sz="1200" spc="20" dirty="0">
                <a:latin typeface="Times New Roman"/>
                <a:cs typeface="Times New Roman"/>
              </a:rPr>
              <a:t>O</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6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5" dirty="0">
                <a:latin typeface="Times New Roman"/>
                <a:cs typeface="Times New Roman"/>
              </a:rPr>
              <a:t>Na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G</a:t>
            </a:r>
            <a:r>
              <a:rPr sz="1200" spc="20" dirty="0">
                <a:latin typeface="Times New Roman"/>
                <a:cs typeface="Times New Roman"/>
              </a:rPr>
              <a:t>o</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n</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120" dirty="0">
                <a:latin typeface="Times New Roman"/>
                <a:cs typeface="Times New Roman"/>
              </a:rPr>
              <a:t> </a:t>
            </a:r>
            <a:r>
              <a:rPr sz="1200" spc="-30" dirty="0">
                <a:latin typeface="Times New Roman"/>
                <a:cs typeface="Times New Roman"/>
              </a:rPr>
              <a:t>A</a:t>
            </a:r>
            <a:r>
              <a:rPr sz="1200" spc="-15" dirty="0">
                <a:latin typeface="Times New Roman"/>
                <a:cs typeface="Times New Roman"/>
              </a:rPr>
              <a:t>ss</a:t>
            </a:r>
            <a:r>
              <a:rPr sz="1200" spc="20" dirty="0">
                <a:latin typeface="Times New Roman"/>
                <a:cs typeface="Times New Roman"/>
              </a:rPr>
              <a:t>o</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25" dirty="0">
                <a:latin typeface="Times New Roman"/>
                <a:cs typeface="Times New Roman"/>
              </a:rPr>
              <a:t> </a:t>
            </a:r>
            <a:r>
              <a:rPr sz="1200" spc="-10" dirty="0">
                <a:latin typeface="Times New Roman"/>
                <a:cs typeface="Times New Roman"/>
              </a:rPr>
              <a:t>B</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5" dirty="0">
                <a:latin typeface="Times New Roman"/>
                <a:cs typeface="Times New Roman"/>
              </a:rPr>
              <a:t>e</a:t>
            </a:r>
            <a:r>
              <a:rPr sz="1200" dirty="0">
                <a:latin typeface="Times New Roman"/>
                <a:cs typeface="Times New Roman"/>
              </a:rPr>
              <a:t>s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11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14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spc="-25"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dirty="0">
                <a:latin typeface="Times New Roman"/>
                <a:cs typeface="Times New Roman"/>
              </a:rPr>
              <a:t>to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5" dirty="0">
                <a:latin typeface="Times New Roman"/>
                <a:cs typeface="Times New Roman"/>
              </a:rPr>
              <a:t>v</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ce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5"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ds</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14"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i</a:t>
            </a:r>
            <a:r>
              <a:rPr sz="1200" spc="-25" dirty="0">
                <a:latin typeface="Times New Roman"/>
                <a:cs typeface="Times New Roman"/>
              </a:rPr>
              <a:t>n</a:t>
            </a:r>
            <a:r>
              <a:rPr sz="1200" dirty="0">
                <a:latin typeface="Times New Roman"/>
                <a:cs typeface="Times New Roman"/>
              </a:rPr>
              <a:t>g</a:t>
            </a:r>
            <a:r>
              <a:rPr sz="1200" spc="10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mi</a:t>
            </a:r>
            <a:r>
              <a:rPr sz="1200" spc="10" dirty="0">
                <a:latin typeface="Times New Roman"/>
                <a:cs typeface="Times New Roman"/>
              </a:rPr>
              <a:t>s</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50" dirty="0">
                <a:latin typeface="Times New Roman"/>
                <a:cs typeface="Times New Roman"/>
              </a:rPr>
              <a:t>i</a:t>
            </a:r>
            <a:r>
              <a:rPr sz="1200" dirty="0">
                <a:latin typeface="Times New Roman"/>
                <a:cs typeface="Times New Roman"/>
              </a:rPr>
              <a:t>t</a:t>
            </a:r>
            <a:r>
              <a:rPr sz="1200" spc="13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dirty="0">
                <a:latin typeface="Times New Roman"/>
                <a:cs typeface="Times New Roman"/>
              </a:rPr>
              <a:t>d</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iv</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p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t>
            </a:r>
            <a:r>
              <a:rPr sz="1200" spc="-5" dirty="0">
                <a:latin typeface="Times New Roman"/>
                <a:cs typeface="Times New Roman"/>
              </a:rPr>
              <a:t>a</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o </a:t>
            </a:r>
            <a:r>
              <a:rPr sz="1200" spc="70" dirty="0">
                <a:latin typeface="Times New Roman"/>
                <a:cs typeface="Times New Roman"/>
              </a:rPr>
              <a:t> </a:t>
            </a:r>
            <a:r>
              <a:rPr sz="1200" spc="-25" dirty="0">
                <a:latin typeface="Times New Roman"/>
                <a:cs typeface="Times New Roman"/>
              </a:rPr>
              <a:t>in</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u</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t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20" dirty="0">
                <a:latin typeface="Times New Roman"/>
                <a:cs typeface="Times New Roman"/>
              </a:rPr>
              <a:t> </a:t>
            </a:r>
            <a:r>
              <a:rPr sz="1200" spc="-10" dirty="0">
                <a:latin typeface="Times New Roman"/>
                <a:cs typeface="Times New Roman"/>
              </a:rPr>
              <a:t>C</a:t>
            </a:r>
            <a:r>
              <a:rPr sz="1200" dirty="0">
                <a:latin typeface="Times New Roman"/>
                <a:cs typeface="Times New Roman"/>
              </a:rPr>
              <a:t>o</a:t>
            </a:r>
            <a:r>
              <a:rPr sz="1200" spc="-25" dirty="0">
                <a:latin typeface="Times New Roman"/>
                <a:cs typeface="Times New Roman"/>
              </a:rPr>
              <a:t>l</a:t>
            </a:r>
            <a:r>
              <a:rPr sz="1200" spc="20" dirty="0">
                <a:latin typeface="Times New Roman"/>
                <a:cs typeface="Times New Roman"/>
              </a:rPr>
              <a:t>u</a:t>
            </a:r>
            <a:r>
              <a:rPr sz="1200" spc="-25" dirty="0">
                <a:latin typeface="Times New Roman"/>
                <a:cs typeface="Times New Roman"/>
              </a:rPr>
              <a:t>m</a:t>
            </a:r>
            <a:r>
              <a:rPr sz="1200" spc="20" dirty="0">
                <a:latin typeface="Times New Roman"/>
                <a:cs typeface="Times New Roman"/>
              </a:rPr>
              <a:t>b</a:t>
            </a:r>
            <a:r>
              <a:rPr sz="1200" spc="-25" dirty="0">
                <a:latin typeface="Times New Roman"/>
                <a:cs typeface="Times New Roman"/>
              </a:rPr>
              <a:t>i</a:t>
            </a:r>
            <a:r>
              <a:rPr sz="1200" spc="-5" dirty="0">
                <a:latin typeface="Times New Roman"/>
                <a:cs typeface="Times New Roman"/>
              </a:rPr>
              <a:t>a</a:t>
            </a:r>
            <a:r>
              <a:rPr sz="1200" spc="5" dirty="0">
                <a:latin typeface="Times New Roman"/>
                <a:cs typeface="Times New Roman"/>
              </a:rPr>
              <a:t>)</a:t>
            </a:r>
            <a:r>
              <a:rPr sz="1200" dirty="0">
                <a:latin typeface="Times New Roman"/>
                <a:cs typeface="Times New Roman"/>
              </a:rPr>
              <a:t>, </a:t>
            </a:r>
            <a:r>
              <a:rPr sz="1200" spc="3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ur </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rr</a:t>
            </a:r>
            <a:r>
              <a:rPr sz="1200" spc="-50" dirty="0">
                <a:latin typeface="Times New Roman"/>
                <a:cs typeface="Times New Roman"/>
              </a:rPr>
              <a:t>i</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5" dirty="0">
                <a:latin typeface="Times New Roman"/>
                <a:cs typeface="Times New Roman"/>
              </a:rPr>
              <a:t>De</a:t>
            </a:r>
            <a:r>
              <a:rPr sz="1200" dirty="0">
                <a:latin typeface="Times New Roman"/>
                <a:cs typeface="Times New Roman"/>
              </a:rPr>
              <a:t>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5" dirty="0">
                <a:latin typeface="Times New Roman"/>
                <a:cs typeface="Times New Roman"/>
              </a:rPr>
              <a:t>D</a:t>
            </a:r>
            <a:r>
              <a:rPr sz="1200" spc="15" dirty="0">
                <a:latin typeface="Times New Roman"/>
                <a:cs typeface="Times New Roman"/>
              </a:rPr>
              <a:t>e</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5" dirty="0">
                <a:latin typeface="Times New Roman"/>
                <a:cs typeface="Times New Roman"/>
              </a:rPr>
              <a:t>Ac</a:t>
            </a:r>
            <a:r>
              <a:rPr sz="1200" spc="25" dirty="0">
                <a:latin typeface="Times New Roman"/>
                <a:cs typeface="Times New Roman"/>
              </a:rPr>
              <a:t>t</a:t>
            </a:r>
            <a:r>
              <a:rPr sz="1200" spc="-25" dirty="0">
                <a:latin typeface="Times New Roman"/>
                <a:cs typeface="Times New Roman"/>
              </a:rPr>
              <a:t>i</a:t>
            </a:r>
            <a:r>
              <a:rPr sz="1200" dirty="0">
                <a:latin typeface="Times New Roman"/>
                <a:cs typeface="Times New Roman"/>
              </a:rPr>
              <a:t>v</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 </a:t>
            </a:r>
            <a:r>
              <a:rPr sz="1200" spc="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6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0"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dirty="0">
                <a:latin typeface="Times New Roman"/>
                <a:cs typeface="Times New Roman"/>
              </a:rPr>
              <a:t>ve </a:t>
            </a:r>
            <a:r>
              <a:rPr sz="1200" spc="65" dirty="0">
                <a:latin typeface="Times New Roman"/>
                <a:cs typeface="Times New Roman"/>
              </a:rPr>
              <a:t> </a:t>
            </a:r>
            <a:r>
              <a:rPr sz="1200" spc="-25" dirty="0">
                <a:latin typeface="Times New Roman"/>
                <a:cs typeface="Times New Roman"/>
              </a:rPr>
              <a:t>n</a:t>
            </a:r>
            <a:r>
              <a:rPr sz="1200" dirty="0">
                <a:latin typeface="Times New Roman"/>
                <a:cs typeface="Times New Roman"/>
              </a:rPr>
              <a:t>ot </a:t>
            </a:r>
            <a:r>
              <a:rPr sz="1200" spc="95" dirty="0">
                <a:latin typeface="Times New Roman"/>
                <a:cs typeface="Times New Roman"/>
              </a:rPr>
              <a:t> </a:t>
            </a:r>
            <a:r>
              <a:rPr sz="1200" spc="-50" dirty="0">
                <a:latin typeface="Times New Roman"/>
                <a:cs typeface="Times New Roman"/>
              </a:rPr>
              <a:t>y</a:t>
            </a:r>
            <a:r>
              <a:rPr sz="1200" spc="-5" dirty="0">
                <a:latin typeface="Times New Roman"/>
                <a:cs typeface="Times New Roman"/>
              </a:rPr>
              <a:t>e</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d</a:t>
            </a:r>
            <a:r>
              <a:rPr sz="1200" spc="20" dirty="0">
                <a:latin typeface="Times New Roman"/>
                <a:cs typeface="Times New Roman"/>
              </a:rPr>
              <a:t>o</a:t>
            </a:r>
            <a:r>
              <a:rPr sz="1200" spc="-25" dirty="0">
                <a:latin typeface="Times New Roman"/>
                <a:cs typeface="Times New Roman"/>
              </a:rPr>
              <a:t>p</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m</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n </a:t>
            </a:r>
            <a:r>
              <a:rPr sz="1200" spc="4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65" dirty="0">
                <a:latin typeface="Times New Roman"/>
                <a:cs typeface="Times New Roman"/>
              </a:rPr>
              <a:t> </a:t>
            </a:r>
            <a:r>
              <a:rPr sz="1200" spc="-2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dirty="0">
                <a:latin typeface="Times New Roman"/>
                <a:cs typeface="Times New Roman"/>
              </a:rPr>
              <a:t>e 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6985" algn="just">
              <a:lnSpc>
                <a:spcPct val="95700"/>
              </a:lnSpc>
            </a:pPr>
            <a:r>
              <a:rPr sz="1200" b="1" spc="-10" dirty="0">
                <a:solidFill>
                  <a:srgbClr val="0000FF"/>
                </a:solidFill>
                <a:latin typeface="Times New Roman"/>
                <a:cs typeface="Times New Roman"/>
                <a:hlinkClick r:id="rId6"/>
              </a:rPr>
              <a:t>T</a:t>
            </a:r>
            <a:r>
              <a:rPr sz="1200" b="1" spc="-5" dirty="0">
                <a:solidFill>
                  <a:srgbClr val="0000FF"/>
                </a:solidFill>
                <a:latin typeface="Times New Roman"/>
                <a:cs typeface="Times New Roman"/>
                <a:hlinkClick r:id="rId6"/>
              </a:rPr>
              <a:t>e</a:t>
            </a:r>
            <a:r>
              <a:rPr sz="1200" b="1" dirty="0">
                <a:solidFill>
                  <a:srgbClr val="0000FF"/>
                </a:solidFill>
                <a:latin typeface="Times New Roman"/>
                <a:cs typeface="Times New Roman"/>
                <a:hlinkClick r:id="rId6"/>
              </a:rPr>
              <a:t>a</a:t>
            </a:r>
            <a:r>
              <a:rPr sz="1200" b="1" spc="-5" dirty="0">
                <a:solidFill>
                  <a:srgbClr val="0000FF"/>
                </a:solidFill>
                <a:latin typeface="Times New Roman"/>
                <a:cs typeface="Times New Roman"/>
                <a:hlinkClick r:id="rId6"/>
              </a:rPr>
              <a:t>c</a:t>
            </a:r>
            <a:r>
              <a:rPr sz="1200" b="1" dirty="0">
                <a:solidFill>
                  <a:srgbClr val="0000FF"/>
                </a:solidFill>
                <a:latin typeface="Times New Roman"/>
                <a:cs typeface="Times New Roman"/>
                <a:hlinkClick r:id="rId6"/>
              </a:rPr>
              <a:t>hing </a:t>
            </a:r>
            <a:r>
              <a:rPr sz="1200" b="1" spc="-100" dirty="0">
                <a:solidFill>
                  <a:srgbClr val="0000FF"/>
                </a:solidFill>
                <a:latin typeface="Times New Roman"/>
                <a:cs typeface="Times New Roman"/>
                <a:hlinkClick r:id="rId6"/>
              </a:rPr>
              <a:t> </a:t>
            </a:r>
            <a:r>
              <a:rPr sz="1200" b="1" spc="-10" dirty="0">
                <a:solidFill>
                  <a:srgbClr val="0000FF"/>
                </a:solidFill>
                <a:latin typeface="Times New Roman"/>
                <a:cs typeface="Times New Roman"/>
                <a:hlinkClick r:id="rId6"/>
              </a:rPr>
              <a:t>T</a:t>
            </a:r>
            <a:r>
              <a:rPr sz="1200" b="1" dirty="0">
                <a:solidFill>
                  <a:srgbClr val="0000FF"/>
                </a:solidFill>
                <a:latin typeface="Times New Roman"/>
                <a:cs typeface="Times New Roman"/>
                <a:hlinkClick r:id="rId6"/>
              </a:rPr>
              <a:t>o</a:t>
            </a:r>
            <a:r>
              <a:rPr sz="1200" b="1" spc="-25" dirty="0">
                <a:solidFill>
                  <a:srgbClr val="0000FF"/>
                </a:solidFill>
                <a:latin typeface="Times New Roman"/>
                <a:cs typeface="Times New Roman"/>
                <a:hlinkClick r:id="rId6"/>
              </a:rPr>
              <a:t>l</a:t>
            </a:r>
            <a:r>
              <a:rPr sz="1200" b="1" spc="15" dirty="0">
                <a:solidFill>
                  <a:srgbClr val="0000FF"/>
                </a:solidFill>
                <a:latin typeface="Times New Roman"/>
                <a:cs typeface="Times New Roman"/>
                <a:hlinkClick r:id="rId6"/>
              </a:rPr>
              <a:t>e</a:t>
            </a:r>
            <a:r>
              <a:rPr sz="1200" b="1" spc="-5" dirty="0">
                <a:solidFill>
                  <a:srgbClr val="0000FF"/>
                </a:solidFill>
                <a:latin typeface="Times New Roman"/>
                <a:cs typeface="Times New Roman"/>
                <a:hlinkClick r:id="rId6"/>
              </a:rPr>
              <a:t>r</a:t>
            </a:r>
            <a:r>
              <a:rPr sz="1200" b="1" dirty="0">
                <a:solidFill>
                  <a:srgbClr val="0000FF"/>
                </a:solidFill>
                <a:latin typeface="Times New Roman"/>
                <a:cs typeface="Times New Roman"/>
                <a:hlinkClick r:id="rId6"/>
              </a:rPr>
              <a:t>an</a:t>
            </a:r>
            <a:r>
              <a:rPr sz="1200" b="1" spc="-5" dirty="0">
                <a:solidFill>
                  <a:srgbClr val="0000FF"/>
                </a:solidFill>
                <a:latin typeface="Times New Roman"/>
                <a:cs typeface="Times New Roman"/>
                <a:hlinkClick r:id="rId6"/>
              </a:rPr>
              <a:t>c</a:t>
            </a:r>
            <a:r>
              <a:rPr sz="1200" b="1" dirty="0">
                <a:solidFill>
                  <a:srgbClr val="0000FF"/>
                </a:solidFill>
                <a:latin typeface="Times New Roman"/>
                <a:cs typeface="Times New Roman"/>
                <a:hlinkClick r:id="rId6"/>
              </a:rPr>
              <a:t>e</a:t>
            </a:r>
            <a:r>
              <a:rPr sz="1200" b="1" dirty="0">
                <a:solidFill>
                  <a:srgbClr val="0000FF"/>
                </a:solidFill>
                <a:latin typeface="Times New Roman"/>
                <a:cs typeface="Times New Roman"/>
              </a:rPr>
              <a:t>  </a:t>
            </a:r>
            <a:r>
              <a:rPr sz="1200" b="1" spc="100" dirty="0">
                <a:solidFill>
                  <a:srgbClr val="0000FF"/>
                </a:solidFill>
                <a:latin typeface="Times New Roman"/>
                <a:cs typeface="Times New Roman"/>
              </a:rPr>
              <a:t> </a:t>
            </a:r>
            <a:r>
              <a:rPr sz="1200" b="1" dirty="0">
                <a:latin typeface="Times New Roman"/>
                <a:cs typeface="Times New Roman"/>
              </a:rPr>
              <a:t>-  </a:t>
            </a:r>
            <a:r>
              <a:rPr sz="1200" b="1" spc="114" dirty="0">
                <a:latin typeface="Times New Roman"/>
                <a:cs typeface="Times New Roman"/>
              </a:rPr>
              <a:t> </a:t>
            </a:r>
            <a:r>
              <a:rPr sz="1200" dirty="0">
                <a:latin typeface="Times New Roman"/>
                <a:cs typeface="Times New Roman"/>
              </a:rPr>
              <a:t>a </a:t>
            </a:r>
            <a:r>
              <a:rPr sz="1200" spc="-12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dirty="0">
                <a:latin typeface="Times New Roman"/>
                <a:cs typeface="Times New Roman"/>
              </a:rPr>
              <a:t>g</a:t>
            </a:r>
            <a:r>
              <a:rPr sz="1200" spc="-5" dirty="0">
                <a:latin typeface="Times New Roman"/>
                <a:cs typeface="Times New Roman"/>
              </a:rPr>
              <a:t>a</a:t>
            </a:r>
            <a:r>
              <a:rPr sz="1200" spc="15" dirty="0">
                <a:latin typeface="Times New Roman"/>
                <a:cs typeface="Times New Roman"/>
              </a:rPr>
              <a:t>z</a:t>
            </a:r>
            <a:r>
              <a:rPr sz="1200" spc="-25" dirty="0">
                <a:latin typeface="Times New Roman"/>
                <a:cs typeface="Times New Roman"/>
              </a:rPr>
              <a:t>i</a:t>
            </a:r>
            <a:r>
              <a:rPr sz="1200" dirty="0">
                <a:latin typeface="Times New Roman"/>
                <a:cs typeface="Times New Roman"/>
              </a:rPr>
              <a:t>ne </a:t>
            </a:r>
            <a:r>
              <a:rPr sz="1200" spc="-10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1991 </a:t>
            </a:r>
            <a:r>
              <a:rPr sz="1200" spc="-120" dirty="0">
                <a:latin typeface="Times New Roman"/>
                <a:cs typeface="Times New Roman"/>
              </a:rPr>
              <a:t> </a:t>
            </a:r>
            <a:r>
              <a:rPr sz="1200" dirty="0">
                <a:latin typeface="Times New Roman"/>
                <a:cs typeface="Times New Roman"/>
              </a:rPr>
              <a:t>by</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S</a:t>
            </a:r>
            <a:r>
              <a:rPr sz="1200" spc="20" dirty="0">
                <a:latin typeface="Times New Roman"/>
                <a:cs typeface="Times New Roman"/>
              </a:rPr>
              <a:t>o</a:t>
            </a:r>
            <a:r>
              <a:rPr sz="1200" spc="-25" dirty="0">
                <a:latin typeface="Times New Roman"/>
                <a:cs typeface="Times New Roman"/>
              </a:rPr>
              <a:t>u</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y</a:t>
            </a:r>
            <a:r>
              <a:rPr sz="1200" spc="130" dirty="0">
                <a:latin typeface="Times New Roman"/>
                <a:cs typeface="Times New Roman"/>
              </a:rPr>
              <a:t> </a:t>
            </a:r>
            <a:r>
              <a:rPr sz="1200" spc="-10" dirty="0">
                <a:latin typeface="Times New Roman"/>
                <a:cs typeface="Times New Roman"/>
              </a:rPr>
              <a:t>C</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0" dirty="0">
                <a:latin typeface="Times New Roman"/>
                <a:cs typeface="Times New Roman"/>
              </a:rPr>
              <a:t>i</a:t>
            </a:r>
            <a:r>
              <a:rPr sz="1200" dirty="0">
                <a:latin typeface="Times New Roman"/>
                <a:cs typeface="Times New Roman"/>
              </a:rPr>
              <a:t>s 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0" dirty="0">
                <a:latin typeface="Times New Roman"/>
                <a:cs typeface="Times New Roman"/>
              </a:rPr>
              <a:t>w</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a</a:t>
            </a:r>
            <a:r>
              <a:rPr sz="1200" spc="125" dirty="0">
                <a:latin typeface="Times New Roman"/>
                <a:cs typeface="Times New Roman"/>
              </a:rPr>
              <a:t> </a:t>
            </a:r>
            <a:r>
              <a:rPr sz="1200" spc="-50" dirty="0">
                <a:latin typeface="Times New Roman"/>
                <a:cs typeface="Times New Roman"/>
              </a:rPr>
              <a:t>y</a:t>
            </a:r>
            <a:r>
              <a:rPr sz="1200" spc="15" dirty="0">
                <a:latin typeface="Times New Roman"/>
                <a:cs typeface="Times New Roman"/>
              </a:rPr>
              <a:t>e</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105" dirty="0">
                <a:latin typeface="Times New Roman"/>
                <a:cs typeface="Times New Roman"/>
              </a:rPr>
              <a:t> </a:t>
            </a:r>
            <a:r>
              <a:rPr sz="1200" spc="10" dirty="0">
                <a:latin typeface="Times New Roman"/>
                <a:cs typeface="Times New Roman"/>
              </a:rPr>
              <a:t>T</a:t>
            </a:r>
            <a:r>
              <a:rPr sz="1200" spc="20"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105" dirty="0">
                <a:latin typeface="Times New Roman"/>
                <a:cs typeface="Times New Roman"/>
              </a:rPr>
              <a:t> </a:t>
            </a:r>
            <a:r>
              <a:rPr sz="1200" dirty="0">
                <a:latin typeface="Times New Roman"/>
                <a:cs typeface="Times New Roman"/>
              </a:rPr>
              <a:t>publ</a:t>
            </a:r>
            <a:r>
              <a:rPr sz="1200" spc="-25" dirty="0">
                <a:latin typeface="Times New Roman"/>
                <a:cs typeface="Times New Roman"/>
              </a:rPr>
              <a:t>i</a:t>
            </a:r>
            <a:r>
              <a:rPr sz="1200" spc="10" dirty="0">
                <a:latin typeface="Times New Roman"/>
                <a:cs typeface="Times New Roman"/>
              </a:rPr>
              <a:t>s</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s</a:t>
            </a:r>
            <a:r>
              <a:rPr sz="1200" spc="95" dirty="0">
                <a:latin typeface="Times New Roman"/>
                <a:cs typeface="Times New Roman"/>
              </a:rPr>
              <a:t> </a:t>
            </a:r>
            <a:r>
              <a:rPr sz="1200" dirty="0">
                <a:latin typeface="Times New Roman"/>
                <a:cs typeface="Times New Roman"/>
              </a:rPr>
              <a:t>a</a:t>
            </a:r>
            <a:r>
              <a:rPr sz="1200" spc="100" dirty="0">
                <a:latin typeface="Times New Roman"/>
                <a:cs typeface="Times New Roman"/>
              </a:rPr>
              <a:t> </a:t>
            </a:r>
            <a:r>
              <a:rPr sz="1200" spc="-5" dirty="0">
                <a:latin typeface="Times New Roman"/>
                <a:cs typeface="Times New Roman"/>
              </a:rPr>
              <a:t>wee</a:t>
            </a:r>
            <a:r>
              <a:rPr sz="1200" spc="20" dirty="0">
                <a:latin typeface="Times New Roman"/>
                <a:cs typeface="Times New Roman"/>
              </a:rPr>
              <a:t>k</a:t>
            </a:r>
            <a:r>
              <a:rPr sz="1200" spc="-25" dirty="0">
                <a:latin typeface="Times New Roman"/>
                <a:cs typeface="Times New Roman"/>
              </a:rPr>
              <a:t>l</a:t>
            </a:r>
            <a:r>
              <a:rPr sz="1200" dirty="0">
                <a:latin typeface="Times New Roman"/>
                <a:cs typeface="Times New Roman"/>
              </a:rPr>
              <a:t>y</a:t>
            </a:r>
            <a:r>
              <a:rPr sz="1200" spc="80" dirty="0">
                <a:latin typeface="Times New Roman"/>
                <a:cs typeface="Times New Roman"/>
              </a:rPr>
              <a:t> </a:t>
            </a:r>
            <a:r>
              <a:rPr sz="1200" spc="-5" dirty="0">
                <a:latin typeface="Times New Roman"/>
                <a:cs typeface="Times New Roman"/>
              </a:rPr>
              <a:t>eNe</a:t>
            </a:r>
            <a:r>
              <a:rPr sz="1200" spc="20" dirty="0">
                <a:latin typeface="Times New Roman"/>
                <a:cs typeface="Times New Roman"/>
              </a:rPr>
              <a:t>w</a:t>
            </a:r>
            <a:r>
              <a:rPr sz="1200" spc="10" dirty="0">
                <a:latin typeface="Times New Roman"/>
                <a:cs typeface="Times New Roman"/>
              </a:rPr>
              <a:t>s</a:t>
            </a:r>
            <a:r>
              <a:rPr sz="1200" spc="-25" dirty="0">
                <a:latin typeface="Times New Roman"/>
                <a:cs typeface="Times New Roman"/>
              </a:rPr>
              <a:t>l</a:t>
            </a:r>
            <a:r>
              <a:rPr sz="1200" spc="-5" dirty="0">
                <a:latin typeface="Times New Roman"/>
                <a:cs typeface="Times New Roman"/>
              </a:rPr>
              <a:t>e</a:t>
            </a:r>
            <a:r>
              <a:rPr sz="1200" spc="25" dirty="0">
                <a:latin typeface="Times New Roman"/>
                <a:cs typeface="Times New Roman"/>
              </a:rPr>
              <a:t>tt</a:t>
            </a:r>
            <a:r>
              <a:rPr sz="1200" spc="-5" dirty="0">
                <a:latin typeface="Times New Roman"/>
                <a:cs typeface="Times New Roman"/>
              </a:rPr>
              <a:t>e</a:t>
            </a:r>
            <a:r>
              <a:rPr sz="1200" spc="-20" dirty="0">
                <a:latin typeface="Times New Roman"/>
                <a:cs typeface="Times New Roman"/>
              </a:rPr>
              <a:t>r</a:t>
            </a:r>
            <a:r>
              <a:rPr sz="1200" dirty="0">
                <a:latin typeface="Times New Roman"/>
                <a:cs typeface="Times New Roman"/>
              </a:rPr>
              <a:t>.</a:t>
            </a:r>
            <a:r>
              <a:rPr sz="1200" spc="95" dirty="0">
                <a:latin typeface="Times New Roman"/>
                <a:cs typeface="Times New Roman"/>
              </a:rPr>
              <a:t> </a:t>
            </a:r>
            <a:r>
              <a:rPr sz="1200" dirty="0">
                <a:latin typeface="Times New Roman"/>
                <a:cs typeface="Times New Roman"/>
              </a:rPr>
              <a:t>Su</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dirty="0">
                <a:latin typeface="Times New Roman"/>
                <a:cs typeface="Times New Roman"/>
              </a:rPr>
              <a:t>p</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a:t>
            </a:r>
            <a:r>
              <a:rPr sz="1200" spc="3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a:t>
            </a:r>
            <a:r>
              <a:rPr sz="1200" spc="30" dirty="0">
                <a:latin typeface="Times New Roman"/>
                <a:cs typeface="Times New Roman"/>
              </a:rPr>
              <a:t> </a:t>
            </a:r>
            <a:r>
              <a:rPr sz="1200" spc="25" dirty="0">
                <a:latin typeface="Times New Roman"/>
                <a:cs typeface="Times New Roman"/>
              </a:rPr>
              <a:t>t</a:t>
            </a:r>
            <a:r>
              <a:rPr sz="1200" dirty="0">
                <a:latin typeface="Times New Roman"/>
                <a:cs typeface="Times New Roman"/>
              </a:rPr>
              <a:t>o</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c</a:t>
            </a:r>
            <a:r>
              <a:rPr sz="1200" spc="-25"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25" dirty="0">
                <a:latin typeface="Times New Roman"/>
                <a:cs typeface="Times New Roman"/>
              </a:rPr>
              <a:t>li</a:t>
            </a:r>
            <a:r>
              <a:rPr sz="120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a</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ol</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15" dirty="0">
                <a:latin typeface="Times New Roman"/>
                <a:cs typeface="Times New Roman"/>
              </a:rPr>
              <a:t>s</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a:t>
            </a:r>
            <a:r>
              <a:rPr sz="1200" spc="-10" dirty="0">
                <a:latin typeface="Times New Roman"/>
                <a:cs typeface="Times New Roman"/>
              </a:rPr>
              <a:t> </a:t>
            </a:r>
            <a:r>
              <a:rPr sz="1200" spc="-5" dirty="0">
                <a:latin typeface="Times New Roman"/>
                <a:cs typeface="Times New Roman"/>
              </a:rPr>
              <a:t>a</a:t>
            </a:r>
            <a:r>
              <a:rPr sz="1200" spc="20" dirty="0">
                <a:latin typeface="Times New Roman"/>
                <a:cs typeface="Times New Roman"/>
              </a:rPr>
              <a:t>d</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5" dirty="0">
                <a:latin typeface="Times New Roman"/>
                <a:cs typeface="Times New Roman"/>
              </a:rPr>
              <a:t>r</a:t>
            </a:r>
            <a:r>
              <a:rPr sz="1200" spc="-5" dirty="0">
                <a:latin typeface="Times New Roman"/>
                <a:cs typeface="Times New Roman"/>
              </a:rPr>
              <a:t>ec</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hip,</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spc="20" dirty="0">
                <a:latin typeface="Times New Roman"/>
                <a:cs typeface="Times New Roman"/>
              </a:rPr>
              <a:t>p</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y</a:t>
            </a:r>
            <a:r>
              <a:rPr sz="1200" spc="-5" dirty="0">
                <a:latin typeface="Times New Roman"/>
                <a:cs typeface="Times New Roman"/>
              </a:rPr>
              <a:t>ee</a:t>
            </a:r>
            <a:r>
              <a:rPr sz="1200" dirty="0">
                <a:latin typeface="Times New Roman"/>
                <a:cs typeface="Times New Roman"/>
              </a:rPr>
              <a:t>s</a:t>
            </a:r>
            <a:r>
              <a:rPr sz="1200" spc="12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14" dirty="0">
                <a:latin typeface="Times New Roman"/>
                <a:cs typeface="Times New Roman"/>
              </a:rPr>
              <a:t> </a:t>
            </a:r>
            <a:r>
              <a:rPr sz="1200" spc="-50" dirty="0">
                <a:latin typeface="Times New Roman"/>
                <a:cs typeface="Times New Roman"/>
              </a:rPr>
              <a:t>y</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h</a:t>
            </a:r>
            <a:r>
              <a:rPr sz="1200" spc="105" dirty="0">
                <a:latin typeface="Times New Roman"/>
                <a:cs typeface="Times New Roman"/>
              </a:rPr>
              <a:t> </a:t>
            </a:r>
            <a:r>
              <a:rPr sz="1200" spc="10"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0" dirty="0">
                <a:latin typeface="Times New Roman"/>
                <a:cs typeface="Times New Roman"/>
              </a:rPr>
              <a:t>f</a:t>
            </a:r>
            <a:r>
              <a:rPr sz="1200" spc="-50" dirty="0">
                <a:latin typeface="Times New Roman"/>
                <a:cs typeface="Times New Roman"/>
              </a:rPr>
              <a:t>it </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n</a:t>
            </a:r>
            <a:r>
              <a:rPr sz="1200" spc="-50" dirty="0">
                <a:latin typeface="Times New Roman"/>
                <a:cs typeface="Times New Roman"/>
              </a:rPr>
              <a:t>i</a:t>
            </a:r>
            <a:r>
              <a:rPr sz="1200" spc="-5" dirty="0">
                <a:latin typeface="Times New Roman"/>
                <a:cs typeface="Times New Roman"/>
              </a:rPr>
              <a:t>za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5" dirty="0">
                <a:latin typeface="Times New Roman"/>
                <a:cs typeface="Times New Roman"/>
              </a:rPr>
              <a:t>a</a:t>
            </a:r>
            <a:r>
              <a:rPr sz="1200" dirty="0">
                <a:latin typeface="Times New Roman"/>
                <a:cs typeface="Times New Roman"/>
              </a:rPr>
              <a:t>d</a:t>
            </a:r>
            <a:r>
              <a:rPr sz="1200" spc="20" dirty="0">
                <a:latin typeface="Times New Roman"/>
                <a:cs typeface="Times New Roman"/>
              </a:rPr>
              <a:t>d</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3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45" dirty="0">
                <a:latin typeface="Times New Roman"/>
                <a:cs typeface="Times New Roman"/>
              </a:rPr>
              <a:t> </a:t>
            </a:r>
            <a:r>
              <a:rPr sz="1200" spc="10" dirty="0">
                <a:latin typeface="Times New Roman"/>
                <a:cs typeface="Times New Roman"/>
              </a:rPr>
              <a:t>T</a:t>
            </a:r>
            <a:r>
              <a:rPr sz="1200" spc="45" dirty="0">
                <a:latin typeface="Times New Roman"/>
                <a:cs typeface="Times New Roman"/>
              </a:rPr>
              <a:t>o</a:t>
            </a:r>
            <a:r>
              <a:rPr sz="1200" spc="-50" dirty="0">
                <a:latin typeface="Times New Roman"/>
                <a:cs typeface="Times New Roman"/>
              </a:rPr>
              <a:t>l</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45" dirty="0">
                <a:latin typeface="Times New Roman"/>
                <a:cs typeface="Times New Roman"/>
              </a:rPr>
              <a:t>o</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f</a:t>
            </a:r>
            <a:r>
              <a:rPr sz="1200" dirty="0">
                <a:latin typeface="Times New Roman"/>
                <a:cs typeface="Times New Roman"/>
              </a:rPr>
              <a:t>ilm</a:t>
            </a:r>
            <a:r>
              <a:rPr sz="1200" spc="130" dirty="0">
                <a:latin typeface="Times New Roman"/>
                <a:cs typeface="Times New Roman"/>
              </a:rPr>
              <a:t> </a:t>
            </a:r>
            <a:r>
              <a:rPr sz="1200" spc="20" dirty="0">
                <a:latin typeface="Times New Roman"/>
                <a:cs typeface="Times New Roman"/>
              </a:rPr>
              <a:t>k</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o</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40" dirty="0">
                <a:latin typeface="Times New Roman"/>
                <a:cs typeface="Times New Roman"/>
              </a:rPr>
              <a:t> </a:t>
            </a:r>
            <a:r>
              <a:rPr sz="1200" spc="15" dirty="0">
                <a:latin typeface="Times New Roman"/>
                <a:cs typeface="Times New Roman"/>
              </a:rPr>
              <a:t>c</a:t>
            </a:r>
            <a:r>
              <a:rPr sz="1200" spc="-50" dirty="0">
                <a:latin typeface="Times New Roman"/>
                <a:cs typeface="Times New Roman"/>
              </a:rPr>
              <a:t>l</a:t>
            </a:r>
            <a:r>
              <a:rPr sz="1200" spc="-5" dirty="0">
                <a:latin typeface="Times New Roman"/>
                <a:cs typeface="Times New Roman"/>
              </a:rPr>
              <a:t>a</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r</a:t>
            </a:r>
            <a:r>
              <a:rPr sz="1200" spc="20" dirty="0">
                <a:latin typeface="Times New Roman"/>
                <a:cs typeface="Times New Roman"/>
              </a:rPr>
              <a:t>oo</a:t>
            </a:r>
            <a:r>
              <a:rPr sz="1200" dirty="0">
                <a:latin typeface="Times New Roman"/>
                <a:cs typeface="Times New Roman"/>
              </a:rPr>
              <a:t>m</a:t>
            </a:r>
            <a:r>
              <a:rPr sz="1200" spc="1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ces 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40" dirty="0">
                <a:latin typeface="Times New Roman"/>
                <a:cs typeface="Times New Roman"/>
              </a:rPr>
              <a:t>f</a:t>
            </a:r>
            <a:r>
              <a:rPr sz="1200" spc="1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50" dirty="0">
                <a:latin typeface="Times New Roman"/>
                <a:cs typeface="Times New Roman"/>
              </a:rPr>
              <a:t>l</a:t>
            </a:r>
            <a:r>
              <a:rPr sz="1200" spc="20" dirty="0">
                <a:latin typeface="Times New Roman"/>
                <a:cs typeface="Times New Roman"/>
              </a:rPr>
              <a:t>op</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15" dirty="0">
                <a:latin typeface="Times New Roman"/>
                <a:cs typeface="Times New Roman"/>
              </a:rPr>
              <a:t>c</a:t>
            </a:r>
            <a:r>
              <a:rPr sz="1200" dirty="0">
                <a:latin typeface="Times New Roman"/>
                <a:cs typeface="Times New Roman"/>
              </a:rPr>
              <a:t>h</a:t>
            </a:r>
            <a:r>
              <a:rPr sz="1200" spc="105"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1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140" dirty="0">
                <a:latin typeface="Times New Roman"/>
                <a:cs typeface="Times New Roman"/>
              </a:rPr>
              <a:t> </a:t>
            </a:r>
            <a:r>
              <a:rPr sz="1200" dirty="0">
                <a:latin typeface="Times New Roman"/>
                <a:cs typeface="Times New Roman"/>
              </a:rPr>
              <a:t>to </a:t>
            </a:r>
            <a:r>
              <a:rPr sz="1200" spc="-145" dirty="0">
                <a:latin typeface="Times New Roman"/>
                <a:cs typeface="Times New Roman"/>
              </a:rPr>
              <a:t> </a:t>
            </a:r>
            <a:r>
              <a:rPr sz="1200" spc="-15" dirty="0">
                <a:latin typeface="Times New Roman"/>
                <a:cs typeface="Times New Roman"/>
              </a:rPr>
              <a:t>s</a:t>
            </a:r>
            <a:r>
              <a:rPr sz="1200" dirty="0">
                <a:latin typeface="Times New Roman"/>
                <a:cs typeface="Times New Roman"/>
              </a:rPr>
              <a:t>up</a:t>
            </a:r>
            <a:r>
              <a:rPr sz="1200" spc="-25" dirty="0">
                <a:latin typeface="Times New Roman"/>
                <a:cs typeface="Times New Roman"/>
              </a:rPr>
              <a:t>p</a:t>
            </a:r>
            <a:r>
              <a:rPr sz="1200" spc="20" dirty="0">
                <a:latin typeface="Times New Roman"/>
                <a:cs typeface="Times New Roman"/>
              </a:rPr>
              <a:t>o</a:t>
            </a:r>
            <a:r>
              <a:rPr sz="1200" spc="-20" dirty="0">
                <a:latin typeface="Times New Roman"/>
                <a:cs typeface="Times New Roman"/>
              </a:rPr>
              <a:t>r</a:t>
            </a:r>
            <a:r>
              <a:rPr sz="1200" dirty="0">
                <a:latin typeface="Times New Roman"/>
                <a:cs typeface="Times New Roman"/>
              </a:rPr>
              <a:t>t</a:t>
            </a:r>
            <a:r>
              <a:rPr sz="1200" spc="11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i</a:t>
            </a:r>
            <a:r>
              <a:rPr sz="1200" spc="-25" dirty="0">
                <a:latin typeface="Times New Roman"/>
                <a:cs typeface="Times New Roman"/>
              </a:rPr>
              <a:t>m</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25" dirty="0">
                <a:latin typeface="Times New Roman"/>
                <a:cs typeface="Times New Roman"/>
              </a:rPr>
              <a:t>in</a:t>
            </a:r>
            <a:r>
              <a:rPr sz="1200" dirty="0">
                <a:latin typeface="Times New Roman"/>
                <a:cs typeface="Times New Roman"/>
              </a:rPr>
              <a:t>g</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p</a:t>
            </a:r>
            <a:r>
              <a:rPr sz="1200" spc="5" dirty="0">
                <a:latin typeface="Times New Roman"/>
                <a:cs typeface="Times New Roman"/>
              </a:rPr>
              <a:t>r</a:t>
            </a:r>
            <a:r>
              <a:rPr sz="1200" spc="-5" dirty="0">
                <a:latin typeface="Times New Roman"/>
                <a:cs typeface="Times New Roman"/>
              </a:rPr>
              <a:t>ac</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a:t>
            </a:r>
            <a:r>
              <a:rPr sz="1200" spc="1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5" dirty="0">
                <a:latin typeface="Times New Roman"/>
                <a:cs typeface="Times New Roman"/>
              </a:rPr>
              <a:t>b</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 </a:t>
            </a:r>
            <a:r>
              <a:rPr sz="1200" spc="-145" dirty="0">
                <a:latin typeface="Times New Roman"/>
                <a:cs typeface="Times New Roman"/>
              </a:rPr>
              <a:t> </a:t>
            </a:r>
            <a:r>
              <a:rPr sz="1200" spc="-25" dirty="0">
                <a:latin typeface="Times New Roman"/>
                <a:cs typeface="Times New Roman"/>
              </a:rPr>
              <a:t>i</a:t>
            </a:r>
            <a:r>
              <a:rPr sz="1200" spc="-15" dirty="0">
                <a:latin typeface="Times New Roman"/>
                <a:cs typeface="Times New Roman"/>
              </a:rPr>
              <a:t>ss</a:t>
            </a:r>
            <a:r>
              <a:rPr sz="1200" dirty="0">
                <a:latin typeface="Times New Roman"/>
                <a:cs typeface="Times New Roman"/>
              </a:rPr>
              <a:t>u</a:t>
            </a:r>
            <a:r>
              <a:rPr sz="1200" spc="15" dirty="0">
                <a:latin typeface="Times New Roman"/>
                <a:cs typeface="Times New Roman"/>
              </a:rPr>
              <a:t>e</a:t>
            </a:r>
            <a:r>
              <a:rPr sz="1200" dirty="0">
                <a:latin typeface="Times New Roman"/>
                <a:cs typeface="Times New Roman"/>
              </a:rPr>
              <a:t>s</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f</a:t>
            </a:r>
            <a:r>
              <a:rPr sz="1200" spc="90" dirty="0">
                <a:latin typeface="Times New Roman"/>
                <a:cs typeface="Times New Roman"/>
              </a:rPr>
              <a:t> </a:t>
            </a:r>
            <a:r>
              <a:rPr sz="1200" spc="20" dirty="0">
                <a:latin typeface="Times New Roman"/>
                <a:cs typeface="Times New Roman"/>
              </a:rPr>
              <a:t>d</a:t>
            </a:r>
            <a:r>
              <a:rPr sz="1200" spc="-25" dirty="0">
                <a:latin typeface="Times New Roman"/>
                <a:cs typeface="Times New Roman"/>
              </a:rPr>
              <a:t>iv</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y</a:t>
            </a:r>
            <a:r>
              <a:rPr sz="1200" dirty="0">
                <a:latin typeface="Times New Roman"/>
                <a:cs typeface="Times New Roman"/>
              </a:rPr>
              <a:t>,</a:t>
            </a:r>
            <a:r>
              <a:rPr sz="1200" spc="140" dirty="0">
                <a:latin typeface="Times New Roman"/>
                <a:cs typeface="Times New Roman"/>
              </a:rPr>
              <a:t> </a:t>
            </a:r>
            <a:r>
              <a:rPr sz="1200" spc="-5" dirty="0">
                <a:latin typeface="Times New Roman"/>
                <a:cs typeface="Times New Roman"/>
              </a:rPr>
              <a:t>e</a:t>
            </a:r>
            <a:r>
              <a:rPr sz="1200" dirty="0">
                <a:latin typeface="Times New Roman"/>
                <a:cs typeface="Times New Roman"/>
              </a:rPr>
              <a:t>qu</a:t>
            </a:r>
            <a:r>
              <a:rPr sz="1200" spc="15" dirty="0">
                <a:latin typeface="Times New Roman"/>
                <a:cs typeface="Times New Roman"/>
              </a:rPr>
              <a:t>a</a:t>
            </a:r>
            <a:r>
              <a:rPr sz="1200" spc="-25" dirty="0">
                <a:latin typeface="Times New Roman"/>
                <a:cs typeface="Times New Roman"/>
              </a:rPr>
              <a:t>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14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5" dirty="0">
                <a:latin typeface="Times New Roman"/>
                <a:cs typeface="Times New Roman"/>
              </a:rPr>
              <a:t>j</a:t>
            </a:r>
            <a:r>
              <a:rPr sz="1200" dirty="0">
                <a:latin typeface="Times New Roman"/>
                <a:cs typeface="Times New Roman"/>
              </a:rPr>
              <a:t>u</a:t>
            </a:r>
            <a:r>
              <a:rPr sz="1200" spc="-15" dirty="0">
                <a:latin typeface="Times New Roman"/>
                <a:cs typeface="Times New Roman"/>
              </a:rPr>
              <a:t>s</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a:t>
            </a:r>
            <a:r>
              <a:rPr sz="1200" spc="130" dirty="0">
                <a:latin typeface="Times New Roman"/>
                <a:cs typeface="Times New Roman"/>
              </a:rPr>
              <a:t> </a:t>
            </a:r>
            <a:r>
              <a:rPr sz="1200" spc="-5" dirty="0">
                <a:latin typeface="Times New Roman"/>
                <a:cs typeface="Times New Roman"/>
              </a:rPr>
              <a:t>c</a:t>
            </a:r>
            <a:r>
              <a:rPr sz="1200" spc="-50" dirty="0">
                <a:latin typeface="Times New Roman"/>
                <a:cs typeface="Times New Roman"/>
              </a:rPr>
              <a:t>l</a:t>
            </a:r>
            <a:r>
              <a:rPr sz="1200" spc="15" dirty="0">
                <a:latin typeface="Times New Roman"/>
                <a:cs typeface="Times New Roman"/>
              </a:rPr>
              <a:t>a</a:t>
            </a:r>
            <a:r>
              <a:rPr sz="1200" spc="-15" dirty="0">
                <a:latin typeface="Times New Roman"/>
                <a:cs typeface="Times New Roman"/>
              </a:rPr>
              <a:t>ss</a:t>
            </a:r>
            <a:r>
              <a:rPr sz="1200" spc="5" dirty="0">
                <a:latin typeface="Times New Roman"/>
                <a:cs typeface="Times New Roman"/>
              </a:rPr>
              <a:t>r</a:t>
            </a:r>
            <a:r>
              <a:rPr sz="1200" spc="20" dirty="0">
                <a:latin typeface="Times New Roman"/>
                <a:cs typeface="Times New Roman"/>
              </a:rPr>
              <a:t>oo</a:t>
            </a:r>
            <a:r>
              <a:rPr sz="1200" spc="-50" dirty="0">
                <a:latin typeface="Times New Roman"/>
                <a:cs typeface="Times New Roman"/>
              </a:rPr>
              <a:t>m</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dirty="0">
                <a:latin typeface="Times New Roman"/>
                <a:cs typeface="Times New Roman"/>
              </a:rPr>
              <a:t>a </a:t>
            </a:r>
            <a:r>
              <a:rPr sz="1200" spc="-20" dirty="0">
                <a:latin typeface="Times New Roman"/>
                <a:cs typeface="Times New Roman"/>
              </a:rPr>
              <a:t>f</a:t>
            </a:r>
            <a:r>
              <a:rPr sz="1200" spc="20" dirty="0">
                <a:latin typeface="Times New Roman"/>
                <a:cs typeface="Times New Roman"/>
              </a:rPr>
              <a:t>u</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spc="20" dirty="0">
                <a:latin typeface="Times New Roman"/>
                <a:cs typeface="Times New Roman"/>
              </a:rPr>
              <a:t>g</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w</a:t>
            </a:r>
            <a:r>
              <a:rPr sz="1200" spc="15" dirty="0">
                <a:latin typeface="Times New Roman"/>
                <a:cs typeface="Times New Roman"/>
              </a:rPr>
              <a:t>a</a:t>
            </a:r>
            <a:r>
              <a:rPr sz="1200" spc="-50" dirty="0">
                <a:latin typeface="Times New Roman"/>
                <a:cs typeface="Times New Roman"/>
              </a:rPr>
              <a:t>y</a:t>
            </a:r>
            <a:r>
              <a:rPr sz="1200" dirty="0">
                <a:latin typeface="Times New Roman"/>
                <a:cs typeface="Times New Roman"/>
              </a:rPr>
              <a:t>.</a:t>
            </a:r>
            <a:endParaRPr sz="12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5" name="object 5"/>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6" name="object 6"/>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7" name="object 7"/>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8" name="object 8"/>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9" name="object 9"/>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131</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 name="Title 26" hidden="1"/>
          <p:cNvSpPr>
            <a:spLocks noGrp="1"/>
          </p:cNvSpPr>
          <p:nvPr>
            <p:ph type="title"/>
          </p:nvPr>
        </p:nvSpPr>
        <p:spPr>
          <a:xfrm>
            <a:off x="388620" y="402335"/>
            <a:ext cx="6995159" cy="276999"/>
          </a:xfrm>
        </p:spPr>
        <p:txBody>
          <a:bodyPr/>
          <a:lstStyle/>
          <a:p>
            <a:r>
              <a:rPr lang="en-US" dirty="0" smtClean="0"/>
              <a:t>The Event Zone</a:t>
            </a:r>
            <a:endParaRPr lang="en-US" dirty="0"/>
          </a:p>
        </p:txBody>
      </p:sp>
      <p:sp>
        <p:nvSpPr>
          <p:cNvPr id="36" name="object 36"/>
          <p:cNvSpPr txBox="1"/>
          <p:nvPr/>
        </p:nvSpPr>
        <p:spPr>
          <a:xfrm>
            <a:off x="887730" y="847089"/>
            <a:ext cx="5943600" cy="713740"/>
          </a:xfrm>
          <a:prstGeom prst="rect">
            <a:avLst/>
          </a:prstGeom>
        </p:spPr>
        <p:txBody>
          <a:bodyPr vert="horz" wrap="square" lIns="0" tIns="0" rIns="0" bIns="0" rtlCol="0">
            <a:spAutoFit/>
          </a:bodyPr>
          <a:lstStyle/>
          <a:p>
            <a:pPr marL="8255" algn="ctr">
              <a:lnSpc>
                <a:spcPct val="100000"/>
              </a:lnSpc>
            </a:pPr>
            <a:r>
              <a:rPr sz="1600" b="1" spc="-25" dirty="0">
                <a:solidFill>
                  <a:srgbClr val="FF0000"/>
                </a:solidFill>
                <a:latin typeface="Arial"/>
                <a:cs typeface="Arial"/>
              </a:rPr>
              <a:t>T</a:t>
            </a:r>
            <a:r>
              <a:rPr sz="1600" b="1" dirty="0">
                <a:solidFill>
                  <a:srgbClr val="FF0000"/>
                </a:solidFill>
                <a:latin typeface="Arial"/>
                <a:cs typeface="Arial"/>
              </a:rPr>
              <a:t>he </a:t>
            </a:r>
            <a:r>
              <a:rPr sz="1600" b="1" spc="5" dirty="0">
                <a:solidFill>
                  <a:srgbClr val="FF0000"/>
                </a:solidFill>
                <a:latin typeface="Arial"/>
                <a:cs typeface="Arial"/>
              </a:rPr>
              <a:t>E</a:t>
            </a:r>
            <a:r>
              <a:rPr sz="1600" b="1" spc="-10" dirty="0">
                <a:solidFill>
                  <a:srgbClr val="FF0000"/>
                </a:solidFill>
                <a:latin typeface="Arial"/>
                <a:cs typeface="Arial"/>
              </a:rPr>
              <a:t>ve</a:t>
            </a:r>
            <a:r>
              <a:rPr sz="1600" b="1" dirty="0">
                <a:solidFill>
                  <a:srgbClr val="FF0000"/>
                </a:solidFill>
                <a:latin typeface="Arial"/>
                <a:cs typeface="Arial"/>
              </a:rPr>
              <a:t>nt </a:t>
            </a:r>
            <a:r>
              <a:rPr sz="1600" b="1" spc="-25" dirty="0">
                <a:solidFill>
                  <a:srgbClr val="FF0000"/>
                </a:solidFill>
                <a:latin typeface="Arial"/>
                <a:cs typeface="Arial"/>
              </a:rPr>
              <a:t>Z</a:t>
            </a:r>
            <a:r>
              <a:rPr sz="1600" b="1" dirty="0">
                <a:solidFill>
                  <a:srgbClr val="FF0000"/>
                </a:solidFill>
                <a:latin typeface="Arial"/>
                <a:cs typeface="Arial"/>
              </a:rPr>
              <a:t>one</a:t>
            </a:r>
            <a:endParaRPr sz="1600" dirty="0">
              <a:latin typeface="Arial"/>
              <a:cs typeface="Arial"/>
            </a:endParaRPr>
          </a:p>
          <a:p>
            <a:pPr marL="1290955">
              <a:lnSpc>
                <a:spcPct val="100000"/>
              </a:lnSpc>
              <a:spcBef>
                <a:spcPts val="1185"/>
              </a:spcBef>
              <a:tabLst>
                <a:tab pos="2702560" algn="l"/>
                <a:tab pos="2961640" algn="l"/>
              </a:tabLst>
            </a:pPr>
            <a:r>
              <a:rPr sz="1300" i="1" spc="-10" dirty="0">
                <a:solidFill>
                  <a:srgbClr val="FF0000"/>
                </a:solidFill>
                <a:latin typeface="Times New Roman"/>
                <a:cs typeface="Times New Roman"/>
              </a:rPr>
              <a:t>Martha</a:t>
            </a:r>
            <a:r>
              <a:rPr sz="1300" i="1" spc="10" dirty="0">
                <a:solidFill>
                  <a:srgbClr val="FF0000"/>
                </a:solidFill>
                <a:latin typeface="Times New Roman"/>
                <a:cs typeface="Times New Roman"/>
              </a:rPr>
              <a:t> </a:t>
            </a:r>
            <a:r>
              <a:rPr sz="1300" i="1" spc="-10" dirty="0">
                <a:solidFill>
                  <a:srgbClr val="FF0000"/>
                </a:solidFill>
                <a:latin typeface="Times New Roman"/>
                <a:cs typeface="Times New Roman"/>
              </a:rPr>
              <a:t>Jallim</a:t>
            </a:r>
            <a:r>
              <a:rPr sz="1300" i="1" spc="10" dirty="0">
                <a:solidFill>
                  <a:srgbClr val="FF0000"/>
                </a:solidFill>
                <a:latin typeface="Times New Roman"/>
                <a:cs typeface="Times New Roman"/>
              </a:rPr>
              <a:t> </a:t>
            </a:r>
            <a:r>
              <a:rPr sz="1300" i="1" spc="-10" dirty="0">
                <a:solidFill>
                  <a:srgbClr val="FF0000"/>
                </a:solidFill>
                <a:latin typeface="Times New Roman"/>
                <a:cs typeface="Times New Roman"/>
              </a:rPr>
              <a:t>Hall</a:t>
            </a:r>
            <a:r>
              <a:rPr sz="1300" i="1" dirty="0">
                <a:solidFill>
                  <a:srgbClr val="FF0000"/>
                </a:solidFill>
                <a:latin typeface="Times New Roman"/>
                <a:cs typeface="Times New Roman"/>
              </a:rPr>
              <a:t>	</a:t>
            </a:r>
            <a:r>
              <a:rPr sz="1350" i="1" spc="-35" dirty="0">
                <a:solidFill>
                  <a:srgbClr val="FF0000"/>
                </a:solidFill>
                <a:latin typeface="Wingdings"/>
                <a:cs typeface="Wingdings"/>
              </a:rPr>
              <a:t></a:t>
            </a:r>
            <a:r>
              <a:rPr sz="1350" i="1" dirty="0">
                <a:solidFill>
                  <a:srgbClr val="FF0000"/>
                </a:solidFill>
                <a:latin typeface="Times New Roman"/>
                <a:cs typeface="Times New Roman"/>
              </a:rPr>
              <a:t>	</a:t>
            </a:r>
            <a:r>
              <a:rPr sz="1300" i="1" spc="-10" dirty="0">
                <a:solidFill>
                  <a:srgbClr val="FF0000"/>
                </a:solidFill>
                <a:latin typeface="Times New Roman"/>
                <a:cs typeface="Times New Roman"/>
              </a:rPr>
              <a:t>Michael</a:t>
            </a:r>
            <a:r>
              <a:rPr sz="1300" i="1" spc="10" dirty="0">
                <a:solidFill>
                  <a:srgbClr val="FF0000"/>
                </a:solidFill>
                <a:latin typeface="Times New Roman"/>
                <a:cs typeface="Times New Roman"/>
              </a:rPr>
              <a:t> </a:t>
            </a:r>
            <a:r>
              <a:rPr sz="1300" i="1" spc="-5" dirty="0">
                <a:solidFill>
                  <a:srgbClr val="FF0000"/>
                </a:solidFill>
                <a:latin typeface="Times New Roman"/>
                <a:cs typeface="Times New Roman"/>
              </a:rPr>
              <a:t>J. </a:t>
            </a:r>
            <a:r>
              <a:rPr sz="1300" i="1" spc="-10" dirty="0">
                <a:solidFill>
                  <a:srgbClr val="FF0000"/>
                </a:solidFill>
                <a:latin typeface="Times New Roman"/>
                <a:cs typeface="Times New Roman"/>
              </a:rPr>
              <a:t>Maiorano</a:t>
            </a:r>
            <a:endParaRPr sz="1300" dirty="0">
              <a:latin typeface="Times New Roman"/>
              <a:cs typeface="Times New Roman"/>
            </a:endParaRPr>
          </a:p>
        </p:txBody>
      </p:sp>
      <p:sp>
        <p:nvSpPr>
          <p:cNvPr id="3" name="object 3"/>
          <p:cNvSpPr txBox="1"/>
          <p:nvPr/>
        </p:nvSpPr>
        <p:spPr>
          <a:xfrm>
            <a:off x="901700" y="1959976"/>
            <a:ext cx="2526030" cy="443230"/>
          </a:xfrm>
          <a:prstGeom prst="rect">
            <a:avLst/>
          </a:prstGeom>
        </p:spPr>
        <p:txBody>
          <a:bodyPr vert="horz" wrap="square" lIns="0" tIns="0" rIns="0" bIns="0" rtlCol="0">
            <a:spAutoFit/>
          </a:bodyPr>
          <a:lstStyle/>
          <a:p>
            <a:pPr marL="12700">
              <a:lnSpc>
                <a:spcPts val="1165"/>
              </a:lnSpc>
            </a:pPr>
            <a:r>
              <a:rPr sz="1000" b="1" spc="-10" dirty="0">
                <a:solidFill>
                  <a:srgbClr val="0000FF"/>
                </a:solidFill>
                <a:latin typeface="Times New Roman"/>
                <a:cs typeface="Times New Roman"/>
                <a:hlinkClick r:id="rId3"/>
              </a:rPr>
              <a:t>ASC</a:t>
            </a:r>
            <a:r>
              <a:rPr sz="1000" b="1" dirty="0">
                <a:solidFill>
                  <a:srgbClr val="0000FF"/>
                </a:solidFill>
                <a:latin typeface="Times New Roman"/>
                <a:cs typeface="Times New Roman"/>
                <a:hlinkClick r:id="rId3"/>
              </a:rPr>
              <a:t>D</a:t>
            </a:r>
            <a:r>
              <a:rPr sz="1000" b="1" spc="5" dirty="0">
                <a:solidFill>
                  <a:srgbClr val="0000FF"/>
                </a:solidFill>
                <a:latin typeface="Times New Roman"/>
                <a:cs typeface="Times New Roman"/>
                <a:hlinkClick r:id="rId3"/>
              </a:rPr>
              <a:t> </a:t>
            </a:r>
            <a:r>
              <a:rPr sz="1000" b="1" spc="-10" dirty="0">
                <a:solidFill>
                  <a:srgbClr val="0000FF"/>
                </a:solidFill>
                <a:latin typeface="Times New Roman"/>
                <a:cs typeface="Times New Roman"/>
                <a:hlinkClick r:id="rId3"/>
              </a:rPr>
              <a:t>C</a:t>
            </a:r>
            <a:r>
              <a:rPr sz="1000" b="1" spc="-25" dirty="0">
                <a:solidFill>
                  <a:srgbClr val="0000FF"/>
                </a:solidFill>
                <a:latin typeface="Times New Roman"/>
                <a:cs typeface="Times New Roman"/>
                <a:hlinkClick r:id="rId3"/>
              </a:rPr>
              <a:t>o</a:t>
            </a:r>
            <a:r>
              <a:rPr sz="1000" b="1" spc="-10" dirty="0">
                <a:solidFill>
                  <a:srgbClr val="0000FF"/>
                </a:solidFill>
                <a:latin typeface="Times New Roman"/>
                <a:cs typeface="Times New Roman"/>
                <a:hlinkClick r:id="rId3"/>
              </a:rPr>
              <a:t>n</a:t>
            </a:r>
            <a:r>
              <a:rPr sz="1000" b="1" dirty="0">
                <a:solidFill>
                  <a:srgbClr val="0000FF"/>
                </a:solidFill>
                <a:latin typeface="Times New Roman"/>
                <a:cs typeface="Times New Roman"/>
                <a:hlinkClick r:id="rId3"/>
              </a:rPr>
              <a:t>f</a:t>
            </a:r>
            <a:r>
              <a:rPr sz="1000" b="1" spc="5" dirty="0">
                <a:solidFill>
                  <a:srgbClr val="0000FF"/>
                </a:solidFill>
                <a:latin typeface="Times New Roman"/>
                <a:cs typeface="Times New Roman"/>
                <a:hlinkClick r:id="rId3"/>
              </a:rPr>
              <a:t>ere</a:t>
            </a:r>
            <a:r>
              <a:rPr sz="1000" b="1" spc="-10" dirty="0">
                <a:solidFill>
                  <a:srgbClr val="0000FF"/>
                </a:solidFill>
                <a:latin typeface="Times New Roman"/>
                <a:cs typeface="Times New Roman"/>
                <a:hlinkClick r:id="rId3"/>
              </a:rPr>
              <a:t>n</a:t>
            </a:r>
            <a:r>
              <a:rPr sz="1000" b="1" spc="-20" dirty="0">
                <a:solidFill>
                  <a:srgbClr val="0000FF"/>
                </a:solidFill>
                <a:latin typeface="Times New Roman"/>
                <a:cs typeface="Times New Roman"/>
                <a:hlinkClick r:id="rId3"/>
              </a:rPr>
              <a:t>c</a:t>
            </a:r>
            <a:r>
              <a:rPr sz="1000" b="1" dirty="0">
                <a:solidFill>
                  <a:srgbClr val="0000FF"/>
                </a:solidFill>
                <a:latin typeface="Times New Roman"/>
                <a:cs typeface="Times New Roman"/>
                <a:hlinkClick r:id="rId3"/>
              </a:rPr>
              <a:t>e</a:t>
            </a:r>
            <a:r>
              <a:rPr sz="1000" b="1" spc="20" dirty="0">
                <a:solidFill>
                  <a:srgbClr val="0000FF"/>
                </a:solidFill>
                <a:latin typeface="Times New Roman"/>
                <a:cs typeface="Times New Roman"/>
                <a:hlinkClick r:id="rId3"/>
              </a:rPr>
              <a:t> </a:t>
            </a:r>
            <a:r>
              <a:rPr sz="1000" b="1" spc="-25" dirty="0">
                <a:solidFill>
                  <a:srgbClr val="0000FF"/>
                </a:solidFill>
                <a:latin typeface="Times New Roman"/>
                <a:cs typeface="Times New Roman"/>
                <a:hlinkClick r:id="rId3"/>
              </a:rPr>
              <a:t>o</a:t>
            </a:r>
            <a:r>
              <a:rPr sz="1000" b="1" dirty="0">
                <a:solidFill>
                  <a:srgbClr val="0000FF"/>
                </a:solidFill>
                <a:latin typeface="Times New Roman"/>
                <a:cs typeface="Times New Roman"/>
                <a:hlinkClick r:id="rId3"/>
              </a:rPr>
              <a:t>n</a:t>
            </a:r>
            <a:r>
              <a:rPr sz="1000" b="1" spc="5" dirty="0">
                <a:solidFill>
                  <a:srgbClr val="0000FF"/>
                </a:solidFill>
                <a:latin typeface="Times New Roman"/>
                <a:cs typeface="Times New Roman"/>
                <a:hlinkClick r:id="rId3"/>
              </a:rPr>
              <a:t> </a:t>
            </a:r>
            <a:r>
              <a:rPr sz="1000" b="1" dirty="0">
                <a:solidFill>
                  <a:srgbClr val="0000FF"/>
                </a:solidFill>
                <a:latin typeface="Times New Roman"/>
                <a:cs typeface="Times New Roman"/>
                <a:hlinkClick r:id="rId3"/>
              </a:rPr>
              <a:t>E</a:t>
            </a:r>
            <a:r>
              <a:rPr sz="1000" b="1" spc="-10" dirty="0">
                <a:solidFill>
                  <a:srgbClr val="0000FF"/>
                </a:solidFill>
                <a:latin typeface="Times New Roman"/>
                <a:cs typeface="Times New Roman"/>
                <a:hlinkClick r:id="rId3"/>
              </a:rPr>
              <a:t>d</a:t>
            </a:r>
            <a:r>
              <a:rPr sz="1000" b="1" spc="-35" dirty="0">
                <a:solidFill>
                  <a:srgbClr val="0000FF"/>
                </a:solidFill>
                <a:latin typeface="Times New Roman"/>
                <a:cs typeface="Times New Roman"/>
                <a:hlinkClick r:id="rId3"/>
              </a:rPr>
              <a:t>u</a:t>
            </a:r>
            <a:r>
              <a:rPr sz="1000" b="1" spc="5" dirty="0">
                <a:solidFill>
                  <a:srgbClr val="0000FF"/>
                </a:solidFill>
                <a:latin typeface="Times New Roman"/>
                <a:cs typeface="Times New Roman"/>
                <a:hlinkClick r:id="rId3"/>
              </a:rPr>
              <a:t>c</a:t>
            </a:r>
            <a:r>
              <a:rPr sz="1000" b="1" dirty="0">
                <a:solidFill>
                  <a:srgbClr val="0000FF"/>
                </a:solidFill>
                <a:latin typeface="Times New Roman"/>
                <a:cs typeface="Times New Roman"/>
                <a:hlinkClick r:id="rId3"/>
              </a:rPr>
              <a:t>at</a:t>
            </a:r>
            <a:r>
              <a:rPr sz="1000" b="1" spc="5" dirty="0">
                <a:solidFill>
                  <a:srgbClr val="0000FF"/>
                </a:solidFill>
                <a:latin typeface="Times New Roman"/>
                <a:cs typeface="Times New Roman"/>
                <a:hlinkClick r:id="rId3"/>
              </a:rPr>
              <a:t>i</a:t>
            </a:r>
            <a:r>
              <a:rPr sz="1000" b="1" spc="-25" dirty="0">
                <a:solidFill>
                  <a:srgbClr val="0000FF"/>
                </a:solidFill>
                <a:latin typeface="Times New Roman"/>
                <a:cs typeface="Times New Roman"/>
                <a:hlinkClick r:id="rId3"/>
              </a:rPr>
              <a:t>o</a:t>
            </a:r>
            <a:r>
              <a:rPr sz="1000" b="1" spc="-10" dirty="0">
                <a:solidFill>
                  <a:srgbClr val="0000FF"/>
                </a:solidFill>
                <a:latin typeface="Times New Roman"/>
                <a:cs typeface="Times New Roman"/>
                <a:hlinkClick r:id="rId3"/>
              </a:rPr>
              <a:t>n</a:t>
            </a:r>
            <a:r>
              <a:rPr sz="1000" b="1" dirty="0">
                <a:solidFill>
                  <a:srgbClr val="0000FF"/>
                </a:solidFill>
                <a:latin typeface="Times New Roman"/>
                <a:cs typeface="Times New Roman"/>
                <a:hlinkClick r:id="rId3"/>
              </a:rPr>
              <a:t>al</a:t>
            </a:r>
            <a:r>
              <a:rPr sz="1000" b="1" spc="20" dirty="0">
                <a:solidFill>
                  <a:srgbClr val="0000FF"/>
                </a:solidFill>
                <a:latin typeface="Times New Roman"/>
                <a:cs typeface="Times New Roman"/>
                <a:hlinkClick r:id="rId3"/>
              </a:rPr>
              <a:t> </a:t>
            </a:r>
            <a:r>
              <a:rPr sz="1000" b="1" spc="-25" dirty="0">
                <a:solidFill>
                  <a:srgbClr val="0000FF"/>
                </a:solidFill>
                <a:latin typeface="Times New Roman"/>
                <a:cs typeface="Times New Roman"/>
                <a:hlinkClick r:id="rId3"/>
              </a:rPr>
              <a:t>L</a:t>
            </a:r>
            <a:r>
              <a:rPr sz="1000" b="1" spc="5" dirty="0">
                <a:solidFill>
                  <a:srgbClr val="0000FF"/>
                </a:solidFill>
                <a:latin typeface="Times New Roman"/>
                <a:cs typeface="Times New Roman"/>
                <a:hlinkClick r:id="rId3"/>
              </a:rPr>
              <a:t>e</a:t>
            </a:r>
            <a:r>
              <a:rPr sz="1000" b="1" dirty="0">
                <a:solidFill>
                  <a:srgbClr val="0000FF"/>
                </a:solidFill>
                <a:latin typeface="Times New Roman"/>
                <a:cs typeface="Times New Roman"/>
                <a:hlinkClick r:id="rId3"/>
              </a:rPr>
              <a:t>a</a:t>
            </a:r>
            <a:r>
              <a:rPr sz="1000" b="1" spc="-10" dirty="0">
                <a:solidFill>
                  <a:srgbClr val="0000FF"/>
                </a:solidFill>
                <a:latin typeface="Times New Roman"/>
                <a:cs typeface="Times New Roman"/>
                <a:hlinkClick r:id="rId3"/>
              </a:rPr>
              <a:t>d</a:t>
            </a:r>
            <a:r>
              <a:rPr sz="1000" b="1" spc="-20" dirty="0">
                <a:solidFill>
                  <a:srgbClr val="0000FF"/>
                </a:solidFill>
                <a:latin typeface="Times New Roman"/>
                <a:cs typeface="Times New Roman"/>
                <a:hlinkClick r:id="rId3"/>
              </a:rPr>
              <a:t>e</a:t>
            </a:r>
            <a:r>
              <a:rPr sz="1000" b="1" spc="5" dirty="0">
                <a:solidFill>
                  <a:srgbClr val="0000FF"/>
                </a:solidFill>
                <a:latin typeface="Times New Roman"/>
                <a:cs typeface="Times New Roman"/>
                <a:hlinkClick r:id="rId3"/>
              </a:rPr>
              <a:t>r</a:t>
            </a:r>
            <a:r>
              <a:rPr sz="1000" b="1" spc="-10" dirty="0">
                <a:solidFill>
                  <a:srgbClr val="0000FF"/>
                </a:solidFill>
                <a:latin typeface="Times New Roman"/>
                <a:cs typeface="Times New Roman"/>
                <a:hlinkClick r:id="rId3"/>
              </a:rPr>
              <a:t>sh</a:t>
            </a:r>
            <a:r>
              <a:rPr sz="1000" b="1" spc="5" dirty="0">
                <a:solidFill>
                  <a:srgbClr val="0000FF"/>
                </a:solidFill>
                <a:latin typeface="Times New Roman"/>
                <a:cs typeface="Times New Roman"/>
                <a:hlinkClick r:id="rId3"/>
              </a:rPr>
              <a:t>i</a:t>
            </a:r>
            <a:r>
              <a:rPr sz="1000" b="1" dirty="0">
                <a:solidFill>
                  <a:srgbClr val="0000FF"/>
                </a:solidFill>
                <a:latin typeface="Times New Roman"/>
                <a:cs typeface="Times New Roman"/>
                <a:hlinkClick r:id="rId3"/>
              </a:rPr>
              <a:t>p</a:t>
            </a:r>
            <a:endParaRPr sz="1000">
              <a:latin typeface="Times New Roman"/>
              <a:cs typeface="Times New Roman"/>
            </a:endParaRPr>
          </a:p>
          <a:p>
            <a:pPr marL="12700" marR="1447800">
              <a:lnSpc>
                <a:spcPts val="1150"/>
              </a:lnSpc>
              <a:spcBef>
                <a:spcPts val="40"/>
              </a:spcBef>
            </a:pP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1-</a:t>
            </a:r>
            <a:r>
              <a:rPr sz="1000" spc="-25" dirty="0">
                <a:latin typeface="Times New Roman"/>
                <a:cs typeface="Times New Roman"/>
              </a:rPr>
              <a:t>3</a:t>
            </a:r>
            <a:r>
              <a:rPr sz="1000" dirty="0">
                <a:latin typeface="Times New Roman"/>
                <a:cs typeface="Times New Roman"/>
              </a:rPr>
              <a:t>, 2013 </a:t>
            </a:r>
            <a:r>
              <a:rPr sz="1000" spc="-20" dirty="0">
                <a:latin typeface="Times New Roman"/>
                <a:cs typeface="Times New Roman"/>
              </a:rPr>
              <a:t>L</a:t>
            </a:r>
            <a:r>
              <a:rPr sz="1000" spc="5" dirty="0">
                <a:latin typeface="Times New Roman"/>
                <a:cs typeface="Times New Roman"/>
              </a:rPr>
              <a:t>a</a:t>
            </a:r>
            <a:r>
              <a:rPr sz="1000" dirty="0">
                <a:latin typeface="Times New Roman"/>
                <a:cs typeface="Times New Roman"/>
              </a:rPr>
              <a:t>s</a:t>
            </a:r>
            <a:r>
              <a:rPr sz="1000" spc="5" dirty="0">
                <a:latin typeface="Times New Roman"/>
                <a:cs typeface="Times New Roman"/>
              </a:rPr>
              <a:t> </a:t>
            </a:r>
            <a:r>
              <a:rPr sz="1000" spc="-10" dirty="0">
                <a:latin typeface="Times New Roman"/>
                <a:cs typeface="Times New Roman"/>
              </a:rPr>
              <a:t>V</a:t>
            </a:r>
            <a:r>
              <a:rPr sz="1000" spc="-20" dirty="0">
                <a:latin typeface="Times New Roman"/>
                <a:cs typeface="Times New Roman"/>
              </a:rPr>
              <a:t>e</a:t>
            </a:r>
            <a:r>
              <a:rPr sz="1000" dirty="0">
                <a:latin typeface="Times New Roman"/>
                <a:cs typeface="Times New Roman"/>
              </a:rPr>
              <a:t>g</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a:t>
            </a:r>
            <a:r>
              <a:rPr sz="1000" spc="25" dirty="0">
                <a:latin typeface="Times New Roman"/>
                <a:cs typeface="Times New Roman"/>
              </a:rPr>
              <a:t> </a:t>
            </a:r>
            <a:r>
              <a:rPr sz="1000" spc="-10" dirty="0">
                <a:latin typeface="Times New Roman"/>
                <a:cs typeface="Times New Roman"/>
              </a:rPr>
              <a:t>N</a:t>
            </a:r>
            <a:r>
              <a:rPr sz="1000" spc="-20" dirty="0">
                <a:latin typeface="Times New Roman"/>
                <a:cs typeface="Times New Roman"/>
              </a:rPr>
              <a:t>e</a:t>
            </a:r>
            <a:r>
              <a:rPr sz="1000" spc="-25" dirty="0">
                <a:latin typeface="Times New Roman"/>
                <a:cs typeface="Times New Roman"/>
              </a:rPr>
              <a:t>v</a:t>
            </a:r>
            <a:r>
              <a:rPr sz="1000" spc="5" dirty="0">
                <a:latin typeface="Times New Roman"/>
                <a:cs typeface="Times New Roman"/>
              </a:rPr>
              <a:t>a</a:t>
            </a:r>
            <a:r>
              <a:rPr sz="1000" dirty="0">
                <a:latin typeface="Times New Roman"/>
                <a:cs typeface="Times New Roman"/>
              </a:rPr>
              <a:t>da</a:t>
            </a:r>
            <a:endParaRPr sz="1000">
              <a:latin typeface="Times New Roman"/>
              <a:cs typeface="Times New Roman"/>
            </a:endParaRPr>
          </a:p>
        </p:txBody>
      </p:sp>
      <p:sp>
        <p:nvSpPr>
          <p:cNvPr id="4" name="object 4"/>
          <p:cNvSpPr txBox="1"/>
          <p:nvPr/>
        </p:nvSpPr>
        <p:spPr>
          <a:xfrm>
            <a:off x="901700" y="2557384"/>
            <a:ext cx="2511425" cy="589915"/>
          </a:xfrm>
          <a:prstGeom prst="rect">
            <a:avLst/>
          </a:prstGeom>
        </p:spPr>
        <p:txBody>
          <a:bodyPr vert="horz" wrap="square" lIns="0" tIns="0" rIns="0" bIns="0" rtlCol="0">
            <a:spAutoFit/>
          </a:bodyPr>
          <a:lstStyle/>
          <a:p>
            <a:pPr marL="12700" marR="5080">
              <a:lnSpc>
                <a:spcPct val="95000"/>
              </a:lnSpc>
            </a:pPr>
            <a:r>
              <a:rPr sz="1000" b="1" spc="-10" dirty="0">
                <a:solidFill>
                  <a:srgbClr val="0000FF"/>
                </a:solidFill>
                <a:latin typeface="Times New Roman"/>
                <a:cs typeface="Times New Roman"/>
                <a:hlinkClick r:id="rId4"/>
              </a:rPr>
              <a:t>N</a:t>
            </a:r>
            <a:r>
              <a:rPr sz="1000" b="1" dirty="0">
                <a:solidFill>
                  <a:srgbClr val="0000FF"/>
                </a:solidFill>
                <a:latin typeface="Times New Roman"/>
                <a:cs typeface="Times New Roman"/>
                <a:hlinkClick r:id="rId4"/>
              </a:rPr>
              <a:t>at</a:t>
            </a:r>
            <a:r>
              <a:rPr sz="1000" b="1" spc="5" dirty="0">
                <a:solidFill>
                  <a:srgbClr val="0000FF"/>
                </a:solidFill>
                <a:latin typeface="Times New Roman"/>
                <a:cs typeface="Times New Roman"/>
                <a:hlinkClick r:id="rId4"/>
              </a:rPr>
              <a:t>i</a:t>
            </a:r>
            <a:r>
              <a:rPr sz="1000" b="1" spc="-25" dirty="0">
                <a:solidFill>
                  <a:srgbClr val="0000FF"/>
                </a:solidFill>
                <a:latin typeface="Times New Roman"/>
                <a:cs typeface="Times New Roman"/>
                <a:hlinkClick r:id="rId4"/>
              </a:rPr>
              <a:t>o</a:t>
            </a:r>
            <a:r>
              <a:rPr sz="1000" b="1" spc="-10" dirty="0">
                <a:solidFill>
                  <a:srgbClr val="0000FF"/>
                </a:solidFill>
                <a:latin typeface="Times New Roman"/>
                <a:cs typeface="Times New Roman"/>
                <a:hlinkClick r:id="rId4"/>
              </a:rPr>
              <a:t>n</a:t>
            </a:r>
            <a:r>
              <a:rPr sz="1000" b="1" dirty="0">
                <a:solidFill>
                  <a:srgbClr val="0000FF"/>
                </a:solidFill>
                <a:latin typeface="Times New Roman"/>
                <a:cs typeface="Times New Roman"/>
                <a:hlinkClick r:id="rId4"/>
              </a:rPr>
              <a:t>al</a:t>
            </a:r>
            <a:r>
              <a:rPr sz="1000" b="1" spc="20" dirty="0">
                <a:solidFill>
                  <a:srgbClr val="0000FF"/>
                </a:solidFill>
                <a:latin typeface="Times New Roman"/>
                <a:cs typeface="Times New Roman"/>
                <a:hlinkClick r:id="rId4"/>
              </a:rPr>
              <a:t> </a:t>
            </a:r>
            <a:r>
              <a:rPr sz="1000" b="1" spc="-10" dirty="0">
                <a:solidFill>
                  <a:srgbClr val="0000FF"/>
                </a:solidFill>
                <a:latin typeface="Times New Roman"/>
                <a:cs typeface="Times New Roman"/>
                <a:hlinkClick r:id="rId4"/>
              </a:rPr>
              <a:t>C</a:t>
            </a:r>
            <a:r>
              <a:rPr sz="1000" b="1" spc="-25" dirty="0">
                <a:solidFill>
                  <a:srgbClr val="0000FF"/>
                </a:solidFill>
                <a:latin typeface="Times New Roman"/>
                <a:cs typeface="Times New Roman"/>
                <a:hlinkClick r:id="rId4"/>
              </a:rPr>
              <a:t>o</a:t>
            </a:r>
            <a:r>
              <a:rPr sz="1000" b="1" spc="-35" dirty="0">
                <a:solidFill>
                  <a:srgbClr val="0000FF"/>
                </a:solidFill>
                <a:latin typeface="Times New Roman"/>
                <a:cs typeface="Times New Roman"/>
                <a:hlinkClick r:id="rId4"/>
              </a:rPr>
              <a:t>u</a:t>
            </a:r>
            <a:r>
              <a:rPr sz="1000" b="1" spc="-10" dirty="0">
                <a:solidFill>
                  <a:srgbClr val="0000FF"/>
                </a:solidFill>
                <a:latin typeface="Times New Roman"/>
                <a:cs typeface="Times New Roman"/>
                <a:hlinkClick r:id="rId4"/>
              </a:rPr>
              <a:t>n</a:t>
            </a:r>
            <a:r>
              <a:rPr sz="1000" b="1" spc="5" dirty="0">
                <a:solidFill>
                  <a:srgbClr val="0000FF"/>
                </a:solidFill>
                <a:latin typeface="Times New Roman"/>
                <a:cs typeface="Times New Roman"/>
                <a:hlinkClick r:id="rId4"/>
              </a:rPr>
              <a:t>ci</a:t>
            </a:r>
            <a:r>
              <a:rPr sz="1000" b="1" dirty="0">
                <a:solidFill>
                  <a:srgbClr val="0000FF"/>
                </a:solidFill>
                <a:latin typeface="Times New Roman"/>
                <a:cs typeface="Times New Roman"/>
                <a:hlinkClick r:id="rId4"/>
              </a:rPr>
              <a:t>l</a:t>
            </a:r>
            <a:r>
              <a:rPr sz="1000" b="1" spc="20" dirty="0">
                <a:solidFill>
                  <a:srgbClr val="0000FF"/>
                </a:solidFill>
                <a:latin typeface="Times New Roman"/>
                <a:cs typeface="Times New Roman"/>
                <a:hlinkClick r:id="rId4"/>
              </a:rPr>
              <a:t> </a:t>
            </a:r>
            <a:r>
              <a:rPr sz="1000" b="1" spc="-25" dirty="0">
                <a:solidFill>
                  <a:srgbClr val="0000FF"/>
                </a:solidFill>
                <a:latin typeface="Times New Roman"/>
                <a:cs typeface="Times New Roman"/>
                <a:hlinkClick r:id="rId4"/>
              </a:rPr>
              <a:t>o</a:t>
            </a:r>
            <a:r>
              <a:rPr sz="1000" b="1" dirty="0">
                <a:solidFill>
                  <a:srgbClr val="0000FF"/>
                </a:solidFill>
                <a:latin typeface="Times New Roman"/>
                <a:cs typeface="Times New Roman"/>
                <a:hlinkClick r:id="rId4"/>
              </a:rPr>
              <a:t>n</a:t>
            </a:r>
            <a:r>
              <a:rPr sz="1000" b="1" spc="5" dirty="0">
                <a:solidFill>
                  <a:srgbClr val="0000FF"/>
                </a:solidFill>
                <a:latin typeface="Times New Roman"/>
                <a:cs typeface="Times New Roman"/>
                <a:hlinkClick r:id="rId4"/>
              </a:rPr>
              <a:t> </a:t>
            </a:r>
            <a:r>
              <a:rPr sz="1000" b="1" spc="-10" dirty="0">
                <a:solidFill>
                  <a:srgbClr val="0000FF"/>
                </a:solidFill>
                <a:latin typeface="Times New Roman"/>
                <a:cs typeface="Times New Roman"/>
                <a:hlinkClick r:id="rId4"/>
              </a:rPr>
              <a:t>R</a:t>
            </a:r>
            <a:r>
              <a:rPr sz="1000" b="1" spc="5" dirty="0">
                <a:solidFill>
                  <a:srgbClr val="0000FF"/>
                </a:solidFill>
                <a:latin typeface="Times New Roman"/>
                <a:cs typeface="Times New Roman"/>
                <a:hlinkClick r:id="rId4"/>
              </a:rPr>
              <a:t>e</a:t>
            </a:r>
            <a:r>
              <a:rPr sz="1000" b="1" spc="-10" dirty="0">
                <a:solidFill>
                  <a:srgbClr val="0000FF"/>
                </a:solidFill>
                <a:latin typeface="Times New Roman"/>
                <a:cs typeface="Times New Roman"/>
                <a:hlinkClick r:id="rId4"/>
              </a:rPr>
              <a:t>h</a:t>
            </a:r>
            <a:r>
              <a:rPr sz="1000" b="1" dirty="0">
                <a:solidFill>
                  <a:srgbClr val="0000FF"/>
                </a:solidFill>
                <a:latin typeface="Times New Roman"/>
                <a:cs typeface="Times New Roman"/>
                <a:hlinkClick r:id="rId4"/>
              </a:rPr>
              <a:t>a</a:t>
            </a:r>
            <a:r>
              <a:rPr sz="1000" b="1" spc="-10" dirty="0">
                <a:solidFill>
                  <a:srgbClr val="0000FF"/>
                </a:solidFill>
                <a:latin typeface="Times New Roman"/>
                <a:cs typeface="Times New Roman"/>
                <a:hlinkClick r:id="rId4"/>
              </a:rPr>
              <a:t>b</a:t>
            </a:r>
            <a:r>
              <a:rPr sz="1000" b="1" spc="5" dirty="0">
                <a:solidFill>
                  <a:srgbClr val="0000FF"/>
                </a:solidFill>
                <a:latin typeface="Times New Roman"/>
                <a:cs typeface="Times New Roman"/>
                <a:hlinkClick r:id="rId4"/>
              </a:rPr>
              <a:t>i</a:t>
            </a:r>
            <a:r>
              <a:rPr sz="1000" b="1" spc="-20" dirty="0">
                <a:solidFill>
                  <a:srgbClr val="0000FF"/>
                </a:solidFill>
                <a:latin typeface="Times New Roman"/>
                <a:cs typeface="Times New Roman"/>
                <a:hlinkClick r:id="rId4"/>
              </a:rPr>
              <a:t>l</a:t>
            </a:r>
            <a:r>
              <a:rPr sz="1000" b="1" spc="5" dirty="0">
                <a:solidFill>
                  <a:srgbClr val="0000FF"/>
                </a:solidFill>
                <a:latin typeface="Times New Roman"/>
                <a:cs typeface="Times New Roman"/>
                <a:hlinkClick r:id="rId4"/>
              </a:rPr>
              <a:t>i</a:t>
            </a:r>
            <a:r>
              <a:rPr sz="1000" b="1" dirty="0">
                <a:solidFill>
                  <a:srgbClr val="0000FF"/>
                </a:solidFill>
                <a:latin typeface="Times New Roman"/>
                <a:cs typeface="Times New Roman"/>
                <a:hlinkClick r:id="rId4"/>
              </a:rPr>
              <a:t>tat</a:t>
            </a:r>
            <a:r>
              <a:rPr sz="1000" b="1" spc="5" dirty="0">
                <a:solidFill>
                  <a:srgbClr val="0000FF"/>
                </a:solidFill>
                <a:latin typeface="Times New Roman"/>
                <a:cs typeface="Times New Roman"/>
                <a:hlinkClick r:id="rId4"/>
              </a:rPr>
              <a:t>i</a:t>
            </a:r>
            <a:r>
              <a:rPr sz="1000" b="1" spc="-25" dirty="0">
                <a:solidFill>
                  <a:srgbClr val="0000FF"/>
                </a:solidFill>
                <a:latin typeface="Times New Roman"/>
                <a:cs typeface="Times New Roman"/>
                <a:hlinkClick r:id="rId4"/>
              </a:rPr>
              <a:t>o</a:t>
            </a:r>
            <a:r>
              <a:rPr sz="1000" b="1" dirty="0">
                <a:solidFill>
                  <a:srgbClr val="0000FF"/>
                </a:solidFill>
                <a:latin typeface="Times New Roman"/>
                <a:cs typeface="Times New Roman"/>
                <a:hlinkClick r:id="rId4"/>
              </a:rPr>
              <a:t>n</a:t>
            </a:r>
            <a:r>
              <a:rPr sz="1000" b="1" spc="5" dirty="0">
                <a:solidFill>
                  <a:srgbClr val="0000FF"/>
                </a:solidFill>
                <a:latin typeface="Times New Roman"/>
                <a:cs typeface="Times New Roman"/>
                <a:hlinkClick r:id="rId4"/>
              </a:rPr>
              <a:t> </a:t>
            </a:r>
            <a:r>
              <a:rPr sz="1000" b="1" dirty="0">
                <a:solidFill>
                  <a:srgbClr val="0000FF"/>
                </a:solidFill>
                <a:latin typeface="Times New Roman"/>
                <a:cs typeface="Times New Roman"/>
                <a:hlinkClick r:id="rId4"/>
              </a:rPr>
              <a:t>E</a:t>
            </a:r>
            <a:r>
              <a:rPr sz="1000" b="1" spc="-10" dirty="0">
                <a:solidFill>
                  <a:srgbClr val="0000FF"/>
                </a:solidFill>
                <a:latin typeface="Times New Roman"/>
                <a:cs typeface="Times New Roman"/>
                <a:hlinkClick r:id="rId4"/>
              </a:rPr>
              <a:t>d</a:t>
            </a:r>
            <a:r>
              <a:rPr sz="1000" b="1" spc="-35" dirty="0">
                <a:solidFill>
                  <a:srgbClr val="0000FF"/>
                </a:solidFill>
                <a:latin typeface="Times New Roman"/>
                <a:cs typeface="Times New Roman"/>
                <a:hlinkClick r:id="rId4"/>
              </a:rPr>
              <a:t>u</a:t>
            </a:r>
            <a:r>
              <a:rPr sz="1000" b="1" spc="5" dirty="0">
                <a:solidFill>
                  <a:srgbClr val="0000FF"/>
                </a:solidFill>
                <a:latin typeface="Times New Roman"/>
                <a:cs typeface="Times New Roman"/>
                <a:hlinkClick r:id="rId4"/>
              </a:rPr>
              <a:t>c</a:t>
            </a:r>
            <a:r>
              <a:rPr sz="1000" b="1" dirty="0">
                <a:solidFill>
                  <a:srgbClr val="0000FF"/>
                </a:solidFill>
                <a:latin typeface="Times New Roman"/>
                <a:cs typeface="Times New Roman"/>
                <a:hlinkClick r:id="rId4"/>
              </a:rPr>
              <a:t>at</a:t>
            </a:r>
            <a:r>
              <a:rPr sz="1000" b="1" spc="5" dirty="0">
                <a:solidFill>
                  <a:srgbClr val="0000FF"/>
                </a:solidFill>
                <a:latin typeface="Times New Roman"/>
                <a:cs typeface="Times New Roman"/>
                <a:hlinkClick r:id="rId4"/>
              </a:rPr>
              <a:t>i</a:t>
            </a:r>
            <a:r>
              <a:rPr sz="1000" b="1" spc="-25" dirty="0">
                <a:solidFill>
                  <a:srgbClr val="0000FF"/>
                </a:solidFill>
                <a:latin typeface="Times New Roman"/>
                <a:cs typeface="Times New Roman"/>
                <a:hlinkClick r:id="rId4"/>
              </a:rPr>
              <a:t>o</a:t>
            </a:r>
            <a:r>
              <a:rPr sz="1000" b="1" dirty="0">
                <a:solidFill>
                  <a:srgbClr val="0000FF"/>
                </a:solidFill>
                <a:latin typeface="Times New Roman"/>
                <a:cs typeface="Times New Roman"/>
                <a:hlinkClick r:id="rId4"/>
              </a:rPr>
              <a:t>n</a:t>
            </a:r>
            <a:r>
              <a:rPr sz="1000" b="1" dirty="0">
                <a:solidFill>
                  <a:srgbClr val="0000FF"/>
                </a:solidFill>
                <a:latin typeface="Times New Roman"/>
                <a:cs typeface="Times New Roman"/>
              </a:rPr>
              <a:t> </a:t>
            </a:r>
            <a:r>
              <a:rPr sz="1000" i="1" spc="5" dirty="0">
                <a:solidFill>
                  <a:srgbClr val="0B0B0B"/>
                </a:solidFill>
                <a:latin typeface="Times New Roman"/>
                <a:cs typeface="Times New Roman"/>
              </a:rPr>
              <a:t>B</a:t>
            </a:r>
            <a:r>
              <a:rPr sz="1000" i="1" dirty="0">
                <a:solidFill>
                  <a:srgbClr val="0B0B0B"/>
                </a:solidFill>
                <a:latin typeface="Times New Roman"/>
                <a:cs typeface="Times New Roman"/>
              </a:rPr>
              <a:t>u</a:t>
            </a:r>
            <a:r>
              <a:rPr sz="1000" i="1" spc="-20" dirty="0">
                <a:solidFill>
                  <a:srgbClr val="0B0B0B"/>
                </a:solidFill>
                <a:latin typeface="Times New Roman"/>
                <a:cs typeface="Times New Roman"/>
              </a:rPr>
              <a:t>i</a:t>
            </a:r>
            <a:r>
              <a:rPr sz="1000" i="1" spc="5" dirty="0">
                <a:solidFill>
                  <a:srgbClr val="0B0B0B"/>
                </a:solidFill>
                <a:latin typeface="Times New Roman"/>
                <a:cs typeface="Times New Roman"/>
              </a:rPr>
              <a:t>l</a:t>
            </a:r>
            <a:r>
              <a:rPr sz="1000" i="1" dirty="0">
                <a:solidFill>
                  <a:srgbClr val="0B0B0B"/>
                </a:solidFill>
                <a:latin typeface="Times New Roman"/>
                <a:cs typeface="Times New Roman"/>
              </a:rPr>
              <a:t>d</a:t>
            </a:r>
            <a:r>
              <a:rPr sz="1000" i="1" spc="5" dirty="0">
                <a:solidFill>
                  <a:srgbClr val="0B0B0B"/>
                </a:solidFill>
                <a:latin typeface="Times New Roman"/>
                <a:cs typeface="Times New Roman"/>
              </a:rPr>
              <a:t>i</a:t>
            </a:r>
            <a:r>
              <a:rPr sz="1000" i="1" spc="-25" dirty="0">
                <a:solidFill>
                  <a:srgbClr val="0B0B0B"/>
                </a:solidFill>
                <a:latin typeface="Times New Roman"/>
                <a:cs typeface="Times New Roman"/>
              </a:rPr>
              <a:t>n</a:t>
            </a:r>
            <a:r>
              <a:rPr sz="1000" i="1" dirty="0">
                <a:solidFill>
                  <a:srgbClr val="0B0B0B"/>
                </a:solidFill>
                <a:latin typeface="Times New Roman"/>
                <a:cs typeface="Times New Roman"/>
              </a:rPr>
              <a:t>g</a:t>
            </a:r>
            <a:r>
              <a:rPr sz="1000" i="1" spc="10" dirty="0">
                <a:solidFill>
                  <a:srgbClr val="0B0B0B"/>
                </a:solidFill>
                <a:latin typeface="Times New Roman"/>
                <a:cs typeface="Times New Roman"/>
              </a:rPr>
              <a:t> </a:t>
            </a:r>
            <a:r>
              <a:rPr sz="1000" i="1" dirty="0">
                <a:solidFill>
                  <a:srgbClr val="0B0B0B"/>
                </a:solidFill>
                <a:latin typeface="Times New Roman"/>
                <a:cs typeface="Times New Roman"/>
              </a:rPr>
              <a:t>on</a:t>
            </a:r>
            <a:r>
              <a:rPr sz="1000" i="1" spc="-10" dirty="0">
                <a:solidFill>
                  <a:srgbClr val="0B0B0B"/>
                </a:solidFill>
                <a:latin typeface="Times New Roman"/>
                <a:cs typeface="Times New Roman"/>
              </a:rPr>
              <a:t> </a:t>
            </a:r>
            <a:r>
              <a:rPr sz="1000" i="1" spc="-20" dirty="0">
                <a:solidFill>
                  <a:srgbClr val="0B0B0B"/>
                </a:solidFill>
                <a:latin typeface="Times New Roman"/>
                <a:cs typeface="Times New Roman"/>
              </a:rPr>
              <a:t>t</a:t>
            </a:r>
            <a:r>
              <a:rPr sz="1000" i="1" dirty="0">
                <a:solidFill>
                  <a:srgbClr val="0B0B0B"/>
                </a:solidFill>
                <a:latin typeface="Times New Roman"/>
                <a:cs typeface="Times New Roman"/>
              </a:rPr>
              <a:t>he</a:t>
            </a:r>
            <a:r>
              <a:rPr sz="1000" i="1" spc="-5" dirty="0">
                <a:solidFill>
                  <a:srgbClr val="0B0B0B"/>
                </a:solidFill>
                <a:latin typeface="Times New Roman"/>
                <a:cs typeface="Times New Roman"/>
              </a:rPr>
              <a:t> </a:t>
            </a:r>
            <a:r>
              <a:rPr sz="1000" i="1" spc="-20" dirty="0">
                <a:solidFill>
                  <a:srgbClr val="0B0B0B"/>
                </a:solidFill>
                <a:latin typeface="Times New Roman"/>
                <a:cs typeface="Times New Roman"/>
              </a:rPr>
              <a:t>B</a:t>
            </a:r>
            <a:r>
              <a:rPr sz="1000" i="1" spc="5" dirty="0">
                <a:solidFill>
                  <a:srgbClr val="0B0B0B"/>
                </a:solidFill>
                <a:latin typeface="Times New Roman"/>
                <a:cs typeface="Times New Roman"/>
              </a:rPr>
              <a:t>e</a:t>
            </a:r>
            <a:r>
              <a:rPr sz="1000" i="1" spc="-10" dirty="0">
                <a:solidFill>
                  <a:srgbClr val="0B0B0B"/>
                </a:solidFill>
                <a:latin typeface="Times New Roman"/>
                <a:cs typeface="Times New Roman"/>
              </a:rPr>
              <a:t>s</a:t>
            </a:r>
            <a:r>
              <a:rPr sz="1000" i="1" spc="5" dirty="0">
                <a:solidFill>
                  <a:srgbClr val="0B0B0B"/>
                </a:solidFill>
                <a:latin typeface="Times New Roman"/>
                <a:cs typeface="Times New Roman"/>
              </a:rPr>
              <a:t>t</a:t>
            </a:r>
            <a:r>
              <a:rPr sz="1000" i="1" dirty="0">
                <a:solidFill>
                  <a:srgbClr val="0B0B0B"/>
                </a:solidFill>
                <a:latin typeface="Times New Roman"/>
                <a:cs typeface="Times New Roman"/>
              </a:rPr>
              <a:t>:</a:t>
            </a:r>
            <a:r>
              <a:rPr sz="1000" i="1" spc="-10" dirty="0">
                <a:solidFill>
                  <a:srgbClr val="0B0B0B"/>
                </a:solidFill>
                <a:latin typeface="Times New Roman"/>
                <a:cs typeface="Times New Roman"/>
              </a:rPr>
              <a:t> D</a:t>
            </a:r>
            <a:r>
              <a:rPr sz="1000" i="1" spc="5" dirty="0">
                <a:solidFill>
                  <a:srgbClr val="0B0B0B"/>
                </a:solidFill>
                <a:latin typeface="Times New Roman"/>
                <a:cs typeface="Times New Roman"/>
              </a:rPr>
              <a:t>e</a:t>
            </a:r>
            <a:r>
              <a:rPr sz="1000" i="1" spc="-10" dirty="0">
                <a:solidFill>
                  <a:srgbClr val="0B0B0B"/>
                </a:solidFill>
                <a:latin typeface="Times New Roman"/>
                <a:cs typeface="Times New Roman"/>
              </a:rPr>
              <a:t>s</a:t>
            </a:r>
            <a:r>
              <a:rPr sz="1000" i="1" spc="-20" dirty="0">
                <a:solidFill>
                  <a:srgbClr val="0B0B0B"/>
                </a:solidFill>
                <a:latin typeface="Times New Roman"/>
                <a:cs typeface="Times New Roman"/>
              </a:rPr>
              <a:t>i</a:t>
            </a:r>
            <a:r>
              <a:rPr sz="1000" i="1" dirty="0">
                <a:solidFill>
                  <a:srgbClr val="0B0B0B"/>
                </a:solidFill>
                <a:latin typeface="Times New Roman"/>
                <a:cs typeface="Times New Roman"/>
              </a:rPr>
              <a:t>gns</a:t>
            </a:r>
            <a:r>
              <a:rPr sz="1000" i="1" spc="5" dirty="0">
                <a:solidFill>
                  <a:srgbClr val="0B0B0B"/>
                </a:solidFill>
                <a:latin typeface="Times New Roman"/>
                <a:cs typeface="Times New Roman"/>
              </a:rPr>
              <a:t> </a:t>
            </a:r>
            <a:r>
              <a:rPr sz="1000" i="1" spc="-20" dirty="0">
                <a:solidFill>
                  <a:srgbClr val="0B0B0B"/>
                </a:solidFill>
                <a:latin typeface="Times New Roman"/>
                <a:cs typeface="Times New Roman"/>
              </a:rPr>
              <a:t>f</a:t>
            </a:r>
            <a:r>
              <a:rPr sz="1000" i="1" dirty="0">
                <a:solidFill>
                  <a:srgbClr val="0B0B0B"/>
                </a:solidFill>
                <a:latin typeface="Times New Roman"/>
                <a:cs typeface="Times New Roman"/>
              </a:rPr>
              <a:t>or</a:t>
            </a:r>
            <a:r>
              <a:rPr sz="1000" i="1" spc="5" dirty="0">
                <a:solidFill>
                  <a:srgbClr val="0B0B0B"/>
                </a:solidFill>
                <a:latin typeface="Times New Roman"/>
                <a:cs typeface="Times New Roman"/>
              </a:rPr>
              <a:t> </a:t>
            </a:r>
            <a:r>
              <a:rPr sz="1000" i="1" dirty="0">
                <a:solidFill>
                  <a:srgbClr val="0B0B0B"/>
                </a:solidFill>
                <a:latin typeface="Times New Roman"/>
                <a:cs typeface="Times New Roman"/>
              </a:rPr>
              <a:t>S</a:t>
            </a:r>
            <a:r>
              <a:rPr sz="1000" i="1" spc="-25" dirty="0">
                <a:solidFill>
                  <a:srgbClr val="0B0B0B"/>
                </a:solidFill>
                <a:latin typeface="Times New Roman"/>
                <a:cs typeface="Times New Roman"/>
              </a:rPr>
              <a:t>u</a:t>
            </a:r>
            <a:r>
              <a:rPr sz="1000" i="1" spc="5" dirty="0">
                <a:solidFill>
                  <a:srgbClr val="0B0B0B"/>
                </a:solidFill>
                <a:latin typeface="Times New Roman"/>
                <a:cs typeface="Times New Roman"/>
              </a:rPr>
              <a:t>c</a:t>
            </a:r>
            <a:r>
              <a:rPr sz="1000" i="1" spc="-20" dirty="0">
                <a:solidFill>
                  <a:srgbClr val="0B0B0B"/>
                </a:solidFill>
                <a:latin typeface="Times New Roman"/>
                <a:cs typeface="Times New Roman"/>
              </a:rPr>
              <a:t>c</a:t>
            </a:r>
            <a:r>
              <a:rPr sz="1000" i="1" spc="5" dirty="0">
                <a:solidFill>
                  <a:srgbClr val="0B0B0B"/>
                </a:solidFill>
                <a:latin typeface="Times New Roman"/>
                <a:cs typeface="Times New Roman"/>
              </a:rPr>
              <a:t>e</a:t>
            </a:r>
            <a:r>
              <a:rPr sz="1000" i="1" spc="-10" dirty="0">
                <a:solidFill>
                  <a:srgbClr val="0B0B0B"/>
                </a:solidFill>
                <a:latin typeface="Times New Roman"/>
                <a:cs typeface="Times New Roman"/>
              </a:rPr>
              <a:t>s</a:t>
            </a:r>
            <a:r>
              <a:rPr sz="1000" i="1" dirty="0">
                <a:solidFill>
                  <a:srgbClr val="0B0B0B"/>
                </a:solidFill>
                <a:latin typeface="Times New Roman"/>
                <a:cs typeface="Times New Roman"/>
              </a:rPr>
              <a:t>s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3-</a:t>
            </a:r>
            <a:r>
              <a:rPr sz="1000" spc="-25" dirty="0">
                <a:latin typeface="Times New Roman"/>
                <a:cs typeface="Times New Roman"/>
              </a:rPr>
              <a:t>5</a:t>
            </a:r>
            <a:r>
              <a:rPr sz="1000" dirty="0">
                <a:latin typeface="Times New Roman"/>
                <a:cs typeface="Times New Roman"/>
              </a:rPr>
              <a:t>, 2013</a:t>
            </a:r>
            <a:endParaRPr sz="1000">
              <a:latin typeface="Times New Roman"/>
              <a:cs typeface="Times New Roman"/>
            </a:endParaRPr>
          </a:p>
          <a:p>
            <a:pPr marL="12700">
              <a:lnSpc>
                <a:spcPts val="1150"/>
              </a:lnSpc>
            </a:pPr>
            <a:r>
              <a:rPr sz="1000" spc="-10" dirty="0">
                <a:latin typeface="Times New Roman"/>
                <a:cs typeface="Times New Roman"/>
              </a:rPr>
              <a:t>A</a:t>
            </a:r>
            <a:r>
              <a:rPr sz="1000" spc="20" dirty="0">
                <a:latin typeface="Times New Roman"/>
                <a:cs typeface="Times New Roman"/>
              </a:rPr>
              <a:t>r</a:t>
            </a:r>
            <a:r>
              <a:rPr sz="1000" spc="-20" dirty="0">
                <a:latin typeface="Times New Roman"/>
                <a:cs typeface="Times New Roman"/>
              </a:rPr>
              <a:t>li</a:t>
            </a:r>
            <a:r>
              <a:rPr sz="1000" spc="20" dirty="0">
                <a:latin typeface="Times New Roman"/>
                <a:cs typeface="Times New Roman"/>
              </a:rPr>
              <a:t>n</a:t>
            </a:r>
            <a:r>
              <a:rPr sz="1000" spc="-25" dirty="0">
                <a:latin typeface="Times New Roman"/>
                <a:cs typeface="Times New Roman"/>
              </a:rPr>
              <a:t>g</a:t>
            </a:r>
            <a:r>
              <a:rPr sz="1000" spc="5" dirty="0">
                <a:latin typeface="Times New Roman"/>
                <a:cs typeface="Times New Roman"/>
              </a:rPr>
              <a:t>t</a:t>
            </a:r>
            <a:r>
              <a:rPr sz="1000" spc="-25" dirty="0">
                <a:latin typeface="Times New Roman"/>
                <a:cs typeface="Times New Roman"/>
              </a:rPr>
              <a:t>o</a:t>
            </a:r>
            <a:r>
              <a:rPr sz="1000" dirty="0">
                <a:latin typeface="Times New Roman"/>
                <a:cs typeface="Times New Roman"/>
              </a:rPr>
              <a:t>n,</a:t>
            </a:r>
            <a:r>
              <a:rPr sz="1000" spc="25" dirty="0">
                <a:latin typeface="Times New Roman"/>
                <a:cs typeface="Times New Roman"/>
              </a:rPr>
              <a:t> </a:t>
            </a:r>
            <a:r>
              <a:rPr sz="1000" spc="-35" dirty="0">
                <a:latin typeface="Times New Roman"/>
                <a:cs typeface="Times New Roman"/>
              </a:rPr>
              <a:t>V</a:t>
            </a:r>
            <a:r>
              <a:rPr sz="1000" spc="-20" dirty="0">
                <a:latin typeface="Times New Roman"/>
                <a:cs typeface="Times New Roman"/>
              </a:rPr>
              <a:t>i</a:t>
            </a:r>
            <a:r>
              <a:rPr sz="1000" spc="20" dirty="0">
                <a:latin typeface="Times New Roman"/>
                <a:cs typeface="Times New Roman"/>
              </a:rPr>
              <a:t>r</a:t>
            </a:r>
            <a:r>
              <a:rPr sz="1000" dirty="0">
                <a:latin typeface="Times New Roman"/>
                <a:cs typeface="Times New Roman"/>
              </a:rPr>
              <a:t>g</a:t>
            </a:r>
            <a:r>
              <a:rPr sz="1000" spc="-20" dirty="0">
                <a:latin typeface="Times New Roman"/>
                <a:cs typeface="Times New Roman"/>
              </a:rPr>
              <a:t>i</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a</a:t>
            </a:r>
            <a:endParaRPr sz="1000">
              <a:latin typeface="Times New Roman"/>
              <a:cs typeface="Times New Roman"/>
            </a:endParaRPr>
          </a:p>
        </p:txBody>
      </p:sp>
      <p:sp>
        <p:nvSpPr>
          <p:cNvPr id="5" name="object 5"/>
          <p:cNvSpPr txBox="1"/>
          <p:nvPr/>
        </p:nvSpPr>
        <p:spPr>
          <a:xfrm>
            <a:off x="901700" y="3258424"/>
            <a:ext cx="2693670" cy="153670"/>
          </a:xfrm>
          <a:prstGeom prst="rect">
            <a:avLst/>
          </a:prstGeom>
        </p:spPr>
        <p:txBody>
          <a:bodyPr vert="horz" wrap="square" lIns="0" tIns="0" rIns="0" bIns="0" rtlCol="0">
            <a:spAutoFit/>
          </a:bodyPr>
          <a:lstStyle/>
          <a:p>
            <a:pPr marL="12700">
              <a:lnSpc>
                <a:spcPct val="100000"/>
              </a:lnSpc>
            </a:pPr>
            <a:r>
              <a:rPr sz="1000" b="1" spc="-10" dirty="0">
                <a:solidFill>
                  <a:srgbClr val="0000FF"/>
                </a:solidFill>
                <a:latin typeface="Times New Roman"/>
                <a:cs typeface="Times New Roman"/>
                <a:hlinkClick r:id="rId5"/>
              </a:rPr>
              <a:t>N</a:t>
            </a:r>
            <a:r>
              <a:rPr sz="1000" b="1" dirty="0">
                <a:solidFill>
                  <a:srgbClr val="0000FF"/>
                </a:solidFill>
                <a:latin typeface="Times New Roman"/>
                <a:cs typeface="Times New Roman"/>
                <a:hlinkClick r:id="rId5"/>
              </a:rPr>
              <a:t>at</a:t>
            </a:r>
            <a:r>
              <a:rPr sz="1000" b="1" spc="5" dirty="0">
                <a:solidFill>
                  <a:srgbClr val="0000FF"/>
                </a:solidFill>
                <a:latin typeface="Times New Roman"/>
                <a:cs typeface="Times New Roman"/>
                <a:hlinkClick r:id="rId5"/>
              </a:rPr>
              <a:t>i</a:t>
            </a:r>
            <a:r>
              <a:rPr sz="1000" b="1" spc="-25" dirty="0">
                <a:solidFill>
                  <a:srgbClr val="0000FF"/>
                </a:solidFill>
                <a:latin typeface="Times New Roman"/>
                <a:cs typeface="Times New Roman"/>
                <a:hlinkClick r:id="rId5"/>
              </a:rPr>
              <a:t>o</a:t>
            </a:r>
            <a:r>
              <a:rPr sz="1000" b="1" spc="-10" dirty="0">
                <a:solidFill>
                  <a:srgbClr val="0000FF"/>
                </a:solidFill>
                <a:latin typeface="Times New Roman"/>
                <a:cs typeface="Times New Roman"/>
                <a:hlinkClick r:id="rId5"/>
              </a:rPr>
              <a:t>n</a:t>
            </a:r>
            <a:r>
              <a:rPr sz="1000" b="1" dirty="0">
                <a:solidFill>
                  <a:srgbClr val="0000FF"/>
                </a:solidFill>
                <a:latin typeface="Times New Roman"/>
                <a:cs typeface="Times New Roman"/>
                <a:hlinkClick r:id="rId5"/>
              </a:rPr>
              <a:t>al</a:t>
            </a:r>
            <a:r>
              <a:rPr sz="1000" b="1" spc="20" dirty="0">
                <a:solidFill>
                  <a:srgbClr val="0000FF"/>
                </a:solidFill>
                <a:latin typeface="Times New Roman"/>
                <a:cs typeface="Times New Roman"/>
                <a:hlinkClick r:id="rId5"/>
              </a:rPr>
              <a:t> </a:t>
            </a:r>
            <a:r>
              <a:rPr sz="1000" b="1" spc="-10" dirty="0">
                <a:solidFill>
                  <a:srgbClr val="0000FF"/>
                </a:solidFill>
                <a:latin typeface="Times New Roman"/>
                <a:cs typeface="Times New Roman"/>
                <a:hlinkClick r:id="rId5"/>
              </a:rPr>
              <a:t>Ass</a:t>
            </a:r>
            <a:r>
              <a:rPr sz="1000" b="1" spc="-25" dirty="0">
                <a:solidFill>
                  <a:srgbClr val="0000FF"/>
                </a:solidFill>
                <a:latin typeface="Times New Roman"/>
                <a:cs typeface="Times New Roman"/>
                <a:hlinkClick r:id="rId5"/>
              </a:rPr>
              <a:t>o</a:t>
            </a:r>
            <a:r>
              <a:rPr sz="1000" b="1" spc="5" dirty="0">
                <a:solidFill>
                  <a:srgbClr val="0000FF"/>
                </a:solidFill>
                <a:latin typeface="Times New Roman"/>
                <a:cs typeface="Times New Roman"/>
                <a:hlinkClick r:id="rId5"/>
              </a:rPr>
              <a:t>ci</a:t>
            </a:r>
            <a:r>
              <a:rPr sz="1000" b="1" dirty="0">
                <a:solidFill>
                  <a:srgbClr val="0000FF"/>
                </a:solidFill>
                <a:latin typeface="Times New Roman"/>
                <a:cs typeface="Times New Roman"/>
                <a:hlinkClick r:id="rId5"/>
              </a:rPr>
              <a:t>at</a:t>
            </a:r>
            <a:r>
              <a:rPr sz="1000" b="1" spc="5" dirty="0">
                <a:solidFill>
                  <a:srgbClr val="0000FF"/>
                </a:solidFill>
                <a:latin typeface="Times New Roman"/>
                <a:cs typeface="Times New Roman"/>
                <a:hlinkClick r:id="rId5"/>
              </a:rPr>
              <a:t>i</a:t>
            </a:r>
            <a:r>
              <a:rPr sz="1000" b="1" spc="-25" dirty="0">
                <a:solidFill>
                  <a:srgbClr val="0000FF"/>
                </a:solidFill>
                <a:latin typeface="Times New Roman"/>
                <a:cs typeface="Times New Roman"/>
                <a:hlinkClick r:id="rId5"/>
              </a:rPr>
              <a:t>o</a:t>
            </a:r>
            <a:r>
              <a:rPr sz="1000" b="1" dirty="0">
                <a:solidFill>
                  <a:srgbClr val="0000FF"/>
                </a:solidFill>
                <a:latin typeface="Times New Roman"/>
                <a:cs typeface="Times New Roman"/>
                <a:hlinkClick r:id="rId5"/>
              </a:rPr>
              <a:t>n</a:t>
            </a:r>
            <a:r>
              <a:rPr sz="1000" b="1" spc="5" dirty="0">
                <a:solidFill>
                  <a:srgbClr val="0000FF"/>
                </a:solidFill>
                <a:latin typeface="Times New Roman"/>
                <a:cs typeface="Times New Roman"/>
                <a:hlinkClick r:id="rId5"/>
              </a:rPr>
              <a:t> </a:t>
            </a:r>
            <a:r>
              <a:rPr sz="1000" b="1" dirty="0">
                <a:solidFill>
                  <a:srgbClr val="0000FF"/>
                </a:solidFill>
                <a:latin typeface="Times New Roman"/>
                <a:cs typeface="Times New Roman"/>
                <a:hlinkClick r:id="rId5"/>
              </a:rPr>
              <a:t>f</a:t>
            </a:r>
            <a:r>
              <a:rPr sz="1000" b="1" spc="-25" dirty="0">
                <a:solidFill>
                  <a:srgbClr val="0000FF"/>
                </a:solidFill>
                <a:latin typeface="Times New Roman"/>
                <a:cs typeface="Times New Roman"/>
                <a:hlinkClick r:id="rId5"/>
              </a:rPr>
              <a:t>o</a:t>
            </a:r>
            <a:r>
              <a:rPr sz="1000" b="1" dirty="0">
                <a:solidFill>
                  <a:srgbClr val="0000FF"/>
                </a:solidFill>
                <a:latin typeface="Times New Roman"/>
                <a:cs typeface="Times New Roman"/>
                <a:hlinkClick r:id="rId5"/>
              </a:rPr>
              <a:t>r</a:t>
            </a:r>
            <a:r>
              <a:rPr sz="1000" b="1" spc="-5" dirty="0">
                <a:solidFill>
                  <a:srgbClr val="0000FF"/>
                </a:solidFill>
                <a:latin typeface="Times New Roman"/>
                <a:cs typeface="Times New Roman"/>
                <a:hlinkClick r:id="rId5"/>
              </a:rPr>
              <a:t> </a:t>
            </a:r>
            <a:r>
              <a:rPr sz="1000" b="1" spc="5" dirty="0">
                <a:solidFill>
                  <a:srgbClr val="0000FF"/>
                </a:solidFill>
                <a:latin typeface="Times New Roman"/>
                <a:cs typeface="Times New Roman"/>
                <a:hlinkClick r:id="rId5"/>
              </a:rPr>
              <a:t>M</a:t>
            </a:r>
            <a:r>
              <a:rPr sz="1000" b="1" spc="-35" dirty="0">
                <a:solidFill>
                  <a:srgbClr val="0000FF"/>
                </a:solidFill>
                <a:latin typeface="Times New Roman"/>
                <a:cs typeface="Times New Roman"/>
                <a:hlinkClick r:id="rId5"/>
              </a:rPr>
              <a:t>u</a:t>
            </a:r>
            <a:r>
              <a:rPr sz="1000" b="1" spc="5" dirty="0">
                <a:solidFill>
                  <a:srgbClr val="0000FF"/>
                </a:solidFill>
                <a:latin typeface="Times New Roman"/>
                <a:cs typeface="Times New Roman"/>
                <a:hlinkClick r:id="rId5"/>
              </a:rPr>
              <a:t>l</a:t>
            </a:r>
            <a:r>
              <a:rPr sz="1000" b="1" dirty="0">
                <a:solidFill>
                  <a:srgbClr val="0000FF"/>
                </a:solidFill>
                <a:latin typeface="Times New Roman"/>
                <a:cs typeface="Times New Roman"/>
                <a:hlinkClick r:id="rId5"/>
              </a:rPr>
              <a:t>t</a:t>
            </a:r>
            <a:r>
              <a:rPr sz="1000" b="1" spc="5" dirty="0">
                <a:solidFill>
                  <a:srgbClr val="0000FF"/>
                </a:solidFill>
                <a:latin typeface="Times New Roman"/>
                <a:cs typeface="Times New Roman"/>
                <a:hlinkClick r:id="rId5"/>
              </a:rPr>
              <a:t>ic</a:t>
            </a:r>
            <a:r>
              <a:rPr sz="1000" b="1" spc="-35" dirty="0">
                <a:solidFill>
                  <a:srgbClr val="0000FF"/>
                </a:solidFill>
                <a:latin typeface="Times New Roman"/>
                <a:cs typeface="Times New Roman"/>
                <a:hlinkClick r:id="rId5"/>
              </a:rPr>
              <a:t>u</a:t>
            </a:r>
            <a:r>
              <a:rPr sz="1000" b="1" spc="5" dirty="0">
                <a:solidFill>
                  <a:srgbClr val="0000FF"/>
                </a:solidFill>
                <a:latin typeface="Times New Roman"/>
                <a:cs typeface="Times New Roman"/>
                <a:hlinkClick r:id="rId5"/>
              </a:rPr>
              <a:t>l</a:t>
            </a:r>
            <a:r>
              <a:rPr sz="1000" b="1" dirty="0">
                <a:solidFill>
                  <a:srgbClr val="0000FF"/>
                </a:solidFill>
                <a:latin typeface="Times New Roman"/>
                <a:cs typeface="Times New Roman"/>
                <a:hlinkClick r:id="rId5"/>
              </a:rPr>
              <a:t>t</a:t>
            </a:r>
            <a:r>
              <a:rPr sz="1000" b="1" spc="-35" dirty="0">
                <a:solidFill>
                  <a:srgbClr val="0000FF"/>
                </a:solidFill>
                <a:latin typeface="Times New Roman"/>
                <a:cs typeface="Times New Roman"/>
                <a:hlinkClick r:id="rId5"/>
              </a:rPr>
              <a:t>u</a:t>
            </a:r>
            <a:r>
              <a:rPr sz="1000" b="1" spc="5" dirty="0">
                <a:solidFill>
                  <a:srgbClr val="0000FF"/>
                </a:solidFill>
                <a:latin typeface="Times New Roman"/>
                <a:cs typeface="Times New Roman"/>
                <a:hlinkClick r:id="rId5"/>
              </a:rPr>
              <a:t>r</a:t>
            </a:r>
            <a:r>
              <a:rPr sz="1000" b="1" dirty="0">
                <a:solidFill>
                  <a:srgbClr val="0000FF"/>
                </a:solidFill>
                <a:latin typeface="Times New Roman"/>
                <a:cs typeface="Times New Roman"/>
                <a:hlinkClick r:id="rId5"/>
              </a:rPr>
              <a:t>al</a:t>
            </a:r>
            <a:r>
              <a:rPr sz="1000" b="1" spc="20" dirty="0">
                <a:solidFill>
                  <a:srgbClr val="0000FF"/>
                </a:solidFill>
                <a:latin typeface="Times New Roman"/>
                <a:cs typeface="Times New Roman"/>
                <a:hlinkClick r:id="rId5"/>
              </a:rPr>
              <a:t> </a:t>
            </a:r>
            <a:r>
              <a:rPr sz="1000" b="1" dirty="0">
                <a:solidFill>
                  <a:srgbClr val="0000FF"/>
                </a:solidFill>
                <a:latin typeface="Times New Roman"/>
                <a:cs typeface="Times New Roman"/>
                <a:hlinkClick r:id="rId5"/>
              </a:rPr>
              <a:t>E</a:t>
            </a:r>
            <a:r>
              <a:rPr sz="1000" b="1" spc="-10" dirty="0">
                <a:solidFill>
                  <a:srgbClr val="0000FF"/>
                </a:solidFill>
                <a:latin typeface="Times New Roman"/>
                <a:cs typeface="Times New Roman"/>
                <a:hlinkClick r:id="rId5"/>
              </a:rPr>
              <a:t>d</a:t>
            </a:r>
            <a:r>
              <a:rPr sz="1000" b="1" spc="-35" dirty="0">
                <a:solidFill>
                  <a:srgbClr val="0000FF"/>
                </a:solidFill>
                <a:latin typeface="Times New Roman"/>
                <a:cs typeface="Times New Roman"/>
                <a:hlinkClick r:id="rId5"/>
              </a:rPr>
              <a:t>u</a:t>
            </a:r>
            <a:r>
              <a:rPr sz="1000" b="1" spc="5" dirty="0">
                <a:solidFill>
                  <a:srgbClr val="0000FF"/>
                </a:solidFill>
                <a:latin typeface="Times New Roman"/>
                <a:cs typeface="Times New Roman"/>
                <a:hlinkClick r:id="rId5"/>
              </a:rPr>
              <a:t>c</a:t>
            </a:r>
            <a:r>
              <a:rPr sz="1000" b="1" dirty="0">
                <a:solidFill>
                  <a:srgbClr val="0000FF"/>
                </a:solidFill>
                <a:latin typeface="Times New Roman"/>
                <a:cs typeface="Times New Roman"/>
                <a:hlinkClick r:id="rId5"/>
              </a:rPr>
              <a:t>at</a:t>
            </a:r>
            <a:r>
              <a:rPr sz="1000" b="1" spc="5" dirty="0">
                <a:solidFill>
                  <a:srgbClr val="0000FF"/>
                </a:solidFill>
                <a:latin typeface="Times New Roman"/>
                <a:cs typeface="Times New Roman"/>
                <a:hlinkClick r:id="rId5"/>
              </a:rPr>
              <a:t>i</a:t>
            </a:r>
            <a:r>
              <a:rPr sz="1000" b="1" spc="-25" dirty="0">
                <a:solidFill>
                  <a:srgbClr val="0000FF"/>
                </a:solidFill>
                <a:latin typeface="Times New Roman"/>
                <a:cs typeface="Times New Roman"/>
                <a:hlinkClick r:id="rId5"/>
              </a:rPr>
              <a:t>o</a:t>
            </a:r>
            <a:r>
              <a:rPr sz="1000" b="1" dirty="0">
                <a:solidFill>
                  <a:srgbClr val="0000FF"/>
                </a:solidFill>
                <a:latin typeface="Times New Roman"/>
                <a:cs typeface="Times New Roman"/>
                <a:hlinkClick r:id="rId5"/>
              </a:rPr>
              <a:t>n</a:t>
            </a:r>
            <a:endParaRPr sz="1000">
              <a:latin typeface="Times New Roman"/>
              <a:cs typeface="Times New Roman"/>
            </a:endParaRPr>
          </a:p>
        </p:txBody>
      </p:sp>
      <p:sp>
        <p:nvSpPr>
          <p:cNvPr id="6" name="object 6"/>
          <p:cNvSpPr txBox="1"/>
          <p:nvPr/>
        </p:nvSpPr>
        <p:spPr>
          <a:xfrm>
            <a:off x="901700" y="3401674"/>
            <a:ext cx="2771140" cy="153670"/>
          </a:xfrm>
          <a:prstGeom prst="rect">
            <a:avLst/>
          </a:prstGeom>
        </p:spPr>
        <p:txBody>
          <a:bodyPr vert="horz" wrap="square" lIns="0" tIns="0" rIns="0" bIns="0" rtlCol="0">
            <a:spAutoFit/>
          </a:bodyPr>
          <a:lstStyle/>
          <a:p>
            <a:pPr marL="12700">
              <a:lnSpc>
                <a:spcPct val="100000"/>
              </a:lnSpc>
              <a:tabLst>
                <a:tab pos="661670" algn="l"/>
                <a:tab pos="1064260" algn="l"/>
                <a:tab pos="1789430" algn="l"/>
                <a:tab pos="2603500" algn="l"/>
              </a:tabLst>
            </a:pPr>
            <a:r>
              <a:rPr sz="1000" i="1" spc="5" dirty="0">
                <a:latin typeface="Times New Roman"/>
                <a:cs typeface="Times New Roman"/>
              </a:rPr>
              <a:t>E</a:t>
            </a:r>
            <a:r>
              <a:rPr sz="1000" i="1" spc="-10" dirty="0">
                <a:latin typeface="Times New Roman"/>
                <a:cs typeface="Times New Roman"/>
              </a:rPr>
              <a:t>r</a:t>
            </a:r>
            <a:r>
              <a:rPr sz="1000" i="1" dirty="0">
                <a:latin typeface="Times New Roman"/>
                <a:cs typeface="Times New Roman"/>
              </a:rPr>
              <a:t>a</a:t>
            </a:r>
            <a:r>
              <a:rPr sz="1000" i="1" spc="-10" dirty="0">
                <a:latin typeface="Times New Roman"/>
                <a:cs typeface="Times New Roman"/>
              </a:rPr>
              <a:t>s</a:t>
            </a:r>
            <a:r>
              <a:rPr sz="1000" i="1" spc="5" dirty="0">
                <a:latin typeface="Times New Roman"/>
                <a:cs typeface="Times New Roman"/>
              </a:rPr>
              <a:t>i</a:t>
            </a:r>
            <a:r>
              <a:rPr sz="1000" i="1" dirty="0">
                <a:latin typeface="Times New Roman"/>
                <a:cs typeface="Times New Roman"/>
              </a:rPr>
              <a:t>ng	</a:t>
            </a:r>
            <a:r>
              <a:rPr sz="1000" i="1" spc="5" dirty="0">
                <a:latin typeface="Times New Roman"/>
                <a:cs typeface="Times New Roman"/>
              </a:rPr>
              <a:t>t</a:t>
            </a:r>
            <a:r>
              <a:rPr sz="1000" i="1" spc="-25" dirty="0">
                <a:latin typeface="Times New Roman"/>
                <a:cs typeface="Times New Roman"/>
              </a:rPr>
              <a:t>h</a:t>
            </a:r>
            <a:r>
              <a:rPr sz="1000" i="1" dirty="0">
                <a:latin typeface="Times New Roman"/>
                <a:cs typeface="Times New Roman"/>
              </a:rPr>
              <a:t>e	Sh</a:t>
            </a:r>
            <a:r>
              <a:rPr sz="1000" i="1" spc="-25" dirty="0">
                <a:latin typeface="Times New Roman"/>
                <a:cs typeface="Times New Roman"/>
              </a:rPr>
              <a:t>a</a:t>
            </a:r>
            <a:r>
              <a:rPr sz="1000" i="1" dirty="0">
                <a:latin typeface="Times New Roman"/>
                <a:cs typeface="Times New Roman"/>
              </a:rPr>
              <a:t>do</a:t>
            </a:r>
            <a:r>
              <a:rPr sz="1000" i="1" spc="-50" dirty="0">
                <a:latin typeface="Times New Roman"/>
                <a:cs typeface="Times New Roman"/>
              </a:rPr>
              <a:t>w</a:t>
            </a:r>
            <a:r>
              <a:rPr sz="1000" i="1" spc="-10" dirty="0">
                <a:latin typeface="Times New Roman"/>
                <a:cs typeface="Times New Roman"/>
              </a:rPr>
              <a:t>s</a:t>
            </a:r>
            <a:r>
              <a:rPr sz="1000" i="1" dirty="0">
                <a:latin typeface="Times New Roman"/>
                <a:cs typeface="Times New Roman"/>
              </a:rPr>
              <a:t>,	</a:t>
            </a:r>
            <a:r>
              <a:rPr sz="1000" i="1" spc="5" dirty="0">
                <a:latin typeface="Times New Roman"/>
                <a:cs typeface="Times New Roman"/>
              </a:rPr>
              <a:t>E</a:t>
            </a:r>
            <a:r>
              <a:rPr sz="1000" i="1" spc="-10" dirty="0">
                <a:latin typeface="Times New Roman"/>
                <a:cs typeface="Times New Roman"/>
              </a:rPr>
              <a:t>m</a:t>
            </a:r>
            <a:r>
              <a:rPr sz="1000" i="1" dirty="0">
                <a:latin typeface="Times New Roman"/>
                <a:cs typeface="Times New Roman"/>
              </a:rPr>
              <a:t>b</a:t>
            </a:r>
            <a:r>
              <a:rPr sz="1000" i="1" spc="-10" dirty="0">
                <a:latin typeface="Times New Roman"/>
                <a:cs typeface="Times New Roman"/>
              </a:rPr>
              <a:t>r</a:t>
            </a:r>
            <a:r>
              <a:rPr sz="1000" i="1" dirty="0">
                <a:latin typeface="Times New Roman"/>
                <a:cs typeface="Times New Roman"/>
              </a:rPr>
              <a:t>a</a:t>
            </a:r>
            <a:r>
              <a:rPr sz="1000" i="1" spc="5" dirty="0">
                <a:latin typeface="Times New Roman"/>
                <a:cs typeface="Times New Roman"/>
              </a:rPr>
              <a:t>ci</a:t>
            </a:r>
            <a:r>
              <a:rPr sz="1000" i="1" spc="-25" dirty="0">
                <a:latin typeface="Times New Roman"/>
                <a:cs typeface="Times New Roman"/>
              </a:rPr>
              <a:t>n</a:t>
            </a:r>
            <a:r>
              <a:rPr sz="1000" i="1" dirty="0">
                <a:latin typeface="Times New Roman"/>
                <a:cs typeface="Times New Roman"/>
              </a:rPr>
              <a:t>g	</a:t>
            </a:r>
            <a:r>
              <a:rPr sz="1000" i="1" spc="-20" dirty="0">
                <a:latin typeface="Times New Roman"/>
                <a:cs typeface="Times New Roman"/>
              </a:rPr>
              <a:t>t</a:t>
            </a:r>
            <a:r>
              <a:rPr sz="1000" i="1" dirty="0">
                <a:latin typeface="Times New Roman"/>
                <a:cs typeface="Times New Roman"/>
              </a:rPr>
              <a:t>he</a:t>
            </a:r>
            <a:endParaRPr sz="1000">
              <a:latin typeface="Times New Roman"/>
              <a:cs typeface="Times New Roman"/>
            </a:endParaRPr>
          </a:p>
        </p:txBody>
      </p:sp>
      <p:sp>
        <p:nvSpPr>
          <p:cNvPr id="7" name="object 7"/>
          <p:cNvSpPr txBox="1"/>
          <p:nvPr/>
        </p:nvSpPr>
        <p:spPr>
          <a:xfrm>
            <a:off x="901700" y="3547997"/>
            <a:ext cx="2290445" cy="446405"/>
          </a:xfrm>
          <a:prstGeom prst="rect">
            <a:avLst/>
          </a:prstGeom>
        </p:spPr>
        <p:txBody>
          <a:bodyPr vert="horz" wrap="square" lIns="0" tIns="0" rIns="0" bIns="0" rtlCol="0">
            <a:spAutoFit/>
          </a:bodyPr>
          <a:lstStyle/>
          <a:p>
            <a:pPr marL="12700">
              <a:lnSpc>
                <a:spcPts val="1175"/>
              </a:lnSpc>
            </a:pPr>
            <a:r>
              <a:rPr sz="1000" i="1" spc="-10" dirty="0">
                <a:latin typeface="Times New Roman"/>
                <a:cs typeface="Times New Roman"/>
              </a:rPr>
              <a:t>L</a:t>
            </a:r>
            <a:r>
              <a:rPr sz="1000" i="1" spc="5" dirty="0">
                <a:latin typeface="Times New Roman"/>
                <a:cs typeface="Times New Roman"/>
              </a:rPr>
              <a:t>i</a:t>
            </a:r>
            <a:r>
              <a:rPr sz="1000" i="1" dirty="0">
                <a:latin typeface="Times New Roman"/>
                <a:cs typeface="Times New Roman"/>
              </a:rPr>
              <a:t>gh</a:t>
            </a:r>
            <a:r>
              <a:rPr sz="1000" i="1" spc="5" dirty="0">
                <a:latin typeface="Times New Roman"/>
                <a:cs typeface="Times New Roman"/>
              </a:rPr>
              <a:t>t</a:t>
            </a:r>
            <a:r>
              <a:rPr sz="1000" i="1" dirty="0">
                <a:latin typeface="Times New Roman"/>
                <a:cs typeface="Times New Roman"/>
              </a:rPr>
              <a:t>:</a:t>
            </a:r>
            <a:r>
              <a:rPr sz="1000" i="1" spc="-10" dirty="0">
                <a:latin typeface="Times New Roman"/>
                <a:cs typeface="Times New Roman"/>
              </a:rPr>
              <a:t> </a:t>
            </a:r>
            <a:r>
              <a:rPr sz="1000" i="1" spc="-20" dirty="0">
                <a:latin typeface="Times New Roman"/>
                <a:cs typeface="Times New Roman"/>
              </a:rPr>
              <a:t>R</a:t>
            </a:r>
            <a:r>
              <a:rPr sz="1000" i="1" spc="5" dirty="0">
                <a:latin typeface="Times New Roman"/>
                <a:cs typeface="Times New Roman"/>
              </a:rPr>
              <a:t>e/</a:t>
            </a:r>
            <a:r>
              <a:rPr sz="1000" i="1" spc="-20" dirty="0">
                <a:latin typeface="Times New Roman"/>
                <a:cs typeface="Times New Roman"/>
              </a:rPr>
              <a:t>V</a:t>
            </a:r>
            <a:r>
              <a:rPr sz="1000" i="1" spc="5" dirty="0">
                <a:latin typeface="Times New Roman"/>
                <a:cs typeface="Times New Roman"/>
              </a:rPr>
              <a:t>i</a:t>
            </a:r>
            <a:r>
              <a:rPr sz="1000" i="1" spc="-10" dirty="0">
                <a:latin typeface="Times New Roman"/>
                <a:cs typeface="Times New Roman"/>
              </a:rPr>
              <a:t>s</a:t>
            </a:r>
            <a:r>
              <a:rPr sz="1000" i="1" spc="-20" dirty="0">
                <a:latin typeface="Times New Roman"/>
                <a:cs typeface="Times New Roman"/>
              </a:rPr>
              <a:t>i</a:t>
            </a:r>
            <a:r>
              <a:rPr sz="1000" i="1" dirty="0">
                <a:latin typeface="Times New Roman"/>
                <a:cs typeface="Times New Roman"/>
              </a:rPr>
              <a:t>on</a:t>
            </a:r>
            <a:r>
              <a:rPr sz="1000" i="1" spc="5" dirty="0">
                <a:latin typeface="Times New Roman"/>
                <a:cs typeface="Times New Roman"/>
              </a:rPr>
              <a:t>i</a:t>
            </a:r>
            <a:r>
              <a:rPr sz="1000" i="1" spc="-25" dirty="0">
                <a:latin typeface="Times New Roman"/>
                <a:cs typeface="Times New Roman"/>
              </a:rPr>
              <a:t>n</a:t>
            </a:r>
            <a:r>
              <a:rPr sz="1000" i="1" dirty="0">
                <a:latin typeface="Times New Roman"/>
                <a:cs typeface="Times New Roman"/>
              </a:rPr>
              <a:t>g</a:t>
            </a:r>
            <a:r>
              <a:rPr sz="1000" i="1" spc="10" dirty="0">
                <a:latin typeface="Times New Roman"/>
                <a:cs typeface="Times New Roman"/>
              </a:rPr>
              <a:t> </a:t>
            </a:r>
            <a:r>
              <a:rPr sz="1000" i="1" spc="-25" dirty="0">
                <a:latin typeface="Times New Roman"/>
                <a:cs typeface="Times New Roman"/>
              </a:rPr>
              <a:t>M</a:t>
            </a:r>
            <a:r>
              <a:rPr sz="1000" i="1" dirty="0">
                <a:latin typeface="Times New Roman"/>
                <a:cs typeface="Times New Roman"/>
              </a:rPr>
              <a:t>u</a:t>
            </a:r>
            <a:r>
              <a:rPr sz="1000" i="1" spc="5" dirty="0">
                <a:latin typeface="Times New Roman"/>
                <a:cs typeface="Times New Roman"/>
              </a:rPr>
              <a:t>l</a:t>
            </a:r>
            <a:r>
              <a:rPr sz="1000" i="1" spc="-20" dirty="0">
                <a:latin typeface="Times New Roman"/>
                <a:cs typeface="Times New Roman"/>
              </a:rPr>
              <a:t>t</a:t>
            </a:r>
            <a:r>
              <a:rPr sz="1000" i="1" spc="5" dirty="0">
                <a:latin typeface="Times New Roman"/>
                <a:cs typeface="Times New Roman"/>
              </a:rPr>
              <a:t>i</a:t>
            </a:r>
            <a:r>
              <a:rPr sz="1000" i="1" spc="-20" dirty="0">
                <a:latin typeface="Times New Roman"/>
                <a:cs typeface="Times New Roman"/>
              </a:rPr>
              <a:t>c</a:t>
            </a:r>
            <a:r>
              <a:rPr sz="1000" i="1" dirty="0">
                <a:latin typeface="Times New Roman"/>
                <a:cs typeface="Times New Roman"/>
              </a:rPr>
              <a:t>u</a:t>
            </a:r>
            <a:r>
              <a:rPr sz="1000" i="1" spc="5" dirty="0">
                <a:latin typeface="Times New Roman"/>
                <a:cs typeface="Times New Roman"/>
              </a:rPr>
              <a:t>l</a:t>
            </a:r>
            <a:r>
              <a:rPr sz="1000" i="1" spc="-20" dirty="0">
                <a:latin typeface="Times New Roman"/>
                <a:cs typeface="Times New Roman"/>
              </a:rPr>
              <a:t>t</a:t>
            </a:r>
            <a:r>
              <a:rPr sz="1000" i="1" dirty="0">
                <a:latin typeface="Times New Roman"/>
                <a:cs typeface="Times New Roman"/>
              </a:rPr>
              <a:t>u</a:t>
            </a:r>
            <a:r>
              <a:rPr sz="1000" i="1" spc="-10" dirty="0">
                <a:latin typeface="Times New Roman"/>
                <a:cs typeface="Times New Roman"/>
              </a:rPr>
              <a:t>r</a:t>
            </a:r>
            <a:r>
              <a:rPr sz="1000" i="1" dirty="0">
                <a:latin typeface="Times New Roman"/>
                <a:cs typeface="Times New Roman"/>
              </a:rPr>
              <a:t>al</a:t>
            </a:r>
            <a:r>
              <a:rPr sz="1000" i="1" spc="-5"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spc="-25" dirty="0">
                <a:latin typeface="Times New Roman"/>
                <a:cs typeface="Times New Roman"/>
              </a:rPr>
              <a:t>a</a:t>
            </a:r>
            <a:r>
              <a:rPr sz="1000" i="1" spc="5" dirty="0">
                <a:latin typeface="Times New Roman"/>
                <a:cs typeface="Times New Roman"/>
              </a:rPr>
              <a:t>ti</a:t>
            </a:r>
            <a:r>
              <a:rPr sz="1000" i="1" dirty="0">
                <a:latin typeface="Times New Roman"/>
                <a:cs typeface="Times New Roman"/>
              </a:rPr>
              <a:t>on</a:t>
            </a:r>
            <a:endParaRPr sz="1000">
              <a:latin typeface="Times New Roman"/>
              <a:cs typeface="Times New Roman"/>
            </a:endParaRPr>
          </a:p>
          <a:p>
            <a:pPr marL="12700" marR="1148080">
              <a:lnSpc>
                <a:spcPts val="1150"/>
              </a:lnSpc>
              <a:spcBef>
                <a:spcPts val="55"/>
              </a:spcBef>
            </a:pP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6-1</a:t>
            </a:r>
            <a:r>
              <a:rPr sz="1000" spc="-25" dirty="0">
                <a:latin typeface="Times New Roman"/>
                <a:cs typeface="Times New Roman"/>
              </a:rPr>
              <a:t>0</a:t>
            </a:r>
            <a:r>
              <a:rPr sz="1000" dirty="0">
                <a:latin typeface="Times New Roman"/>
                <a:cs typeface="Times New Roman"/>
              </a:rPr>
              <a:t>, 2013 </a:t>
            </a:r>
            <a:r>
              <a:rPr sz="1000" spc="-10" dirty="0">
                <a:latin typeface="Times New Roman"/>
                <a:cs typeface="Times New Roman"/>
              </a:rPr>
              <a:t>O</a:t>
            </a:r>
            <a:r>
              <a:rPr sz="1000" spc="5" dirty="0">
                <a:latin typeface="Times New Roman"/>
                <a:cs typeface="Times New Roman"/>
              </a:rPr>
              <a:t>a</a:t>
            </a:r>
            <a:r>
              <a:rPr sz="1000" dirty="0">
                <a:latin typeface="Times New Roman"/>
                <a:cs typeface="Times New Roman"/>
              </a:rPr>
              <a:t>k</a:t>
            </a:r>
            <a:r>
              <a:rPr sz="1000" spc="-20" dirty="0">
                <a:latin typeface="Times New Roman"/>
                <a:cs typeface="Times New Roman"/>
              </a:rPr>
              <a:t>la</a:t>
            </a:r>
            <a:r>
              <a:rPr sz="1000" spc="20" dirty="0">
                <a:latin typeface="Times New Roman"/>
                <a:cs typeface="Times New Roman"/>
              </a:rPr>
              <a:t>n</a:t>
            </a:r>
            <a:r>
              <a:rPr sz="1000" dirty="0">
                <a:latin typeface="Times New Roman"/>
                <a:cs typeface="Times New Roman"/>
              </a:rPr>
              <a:t>d, </a:t>
            </a:r>
            <a:r>
              <a:rPr sz="1000" spc="-25" dirty="0">
                <a:latin typeface="Times New Roman"/>
                <a:cs typeface="Times New Roman"/>
              </a:rPr>
              <a:t>C</a:t>
            </a:r>
            <a:r>
              <a:rPr sz="1000" spc="5" dirty="0">
                <a:latin typeface="Times New Roman"/>
                <a:cs typeface="Times New Roman"/>
              </a:rPr>
              <a:t>a</a:t>
            </a:r>
            <a:r>
              <a:rPr sz="1000" spc="-20" dirty="0">
                <a:latin typeface="Times New Roman"/>
                <a:cs typeface="Times New Roman"/>
              </a:rPr>
              <a:t>l</a:t>
            </a:r>
            <a:r>
              <a:rPr sz="1000" spc="5" dirty="0">
                <a:latin typeface="Times New Roman"/>
                <a:cs typeface="Times New Roman"/>
              </a:rPr>
              <a:t>i</a:t>
            </a:r>
            <a:r>
              <a:rPr sz="1000" spc="-25" dirty="0">
                <a:latin typeface="Times New Roman"/>
                <a:cs typeface="Times New Roman"/>
              </a:rPr>
              <a:t>fo</a:t>
            </a:r>
            <a:r>
              <a:rPr sz="1000" spc="20" dirty="0">
                <a:latin typeface="Times New Roman"/>
                <a:cs typeface="Times New Roman"/>
              </a:rPr>
              <a:t>r</a:t>
            </a:r>
            <a:r>
              <a:rPr sz="1000" dirty="0">
                <a:latin typeface="Times New Roman"/>
                <a:cs typeface="Times New Roman"/>
              </a:rPr>
              <a:t>n</a:t>
            </a:r>
            <a:r>
              <a:rPr sz="1000" spc="5" dirty="0">
                <a:latin typeface="Times New Roman"/>
                <a:cs typeface="Times New Roman"/>
              </a:rPr>
              <a:t>i</a:t>
            </a:r>
            <a:r>
              <a:rPr sz="1000" dirty="0">
                <a:latin typeface="Times New Roman"/>
                <a:cs typeface="Times New Roman"/>
              </a:rPr>
              <a:t>a</a:t>
            </a:r>
            <a:endParaRPr sz="1000">
              <a:latin typeface="Times New Roman"/>
              <a:cs typeface="Times New Roman"/>
            </a:endParaRPr>
          </a:p>
        </p:txBody>
      </p:sp>
      <p:sp>
        <p:nvSpPr>
          <p:cNvPr id="8" name="object 8"/>
          <p:cNvSpPr txBox="1"/>
          <p:nvPr/>
        </p:nvSpPr>
        <p:spPr>
          <a:xfrm>
            <a:off x="901700" y="4121008"/>
            <a:ext cx="2771775" cy="879475"/>
          </a:xfrm>
          <a:prstGeom prst="rect">
            <a:avLst/>
          </a:prstGeom>
        </p:spPr>
        <p:txBody>
          <a:bodyPr vert="horz" wrap="square" lIns="0" tIns="0" rIns="0" bIns="0" rtlCol="0">
            <a:spAutoFit/>
          </a:bodyPr>
          <a:lstStyle/>
          <a:p>
            <a:pPr marL="12700" marR="5715">
              <a:lnSpc>
                <a:spcPts val="1150"/>
              </a:lnSpc>
            </a:pPr>
            <a:r>
              <a:rPr sz="1000" b="1" spc="-10" dirty="0">
                <a:solidFill>
                  <a:srgbClr val="0000FF"/>
                </a:solidFill>
                <a:latin typeface="Times New Roman"/>
                <a:cs typeface="Times New Roman"/>
                <a:hlinkClick r:id="rId6"/>
              </a:rPr>
              <a:t>ID</a:t>
            </a:r>
            <a:r>
              <a:rPr sz="1000" b="1" dirty="0">
                <a:solidFill>
                  <a:srgbClr val="0000FF"/>
                </a:solidFill>
                <a:latin typeface="Times New Roman"/>
                <a:cs typeface="Times New Roman"/>
                <a:hlinkClick r:id="rId6"/>
              </a:rPr>
              <a:t>A   </a:t>
            </a:r>
            <a:r>
              <a:rPr sz="1000" b="1" spc="-120" dirty="0">
                <a:solidFill>
                  <a:srgbClr val="0000FF"/>
                </a:solidFill>
                <a:latin typeface="Times New Roman"/>
                <a:cs typeface="Times New Roman"/>
                <a:hlinkClick r:id="rId6"/>
              </a:rPr>
              <a:t> </a:t>
            </a:r>
            <a:r>
              <a:rPr sz="1000" b="1" spc="-10" dirty="0">
                <a:solidFill>
                  <a:srgbClr val="0000FF"/>
                </a:solidFill>
                <a:latin typeface="Times New Roman"/>
                <a:cs typeface="Times New Roman"/>
                <a:hlinkClick r:id="rId6"/>
              </a:rPr>
              <a:t>An</a:t>
            </a:r>
            <a:r>
              <a:rPr sz="1000" b="1" spc="15" dirty="0">
                <a:solidFill>
                  <a:srgbClr val="0000FF"/>
                </a:solidFill>
                <a:latin typeface="Times New Roman"/>
                <a:cs typeface="Times New Roman"/>
                <a:hlinkClick r:id="rId6"/>
              </a:rPr>
              <a:t>n</a:t>
            </a:r>
            <a:r>
              <a:rPr sz="1000" b="1" spc="-35" dirty="0">
                <a:solidFill>
                  <a:srgbClr val="0000FF"/>
                </a:solidFill>
                <a:latin typeface="Times New Roman"/>
                <a:cs typeface="Times New Roman"/>
                <a:hlinkClick r:id="rId6"/>
              </a:rPr>
              <a:t>u</a:t>
            </a:r>
            <a:r>
              <a:rPr sz="1000" b="1" dirty="0">
                <a:solidFill>
                  <a:srgbClr val="0000FF"/>
                </a:solidFill>
                <a:latin typeface="Times New Roman"/>
                <a:cs typeface="Times New Roman"/>
                <a:hlinkClick r:id="rId6"/>
              </a:rPr>
              <a:t>al   </a:t>
            </a:r>
            <a:r>
              <a:rPr sz="1000" b="1" spc="-105" dirty="0">
                <a:solidFill>
                  <a:srgbClr val="0000FF"/>
                </a:solidFill>
                <a:latin typeface="Times New Roman"/>
                <a:cs typeface="Times New Roman"/>
                <a:hlinkClick r:id="rId6"/>
              </a:rPr>
              <a:t> </a:t>
            </a:r>
            <a:r>
              <a:rPr sz="1000" b="1" spc="-10" dirty="0">
                <a:solidFill>
                  <a:srgbClr val="0000FF"/>
                </a:solidFill>
                <a:latin typeface="Times New Roman"/>
                <a:cs typeface="Times New Roman"/>
                <a:hlinkClick r:id="rId6"/>
              </a:rPr>
              <a:t>R</a:t>
            </a:r>
            <a:r>
              <a:rPr sz="1000" b="1" spc="5" dirty="0">
                <a:solidFill>
                  <a:srgbClr val="0000FF"/>
                </a:solidFill>
                <a:latin typeface="Times New Roman"/>
                <a:cs typeface="Times New Roman"/>
                <a:hlinkClick r:id="rId6"/>
              </a:rPr>
              <a:t>e</a:t>
            </a:r>
            <a:r>
              <a:rPr sz="1000" b="1" dirty="0">
                <a:solidFill>
                  <a:srgbClr val="0000FF"/>
                </a:solidFill>
                <a:latin typeface="Times New Roman"/>
                <a:cs typeface="Times New Roman"/>
                <a:hlinkClick r:id="rId6"/>
              </a:rPr>
              <a:t>a</a:t>
            </a:r>
            <a:r>
              <a:rPr sz="1000" b="1" spc="-10" dirty="0">
                <a:solidFill>
                  <a:srgbClr val="0000FF"/>
                </a:solidFill>
                <a:latin typeface="Times New Roman"/>
                <a:cs typeface="Times New Roman"/>
                <a:hlinkClick r:id="rId6"/>
              </a:rPr>
              <a:t>d</a:t>
            </a:r>
            <a:r>
              <a:rPr sz="1000" b="1" spc="5" dirty="0">
                <a:solidFill>
                  <a:srgbClr val="0000FF"/>
                </a:solidFill>
                <a:latin typeface="Times New Roman"/>
                <a:cs typeface="Times New Roman"/>
                <a:hlinkClick r:id="rId6"/>
              </a:rPr>
              <a:t>i</a:t>
            </a:r>
            <a:r>
              <a:rPr sz="1000" b="1" spc="-10" dirty="0">
                <a:solidFill>
                  <a:srgbClr val="0000FF"/>
                </a:solidFill>
                <a:latin typeface="Times New Roman"/>
                <a:cs typeface="Times New Roman"/>
                <a:hlinkClick r:id="rId6"/>
              </a:rPr>
              <a:t>n</a:t>
            </a:r>
            <a:r>
              <a:rPr sz="1000" b="1" spc="-25" dirty="0">
                <a:solidFill>
                  <a:srgbClr val="0000FF"/>
                </a:solidFill>
                <a:latin typeface="Times New Roman"/>
                <a:cs typeface="Times New Roman"/>
                <a:hlinkClick r:id="rId6"/>
              </a:rPr>
              <a:t>g</a:t>
            </a:r>
            <a:r>
              <a:rPr sz="1000" b="1" dirty="0">
                <a:solidFill>
                  <a:srgbClr val="0000FF"/>
                </a:solidFill>
                <a:latin typeface="Times New Roman"/>
                <a:cs typeface="Times New Roman"/>
                <a:hlinkClick r:id="rId6"/>
              </a:rPr>
              <a:t>,   </a:t>
            </a:r>
            <a:r>
              <a:rPr sz="1000" b="1" spc="-100" dirty="0">
                <a:solidFill>
                  <a:srgbClr val="0000FF"/>
                </a:solidFill>
                <a:latin typeface="Times New Roman"/>
                <a:cs typeface="Times New Roman"/>
                <a:hlinkClick r:id="rId6"/>
              </a:rPr>
              <a:t> </a:t>
            </a:r>
            <a:r>
              <a:rPr sz="1000" b="1" spc="-25" dirty="0">
                <a:solidFill>
                  <a:srgbClr val="0000FF"/>
                </a:solidFill>
                <a:latin typeface="Times New Roman"/>
                <a:cs typeface="Times New Roman"/>
                <a:hlinkClick r:id="rId6"/>
              </a:rPr>
              <a:t>L</a:t>
            </a:r>
            <a:r>
              <a:rPr sz="1000" b="1" spc="5" dirty="0">
                <a:solidFill>
                  <a:srgbClr val="0000FF"/>
                </a:solidFill>
                <a:latin typeface="Times New Roman"/>
                <a:cs typeface="Times New Roman"/>
                <a:hlinkClick r:id="rId6"/>
              </a:rPr>
              <a:t>i</a:t>
            </a:r>
            <a:r>
              <a:rPr sz="1000" b="1" dirty="0">
                <a:solidFill>
                  <a:srgbClr val="0000FF"/>
                </a:solidFill>
                <a:latin typeface="Times New Roman"/>
                <a:cs typeface="Times New Roman"/>
                <a:hlinkClick r:id="rId6"/>
              </a:rPr>
              <a:t>t</a:t>
            </a:r>
            <a:r>
              <a:rPr sz="1000" b="1" spc="-20" dirty="0">
                <a:solidFill>
                  <a:srgbClr val="0000FF"/>
                </a:solidFill>
                <a:latin typeface="Times New Roman"/>
                <a:cs typeface="Times New Roman"/>
                <a:hlinkClick r:id="rId6"/>
              </a:rPr>
              <a:t>e</a:t>
            </a:r>
            <a:r>
              <a:rPr sz="1000" b="1" spc="5" dirty="0">
                <a:solidFill>
                  <a:srgbClr val="0000FF"/>
                </a:solidFill>
                <a:latin typeface="Times New Roman"/>
                <a:cs typeface="Times New Roman"/>
                <a:hlinkClick r:id="rId6"/>
              </a:rPr>
              <a:t>r</a:t>
            </a:r>
            <a:r>
              <a:rPr sz="1000" b="1" dirty="0">
                <a:solidFill>
                  <a:srgbClr val="0000FF"/>
                </a:solidFill>
                <a:latin typeface="Times New Roman"/>
                <a:cs typeface="Times New Roman"/>
                <a:hlinkClick r:id="rId6"/>
              </a:rPr>
              <a:t>a</a:t>
            </a:r>
            <a:r>
              <a:rPr sz="1000" b="1" spc="-20" dirty="0">
                <a:solidFill>
                  <a:srgbClr val="0000FF"/>
                </a:solidFill>
                <a:latin typeface="Times New Roman"/>
                <a:cs typeface="Times New Roman"/>
                <a:hlinkClick r:id="rId6"/>
              </a:rPr>
              <a:t>c</a:t>
            </a:r>
            <a:r>
              <a:rPr sz="1000" b="1" dirty="0">
                <a:solidFill>
                  <a:srgbClr val="0000FF"/>
                </a:solidFill>
                <a:latin typeface="Times New Roman"/>
                <a:cs typeface="Times New Roman"/>
                <a:hlinkClick r:id="rId6"/>
              </a:rPr>
              <a:t>y   </a:t>
            </a:r>
            <a:r>
              <a:rPr sz="1000" b="1" spc="-114" dirty="0">
                <a:solidFill>
                  <a:srgbClr val="0000FF"/>
                </a:solidFill>
                <a:latin typeface="Times New Roman"/>
                <a:cs typeface="Times New Roman"/>
                <a:hlinkClick r:id="rId6"/>
              </a:rPr>
              <a:t> </a:t>
            </a:r>
            <a:r>
              <a:rPr sz="1000" b="1" dirty="0">
                <a:solidFill>
                  <a:srgbClr val="0000FF"/>
                </a:solidFill>
                <a:latin typeface="Times New Roman"/>
                <a:cs typeface="Times New Roman"/>
                <a:hlinkClick r:id="rId6"/>
              </a:rPr>
              <a:t>&amp;  </a:t>
            </a:r>
            <a:r>
              <a:rPr sz="1000" b="1" spc="110" dirty="0">
                <a:solidFill>
                  <a:srgbClr val="0000FF"/>
                </a:solidFill>
                <a:latin typeface="Times New Roman"/>
                <a:cs typeface="Times New Roman"/>
                <a:hlinkClick r:id="rId6"/>
              </a:rPr>
              <a:t> </a:t>
            </a:r>
            <a:r>
              <a:rPr sz="1000" b="1" dirty="0">
                <a:solidFill>
                  <a:srgbClr val="0000FF"/>
                </a:solidFill>
                <a:latin typeface="Times New Roman"/>
                <a:cs typeface="Times New Roman"/>
                <a:hlinkClick r:id="rId6"/>
              </a:rPr>
              <a:t>L</a:t>
            </a:r>
            <a:r>
              <a:rPr sz="1000" b="1" spc="5" dirty="0">
                <a:solidFill>
                  <a:srgbClr val="0000FF"/>
                </a:solidFill>
                <a:latin typeface="Times New Roman"/>
                <a:cs typeface="Times New Roman"/>
                <a:hlinkClick r:id="rId6"/>
              </a:rPr>
              <a:t>e</a:t>
            </a:r>
            <a:r>
              <a:rPr sz="1000" b="1" spc="-25" dirty="0">
                <a:solidFill>
                  <a:srgbClr val="0000FF"/>
                </a:solidFill>
                <a:latin typeface="Times New Roman"/>
                <a:cs typeface="Times New Roman"/>
                <a:hlinkClick r:id="rId6"/>
              </a:rPr>
              <a:t>a</a:t>
            </a:r>
            <a:r>
              <a:rPr sz="1000" b="1" spc="5" dirty="0">
                <a:solidFill>
                  <a:srgbClr val="0000FF"/>
                </a:solidFill>
                <a:latin typeface="Times New Roman"/>
                <a:cs typeface="Times New Roman"/>
                <a:hlinkClick r:id="rId6"/>
              </a:rPr>
              <a:t>r</a:t>
            </a:r>
            <a:r>
              <a:rPr sz="1000" b="1" spc="-10" dirty="0">
                <a:solidFill>
                  <a:srgbClr val="0000FF"/>
                </a:solidFill>
                <a:latin typeface="Times New Roman"/>
                <a:cs typeface="Times New Roman"/>
                <a:hlinkClick r:id="rId6"/>
              </a:rPr>
              <a:t>n</a:t>
            </a:r>
            <a:r>
              <a:rPr sz="1000" b="1" spc="5" dirty="0">
                <a:solidFill>
                  <a:srgbClr val="0000FF"/>
                </a:solidFill>
                <a:latin typeface="Times New Roman"/>
                <a:cs typeface="Times New Roman"/>
                <a:hlinkClick r:id="rId6"/>
              </a:rPr>
              <a:t>i</a:t>
            </a:r>
            <a:r>
              <a:rPr sz="1000" b="1" spc="-10" dirty="0">
                <a:solidFill>
                  <a:srgbClr val="0000FF"/>
                </a:solidFill>
                <a:latin typeface="Times New Roman"/>
                <a:cs typeface="Times New Roman"/>
                <a:hlinkClick r:id="rId6"/>
              </a:rPr>
              <a:t>ng</a:t>
            </a:r>
            <a:r>
              <a:rPr sz="1000" b="1" spc="-10" dirty="0">
                <a:solidFill>
                  <a:srgbClr val="0000FF"/>
                </a:solidFill>
                <a:latin typeface="Times New Roman"/>
                <a:cs typeface="Times New Roman"/>
              </a:rPr>
              <a:t> </a:t>
            </a:r>
            <a:r>
              <a:rPr sz="1000" b="1" spc="-10" dirty="0">
                <a:solidFill>
                  <a:srgbClr val="0000FF"/>
                </a:solidFill>
                <a:latin typeface="Times New Roman"/>
                <a:cs typeface="Times New Roman"/>
                <a:hlinkClick r:id="rId6"/>
              </a:rPr>
              <a:t>C</a:t>
            </a:r>
            <a:r>
              <a:rPr sz="1000" b="1" spc="-25" dirty="0">
                <a:solidFill>
                  <a:srgbClr val="0000FF"/>
                </a:solidFill>
                <a:latin typeface="Times New Roman"/>
                <a:cs typeface="Times New Roman"/>
                <a:hlinkClick r:id="rId6"/>
              </a:rPr>
              <a:t>o</a:t>
            </a:r>
            <a:r>
              <a:rPr sz="1000" b="1" spc="-10" dirty="0">
                <a:solidFill>
                  <a:srgbClr val="0000FF"/>
                </a:solidFill>
                <a:latin typeface="Times New Roman"/>
                <a:cs typeface="Times New Roman"/>
                <a:hlinkClick r:id="rId6"/>
              </a:rPr>
              <a:t>n</a:t>
            </a:r>
            <a:r>
              <a:rPr sz="1000" b="1" dirty="0">
                <a:solidFill>
                  <a:srgbClr val="0000FF"/>
                </a:solidFill>
                <a:latin typeface="Times New Roman"/>
                <a:cs typeface="Times New Roman"/>
                <a:hlinkClick r:id="rId6"/>
              </a:rPr>
              <a:t>f</a:t>
            </a:r>
            <a:r>
              <a:rPr sz="1000" b="1" spc="5" dirty="0">
                <a:solidFill>
                  <a:srgbClr val="0000FF"/>
                </a:solidFill>
                <a:latin typeface="Times New Roman"/>
                <a:cs typeface="Times New Roman"/>
                <a:hlinkClick r:id="rId6"/>
              </a:rPr>
              <a:t>ere</a:t>
            </a:r>
            <a:r>
              <a:rPr sz="1000" b="1" spc="-10" dirty="0">
                <a:solidFill>
                  <a:srgbClr val="0000FF"/>
                </a:solidFill>
                <a:latin typeface="Times New Roman"/>
                <a:cs typeface="Times New Roman"/>
                <a:hlinkClick r:id="rId6"/>
              </a:rPr>
              <a:t>n</a:t>
            </a:r>
            <a:r>
              <a:rPr sz="1000" b="1" spc="5" dirty="0">
                <a:solidFill>
                  <a:srgbClr val="0000FF"/>
                </a:solidFill>
                <a:latin typeface="Times New Roman"/>
                <a:cs typeface="Times New Roman"/>
                <a:hlinkClick r:id="rId6"/>
              </a:rPr>
              <a:t>c</a:t>
            </a:r>
            <a:r>
              <a:rPr sz="1000" b="1" dirty="0">
                <a:solidFill>
                  <a:srgbClr val="0000FF"/>
                </a:solidFill>
                <a:latin typeface="Times New Roman"/>
                <a:cs typeface="Times New Roman"/>
                <a:hlinkClick r:id="rId6"/>
              </a:rPr>
              <a:t>e</a:t>
            </a:r>
            <a:endParaRPr sz="1000">
              <a:latin typeface="Times New Roman"/>
              <a:cs typeface="Times New Roman"/>
            </a:endParaRPr>
          </a:p>
          <a:p>
            <a:pPr marL="12700">
              <a:lnSpc>
                <a:spcPts val="1075"/>
              </a:lnSpc>
            </a:pPr>
            <a:r>
              <a:rPr sz="1000" i="1" spc="-20" dirty="0">
                <a:latin typeface="Times New Roman"/>
                <a:cs typeface="Times New Roman"/>
              </a:rPr>
              <a:t>P</a:t>
            </a:r>
            <a:r>
              <a:rPr sz="1000" i="1" spc="-10" dirty="0">
                <a:latin typeface="Times New Roman"/>
                <a:cs typeface="Times New Roman"/>
              </a:rPr>
              <a:t>r</a:t>
            </a:r>
            <a:r>
              <a:rPr sz="1000" i="1" dirty="0">
                <a:latin typeface="Times New Roman"/>
                <a:cs typeface="Times New Roman"/>
              </a:rPr>
              <a:t>o</a:t>
            </a:r>
            <a:r>
              <a:rPr sz="1000" i="1" spc="-10" dirty="0">
                <a:latin typeface="Times New Roman"/>
                <a:cs typeface="Times New Roman"/>
              </a:rPr>
              <a:t>m</a:t>
            </a:r>
            <a:r>
              <a:rPr sz="1000" i="1" dirty="0">
                <a:latin typeface="Times New Roman"/>
                <a:cs typeface="Times New Roman"/>
              </a:rPr>
              <a:t>o</a:t>
            </a:r>
            <a:r>
              <a:rPr sz="1000" i="1" spc="5" dirty="0">
                <a:latin typeface="Times New Roman"/>
                <a:cs typeface="Times New Roman"/>
              </a:rPr>
              <a:t>ti</a:t>
            </a:r>
            <a:r>
              <a:rPr sz="1000" i="1" dirty="0">
                <a:latin typeface="Times New Roman"/>
                <a:cs typeface="Times New Roman"/>
              </a:rPr>
              <a:t>ng </a:t>
            </a:r>
            <a:r>
              <a:rPr sz="1000" i="1" spc="120" dirty="0">
                <a:latin typeface="Times New Roman"/>
                <a:cs typeface="Times New Roman"/>
              </a:rPr>
              <a:t> </a:t>
            </a:r>
            <a:r>
              <a:rPr sz="1000" i="1" spc="-10" dirty="0">
                <a:latin typeface="Times New Roman"/>
                <a:cs typeface="Times New Roman"/>
              </a:rPr>
              <a:t>L</a:t>
            </a:r>
            <a:r>
              <a:rPr sz="1000" i="1" spc="-20" dirty="0">
                <a:latin typeface="Times New Roman"/>
                <a:cs typeface="Times New Roman"/>
              </a:rPr>
              <a:t>i</a:t>
            </a:r>
            <a:r>
              <a:rPr sz="1000" i="1" spc="5" dirty="0">
                <a:latin typeface="Times New Roman"/>
                <a:cs typeface="Times New Roman"/>
              </a:rPr>
              <a:t>te</a:t>
            </a:r>
            <a:r>
              <a:rPr sz="1000" i="1" spc="-10" dirty="0">
                <a:latin typeface="Times New Roman"/>
                <a:cs typeface="Times New Roman"/>
              </a:rPr>
              <a:t>r</a:t>
            </a:r>
            <a:r>
              <a:rPr sz="1000" i="1" spc="-25" dirty="0">
                <a:latin typeface="Times New Roman"/>
                <a:cs typeface="Times New Roman"/>
              </a:rPr>
              <a:t>a</a:t>
            </a:r>
            <a:r>
              <a:rPr sz="1000" i="1" spc="5" dirty="0">
                <a:latin typeface="Times New Roman"/>
                <a:cs typeface="Times New Roman"/>
              </a:rPr>
              <a:t>c</a:t>
            </a:r>
            <a:r>
              <a:rPr sz="1000" i="1" dirty="0">
                <a:latin typeface="Times New Roman"/>
                <a:cs typeface="Times New Roman"/>
              </a:rPr>
              <a:t>y </a:t>
            </a:r>
            <a:r>
              <a:rPr sz="1000" i="1" spc="105" dirty="0">
                <a:latin typeface="Times New Roman"/>
                <a:cs typeface="Times New Roman"/>
              </a:rPr>
              <a:t> </a:t>
            </a:r>
            <a:r>
              <a:rPr sz="1000" i="1" spc="-10" dirty="0">
                <a:latin typeface="Times New Roman"/>
                <a:cs typeface="Times New Roman"/>
              </a:rPr>
              <a:t>T</a:t>
            </a:r>
            <a:r>
              <a:rPr sz="1000" i="1" dirty="0">
                <a:latin typeface="Times New Roman"/>
                <a:cs typeface="Times New Roman"/>
              </a:rPr>
              <a:t>h</a:t>
            </a:r>
            <a:r>
              <a:rPr sz="1000" i="1" spc="-10" dirty="0">
                <a:latin typeface="Times New Roman"/>
                <a:cs typeface="Times New Roman"/>
              </a:rPr>
              <a:t>r</a:t>
            </a:r>
            <a:r>
              <a:rPr sz="1000" i="1" dirty="0">
                <a:latin typeface="Times New Roman"/>
                <a:cs typeface="Times New Roman"/>
              </a:rPr>
              <a:t>ough </a:t>
            </a:r>
            <a:r>
              <a:rPr sz="1000" i="1" spc="95" dirty="0">
                <a:latin typeface="Times New Roman"/>
                <a:cs typeface="Times New Roman"/>
              </a:rPr>
              <a:t> </a:t>
            </a:r>
            <a:r>
              <a:rPr sz="1000" i="1" spc="-20" dirty="0">
                <a:latin typeface="Times New Roman"/>
                <a:cs typeface="Times New Roman"/>
              </a:rPr>
              <a:t>R</a:t>
            </a:r>
            <a:r>
              <a:rPr sz="1000" i="1" spc="5" dirty="0">
                <a:latin typeface="Times New Roman"/>
                <a:cs typeface="Times New Roman"/>
              </a:rPr>
              <a:t>e</a:t>
            </a:r>
            <a:r>
              <a:rPr sz="1000" i="1" spc="-10" dirty="0">
                <a:latin typeface="Times New Roman"/>
                <a:cs typeface="Times New Roman"/>
              </a:rPr>
              <a:t>s</a:t>
            </a:r>
            <a:r>
              <a:rPr sz="1000" i="1" spc="5" dirty="0">
                <a:latin typeface="Times New Roman"/>
                <a:cs typeface="Times New Roman"/>
              </a:rPr>
              <a:t>e</a:t>
            </a:r>
            <a:r>
              <a:rPr sz="1000" i="1" dirty="0">
                <a:latin typeface="Times New Roman"/>
                <a:cs typeface="Times New Roman"/>
              </a:rPr>
              <a:t>a</a:t>
            </a:r>
            <a:r>
              <a:rPr sz="1000" i="1" spc="-10" dirty="0">
                <a:latin typeface="Times New Roman"/>
                <a:cs typeface="Times New Roman"/>
              </a:rPr>
              <a:t>r</a:t>
            </a:r>
            <a:r>
              <a:rPr sz="1000" i="1" spc="5" dirty="0">
                <a:latin typeface="Times New Roman"/>
                <a:cs typeface="Times New Roman"/>
              </a:rPr>
              <a:t>c</a:t>
            </a:r>
            <a:r>
              <a:rPr sz="1000" i="1" spc="-25" dirty="0">
                <a:latin typeface="Times New Roman"/>
                <a:cs typeface="Times New Roman"/>
              </a:rPr>
              <a:t>h</a:t>
            </a:r>
            <a:r>
              <a:rPr sz="1000" i="1" dirty="0">
                <a:latin typeface="Times New Roman"/>
                <a:cs typeface="Times New Roman"/>
              </a:rPr>
              <a:t>, </a:t>
            </a:r>
            <a:r>
              <a:rPr sz="1000" i="1" spc="110"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on</a:t>
            </a:r>
            <a:endParaRPr sz="1000">
              <a:latin typeface="Times New Roman"/>
              <a:cs typeface="Times New Roman"/>
            </a:endParaRPr>
          </a:p>
          <a:p>
            <a:pPr marL="12700" marR="1517650">
              <a:lnSpc>
                <a:spcPct val="95000"/>
              </a:lnSpc>
              <a:spcBef>
                <a:spcPts val="35"/>
              </a:spcBef>
            </a:pPr>
            <a:r>
              <a:rPr sz="1000" i="1" dirty="0">
                <a:latin typeface="Times New Roman"/>
                <a:cs typeface="Times New Roman"/>
              </a:rPr>
              <a:t>and</a:t>
            </a:r>
            <a:r>
              <a:rPr sz="1000" i="1" spc="-10" dirty="0">
                <a:latin typeface="Times New Roman"/>
                <a:cs typeface="Times New Roman"/>
              </a:rPr>
              <a:t> </a:t>
            </a:r>
            <a:r>
              <a:rPr sz="1000" i="1" spc="5" dirty="0">
                <a:latin typeface="Times New Roman"/>
                <a:cs typeface="Times New Roman"/>
              </a:rPr>
              <a:t>A</a:t>
            </a:r>
            <a:r>
              <a:rPr sz="1000" i="1" dirty="0">
                <a:latin typeface="Times New Roman"/>
                <a:cs typeface="Times New Roman"/>
              </a:rPr>
              <a:t>d</a:t>
            </a:r>
            <a:r>
              <a:rPr sz="1000" i="1" spc="5" dirty="0">
                <a:latin typeface="Times New Roman"/>
                <a:cs typeface="Times New Roman"/>
              </a:rPr>
              <a:t>v</a:t>
            </a:r>
            <a:r>
              <a:rPr sz="1000" i="1" spc="-25" dirty="0">
                <a:latin typeface="Times New Roman"/>
                <a:cs typeface="Times New Roman"/>
              </a:rPr>
              <a:t>o</a:t>
            </a:r>
            <a:r>
              <a:rPr sz="1000" i="1" spc="5" dirty="0">
                <a:latin typeface="Times New Roman"/>
                <a:cs typeface="Times New Roman"/>
              </a:rPr>
              <a:t>c</a:t>
            </a:r>
            <a:r>
              <a:rPr sz="1000" i="1" spc="-25" dirty="0">
                <a:latin typeface="Times New Roman"/>
                <a:cs typeface="Times New Roman"/>
              </a:rPr>
              <a:t>a</a:t>
            </a:r>
            <a:r>
              <a:rPr sz="1000" i="1" spc="5" dirty="0">
                <a:latin typeface="Times New Roman"/>
                <a:cs typeface="Times New Roman"/>
              </a:rPr>
              <a:t>c</a:t>
            </a:r>
            <a:r>
              <a:rPr sz="1000" i="1" dirty="0">
                <a:latin typeface="Times New Roman"/>
                <a:cs typeface="Times New Roman"/>
              </a:rPr>
              <a:t>y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6-</a:t>
            </a:r>
            <a:r>
              <a:rPr sz="1000" spc="-25" dirty="0">
                <a:latin typeface="Times New Roman"/>
                <a:cs typeface="Times New Roman"/>
              </a:rPr>
              <a:t>9</a:t>
            </a:r>
            <a:r>
              <a:rPr sz="1000" dirty="0">
                <a:latin typeface="Times New Roman"/>
                <a:cs typeface="Times New Roman"/>
              </a:rPr>
              <a:t>, 2013 </a:t>
            </a:r>
            <a:r>
              <a:rPr sz="1000" spc="-10" dirty="0">
                <a:latin typeface="Times New Roman"/>
                <a:cs typeface="Times New Roman"/>
              </a:rPr>
              <a:t>N</a:t>
            </a:r>
            <a:r>
              <a:rPr sz="1000" spc="5" dirty="0">
                <a:latin typeface="Times New Roman"/>
                <a:cs typeface="Times New Roman"/>
              </a:rPr>
              <a:t>e</a:t>
            </a:r>
            <a:r>
              <a:rPr sz="1000" dirty="0">
                <a:latin typeface="Times New Roman"/>
                <a:cs typeface="Times New Roman"/>
              </a:rPr>
              <a:t>w</a:t>
            </a:r>
            <a:r>
              <a:rPr sz="1000" spc="-20" dirty="0">
                <a:latin typeface="Times New Roman"/>
                <a:cs typeface="Times New Roman"/>
              </a:rPr>
              <a:t> </a:t>
            </a:r>
            <a:r>
              <a:rPr sz="1000" spc="-10" dirty="0">
                <a:latin typeface="Times New Roman"/>
                <a:cs typeface="Times New Roman"/>
              </a:rPr>
              <a:t>O</a:t>
            </a:r>
            <a:r>
              <a:rPr sz="1000" spc="20" dirty="0">
                <a:latin typeface="Times New Roman"/>
                <a:cs typeface="Times New Roman"/>
              </a:rPr>
              <a:t>r</a:t>
            </a:r>
            <a:r>
              <a:rPr sz="1000" spc="5" dirty="0">
                <a:latin typeface="Times New Roman"/>
                <a:cs typeface="Times New Roman"/>
              </a:rPr>
              <a:t>l</a:t>
            </a:r>
            <a:r>
              <a:rPr sz="1000" spc="-20" dirty="0">
                <a:latin typeface="Times New Roman"/>
                <a:cs typeface="Times New Roman"/>
              </a:rPr>
              <a:t>ea</a:t>
            </a:r>
            <a:r>
              <a:rPr sz="1000" spc="20" dirty="0">
                <a:latin typeface="Times New Roman"/>
                <a:cs typeface="Times New Roman"/>
              </a:rPr>
              <a:t>n</a:t>
            </a:r>
            <a:r>
              <a:rPr sz="1000" spc="-35" dirty="0">
                <a:latin typeface="Times New Roman"/>
                <a:cs typeface="Times New Roman"/>
              </a:rPr>
              <a:t>s</a:t>
            </a:r>
            <a:r>
              <a:rPr sz="1000" dirty="0">
                <a:latin typeface="Times New Roman"/>
                <a:cs typeface="Times New Roman"/>
              </a:rPr>
              <a:t>, </a:t>
            </a:r>
            <a:r>
              <a:rPr sz="1000" spc="-20" dirty="0">
                <a:latin typeface="Times New Roman"/>
                <a:cs typeface="Times New Roman"/>
              </a:rPr>
              <a:t>L</a:t>
            </a:r>
            <a:r>
              <a:rPr sz="1000" spc="-25" dirty="0">
                <a:latin typeface="Times New Roman"/>
                <a:cs typeface="Times New Roman"/>
              </a:rPr>
              <a:t>o</a:t>
            </a:r>
            <a:r>
              <a:rPr sz="1000" dirty="0">
                <a:latin typeface="Times New Roman"/>
                <a:cs typeface="Times New Roman"/>
              </a:rPr>
              <a:t>u</a:t>
            </a:r>
            <a:r>
              <a:rPr sz="1000" spc="5" dirty="0">
                <a:latin typeface="Times New Roman"/>
                <a:cs typeface="Times New Roman"/>
              </a:rPr>
              <a:t>i</a:t>
            </a:r>
            <a:r>
              <a:rPr sz="1000" spc="-10" dirty="0">
                <a:latin typeface="Times New Roman"/>
                <a:cs typeface="Times New Roman"/>
              </a:rPr>
              <a:t>s</a:t>
            </a:r>
            <a:r>
              <a:rPr sz="1000" spc="5" dirty="0">
                <a:latin typeface="Times New Roman"/>
                <a:cs typeface="Times New Roman"/>
              </a:rPr>
              <a:t>i</a:t>
            </a:r>
            <a:r>
              <a:rPr sz="1000" spc="-20" dirty="0">
                <a:latin typeface="Times New Roman"/>
                <a:cs typeface="Times New Roman"/>
              </a:rPr>
              <a:t>a</a:t>
            </a:r>
            <a:r>
              <a:rPr sz="1000" spc="20" dirty="0">
                <a:latin typeface="Times New Roman"/>
                <a:cs typeface="Times New Roman"/>
              </a:rPr>
              <a:t>n</a:t>
            </a:r>
            <a:r>
              <a:rPr sz="1000" dirty="0">
                <a:latin typeface="Times New Roman"/>
                <a:cs typeface="Times New Roman"/>
              </a:rPr>
              <a:t>a</a:t>
            </a:r>
            <a:endParaRPr sz="1000">
              <a:latin typeface="Times New Roman"/>
              <a:cs typeface="Times New Roman"/>
            </a:endParaRPr>
          </a:p>
        </p:txBody>
      </p:sp>
      <p:sp>
        <p:nvSpPr>
          <p:cNvPr id="9" name="object 9"/>
          <p:cNvSpPr txBox="1"/>
          <p:nvPr/>
        </p:nvSpPr>
        <p:spPr>
          <a:xfrm>
            <a:off x="901700" y="5126849"/>
            <a:ext cx="2767965" cy="589915"/>
          </a:xfrm>
          <a:prstGeom prst="rect">
            <a:avLst/>
          </a:prstGeom>
        </p:spPr>
        <p:txBody>
          <a:bodyPr vert="horz" wrap="square" lIns="0" tIns="0" rIns="0" bIns="0" rtlCol="0">
            <a:spAutoFit/>
          </a:bodyPr>
          <a:lstStyle/>
          <a:p>
            <a:pPr marL="12700" marR="5080">
              <a:lnSpc>
                <a:spcPts val="1150"/>
              </a:lnSpc>
            </a:pPr>
            <a:r>
              <a:rPr sz="1000" b="1" spc="-10" dirty="0">
                <a:solidFill>
                  <a:srgbClr val="0000FF"/>
                </a:solidFill>
                <a:latin typeface="Times New Roman"/>
                <a:cs typeface="Times New Roman"/>
                <a:hlinkClick r:id="rId7"/>
              </a:rPr>
              <a:t>N</a:t>
            </a:r>
            <a:r>
              <a:rPr sz="1000" b="1" dirty="0">
                <a:solidFill>
                  <a:srgbClr val="0000FF"/>
                </a:solidFill>
                <a:latin typeface="Times New Roman"/>
                <a:cs typeface="Times New Roman"/>
                <a:hlinkClick r:id="rId7"/>
              </a:rPr>
              <a:t>at</a:t>
            </a:r>
            <a:r>
              <a:rPr sz="1000" b="1" spc="5" dirty="0">
                <a:solidFill>
                  <a:srgbClr val="0000FF"/>
                </a:solidFill>
                <a:latin typeface="Times New Roman"/>
                <a:cs typeface="Times New Roman"/>
                <a:hlinkClick r:id="rId7"/>
              </a:rPr>
              <a:t>i</a:t>
            </a:r>
            <a:r>
              <a:rPr sz="1000" b="1" spc="-25" dirty="0">
                <a:solidFill>
                  <a:srgbClr val="0000FF"/>
                </a:solidFill>
                <a:latin typeface="Times New Roman"/>
                <a:cs typeface="Times New Roman"/>
                <a:hlinkClick r:id="rId7"/>
              </a:rPr>
              <a:t>o</a:t>
            </a:r>
            <a:r>
              <a:rPr sz="1000" b="1" spc="-10" dirty="0">
                <a:solidFill>
                  <a:srgbClr val="0000FF"/>
                </a:solidFill>
                <a:latin typeface="Times New Roman"/>
                <a:cs typeface="Times New Roman"/>
                <a:hlinkClick r:id="rId7"/>
              </a:rPr>
              <a:t>n</a:t>
            </a:r>
            <a:r>
              <a:rPr sz="1000" b="1" dirty="0">
                <a:solidFill>
                  <a:srgbClr val="0000FF"/>
                </a:solidFill>
                <a:latin typeface="Times New Roman"/>
                <a:cs typeface="Times New Roman"/>
                <a:hlinkClick r:id="rId7"/>
              </a:rPr>
              <a:t>al  </a:t>
            </a:r>
            <a:r>
              <a:rPr sz="1000" b="1" spc="-70" dirty="0">
                <a:solidFill>
                  <a:srgbClr val="0000FF"/>
                </a:solidFill>
                <a:latin typeface="Times New Roman"/>
                <a:cs typeface="Times New Roman"/>
                <a:hlinkClick r:id="rId7"/>
              </a:rPr>
              <a:t> </a:t>
            </a:r>
            <a:r>
              <a:rPr sz="1000" b="1" spc="-10" dirty="0">
                <a:solidFill>
                  <a:srgbClr val="0000FF"/>
                </a:solidFill>
                <a:latin typeface="Times New Roman"/>
                <a:cs typeface="Times New Roman"/>
                <a:hlinkClick r:id="rId7"/>
              </a:rPr>
              <a:t>S</a:t>
            </a:r>
            <a:r>
              <a:rPr sz="1000" b="1" spc="5" dirty="0">
                <a:solidFill>
                  <a:srgbClr val="0000FF"/>
                </a:solidFill>
                <a:latin typeface="Times New Roman"/>
                <a:cs typeface="Times New Roman"/>
                <a:hlinkClick r:id="rId7"/>
              </a:rPr>
              <a:t>c</a:t>
            </a:r>
            <a:r>
              <a:rPr sz="1000" b="1" spc="-20" dirty="0">
                <a:solidFill>
                  <a:srgbClr val="0000FF"/>
                </a:solidFill>
                <a:latin typeface="Times New Roman"/>
                <a:cs typeface="Times New Roman"/>
                <a:hlinkClick r:id="rId7"/>
              </a:rPr>
              <a:t>i</a:t>
            </a:r>
            <a:r>
              <a:rPr sz="1000" b="1" spc="5" dirty="0">
                <a:solidFill>
                  <a:srgbClr val="0000FF"/>
                </a:solidFill>
                <a:latin typeface="Times New Roman"/>
                <a:cs typeface="Times New Roman"/>
                <a:hlinkClick r:id="rId7"/>
              </a:rPr>
              <a:t>e</a:t>
            </a:r>
            <a:r>
              <a:rPr sz="1000" b="1" spc="-10" dirty="0">
                <a:solidFill>
                  <a:srgbClr val="0000FF"/>
                </a:solidFill>
                <a:latin typeface="Times New Roman"/>
                <a:cs typeface="Times New Roman"/>
                <a:hlinkClick r:id="rId7"/>
              </a:rPr>
              <a:t>n</a:t>
            </a:r>
            <a:r>
              <a:rPr sz="1000" b="1" spc="-20" dirty="0">
                <a:solidFill>
                  <a:srgbClr val="0000FF"/>
                </a:solidFill>
                <a:latin typeface="Times New Roman"/>
                <a:cs typeface="Times New Roman"/>
                <a:hlinkClick r:id="rId7"/>
              </a:rPr>
              <a:t>c</a:t>
            </a:r>
            <a:r>
              <a:rPr sz="1000" b="1" dirty="0">
                <a:solidFill>
                  <a:srgbClr val="0000FF"/>
                </a:solidFill>
                <a:latin typeface="Times New Roman"/>
                <a:cs typeface="Times New Roman"/>
                <a:hlinkClick r:id="rId7"/>
              </a:rPr>
              <a:t>e  </a:t>
            </a:r>
            <a:r>
              <a:rPr sz="1000" b="1" spc="-70" dirty="0">
                <a:solidFill>
                  <a:srgbClr val="0000FF"/>
                </a:solidFill>
                <a:latin typeface="Times New Roman"/>
                <a:cs typeface="Times New Roman"/>
                <a:hlinkClick r:id="rId7"/>
              </a:rPr>
              <a:t> </a:t>
            </a:r>
            <a:r>
              <a:rPr sz="1000" b="1" spc="-25" dirty="0">
                <a:solidFill>
                  <a:srgbClr val="0000FF"/>
                </a:solidFill>
                <a:latin typeface="Times New Roman"/>
                <a:cs typeface="Times New Roman"/>
                <a:hlinkClick r:id="rId7"/>
              </a:rPr>
              <a:t>T</a:t>
            </a:r>
            <a:r>
              <a:rPr sz="1000" b="1" spc="5" dirty="0">
                <a:solidFill>
                  <a:srgbClr val="0000FF"/>
                </a:solidFill>
                <a:latin typeface="Times New Roman"/>
                <a:cs typeface="Times New Roman"/>
                <a:hlinkClick r:id="rId7"/>
              </a:rPr>
              <a:t>e</a:t>
            </a:r>
            <a:r>
              <a:rPr sz="1000" b="1" dirty="0">
                <a:solidFill>
                  <a:srgbClr val="0000FF"/>
                </a:solidFill>
                <a:latin typeface="Times New Roman"/>
                <a:cs typeface="Times New Roman"/>
                <a:hlinkClick r:id="rId7"/>
              </a:rPr>
              <a:t>a</a:t>
            </a:r>
            <a:r>
              <a:rPr sz="1000" b="1" spc="5" dirty="0">
                <a:solidFill>
                  <a:srgbClr val="0000FF"/>
                </a:solidFill>
                <a:latin typeface="Times New Roman"/>
                <a:cs typeface="Times New Roman"/>
                <a:hlinkClick r:id="rId7"/>
              </a:rPr>
              <a:t>c</a:t>
            </a:r>
            <a:r>
              <a:rPr sz="1000" b="1" spc="-35" dirty="0">
                <a:solidFill>
                  <a:srgbClr val="0000FF"/>
                </a:solidFill>
                <a:latin typeface="Times New Roman"/>
                <a:cs typeface="Times New Roman"/>
                <a:hlinkClick r:id="rId7"/>
              </a:rPr>
              <a:t>h</a:t>
            </a:r>
            <a:r>
              <a:rPr sz="1000" b="1" spc="5" dirty="0">
                <a:solidFill>
                  <a:srgbClr val="0000FF"/>
                </a:solidFill>
                <a:latin typeface="Times New Roman"/>
                <a:cs typeface="Times New Roman"/>
                <a:hlinkClick r:id="rId7"/>
              </a:rPr>
              <a:t>er</a:t>
            </a:r>
            <a:r>
              <a:rPr sz="1000" b="1" dirty="0">
                <a:solidFill>
                  <a:srgbClr val="0000FF"/>
                </a:solidFill>
                <a:latin typeface="Times New Roman"/>
                <a:cs typeface="Times New Roman"/>
                <a:hlinkClick r:id="rId7"/>
              </a:rPr>
              <a:t>s  </a:t>
            </a:r>
            <a:r>
              <a:rPr sz="1000" b="1" spc="-90" dirty="0">
                <a:solidFill>
                  <a:srgbClr val="0000FF"/>
                </a:solidFill>
                <a:latin typeface="Times New Roman"/>
                <a:cs typeface="Times New Roman"/>
                <a:hlinkClick r:id="rId7"/>
              </a:rPr>
              <a:t> </a:t>
            </a:r>
            <a:r>
              <a:rPr sz="1000" b="1" spc="-10" dirty="0">
                <a:solidFill>
                  <a:srgbClr val="0000FF"/>
                </a:solidFill>
                <a:latin typeface="Times New Roman"/>
                <a:cs typeface="Times New Roman"/>
                <a:hlinkClick r:id="rId7"/>
              </a:rPr>
              <a:t>Ass</a:t>
            </a:r>
            <a:r>
              <a:rPr sz="1000" b="1" spc="-25" dirty="0">
                <a:solidFill>
                  <a:srgbClr val="0000FF"/>
                </a:solidFill>
                <a:latin typeface="Times New Roman"/>
                <a:cs typeface="Times New Roman"/>
                <a:hlinkClick r:id="rId7"/>
              </a:rPr>
              <a:t>o</a:t>
            </a:r>
            <a:r>
              <a:rPr sz="1000" b="1" spc="5" dirty="0">
                <a:solidFill>
                  <a:srgbClr val="0000FF"/>
                </a:solidFill>
                <a:latin typeface="Times New Roman"/>
                <a:cs typeface="Times New Roman"/>
                <a:hlinkClick r:id="rId7"/>
              </a:rPr>
              <a:t>ci</a:t>
            </a:r>
            <a:r>
              <a:rPr sz="1000" b="1" dirty="0">
                <a:solidFill>
                  <a:srgbClr val="0000FF"/>
                </a:solidFill>
                <a:latin typeface="Times New Roman"/>
                <a:cs typeface="Times New Roman"/>
                <a:hlinkClick r:id="rId7"/>
              </a:rPr>
              <a:t>a</a:t>
            </a:r>
            <a:r>
              <a:rPr sz="1000" b="1" spc="-25" dirty="0">
                <a:solidFill>
                  <a:srgbClr val="0000FF"/>
                </a:solidFill>
                <a:latin typeface="Times New Roman"/>
                <a:cs typeface="Times New Roman"/>
                <a:hlinkClick r:id="rId7"/>
              </a:rPr>
              <a:t>t</a:t>
            </a:r>
            <a:r>
              <a:rPr sz="1000" b="1" spc="5" dirty="0">
                <a:solidFill>
                  <a:srgbClr val="0000FF"/>
                </a:solidFill>
                <a:latin typeface="Times New Roman"/>
                <a:cs typeface="Times New Roman"/>
                <a:hlinkClick r:id="rId7"/>
              </a:rPr>
              <a:t>i</a:t>
            </a:r>
            <a:r>
              <a:rPr sz="1000" b="1" spc="-25" dirty="0">
                <a:solidFill>
                  <a:srgbClr val="0000FF"/>
                </a:solidFill>
                <a:latin typeface="Times New Roman"/>
                <a:cs typeface="Times New Roman"/>
                <a:hlinkClick r:id="rId7"/>
              </a:rPr>
              <a:t>o</a:t>
            </a:r>
            <a:r>
              <a:rPr sz="1000" b="1" dirty="0">
                <a:solidFill>
                  <a:srgbClr val="0000FF"/>
                </a:solidFill>
                <a:latin typeface="Times New Roman"/>
                <a:cs typeface="Times New Roman"/>
                <a:hlinkClick r:id="rId7"/>
              </a:rPr>
              <a:t>n  </a:t>
            </a:r>
            <a:r>
              <a:rPr sz="1000" b="1" spc="-90" dirty="0">
                <a:solidFill>
                  <a:srgbClr val="0000FF"/>
                </a:solidFill>
                <a:latin typeface="Times New Roman"/>
                <a:cs typeface="Times New Roman"/>
                <a:hlinkClick r:id="rId7"/>
              </a:rPr>
              <a:t> </a:t>
            </a:r>
            <a:r>
              <a:rPr sz="1000" b="1" dirty="0">
                <a:solidFill>
                  <a:srgbClr val="0000FF"/>
                </a:solidFill>
                <a:latin typeface="Times New Roman"/>
                <a:cs typeface="Times New Roman"/>
                <a:hlinkClick r:id="rId7"/>
              </a:rPr>
              <a:t>(</a:t>
            </a:r>
            <a:r>
              <a:rPr sz="1000" b="1" spc="-10" dirty="0">
                <a:solidFill>
                  <a:srgbClr val="0000FF"/>
                </a:solidFill>
                <a:latin typeface="Times New Roman"/>
                <a:cs typeface="Times New Roman"/>
                <a:hlinkClick r:id="rId7"/>
              </a:rPr>
              <a:t>NS</a:t>
            </a:r>
            <a:r>
              <a:rPr sz="1000" b="1" dirty="0">
                <a:solidFill>
                  <a:srgbClr val="0000FF"/>
                </a:solidFill>
                <a:latin typeface="Times New Roman"/>
                <a:cs typeface="Times New Roman"/>
                <a:hlinkClick r:id="rId7"/>
              </a:rPr>
              <a:t>T</a:t>
            </a:r>
            <a:r>
              <a:rPr sz="1000" b="1" spc="-10" dirty="0">
                <a:solidFill>
                  <a:srgbClr val="0000FF"/>
                </a:solidFill>
                <a:latin typeface="Times New Roman"/>
                <a:cs typeface="Times New Roman"/>
                <a:hlinkClick r:id="rId7"/>
              </a:rPr>
              <a:t>A)</a:t>
            </a:r>
            <a:r>
              <a:rPr sz="1000" b="1" spc="-10" dirty="0">
                <a:solidFill>
                  <a:srgbClr val="0000FF"/>
                </a:solidFill>
                <a:latin typeface="Times New Roman"/>
                <a:cs typeface="Times New Roman"/>
              </a:rPr>
              <a:t> </a:t>
            </a:r>
            <a:r>
              <a:rPr sz="1000" b="1" spc="-10" dirty="0">
                <a:solidFill>
                  <a:srgbClr val="0000FF"/>
                </a:solidFill>
                <a:latin typeface="Times New Roman"/>
                <a:cs typeface="Times New Roman"/>
                <a:hlinkClick r:id="rId7"/>
              </a:rPr>
              <a:t>A</a:t>
            </a:r>
            <a:r>
              <a:rPr sz="1000" b="1" spc="5" dirty="0">
                <a:solidFill>
                  <a:srgbClr val="0000FF"/>
                </a:solidFill>
                <a:latin typeface="Times New Roman"/>
                <a:cs typeface="Times New Roman"/>
                <a:hlinkClick r:id="rId7"/>
              </a:rPr>
              <a:t>re</a:t>
            </a:r>
            <a:r>
              <a:rPr sz="1000" b="1" dirty="0">
                <a:solidFill>
                  <a:srgbClr val="0000FF"/>
                </a:solidFill>
                <a:latin typeface="Times New Roman"/>
                <a:cs typeface="Times New Roman"/>
                <a:hlinkClick r:id="rId7"/>
              </a:rPr>
              <a:t>a</a:t>
            </a:r>
            <a:r>
              <a:rPr sz="1000" b="1" spc="-10" dirty="0">
                <a:solidFill>
                  <a:srgbClr val="0000FF"/>
                </a:solidFill>
                <a:latin typeface="Times New Roman"/>
                <a:cs typeface="Times New Roman"/>
                <a:hlinkClick r:id="rId7"/>
              </a:rPr>
              <a:t> Ass</a:t>
            </a:r>
            <a:r>
              <a:rPr sz="1000" b="1" spc="-25" dirty="0">
                <a:solidFill>
                  <a:srgbClr val="0000FF"/>
                </a:solidFill>
                <a:latin typeface="Times New Roman"/>
                <a:cs typeface="Times New Roman"/>
                <a:hlinkClick r:id="rId7"/>
              </a:rPr>
              <a:t>o</a:t>
            </a:r>
            <a:r>
              <a:rPr sz="1000" b="1" spc="5" dirty="0">
                <a:solidFill>
                  <a:srgbClr val="0000FF"/>
                </a:solidFill>
                <a:latin typeface="Times New Roman"/>
                <a:cs typeface="Times New Roman"/>
                <a:hlinkClick r:id="rId7"/>
              </a:rPr>
              <a:t>ci</a:t>
            </a:r>
            <a:r>
              <a:rPr sz="1000" b="1" dirty="0">
                <a:solidFill>
                  <a:srgbClr val="0000FF"/>
                </a:solidFill>
                <a:latin typeface="Times New Roman"/>
                <a:cs typeface="Times New Roman"/>
                <a:hlinkClick r:id="rId7"/>
              </a:rPr>
              <a:t>at</a:t>
            </a:r>
            <a:r>
              <a:rPr sz="1000" b="1" spc="5" dirty="0">
                <a:solidFill>
                  <a:srgbClr val="0000FF"/>
                </a:solidFill>
                <a:latin typeface="Times New Roman"/>
                <a:cs typeface="Times New Roman"/>
                <a:hlinkClick r:id="rId7"/>
              </a:rPr>
              <a:t>i</a:t>
            </a:r>
            <a:r>
              <a:rPr sz="1000" b="1" spc="-25" dirty="0">
                <a:solidFill>
                  <a:srgbClr val="0000FF"/>
                </a:solidFill>
                <a:latin typeface="Times New Roman"/>
                <a:cs typeface="Times New Roman"/>
                <a:hlinkClick r:id="rId7"/>
              </a:rPr>
              <a:t>o</a:t>
            </a:r>
            <a:r>
              <a:rPr sz="1000" b="1" dirty="0">
                <a:solidFill>
                  <a:srgbClr val="0000FF"/>
                </a:solidFill>
                <a:latin typeface="Times New Roman"/>
                <a:cs typeface="Times New Roman"/>
                <a:hlinkClick r:id="rId7"/>
              </a:rPr>
              <a:t>n</a:t>
            </a:r>
            <a:endParaRPr sz="1000">
              <a:latin typeface="Times New Roman"/>
              <a:cs typeface="Times New Roman"/>
            </a:endParaRPr>
          </a:p>
          <a:p>
            <a:pPr marL="12700">
              <a:lnSpc>
                <a:spcPts val="1075"/>
              </a:lnSpc>
            </a:pP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7-</a:t>
            </a:r>
            <a:r>
              <a:rPr sz="1000" spc="-25" dirty="0">
                <a:latin typeface="Times New Roman"/>
                <a:cs typeface="Times New Roman"/>
              </a:rPr>
              <a:t>9</a:t>
            </a:r>
            <a:r>
              <a:rPr sz="1000" dirty="0">
                <a:latin typeface="Times New Roman"/>
                <a:cs typeface="Times New Roman"/>
              </a:rPr>
              <a:t>, 2013</a:t>
            </a:r>
            <a:endParaRPr sz="1000">
              <a:latin typeface="Times New Roman"/>
              <a:cs typeface="Times New Roman"/>
            </a:endParaRPr>
          </a:p>
          <a:p>
            <a:pPr marL="12700">
              <a:lnSpc>
                <a:spcPts val="1175"/>
              </a:lnSpc>
            </a:pPr>
            <a:r>
              <a:rPr sz="1000" dirty="0">
                <a:latin typeface="Times New Roman"/>
                <a:cs typeface="Times New Roman"/>
              </a:rPr>
              <a:t>Ch</a:t>
            </a:r>
            <a:r>
              <a:rPr sz="1000" spc="-20" dirty="0">
                <a:latin typeface="Times New Roman"/>
                <a:cs typeface="Times New Roman"/>
              </a:rPr>
              <a:t>a</a:t>
            </a:r>
            <a:r>
              <a:rPr sz="1000" spc="20" dirty="0">
                <a:latin typeface="Times New Roman"/>
                <a:cs typeface="Times New Roman"/>
              </a:rPr>
              <a:t>r</a:t>
            </a:r>
            <a:r>
              <a:rPr sz="1000" spc="5" dirty="0">
                <a:latin typeface="Times New Roman"/>
                <a:cs typeface="Times New Roman"/>
              </a:rPr>
              <a:t>l</a:t>
            </a:r>
            <a:r>
              <a:rPr sz="1000" spc="-25" dirty="0">
                <a:latin typeface="Times New Roman"/>
                <a:cs typeface="Times New Roman"/>
              </a:rPr>
              <a:t>o</a:t>
            </a:r>
            <a:r>
              <a:rPr sz="1000" spc="5" dirty="0">
                <a:latin typeface="Times New Roman"/>
                <a:cs typeface="Times New Roman"/>
              </a:rPr>
              <a:t>tt</a:t>
            </a:r>
            <a:r>
              <a:rPr sz="1000" spc="-40" dirty="0">
                <a:latin typeface="Times New Roman"/>
                <a:cs typeface="Times New Roman"/>
              </a:rPr>
              <a:t>e</a:t>
            </a:r>
            <a:r>
              <a:rPr sz="1000" dirty="0">
                <a:latin typeface="Times New Roman"/>
                <a:cs typeface="Times New Roman"/>
              </a:rPr>
              <a:t>,</a:t>
            </a:r>
            <a:r>
              <a:rPr sz="1000" spc="25" dirty="0">
                <a:latin typeface="Times New Roman"/>
                <a:cs typeface="Times New Roman"/>
              </a:rPr>
              <a:t> </a:t>
            </a:r>
            <a:r>
              <a:rPr sz="1000" spc="-10" dirty="0">
                <a:latin typeface="Times New Roman"/>
                <a:cs typeface="Times New Roman"/>
              </a:rPr>
              <a:t>N</a:t>
            </a:r>
            <a:r>
              <a:rPr sz="1000" spc="-25" dirty="0">
                <a:latin typeface="Times New Roman"/>
                <a:cs typeface="Times New Roman"/>
              </a:rPr>
              <a:t>o</a:t>
            </a:r>
            <a:r>
              <a:rPr sz="1000" dirty="0">
                <a:latin typeface="Times New Roman"/>
                <a:cs typeface="Times New Roman"/>
              </a:rPr>
              <a:t>r</a:t>
            </a:r>
            <a:r>
              <a:rPr sz="1000" spc="-20" dirty="0">
                <a:latin typeface="Times New Roman"/>
                <a:cs typeface="Times New Roman"/>
              </a:rPr>
              <a:t>t</a:t>
            </a:r>
            <a:r>
              <a:rPr sz="1000" dirty="0">
                <a:latin typeface="Times New Roman"/>
                <a:cs typeface="Times New Roman"/>
              </a:rPr>
              <a:t>h</a:t>
            </a:r>
            <a:r>
              <a:rPr sz="1000" spc="10" dirty="0">
                <a:latin typeface="Times New Roman"/>
                <a:cs typeface="Times New Roman"/>
              </a:rPr>
              <a:t> </a:t>
            </a:r>
            <a:r>
              <a:rPr sz="1000" dirty="0">
                <a:latin typeface="Times New Roman"/>
                <a:cs typeface="Times New Roman"/>
              </a:rPr>
              <a:t>C</a:t>
            </a:r>
            <a:r>
              <a:rPr sz="1000" spc="-20" dirty="0">
                <a:latin typeface="Times New Roman"/>
                <a:cs typeface="Times New Roman"/>
              </a:rPr>
              <a:t>a</a:t>
            </a:r>
            <a:r>
              <a:rPr sz="1000" spc="20" dirty="0">
                <a:latin typeface="Times New Roman"/>
                <a:cs typeface="Times New Roman"/>
              </a:rPr>
              <a:t>r</a:t>
            </a:r>
            <a:r>
              <a:rPr sz="1000" spc="-25" dirty="0">
                <a:latin typeface="Times New Roman"/>
                <a:cs typeface="Times New Roman"/>
              </a:rPr>
              <a:t>o</a:t>
            </a:r>
            <a:r>
              <a:rPr sz="1000" spc="5" dirty="0">
                <a:latin typeface="Times New Roman"/>
                <a:cs typeface="Times New Roman"/>
              </a:rPr>
              <a:t>l</a:t>
            </a:r>
            <a:r>
              <a:rPr sz="1000" spc="-20" dirty="0">
                <a:latin typeface="Times New Roman"/>
                <a:cs typeface="Times New Roman"/>
              </a:rPr>
              <a:t>i</a:t>
            </a:r>
            <a:r>
              <a:rPr sz="1000" dirty="0">
                <a:latin typeface="Times New Roman"/>
                <a:cs typeface="Times New Roman"/>
              </a:rPr>
              <a:t>na</a:t>
            </a:r>
            <a:endParaRPr sz="1000">
              <a:latin typeface="Times New Roman"/>
              <a:cs typeface="Times New Roman"/>
            </a:endParaRPr>
          </a:p>
        </p:txBody>
      </p:sp>
      <p:sp>
        <p:nvSpPr>
          <p:cNvPr id="10" name="object 10"/>
          <p:cNvSpPr txBox="1"/>
          <p:nvPr/>
        </p:nvSpPr>
        <p:spPr>
          <a:xfrm>
            <a:off x="901700" y="5843129"/>
            <a:ext cx="2690495" cy="153670"/>
          </a:xfrm>
          <a:prstGeom prst="rect">
            <a:avLst/>
          </a:prstGeom>
        </p:spPr>
        <p:txBody>
          <a:bodyPr vert="horz" wrap="square" lIns="0" tIns="0" rIns="0" bIns="0" rtlCol="0">
            <a:spAutoFit/>
          </a:bodyPr>
          <a:lstStyle/>
          <a:p>
            <a:pPr marL="12700">
              <a:lnSpc>
                <a:spcPct val="100000"/>
              </a:lnSpc>
            </a:pPr>
            <a:r>
              <a:rPr sz="1000" b="1" spc="-10" dirty="0">
                <a:solidFill>
                  <a:srgbClr val="0000FF"/>
                </a:solidFill>
                <a:latin typeface="Times New Roman"/>
                <a:cs typeface="Times New Roman"/>
                <a:hlinkClick r:id="rId8"/>
              </a:rPr>
              <a:t>A</a:t>
            </a:r>
            <a:r>
              <a:rPr sz="1000" b="1" spc="-25" dirty="0">
                <a:solidFill>
                  <a:srgbClr val="0000FF"/>
                </a:solidFill>
                <a:latin typeface="Times New Roman"/>
                <a:cs typeface="Times New Roman"/>
                <a:hlinkClick r:id="rId8"/>
              </a:rPr>
              <a:t>m</a:t>
            </a:r>
            <a:r>
              <a:rPr sz="1000" b="1" spc="5" dirty="0">
                <a:solidFill>
                  <a:srgbClr val="0000FF"/>
                </a:solidFill>
                <a:latin typeface="Times New Roman"/>
                <a:cs typeface="Times New Roman"/>
                <a:hlinkClick r:id="rId8"/>
              </a:rPr>
              <a:t>eric</a:t>
            </a:r>
            <a:r>
              <a:rPr sz="1000" b="1" dirty="0">
                <a:solidFill>
                  <a:srgbClr val="0000FF"/>
                </a:solidFill>
                <a:latin typeface="Times New Roman"/>
                <a:cs typeface="Times New Roman"/>
                <a:hlinkClick r:id="rId8"/>
              </a:rPr>
              <a:t>an</a:t>
            </a:r>
            <a:r>
              <a:rPr sz="1000" b="1" spc="-20" dirty="0">
                <a:solidFill>
                  <a:srgbClr val="0000FF"/>
                </a:solidFill>
                <a:latin typeface="Times New Roman"/>
                <a:cs typeface="Times New Roman"/>
                <a:hlinkClick r:id="rId8"/>
              </a:rPr>
              <a:t> </a:t>
            </a:r>
            <a:r>
              <a:rPr sz="1000" b="1" spc="-10" dirty="0">
                <a:solidFill>
                  <a:srgbClr val="0000FF"/>
                </a:solidFill>
                <a:latin typeface="Times New Roman"/>
                <a:cs typeface="Times New Roman"/>
                <a:hlinkClick r:id="rId8"/>
              </a:rPr>
              <a:t>Sp</a:t>
            </a:r>
            <a:r>
              <a:rPr sz="1000" b="1" spc="5" dirty="0">
                <a:solidFill>
                  <a:srgbClr val="0000FF"/>
                </a:solidFill>
                <a:latin typeface="Times New Roman"/>
                <a:cs typeface="Times New Roman"/>
                <a:hlinkClick r:id="rId8"/>
              </a:rPr>
              <a:t>e</a:t>
            </a:r>
            <a:r>
              <a:rPr sz="1000" b="1" spc="-20" dirty="0">
                <a:solidFill>
                  <a:srgbClr val="0000FF"/>
                </a:solidFill>
                <a:latin typeface="Times New Roman"/>
                <a:cs typeface="Times New Roman"/>
                <a:hlinkClick r:id="rId8"/>
              </a:rPr>
              <a:t>e</a:t>
            </a:r>
            <a:r>
              <a:rPr sz="1000" b="1" spc="5" dirty="0">
                <a:solidFill>
                  <a:srgbClr val="0000FF"/>
                </a:solidFill>
                <a:latin typeface="Times New Roman"/>
                <a:cs typeface="Times New Roman"/>
                <a:hlinkClick r:id="rId8"/>
              </a:rPr>
              <a:t>c</a:t>
            </a:r>
            <a:r>
              <a:rPr sz="1000" b="1" spc="-10" dirty="0">
                <a:solidFill>
                  <a:srgbClr val="0000FF"/>
                </a:solidFill>
                <a:latin typeface="Times New Roman"/>
                <a:cs typeface="Times New Roman"/>
                <a:hlinkClick r:id="rId8"/>
              </a:rPr>
              <a:t>h</a:t>
            </a:r>
            <a:r>
              <a:rPr sz="1000" b="1" dirty="0">
                <a:solidFill>
                  <a:srgbClr val="0000FF"/>
                </a:solidFill>
                <a:latin typeface="Times New Roman"/>
                <a:cs typeface="Times New Roman"/>
                <a:hlinkClick r:id="rId8"/>
              </a:rPr>
              <a:t>-La</a:t>
            </a:r>
            <a:r>
              <a:rPr sz="1000" b="1" spc="-10" dirty="0">
                <a:solidFill>
                  <a:srgbClr val="0000FF"/>
                </a:solidFill>
                <a:latin typeface="Times New Roman"/>
                <a:cs typeface="Times New Roman"/>
                <a:hlinkClick r:id="rId8"/>
              </a:rPr>
              <a:t>n</a:t>
            </a:r>
            <a:r>
              <a:rPr sz="1000" b="1" dirty="0">
                <a:solidFill>
                  <a:srgbClr val="0000FF"/>
                </a:solidFill>
                <a:latin typeface="Times New Roman"/>
                <a:cs typeface="Times New Roman"/>
                <a:hlinkClick r:id="rId8"/>
              </a:rPr>
              <a:t>g</a:t>
            </a:r>
            <a:r>
              <a:rPr sz="1000" b="1" spc="-35" dirty="0">
                <a:solidFill>
                  <a:srgbClr val="0000FF"/>
                </a:solidFill>
                <a:latin typeface="Times New Roman"/>
                <a:cs typeface="Times New Roman"/>
                <a:hlinkClick r:id="rId8"/>
              </a:rPr>
              <a:t>u</a:t>
            </a:r>
            <a:r>
              <a:rPr sz="1000" b="1" dirty="0">
                <a:solidFill>
                  <a:srgbClr val="0000FF"/>
                </a:solidFill>
                <a:latin typeface="Times New Roman"/>
                <a:cs typeface="Times New Roman"/>
                <a:hlinkClick r:id="rId8"/>
              </a:rPr>
              <a:t>ag</a:t>
            </a:r>
            <a:r>
              <a:rPr sz="1000" b="1" spc="5" dirty="0">
                <a:solidFill>
                  <a:srgbClr val="0000FF"/>
                </a:solidFill>
                <a:latin typeface="Times New Roman"/>
                <a:cs typeface="Times New Roman"/>
                <a:hlinkClick r:id="rId8"/>
              </a:rPr>
              <a:t>e</a:t>
            </a:r>
            <a:r>
              <a:rPr sz="1000" b="1" spc="-25" dirty="0">
                <a:solidFill>
                  <a:srgbClr val="0000FF"/>
                </a:solidFill>
                <a:latin typeface="Times New Roman"/>
                <a:cs typeface="Times New Roman"/>
                <a:hlinkClick r:id="rId8"/>
              </a:rPr>
              <a:t>-</a:t>
            </a:r>
            <a:r>
              <a:rPr sz="1000" b="1" spc="5" dirty="0">
                <a:solidFill>
                  <a:srgbClr val="0000FF"/>
                </a:solidFill>
                <a:latin typeface="Times New Roman"/>
                <a:cs typeface="Times New Roman"/>
                <a:hlinkClick r:id="rId8"/>
              </a:rPr>
              <a:t>He</a:t>
            </a:r>
            <a:r>
              <a:rPr sz="1000" b="1" spc="-25" dirty="0">
                <a:solidFill>
                  <a:srgbClr val="0000FF"/>
                </a:solidFill>
                <a:latin typeface="Times New Roman"/>
                <a:cs typeface="Times New Roman"/>
                <a:hlinkClick r:id="rId8"/>
              </a:rPr>
              <a:t>a</a:t>
            </a:r>
            <a:r>
              <a:rPr sz="1000" b="1" spc="5" dirty="0">
                <a:solidFill>
                  <a:srgbClr val="0000FF"/>
                </a:solidFill>
                <a:latin typeface="Times New Roman"/>
                <a:cs typeface="Times New Roman"/>
                <a:hlinkClick r:id="rId8"/>
              </a:rPr>
              <a:t>ri</a:t>
            </a:r>
            <a:r>
              <a:rPr sz="1000" b="1" spc="-10" dirty="0">
                <a:solidFill>
                  <a:srgbClr val="0000FF"/>
                </a:solidFill>
                <a:latin typeface="Times New Roman"/>
                <a:cs typeface="Times New Roman"/>
                <a:hlinkClick r:id="rId8"/>
              </a:rPr>
              <a:t>n</a:t>
            </a:r>
            <a:r>
              <a:rPr sz="1000" b="1" dirty="0">
                <a:solidFill>
                  <a:srgbClr val="0000FF"/>
                </a:solidFill>
                <a:latin typeface="Times New Roman"/>
                <a:cs typeface="Times New Roman"/>
                <a:hlinkClick r:id="rId8"/>
              </a:rPr>
              <a:t>g</a:t>
            </a:r>
            <a:r>
              <a:rPr sz="1000" b="1" spc="-10" dirty="0">
                <a:solidFill>
                  <a:srgbClr val="0000FF"/>
                </a:solidFill>
                <a:latin typeface="Times New Roman"/>
                <a:cs typeface="Times New Roman"/>
                <a:hlinkClick r:id="rId8"/>
              </a:rPr>
              <a:t> Ass</a:t>
            </a:r>
            <a:r>
              <a:rPr sz="1000" b="1" spc="-25" dirty="0">
                <a:solidFill>
                  <a:srgbClr val="0000FF"/>
                </a:solidFill>
                <a:latin typeface="Times New Roman"/>
                <a:cs typeface="Times New Roman"/>
                <a:hlinkClick r:id="rId8"/>
              </a:rPr>
              <a:t>o</a:t>
            </a:r>
            <a:r>
              <a:rPr sz="1000" b="1" spc="5" dirty="0">
                <a:solidFill>
                  <a:srgbClr val="0000FF"/>
                </a:solidFill>
                <a:latin typeface="Times New Roman"/>
                <a:cs typeface="Times New Roman"/>
                <a:hlinkClick r:id="rId8"/>
              </a:rPr>
              <a:t>ci</a:t>
            </a:r>
            <a:r>
              <a:rPr sz="1000" b="1" dirty="0">
                <a:solidFill>
                  <a:srgbClr val="0000FF"/>
                </a:solidFill>
                <a:latin typeface="Times New Roman"/>
                <a:cs typeface="Times New Roman"/>
                <a:hlinkClick r:id="rId8"/>
              </a:rPr>
              <a:t>at</a:t>
            </a:r>
            <a:r>
              <a:rPr sz="1000" b="1" spc="5" dirty="0">
                <a:solidFill>
                  <a:srgbClr val="0000FF"/>
                </a:solidFill>
                <a:latin typeface="Times New Roman"/>
                <a:cs typeface="Times New Roman"/>
                <a:hlinkClick r:id="rId8"/>
              </a:rPr>
              <a:t>i</a:t>
            </a:r>
            <a:r>
              <a:rPr sz="1000" b="1" spc="-25" dirty="0">
                <a:solidFill>
                  <a:srgbClr val="0000FF"/>
                </a:solidFill>
                <a:latin typeface="Times New Roman"/>
                <a:cs typeface="Times New Roman"/>
                <a:hlinkClick r:id="rId8"/>
              </a:rPr>
              <a:t>on</a:t>
            </a:r>
            <a:endParaRPr sz="1000">
              <a:latin typeface="Times New Roman"/>
              <a:cs typeface="Times New Roman"/>
            </a:endParaRPr>
          </a:p>
        </p:txBody>
      </p:sp>
      <p:sp>
        <p:nvSpPr>
          <p:cNvPr id="11" name="object 11"/>
          <p:cNvSpPr txBox="1"/>
          <p:nvPr/>
        </p:nvSpPr>
        <p:spPr>
          <a:xfrm>
            <a:off x="901700" y="5986378"/>
            <a:ext cx="2299335" cy="592455"/>
          </a:xfrm>
          <a:prstGeom prst="rect">
            <a:avLst/>
          </a:prstGeom>
        </p:spPr>
        <p:txBody>
          <a:bodyPr vert="horz" wrap="square" lIns="0" tIns="0" rIns="0" bIns="0" rtlCol="0">
            <a:spAutoFit/>
          </a:bodyPr>
          <a:lstStyle/>
          <a:p>
            <a:pPr marL="12700" marR="5080">
              <a:lnSpc>
                <a:spcPts val="1150"/>
              </a:lnSpc>
            </a:pPr>
            <a:r>
              <a:rPr sz="1000" i="1" spc="-10" dirty="0">
                <a:latin typeface="Times New Roman"/>
                <a:cs typeface="Times New Roman"/>
              </a:rPr>
              <a:t>T</a:t>
            </a:r>
            <a:r>
              <a:rPr sz="1000" i="1" dirty="0">
                <a:latin typeface="Times New Roman"/>
                <a:cs typeface="Times New Roman"/>
              </a:rPr>
              <a:t>he  </a:t>
            </a:r>
            <a:r>
              <a:rPr sz="1000" i="1" spc="50" dirty="0">
                <a:latin typeface="Times New Roman"/>
                <a:cs typeface="Times New Roman"/>
              </a:rPr>
              <a:t> </a:t>
            </a:r>
            <a:r>
              <a:rPr sz="1000" i="1" dirty="0">
                <a:latin typeface="Times New Roman"/>
                <a:cs typeface="Times New Roman"/>
              </a:rPr>
              <a:t>Ma</a:t>
            </a:r>
            <a:r>
              <a:rPr sz="1000" i="1" spc="-25" dirty="0">
                <a:latin typeface="Times New Roman"/>
                <a:cs typeface="Times New Roman"/>
              </a:rPr>
              <a:t>g</a:t>
            </a:r>
            <a:r>
              <a:rPr sz="1000" i="1" spc="5" dirty="0">
                <a:latin typeface="Times New Roman"/>
                <a:cs typeface="Times New Roman"/>
              </a:rPr>
              <a:t>i</a:t>
            </a:r>
            <a:r>
              <a:rPr sz="1000" i="1" dirty="0">
                <a:latin typeface="Times New Roman"/>
                <a:cs typeface="Times New Roman"/>
              </a:rPr>
              <a:t>c  </a:t>
            </a:r>
            <a:r>
              <a:rPr sz="1000" i="1" spc="25" dirty="0">
                <a:latin typeface="Times New Roman"/>
                <a:cs typeface="Times New Roman"/>
              </a:rPr>
              <a:t> </a:t>
            </a:r>
            <a:r>
              <a:rPr sz="1000" i="1" dirty="0">
                <a:latin typeface="Times New Roman"/>
                <a:cs typeface="Times New Roman"/>
              </a:rPr>
              <a:t>of  </a:t>
            </a:r>
            <a:r>
              <a:rPr sz="1000" i="1" spc="50" dirty="0">
                <a:latin typeface="Times New Roman"/>
                <a:cs typeface="Times New Roman"/>
              </a:rPr>
              <a:t> </a:t>
            </a:r>
            <a:r>
              <a:rPr sz="1000" i="1" spc="-35" dirty="0">
                <a:latin typeface="Times New Roman"/>
                <a:cs typeface="Times New Roman"/>
              </a:rPr>
              <a:t>T</a:t>
            </a:r>
            <a:r>
              <a:rPr sz="1000" i="1" spc="5" dirty="0">
                <a:latin typeface="Times New Roman"/>
                <a:cs typeface="Times New Roman"/>
              </a:rPr>
              <a:t>e</a:t>
            </a:r>
            <a:r>
              <a:rPr sz="1000" i="1" dirty="0">
                <a:latin typeface="Times New Roman"/>
                <a:cs typeface="Times New Roman"/>
              </a:rPr>
              <a:t>a</a:t>
            </a:r>
            <a:r>
              <a:rPr sz="1000" i="1" spc="-10" dirty="0">
                <a:latin typeface="Times New Roman"/>
                <a:cs typeface="Times New Roman"/>
              </a:rPr>
              <a:t>m</a:t>
            </a:r>
            <a:r>
              <a:rPr sz="1000" i="1" spc="-50" dirty="0">
                <a:latin typeface="Times New Roman"/>
                <a:cs typeface="Times New Roman"/>
              </a:rPr>
              <a:t>w</a:t>
            </a:r>
            <a:r>
              <a:rPr sz="1000" i="1" dirty="0">
                <a:latin typeface="Times New Roman"/>
                <a:cs typeface="Times New Roman"/>
              </a:rPr>
              <a:t>o</a:t>
            </a:r>
            <a:r>
              <a:rPr sz="1000" i="1" spc="-10" dirty="0">
                <a:latin typeface="Times New Roman"/>
                <a:cs typeface="Times New Roman"/>
              </a:rPr>
              <a:t>r</a:t>
            </a:r>
            <a:r>
              <a:rPr sz="1000" i="1" spc="5" dirty="0">
                <a:latin typeface="Times New Roman"/>
                <a:cs typeface="Times New Roman"/>
              </a:rPr>
              <a:t>k</a:t>
            </a:r>
            <a:r>
              <a:rPr sz="1000" i="1" dirty="0">
                <a:latin typeface="Times New Roman"/>
                <a:cs typeface="Times New Roman"/>
              </a:rPr>
              <a:t>:  </a:t>
            </a:r>
            <a:r>
              <a:rPr sz="1000" i="1" spc="40" dirty="0">
                <a:latin typeface="Times New Roman"/>
                <a:cs typeface="Times New Roman"/>
              </a:rPr>
              <a:t> </a:t>
            </a:r>
            <a:r>
              <a:rPr sz="1000" i="1" dirty="0">
                <a:latin typeface="Times New Roman"/>
                <a:cs typeface="Times New Roman"/>
              </a:rPr>
              <a:t>S</a:t>
            </a:r>
            <a:r>
              <a:rPr sz="1000" i="1" spc="5" dirty="0">
                <a:latin typeface="Times New Roman"/>
                <a:cs typeface="Times New Roman"/>
              </a:rPr>
              <a:t>c</a:t>
            </a:r>
            <a:r>
              <a:rPr sz="1000" i="1" spc="-20" dirty="0">
                <a:latin typeface="Times New Roman"/>
                <a:cs typeface="Times New Roman"/>
              </a:rPr>
              <a:t>i</a:t>
            </a:r>
            <a:r>
              <a:rPr sz="1000" i="1" spc="5" dirty="0">
                <a:latin typeface="Times New Roman"/>
                <a:cs typeface="Times New Roman"/>
              </a:rPr>
              <a:t>e</a:t>
            </a:r>
            <a:r>
              <a:rPr sz="1000" i="1" dirty="0">
                <a:latin typeface="Times New Roman"/>
                <a:cs typeface="Times New Roman"/>
              </a:rPr>
              <a:t>n</a:t>
            </a:r>
            <a:r>
              <a:rPr sz="1000" i="1" spc="-20" dirty="0">
                <a:latin typeface="Times New Roman"/>
                <a:cs typeface="Times New Roman"/>
              </a:rPr>
              <a:t>c</a:t>
            </a:r>
            <a:r>
              <a:rPr sz="1000" i="1" dirty="0">
                <a:latin typeface="Times New Roman"/>
                <a:cs typeface="Times New Roman"/>
              </a:rPr>
              <a:t>e  </a:t>
            </a:r>
            <a:r>
              <a:rPr sz="1000" i="1" spc="50" dirty="0">
                <a:latin typeface="Times New Roman"/>
                <a:cs typeface="Times New Roman"/>
              </a:rPr>
              <a:t> </a:t>
            </a:r>
            <a:r>
              <a:rPr sz="1000" i="1" dirty="0">
                <a:latin typeface="Times New Roman"/>
                <a:cs typeface="Times New Roman"/>
              </a:rPr>
              <a:t>and </a:t>
            </a:r>
            <a:r>
              <a:rPr sz="1000" i="1" spc="-10" dirty="0">
                <a:latin typeface="Times New Roman"/>
                <a:cs typeface="Times New Roman"/>
              </a:rPr>
              <a:t>D</a:t>
            </a:r>
            <a:r>
              <a:rPr sz="1000" i="1" spc="5" dirty="0">
                <a:latin typeface="Times New Roman"/>
                <a:cs typeface="Times New Roman"/>
              </a:rPr>
              <a:t>el</a:t>
            </a:r>
            <a:r>
              <a:rPr sz="1000" i="1" spc="-20" dirty="0">
                <a:latin typeface="Times New Roman"/>
                <a:cs typeface="Times New Roman"/>
              </a:rPr>
              <a:t>i</a:t>
            </a:r>
            <a:r>
              <a:rPr sz="1000" i="1" spc="5" dirty="0">
                <a:latin typeface="Times New Roman"/>
                <a:cs typeface="Times New Roman"/>
              </a:rPr>
              <a:t>ve</a:t>
            </a:r>
            <a:r>
              <a:rPr sz="1000" i="1" spc="-35" dirty="0">
                <a:latin typeface="Times New Roman"/>
                <a:cs typeface="Times New Roman"/>
              </a:rPr>
              <a:t>r</a:t>
            </a:r>
            <a:r>
              <a:rPr sz="1000" i="1" dirty="0">
                <a:latin typeface="Times New Roman"/>
                <a:cs typeface="Times New Roman"/>
              </a:rPr>
              <a:t>y</a:t>
            </a:r>
            <a:endParaRPr sz="1000">
              <a:latin typeface="Times New Roman"/>
              <a:cs typeface="Times New Roman"/>
            </a:endParaRPr>
          </a:p>
          <a:p>
            <a:pPr marL="12700" marR="1092835">
              <a:lnSpc>
                <a:spcPts val="1150"/>
              </a:lnSpc>
            </a:pP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14-</a:t>
            </a:r>
            <a:r>
              <a:rPr sz="1000" spc="-25" dirty="0">
                <a:latin typeface="Times New Roman"/>
                <a:cs typeface="Times New Roman"/>
              </a:rPr>
              <a:t>1</a:t>
            </a:r>
            <a:r>
              <a:rPr sz="1000" dirty="0">
                <a:latin typeface="Times New Roman"/>
                <a:cs typeface="Times New Roman"/>
              </a:rPr>
              <a:t>6, 2013 Ch</a:t>
            </a:r>
            <a:r>
              <a:rPr sz="1000" spc="5" dirty="0">
                <a:latin typeface="Times New Roman"/>
                <a:cs typeface="Times New Roman"/>
              </a:rPr>
              <a:t>i</a:t>
            </a:r>
            <a:r>
              <a:rPr sz="1000" spc="-20" dirty="0">
                <a:latin typeface="Times New Roman"/>
                <a:cs typeface="Times New Roman"/>
              </a:rPr>
              <a:t>c</a:t>
            </a:r>
            <a:r>
              <a:rPr sz="1000" spc="5" dirty="0">
                <a:latin typeface="Times New Roman"/>
                <a:cs typeface="Times New Roman"/>
              </a:rPr>
              <a:t>a</a:t>
            </a:r>
            <a:r>
              <a:rPr sz="1000" dirty="0">
                <a:latin typeface="Times New Roman"/>
                <a:cs typeface="Times New Roman"/>
              </a:rPr>
              <a:t>g</a:t>
            </a:r>
            <a:r>
              <a:rPr sz="1000" spc="-25" dirty="0">
                <a:latin typeface="Times New Roman"/>
                <a:cs typeface="Times New Roman"/>
              </a:rPr>
              <a:t>o</a:t>
            </a:r>
            <a:r>
              <a:rPr sz="1000" dirty="0">
                <a:latin typeface="Times New Roman"/>
                <a:cs typeface="Times New Roman"/>
              </a:rPr>
              <a:t>,</a:t>
            </a:r>
            <a:r>
              <a:rPr sz="1000" spc="25" dirty="0">
                <a:latin typeface="Times New Roman"/>
                <a:cs typeface="Times New Roman"/>
              </a:rPr>
              <a:t> </a:t>
            </a:r>
            <a:r>
              <a:rPr sz="1000" spc="-25" dirty="0">
                <a:latin typeface="Times New Roman"/>
                <a:cs typeface="Times New Roman"/>
              </a:rPr>
              <a:t>I</a:t>
            </a:r>
            <a:r>
              <a:rPr sz="1000" spc="5" dirty="0">
                <a:latin typeface="Times New Roman"/>
                <a:cs typeface="Times New Roman"/>
              </a:rPr>
              <a:t>l</a:t>
            </a:r>
            <a:r>
              <a:rPr sz="1000" spc="-20" dirty="0">
                <a:latin typeface="Times New Roman"/>
                <a:cs typeface="Times New Roman"/>
              </a:rPr>
              <a:t>li</a:t>
            </a:r>
            <a:r>
              <a:rPr sz="1000" spc="20" dirty="0">
                <a:latin typeface="Times New Roman"/>
                <a:cs typeface="Times New Roman"/>
              </a:rPr>
              <a:t>n</a:t>
            </a:r>
            <a:r>
              <a:rPr sz="1000" spc="-25" dirty="0">
                <a:latin typeface="Times New Roman"/>
                <a:cs typeface="Times New Roman"/>
              </a:rPr>
              <a:t>o</a:t>
            </a:r>
            <a:r>
              <a:rPr sz="1000" spc="5" dirty="0">
                <a:latin typeface="Times New Roman"/>
                <a:cs typeface="Times New Roman"/>
              </a:rPr>
              <a:t>i</a:t>
            </a:r>
            <a:r>
              <a:rPr sz="1000" dirty="0">
                <a:latin typeface="Times New Roman"/>
                <a:cs typeface="Times New Roman"/>
              </a:rPr>
              <a:t>s</a:t>
            </a:r>
            <a:endParaRPr sz="1000">
              <a:latin typeface="Times New Roman"/>
              <a:cs typeface="Times New Roman"/>
            </a:endParaRPr>
          </a:p>
        </p:txBody>
      </p:sp>
      <p:sp>
        <p:nvSpPr>
          <p:cNvPr id="12" name="object 12"/>
          <p:cNvSpPr txBox="1"/>
          <p:nvPr/>
        </p:nvSpPr>
        <p:spPr>
          <a:xfrm>
            <a:off x="3272940" y="5986378"/>
            <a:ext cx="399415" cy="153670"/>
          </a:xfrm>
          <a:prstGeom prst="rect">
            <a:avLst/>
          </a:prstGeom>
        </p:spPr>
        <p:txBody>
          <a:bodyPr vert="horz" wrap="square" lIns="0" tIns="0" rIns="0" bIns="0" rtlCol="0">
            <a:spAutoFit/>
          </a:bodyPr>
          <a:lstStyle/>
          <a:p>
            <a:pPr marL="12700">
              <a:lnSpc>
                <a:spcPct val="100000"/>
              </a:lnSpc>
            </a:pPr>
            <a:r>
              <a:rPr sz="1000" i="1" dirty="0">
                <a:latin typeface="Times New Roman"/>
                <a:cs typeface="Times New Roman"/>
              </a:rPr>
              <a:t>S</a:t>
            </a:r>
            <a:r>
              <a:rPr sz="1000" i="1" spc="5" dirty="0">
                <a:latin typeface="Times New Roman"/>
                <a:cs typeface="Times New Roman"/>
              </a:rPr>
              <a:t>e</a:t>
            </a:r>
            <a:r>
              <a:rPr sz="1000" i="1" spc="-35" dirty="0">
                <a:latin typeface="Times New Roman"/>
                <a:cs typeface="Times New Roman"/>
              </a:rPr>
              <a:t>r</a:t>
            </a:r>
            <a:r>
              <a:rPr sz="1000" i="1" spc="5" dirty="0">
                <a:latin typeface="Times New Roman"/>
                <a:cs typeface="Times New Roman"/>
              </a:rPr>
              <a:t>v</a:t>
            </a:r>
            <a:r>
              <a:rPr sz="1000" i="1" spc="-20" dirty="0">
                <a:latin typeface="Times New Roman"/>
                <a:cs typeface="Times New Roman"/>
              </a:rPr>
              <a:t>i</a:t>
            </a:r>
            <a:r>
              <a:rPr sz="1000" i="1" spc="5" dirty="0">
                <a:latin typeface="Times New Roman"/>
                <a:cs typeface="Times New Roman"/>
              </a:rPr>
              <a:t>c</a:t>
            </a:r>
            <a:r>
              <a:rPr sz="1000" i="1" dirty="0">
                <a:latin typeface="Times New Roman"/>
                <a:cs typeface="Times New Roman"/>
              </a:rPr>
              <a:t>e</a:t>
            </a:r>
            <a:endParaRPr sz="1000">
              <a:latin typeface="Times New Roman"/>
              <a:cs typeface="Times New Roman"/>
            </a:endParaRPr>
          </a:p>
        </p:txBody>
      </p:sp>
      <p:sp>
        <p:nvSpPr>
          <p:cNvPr id="13" name="object 13"/>
          <p:cNvSpPr txBox="1"/>
          <p:nvPr/>
        </p:nvSpPr>
        <p:spPr>
          <a:xfrm>
            <a:off x="901700" y="6705713"/>
            <a:ext cx="2301240" cy="589915"/>
          </a:xfrm>
          <a:prstGeom prst="rect">
            <a:avLst/>
          </a:prstGeom>
        </p:spPr>
        <p:txBody>
          <a:bodyPr vert="horz" wrap="square" lIns="0" tIns="0" rIns="0" bIns="0" rtlCol="0">
            <a:spAutoFit/>
          </a:bodyPr>
          <a:lstStyle/>
          <a:p>
            <a:pPr marL="12700">
              <a:lnSpc>
                <a:spcPts val="1165"/>
              </a:lnSpc>
            </a:pPr>
            <a:r>
              <a:rPr sz="1000" b="1" dirty="0">
                <a:solidFill>
                  <a:srgbClr val="0000FF"/>
                </a:solidFill>
                <a:latin typeface="Times New Roman"/>
                <a:cs typeface="Times New Roman"/>
                <a:hlinkClick r:id="rId9"/>
              </a:rPr>
              <a:t>2013</a:t>
            </a:r>
            <a:r>
              <a:rPr sz="1000" b="1" spc="10" dirty="0">
                <a:solidFill>
                  <a:srgbClr val="0000FF"/>
                </a:solidFill>
                <a:latin typeface="Times New Roman"/>
                <a:cs typeface="Times New Roman"/>
                <a:hlinkClick r:id="rId9"/>
              </a:rPr>
              <a:t> </a:t>
            </a:r>
            <a:r>
              <a:rPr sz="1000" b="1" spc="-10" dirty="0">
                <a:solidFill>
                  <a:srgbClr val="0000FF"/>
                </a:solidFill>
                <a:latin typeface="Times New Roman"/>
                <a:cs typeface="Times New Roman"/>
                <a:hlinkClick r:id="rId9"/>
              </a:rPr>
              <a:t>NA</a:t>
            </a:r>
            <a:r>
              <a:rPr sz="1000" b="1" spc="-25" dirty="0">
                <a:solidFill>
                  <a:srgbClr val="0000FF"/>
                </a:solidFill>
                <a:latin typeface="Times New Roman"/>
                <a:cs typeface="Times New Roman"/>
                <a:hlinkClick r:id="rId9"/>
              </a:rPr>
              <a:t>E</a:t>
            </a:r>
            <a:r>
              <a:rPr sz="1000" b="1" spc="15" dirty="0">
                <a:solidFill>
                  <a:srgbClr val="0000FF"/>
                </a:solidFill>
                <a:latin typeface="Times New Roman"/>
                <a:cs typeface="Times New Roman"/>
                <a:hlinkClick r:id="rId9"/>
              </a:rPr>
              <a:t>Y</a:t>
            </a:r>
            <a:r>
              <a:rPr sz="1000" b="1" dirty="0">
                <a:solidFill>
                  <a:srgbClr val="0000FF"/>
                </a:solidFill>
                <a:latin typeface="Times New Roman"/>
                <a:cs typeface="Times New Roman"/>
                <a:hlinkClick r:id="rId9"/>
              </a:rPr>
              <a:t>C</a:t>
            </a:r>
            <a:r>
              <a:rPr sz="1000" b="1" spc="-20" dirty="0">
                <a:solidFill>
                  <a:srgbClr val="0000FF"/>
                </a:solidFill>
                <a:latin typeface="Times New Roman"/>
                <a:cs typeface="Times New Roman"/>
                <a:hlinkClick r:id="rId9"/>
              </a:rPr>
              <a:t> </a:t>
            </a:r>
            <a:r>
              <a:rPr sz="1000" b="1" spc="-10" dirty="0">
                <a:solidFill>
                  <a:srgbClr val="0000FF"/>
                </a:solidFill>
                <a:latin typeface="Times New Roman"/>
                <a:cs typeface="Times New Roman"/>
                <a:hlinkClick r:id="rId9"/>
              </a:rPr>
              <a:t>Ann</a:t>
            </a:r>
            <a:r>
              <a:rPr sz="1000" b="1" spc="-35" dirty="0">
                <a:solidFill>
                  <a:srgbClr val="0000FF"/>
                </a:solidFill>
                <a:latin typeface="Times New Roman"/>
                <a:cs typeface="Times New Roman"/>
                <a:hlinkClick r:id="rId9"/>
              </a:rPr>
              <a:t>u</a:t>
            </a:r>
            <a:r>
              <a:rPr sz="1000" b="1" dirty="0">
                <a:solidFill>
                  <a:srgbClr val="0000FF"/>
                </a:solidFill>
                <a:latin typeface="Times New Roman"/>
                <a:cs typeface="Times New Roman"/>
                <a:hlinkClick r:id="rId9"/>
              </a:rPr>
              <a:t>al</a:t>
            </a:r>
            <a:r>
              <a:rPr sz="1000" b="1" spc="20" dirty="0">
                <a:solidFill>
                  <a:srgbClr val="0000FF"/>
                </a:solidFill>
                <a:latin typeface="Times New Roman"/>
                <a:cs typeface="Times New Roman"/>
                <a:hlinkClick r:id="rId9"/>
              </a:rPr>
              <a:t> </a:t>
            </a:r>
            <a:r>
              <a:rPr sz="1000" b="1" spc="-10" dirty="0">
                <a:solidFill>
                  <a:srgbClr val="0000FF"/>
                </a:solidFill>
                <a:latin typeface="Times New Roman"/>
                <a:cs typeface="Times New Roman"/>
                <a:hlinkClick r:id="rId9"/>
              </a:rPr>
              <a:t>C</a:t>
            </a:r>
            <a:r>
              <a:rPr sz="1000" b="1" spc="-25" dirty="0">
                <a:solidFill>
                  <a:srgbClr val="0000FF"/>
                </a:solidFill>
                <a:latin typeface="Times New Roman"/>
                <a:cs typeface="Times New Roman"/>
                <a:hlinkClick r:id="rId9"/>
              </a:rPr>
              <a:t>o</a:t>
            </a:r>
            <a:r>
              <a:rPr sz="1000" b="1" spc="-10" dirty="0">
                <a:solidFill>
                  <a:srgbClr val="0000FF"/>
                </a:solidFill>
                <a:latin typeface="Times New Roman"/>
                <a:cs typeface="Times New Roman"/>
                <a:hlinkClick r:id="rId9"/>
              </a:rPr>
              <a:t>n</a:t>
            </a:r>
            <a:r>
              <a:rPr sz="1000" b="1" dirty="0">
                <a:solidFill>
                  <a:srgbClr val="0000FF"/>
                </a:solidFill>
                <a:latin typeface="Times New Roman"/>
                <a:cs typeface="Times New Roman"/>
                <a:hlinkClick r:id="rId9"/>
              </a:rPr>
              <a:t>f</a:t>
            </a:r>
            <a:r>
              <a:rPr sz="1000" b="1" spc="5" dirty="0">
                <a:solidFill>
                  <a:srgbClr val="0000FF"/>
                </a:solidFill>
                <a:latin typeface="Times New Roman"/>
                <a:cs typeface="Times New Roman"/>
                <a:hlinkClick r:id="rId9"/>
              </a:rPr>
              <a:t>ere</a:t>
            </a:r>
            <a:r>
              <a:rPr sz="1000" b="1" spc="-10" dirty="0">
                <a:solidFill>
                  <a:srgbClr val="0000FF"/>
                </a:solidFill>
                <a:latin typeface="Times New Roman"/>
                <a:cs typeface="Times New Roman"/>
                <a:hlinkClick r:id="rId9"/>
              </a:rPr>
              <a:t>n</a:t>
            </a:r>
            <a:r>
              <a:rPr sz="1000" b="1" spc="-20" dirty="0">
                <a:solidFill>
                  <a:srgbClr val="0000FF"/>
                </a:solidFill>
                <a:latin typeface="Times New Roman"/>
                <a:cs typeface="Times New Roman"/>
                <a:hlinkClick r:id="rId9"/>
              </a:rPr>
              <a:t>c</a:t>
            </a:r>
            <a:r>
              <a:rPr sz="1000" b="1" dirty="0">
                <a:solidFill>
                  <a:srgbClr val="0000FF"/>
                </a:solidFill>
                <a:latin typeface="Times New Roman"/>
                <a:cs typeface="Times New Roman"/>
                <a:hlinkClick r:id="rId9"/>
              </a:rPr>
              <a:t>e</a:t>
            </a:r>
            <a:r>
              <a:rPr sz="1000" b="1" spc="-5" dirty="0">
                <a:solidFill>
                  <a:srgbClr val="0000FF"/>
                </a:solidFill>
                <a:latin typeface="Times New Roman"/>
                <a:cs typeface="Times New Roman"/>
                <a:hlinkClick r:id="rId9"/>
              </a:rPr>
              <a:t> </a:t>
            </a:r>
            <a:r>
              <a:rPr sz="1000" b="1" dirty="0">
                <a:solidFill>
                  <a:srgbClr val="0000FF"/>
                </a:solidFill>
                <a:latin typeface="Times New Roman"/>
                <a:cs typeface="Times New Roman"/>
                <a:hlinkClick r:id="rId9"/>
              </a:rPr>
              <a:t>&amp;</a:t>
            </a:r>
            <a:r>
              <a:rPr sz="1000" b="1" spc="10" dirty="0">
                <a:solidFill>
                  <a:srgbClr val="0000FF"/>
                </a:solidFill>
                <a:latin typeface="Times New Roman"/>
                <a:cs typeface="Times New Roman"/>
                <a:hlinkClick r:id="rId9"/>
              </a:rPr>
              <a:t> </a:t>
            </a:r>
            <a:r>
              <a:rPr sz="1000" b="1" dirty="0">
                <a:solidFill>
                  <a:srgbClr val="0000FF"/>
                </a:solidFill>
                <a:latin typeface="Times New Roman"/>
                <a:cs typeface="Times New Roman"/>
                <a:hlinkClick r:id="rId9"/>
              </a:rPr>
              <a:t>E</a:t>
            </a:r>
            <a:r>
              <a:rPr sz="1000" b="1" spc="-25" dirty="0">
                <a:solidFill>
                  <a:srgbClr val="0000FF"/>
                </a:solidFill>
                <a:latin typeface="Times New Roman"/>
                <a:cs typeface="Times New Roman"/>
                <a:hlinkClick r:id="rId9"/>
              </a:rPr>
              <a:t>x</a:t>
            </a:r>
            <a:r>
              <a:rPr sz="1000" b="1" spc="-10" dirty="0">
                <a:solidFill>
                  <a:srgbClr val="0000FF"/>
                </a:solidFill>
                <a:latin typeface="Times New Roman"/>
                <a:cs typeface="Times New Roman"/>
                <a:hlinkClick r:id="rId9"/>
              </a:rPr>
              <a:t>po</a:t>
            </a:r>
            <a:endParaRPr sz="1000">
              <a:latin typeface="Times New Roman"/>
              <a:cs typeface="Times New Roman"/>
            </a:endParaRPr>
          </a:p>
          <a:p>
            <a:pPr marL="12700" marR="931544">
              <a:lnSpc>
                <a:spcPts val="1150"/>
              </a:lnSpc>
              <a:spcBef>
                <a:spcPts val="40"/>
              </a:spcBef>
            </a:pPr>
            <a:r>
              <a:rPr sz="1000" i="1" dirty="0">
                <a:latin typeface="Times New Roman"/>
                <a:cs typeface="Times New Roman"/>
              </a:rPr>
              <a:t>I</a:t>
            </a:r>
            <a:r>
              <a:rPr sz="1000" i="1" spc="-10" dirty="0">
                <a:latin typeface="Times New Roman"/>
                <a:cs typeface="Times New Roman"/>
              </a:rPr>
              <a:t>m</a:t>
            </a:r>
            <a:r>
              <a:rPr sz="1000" i="1" dirty="0">
                <a:latin typeface="Times New Roman"/>
                <a:cs typeface="Times New Roman"/>
              </a:rPr>
              <a:t>ag</a:t>
            </a:r>
            <a:r>
              <a:rPr sz="1000" i="1" spc="5" dirty="0">
                <a:latin typeface="Times New Roman"/>
                <a:cs typeface="Times New Roman"/>
              </a:rPr>
              <a:t>i</a:t>
            </a:r>
            <a:r>
              <a:rPr sz="1000" i="1" dirty="0">
                <a:latin typeface="Times New Roman"/>
                <a:cs typeface="Times New Roman"/>
              </a:rPr>
              <a:t>ne </a:t>
            </a:r>
            <a:r>
              <a:rPr sz="1000" i="1" spc="-15" dirty="0">
                <a:latin typeface="Times New Roman"/>
                <a:cs typeface="Times New Roman"/>
              </a:rPr>
              <a:t> </a:t>
            </a:r>
            <a:r>
              <a:rPr sz="1000" i="1" dirty="0">
                <a:latin typeface="Times New Roman"/>
                <a:cs typeface="Times New Roman"/>
              </a:rPr>
              <a:t>Inn</a:t>
            </a:r>
            <a:r>
              <a:rPr sz="1000" i="1" spc="-25" dirty="0">
                <a:latin typeface="Times New Roman"/>
                <a:cs typeface="Times New Roman"/>
              </a:rPr>
              <a:t>o</a:t>
            </a:r>
            <a:r>
              <a:rPr sz="1000" i="1" spc="5" dirty="0">
                <a:latin typeface="Times New Roman"/>
                <a:cs typeface="Times New Roman"/>
              </a:rPr>
              <a:t>v</a:t>
            </a:r>
            <a:r>
              <a:rPr sz="1000" i="1" dirty="0">
                <a:latin typeface="Times New Roman"/>
                <a:cs typeface="Times New Roman"/>
              </a:rPr>
              <a:t>a</a:t>
            </a:r>
            <a:r>
              <a:rPr sz="1000" i="1" spc="-20" dirty="0">
                <a:latin typeface="Times New Roman"/>
                <a:cs typeface="Times New Roman"/>
              </a:rPr>
              <a:t>t</a:t>
            </a:r>
            <a:r>
              <a:rPr sz="1000" i="1" dirty="0">
                <a:latin typeface="Times New Roman"/>
                <a:cs typeface="Times New Roman"/>
              </a:rPr>
              <a:t>e </a:t>
            </a:r>
            <a:r>
              <a:rPr sz="1000" i="1" spc="10" dirty="0">
                <a:latin typeface="Times New Roman"/>
                <a:cs typeface="Times New Roman"/>
              </a:rPr>
              <a:t> </a:t>
            </a:r>
            <a:r>
              <a:rPr sz="1000" i="1" dirty="0">
                <a:latin typeface="Times New Roman"/>
                <a:cs typeface="Times New Roman"/>
              </a:rPr>
              <a:t>In</a:t>
            </a:r>
            <a:r>
              <a:rPr sz="1000" i="1" spc="-10" dirty="0">
                <a:latin typeface="Times New Roman"/>
                <a:cs typeface="Times New Roman"/>
              </a:rPr>
              <a:t>s</a:t>
            </a:r>
            <a:r>
              <a:rPr sz="1000" i="1" spc="-25" dirty="0">
                <a:latin typeface="Times New Roman"/>
                <a:cs typeface="Times New Roman"/>
              </a:rPr>
              <a:t>p</a:t>
            </a:r>
            <a:r>
              <a:rPr sz="1000" i="1" spc="5" dirty="0">
                <a:latin typeface="Times New Roman"/>
                <a:cs typeface="Times New Roman"/>
              </a:rPr>
              <a:t>i</a:t>
            </a:r>
            <a:r>
              <a:rPr sz="1000" i="1" spc="-10" dirty="0">
                <a:latin typeface="Times New Roman"/>
                <a:cs typeface="Times New Roman"/>
              </a:rPr>
              <a:t>r</a:t>
            </a:r>
            <a:r>
              <a:rPr sz="1000" i="1" dirty="0">
                <a:latin typeface="Times New Roman"/>
                <a:cs typeface="Times New Roman"/>
              </a:rPr>
              <a:t>e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20-</a:t>
            </a:r>
            <a:r>
              <a:rPr sz="1000" spc="-25" dirty="0">
                <a:latin typeface="Times New Roman"/>
                <a:cs typeface="Times New Roman"/>
              </a:rPr>
              <a:t>2</a:t>
            </a:r>
            <a:r>
              <a:rPr sz="1000" dirty="0">
                <a:latin typeface="Times New Roman"/>
                <a:cs typeface="Times New Roman"/>
              </a:rPr>
              <a:t>3, 2013 </a:t>
            </a:r>
            <a:r>
              <a:rPr sz="1000" spc="-20" dirty="0">
                <a:latin typeface="Times New Roman"/>
                <a:cs typeface="Times New Roman"/>
              </a:rPr>
              <a:t>W</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h</a:t>
            </a:r>
            <a:r>
              <a:rPr sz="1000" spc="-20" dirty="0">
                <a:latin typeface="Times New Roman"/>
                <a:cs typeface="Times New Roman"/>
              </a:rPr>
              <a:t>i</a:t>
            </a:r>
            <a:r>
              <a:rPr sz="1000" spc="20" dirty="0">
                <a:latin typeface="Times New Roman"/>
                <a:cs typeface="Times New Roman"/>
              </a:rPr>
              <a:t>n</a:t>
            </a:r>
            <a:r>
              <a:rPr sz="1000" dirty="0">
                <a:latin typeface="Times New Roman"/>
                <a:cs typeface="Times New Roman"/>
              </a:rPr>
              <a:t>g</a:t>
            </a:r>
            <a:r>
              <a:rPr sz="1000" spc="5" dirty="0">
                <a:latin typeface="Times New Roman"/>
                <a:cs typeface="Times New Roman"/>
              </a:rPr>
              <a:t>t</a:t>
            </a:r>
            <a:r>
              <a:rPr sz="1000" spc="-50" dirty="0">
                <a:latin typeface="Times New Roman"/>
                <a:cs typeface="Times New Roman"/>
              </a:rPr>
              <a:t>o</a:t>
            </a:r>
            <a:r>
              <a:rPr sz="1000" spc="20" dirty="0">
                <a:latin typeface="Times New Roman"/>
                <a:cs typeface="Times New Roman"/>
              </a:rPr>
              <a:t>n</a:t>
            </a:r>
            <a:r>
              <a:rPr sz="1000" dirty="0">
                <a:latin typeface="Times New Roman"/>
                <a:cs typeface="Times New Roman"/>
              </a:rPr>
              <a:t>, </a:t>
            </a:r>
            <a:r>
              <a:rPr sz="1000" spc="-10" dirty="0">
                <a:latin typeface="Times New Roman"/>
                <a:cs typeface="Times New Roman"/>
              </a:rPr>
              <a:t>DC</a:t>
            </a:r>
            <a:endParaRPr sz="1000">
              <a:latin typeface="Times New Roman"/>
              <a:cs typeface="Times New Roman"/>
            </a:endParaRPr>
          </a:p>
        </p:txBody>
      </p:sp>
      <p:sp>
        <p:nvSpPr>
          <p:cNvPr id="14" name="object 14"/>
          <p:cNvSpPr txBox="1"/>
          <p:nvPr/>
        </p:nvSpPr>
        <p:spPr>
          <a:xfrm>
            <a:off x="901700" y="7434251"/>
            <a:ext cx="2387600" cy="589915"/>
          </a:xfrm>
          <a:prstGeom prst="rect">
            <a:avLst/>
          </a:prstGeom>
        </p:spPr>
        <p:txBody>
          <a:bodyPr vert="horz" wrap="square" lIns="0" tIns="0" rIns="0" bIns="0" rtlCol="0">
            <a:spAutoFit/>
          </a:bodyPr>
          <a:lstStyle/>
          <a:p>
            <a:pPr marL="12700">
              <a:lnSpc>
                <a:spcPts val="1165"/>
              </a:lnSpc>
            </a:pPr>
            <a:r>
              <a:rPr sz="1000" b="1" dirty="0">
                <a:solidFill>
                  <a:srgbClr val="0000FF"/>
                </a:solidFill>
                <a:latin typeface="Times New Roman"/>
                <a:cs typeface="Times New Roman"/>
                <a:hlinkClick r:id="rId10"/>
              </a:rPr>
              <a:t>2013</a:t>
            </a:r>
            <a:r>
              <a:rPr sz="1000" b="1" spc="10" dirty="0">
                <a:solidFill>
                  <a:srgbClr val="0000FF"/>
                </a:solidFill>
                <a:latin typeface="Times New Roman"/>
                <a:cs typeface="Times New Roman"/>
                <a:hlinkClick r:id="rId10"/>
              </a:rPr>
              <a:t> </a:t>
            </a:r>
            <a:r>
              <a:rPr sz="1000" b="1" spc="-10" dirty="0">
                <a:solidFill>
                  <a:srgbClr val="0000FF"/>
                </a:solidFill>
                <a:latin typeface="Times New Roman"/>
                <a:cs typeface="Times New Roman"/>
                <a:hlinkClick r:id="rId10"/>
              </a:rPr>
              <a:t>A</a:t>
            </a:r>
            <a:r>
              <a:rPr sz="1000" b="1" spc="-35" dirty="0">
                <a:solidFill>
                  <a:srgbClr val="0000FF"/>
                </a:solidFill>
                <a:latin typeface="Times New Roman"/>
                <a:cs typeface="Times New Roman"/>
                <a:hlinkClick r:id="rId10"/>
              </a:rPr>
              <a:t>S</a:t>
            </a:r>
            <a:r>
              <a:rPr sz="1000" b="1" spc="5" dirty="0">
                <a:solidFill>
                  <a:srgbClr val="0000FF"/>
                </a:solidFill>
                <a:latin typeface="Times New Roman"/>
                <a:cs typeface="Times New Roman"/>
                <a:hlinkClick r:id="rId10"/>
              </a:rPr>
              <a:t>H</a:t>
            </a:r>
            <a:r>
              <a:rPr sz="1000" b="1" dirty="0">
                <a:solidFill>
                  <a:srgbClr val="0000FF"/>
                </a:solidFill>
                <a:latin typeface="Times New Roman"/>
                <a:cs typeface="Times New Roman"/>
                <a:hlinkClick r:id="rId10"/>
              </a:rPr>
              <a:t>E</a:t>
            </a:r>
            <a:r>
              <a:rPr sz="1000" b="1" spc="10" dirty="0">
                <a:solidFill>
                  <a:srgbClr val="0000FF"/>
                </a:solidFill>
                <a:latin typeface="Times New Roman"/>
                <a:cs typeface="Times New Roman"/>
                <a:hlinkClick r:id="rId10"/>
              </a:rPr>
              <a:t> </a:t>
            </a:r>
            <a:r>
              <a:rPr sz="1000" b="1" spc="-10" dirty="0">
                <a:solidFill>
                  <a:srgbClr val="0000FF"/>
                </a:solidFill>
                <a:latin typeface="Times New Roman"/>
                <a:cs typeface="Times New Roman"/>
                <a:hlinkClick r:id="rId10"/>
              </a:rPr>
              <a:t>Ann</a:t>
            </a:r>
            <a:r>
              <a:rPr sz="1000" b="1" spc="-35" dirty="0">
                <a:solidFill>
                  <a:srgbClr val="0000FF"/>
                </a:solidFill>
                <a:latin typeface="Times New Roman"/>
                <a:cs typeface="Times New Roman"/>
                <a:hlinkClick r:id="rId10"/>
              </a:rPr>
              <a:t>u</a:t>
            </a:r>
            <a:r>
              <a:rPr sz="1000" b="1" dirty="0">
                <a:solidFill>
                  <a:srgbClr val="0000FF"/>
                </a:solidFill>
                <a:latin typeface="Times New Roman"/>
                <a:cs typeface="Times New Roman"/>
                <a:hlinkClick r:id="rId10"/>
              </a:rPr>
              <a:t>al</a:t>
            </a:r>
            <a:r>
              <a:rPr sz="1000" b="1" spc="20" dirty="0">
                <a:solidFill>
                  <a:srgbClr val="0000FF"/>
                </a:solidFill>
                <a:latin typeface="Times New Roman"/>
                <a:cs typeface="Times New Roman"/>
                <a:hlinkClick r:id="rId10"/>
              </a:rPr>
              <a:t> </a:t>
            </a:r>
            <a:r>
              <a:rPr sz="1000" b="1" spc="-10" dirty="0">
                <a:solidFill>
                  <a:srgbClr val="0000FF"/>
                </a:solidFill>
                <a:latin typeface="Times New Roman"/>
                <a:cs typeface="Times New Roman"/>
                <a:hlinkClick r:id="rId10"/>
              </a:rPr>
              <a:t>C</a:t>
            </a:r>
            <a:r>
              <a:rPr sz="1000" b="1" spc="-25" dirty="0">
                <a:solidFill>
                  <a:srgbClr val="0000FF"/>
                </a:solidFill>
                <a:latin typeface="Times New Roman"/>
                <a:cs typeface="Times New Roman"/>
                <a:hlinkClick r:id="rId10"/>
              </a:rPr>
              <a:t>o</a:t>
            </a:r>
            <a:r>
              <a:rPr sz="1000" b="1" spc="-10" dirty="0">
                <a:solidFill>
                  <a:srgbClr val="0000FF"/>
                </a:solidFill>
                <a:latin typeface="Times New Roman"/>
                <a:cs typeface="Times New Roman"/>
                <a:hlinkClick r:id="rId10"/>
              </a:rPr>
              <a:t>n</a:t>
            </a:r>
            <a:r>
              <a:rPr sz="1000" b="1" dirty="0">
                <a:solidFill>
                  <a:srgbClr val="0000FF"/>
                </a:solidFill>
                <a:latin typeface="Times New Roman"/>
                <a:cs typeface="Times New Roman"/>
                <a:hlinkClick r:id="rId10"/>
              </a:rPr>
              <a:t>f</a:t>
            </a:r>
            <a:r>
              <a:rPr sz="1000" b="1" spc="5" dirty="0">
                <a:solidFill>
                  <a:srgbClr val="0000FF"/>
                </a:solidFill>
                <a:latin typeface="Times New Roman"/>
                <a:cs typeface="Times New Roman"/>
                <a:hlinkClick r:id="rId10"/>
              </a:rPr>
              <a:t>e</a:t>
            </a:r>
            <a:r>
              <a:rPr sz="1000" b="1" spc="-20" dirty="0">
                <a:solidFill>
                  <a:srgbClr val="0000FF"/>
                </a:solidFill>
                <a:latin typeface="Times New Roman"/>
                <a:cs typeface="Times New Roman"/>
                <a:hlinkClick r:id="rId10"/>
              </a:rPr>
              <a:t>r</a:t>
            </a:r>
            <a:r>
              <a:rPr sz="1000" b="1" spc="5" dirty="0">
                <a:solidFill>
                  <a:srgbClr val="0000FF"/>
                </a:solidFill>
                <a:latin typeface="Times New Roman"/>
                <a:cs typeface="Times New Roman"/>
                <a:hlinkClick r:id="rId10"/>
              </a:rPr>
              <a:t>e</a:t>
            </a:r>
            <a:r>
              <a:rPr sz="1000" b="1" spc="-10" dirty="0">
                <a:solidFill>
                  <a:srgbClr val="0000FF"/>
                </a:solidFill>
                <a:latin typeface="Times New Roman"/>
                <a:cs typeface="Times New Roman"/>
                <a:hlinkClick r:id="rId10"/>
              </a:rPr>
              <a:t>n</a:t>
            </a:r>
            <a:r>
              <a:rPr sz="1000" b="1" spc="5" dirty="0">
                <a:solidFill>
                  <a:srgbClr val="0000FF"/>
                </a:solidFill>
                <a:latin typeface="Times New Roman"/>
                <a:cs typeface="Times New Roman"/>
                <a:hlinkClick r:id="rId10"/>
              </a:rPr>
              <a:t>c</a:t>
            </a:r>
            <a:r>
              <a:rPr sz="1000" b="1" dirty="0">
                <a:solidFill>
                  <a:srgbClr val="0000FF"/>
                </a:solidFill>
                <a:latin typeface="Times New Roman"/>
                <a:cs typeface="Times New Roman"/>
                <a:hlinkClick r:id="rId10"/>
              </a:rPr>
              <a:t>e</a:t>
            </a:r>
            <a:endParaRPr sz="1000">
              <a:latin typeface="Times New Roman"/>
              <a:cs typeface="Times New Roman"/>
            </a:endParaRPr>
          </a:p>
          <a:p>
            <a:pPr marL="12700" marR="5080">
              <a:lnSpc>
                <a:spcPts val="1150"/>
              </a:lnSpc>
              <a:spcBef>
                <a:spcPts val="40"/>
              </a:spcBef>
            </a:pPr>
            <a:r>
              <a:rPr sz="1000" spc="-10" dirty="0">
                <a:latin typeface="Times New Roman"/>
                <a:cs typeface="Times New Roman"/>
              </a:rPr>
              <a:t>Ass</a:t>
            </a:r>
            <a:r>
              <a:rPr sz="1000" dirty="0">
                <a:latin typeface="Times New Roman"/>
                <a:cs typeface="Times New Roman"/>
              </a:rPr>
              <a:t>o</a:t>
            </a:r>
            <a:r>
              <a:rPr sz="1000" spc="-20" dirty="0">
                <a:latin typeface="Times New Roman"/>
                <a:cs typeface="Times New Roman"/>
              </a:rPr>
              <a:t>c</a:t>
            </a:r>
            <a:r>
              <a:rPr sz="1000" spc="5" dirty="0">
                <a:latin typeface="Times New Roman"/>
                <a:cs typeface="Times New Roman"/>
              </a:rPr>
              <a:t>iati</a:t>
            </a:r>
            <a:r>
              <a:rPr sz="1000" spc="-25" dirty="0">
                <a:latin typeface="Times New Roman"/>
                <a:cs typeface="Times New Roman"/>
              </a:rPr>
              <a:t>o</a:t>
            </a:r>
            <a:r>
              <a:rPr sz="1000" dirty="0">
                <a:latin typeface="Times New Roman"/>
                <a:cs typeface="Times New Roman"/>
              </a:rPr>
              <a:t>n</a:t>
            </a:r>
            <a:r>
              <a:rPr sz="1000" spc="10" dirty="0">
                <a:latin typeface="Times New Roman"/>
                <a:cs typeface="Times New Roman"/>
              </a:rPr>
              <a:t> </a:t>
            </a:r>
            <a:r>
              <a:rPr sz="1000" spc="-25" dirty="0">
                <a:latin typeface="Times New Roman"/>
                <a:cs typeface="Times New Roman"/>
              </a:rPr>
              <a:t>fo</a:t>
            </a:r>
            <a:r>
              <a:rPr sz="1000" dirty="0">
                <a:latin typeface="Times New Roman"/>
                <a:cs typeface="Times New Roman"/>
              </a:rPr>
              <a:t>r</a:t>
            </a:r>
            <a:r>
              <a:rPr sz="1000" spc="35" dirty="0">
                <a:latin typeface="Times New Roman"/>
                <a:cs typeface="Times New Roman"/>
              </a:rPr>
              <a:t> </a:t>
            </a:r>
            <a:r>
              <a:rPr sz="1000" spc="-20" dirty="0">
                <a:latin typeface="Times New Roman"/>
                <a:cs typeface="Times New Roman"/>
              </a:rPr>
              <a:t>t</a:t>
            </a:r>
            <a:r>
              <a:rPr sz="1000" spc="20" dirty="0">
                <a:latin typeface="Times New Roman"/>
                <a:cs typeface="Times New Roman"/>
              </a:rPr>
              <a:t>h</a:t>
            </a:r>
            <a:r>
              <a:rPr sz="1000" dirty="0">
                <a:latin typeface="Times New Roman"/>
                <a:cs typeface="Times New Roman"/>
              </a:rPr>
              <a:t>e</a:t>
            </a:r>
            <a:r>
              <a:rPr sz="1000" spc="-30" dirty="0">
                <a:latin typeface="Times New Roman"/>
                <a:cs typeface="Times New Roman"/>
              </a:rPr>
              <a:t>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udy</a:t>
            </a:r>
            <a:r>
              <a:rPr sz="1000" spc="-35" dirty="0">
                <a:latin typeface="Times New Roman"/>
                <a:cs typeface="Times New Roman"/>
              </a:rPr>
              <a:t> </a:t>
            </a:r>
            <a:r>
              <a:rPr sz="1000" dirty="0">
                <a:latin typeface="Times New Roman"/>
                <a:cs typeface="Times New Roman"/>
              </a:rPr>
              <a:t>of</a:t>
            </a:r>
            <a:r>
              <a:rPr sz="1000" spc="-10" dirty="0">
                <a:latin typeface="Times New Roman"/>
                <a:cs typeface="Times New Roman"/>
              </a:rPr>
              <a:t> </a:t>
            </a:r>
            <a:r>
              <a:rPr sz="1000" spc="-35" dirty="0">
                <a:latin typeface="Times New Roman"/>
                <a:cs typeface="Times New Roman"/>
              </a:rPr>
              <a:t>H</a:t>
            </a:r>
            <a:r>
              <a:rPr sz="1000" spc="5" dirty="0">
                <a:latin typeface="Times New Roman"/>
                <a:cs typeface="Times New Roman"/>
              </a:rPr>
              <a:t>i</a:t>
            </a:r>
            <a:r>
              <a:rPr sz="1000" dirty="0">
                <a:latin typeface="Times New Roman"/>
                <a:cs typeface="Times New Roman"/>
              </a:rPr>
              <a:t>g</a:t>
            </a:r>
            <a:r>
              <a:rPr sz="1000" spc="20" dirty="0">
                <a:latin typeface="Times New Roman"/>
                <a:cs typeface="Times New Roman"/>
              </a:rPr>
              <a:t>h</a:t>
            </a:r>
            <a:r>
              <a:rPr sz="1000" spc="-20" dirty="0">
                <a:latin typeface="Times New Roman"/>
                <a:cs typeface="Times New Roman"/>
              </a:rPr>
              <a:t>e</a:t>
            </a:r>
            <a:r>
              <a:rPr sz="1000" dirty="0">
                <a:latin typeface="Times New Roman"/>
                <a:cs typeface="Times New Roman"/>
              </a:rPr>
              <a:t>r</a:t>
            </a:r>
            <a:r>
              <a:rPr sz="1000" spc="10" dirty="0">
                <a:latin typeface="Times New Roman"/>
                <a:cs typeface="Times New Roman"/>
              </a:rPr>
              <a:t> </a:t>
            </a:r>
            <a:r>
              <a:rPr sz="1000" spc="5" dirty="0">
                <a:latin typeface="Times New Roman"/>
                <a:cs typeface="Times New Roman"/>
              </a:rPr>
              <a:t>E</a:t>
            </a:r>
            <a:r>
              <a:rPr sz="1000" spc="-25" dirty="0">
                <a:latin typeface="Times New Roman"/>
                <a:cs typeface="Times New Roman"/>
              </a:rPr>
              <a:t>d</a:t>
            </a:r>
            <a:r>
              <a:rPr sz="1000" dirty="0">
                <a:latin typeface="Times New Roman"/>
                <a:cs typeface="Times New Roman"/>
              </a:rPr>
              <a:t>u</a:t>
            </a:r>
            <a:r>
              <a:rPr sz="1000" spc="-20" dirty="0">
                <a:latin typeface="Times New Roman"/>
                <a:cs typeface="Times New Roman"/>
              </a:rPr>
              <a:t>c</a:t>
            </a:r>
            <a:r>
              <a:rPr sz="1000" spc="5" dirty="0">
                <a:latin typeface="Times New Roman"/>
                <a:cs typeface="Times New Roman"/>
              </a:rPr>
              <a:t>ati</a:t>
            </a:r>
            <a:r>
              <a:rPr sz="1000" spc="-50" dirty="0">
                <a:latin typeface="Times New Roman"/>
                <a:cs typeface="Times New Roman"/>
              </a:rPr>
              <a:t>o</a:t>
            </a:r>
            <a:r>
              <a:rPr sz="1000" dirty="0">
                <a:latin typeface="Times New Roman"/>
                <a:cs typeface="Times New Roman"/>
              </a:rPr>
              <a:t>n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13-</a:t>
            </a:r>
            <a:r>
              <a:rPr sz="1000" spc="-25" dirty="0">
                <a:latin typeface="Times New Roman"/>
                <a:cs typeface="Times New Roman"/>
              </a:rPr>
              <a:t>1</a:t>
            </a:r>
            <a:r>
              <a:rPr sz="1000" dirty="0">
                <a:latin typeface="Times New Roman"/>
                <a:cs typeface="Times New Roman"/>
              </a:rPr>
              <a:t>6, 2013</a:t>
            </a:r>
            <a:endParaRPr sz="1000">
              <a:latin typeface="Times New Roman"/>
              <a:cs typeface="Times New Roman"/>
            </a:endParaRPr>
          </a:p>
          <a:p>
            <a:pPr marL="12700">
              <a:lnSpc>
                <a:spcPts val="1120"/>
              </a:lnSpc>
            </a:pPr>
            <a:r>
              <a:rPr sz="1000" spc="-10" dirty="0">
                <a:solidFill>
                  <a:srgbClr val="430000"/>
                </a:solidFill>
                <a:latin typeface="Times New Roman"/>
                <a:cs typeface="Times New Roman"/>
              </a:rPr>
              <a:t>S</a:t>
            </a:r>
            <a:r>
              <a:rPr sz="1000" spc="5" dirty="0">
                <a:solidFill>
                  <a:srgbClr val="430000"/>
                </a:solidFill>
                <a:latin typeface="Times New Roman"/>
                <a:cs typeface="Times New Roman"/>
              </a:rPr>
              <a:t>t</a:t>
            </a:r>
            <a:r>
              <a:rPr sz="1000" dirty="0">
                <a:solidFill>
                  <a:srgbClr val="430000"/>
                </a:solidFill>
                <a:latin typeface="Times New Roman"/>
                <a:cs typeface="Times New Roman"/>
              </a:rPr>
              <a:t>.</a:t>
            </a:r>
            <a:r>
              <a:rPr sz="1000" spc="25" dirty="0">
                <a:solidFill>
                  <a:srgbClr val="430000"/>
                </a:solidFill>
                <a:latin typeface="Times New Roman"/>
                <a:cs typeface="Times New Roman"/>
              </a:rPr>
              <a:t> </a:t>
            </a:r>
            <a:r>
              <a:rPr sz="1000" spc="-20" dirty="0">
                <a:solidFill>
                  <a:srgbClr val="430000"/>
                </a:solidFill>
                <a:latin typeface="Times New Roman"/>
                <a:cs typeface="Times New Roman"/>
              </a:rPr>
              <a:t>L</a:t>
            </a:r>
            <a:r>
              <a:rPr sz="1000" spc="-25" dirty="0">
                <a:solidFill>
                  <a:srgbClr val="430000"/>
                </a:solidFill>
                <a:latin typeface="Times New Roman"/>
                <a:cs typeface="Times New Roman"/>
              </a:rPr>
              <a:t>o</a:t>
            </a:r>
            <a:r>
              <a:rPr sz="1000" dirty="0">
                <a:solidFill>
                  <a:srgbClr val="430000"/>
                </a:solidFill>
                <a:latin typeface="Times New Roman"/>
                <a:cs typeface="Times New Roman"/>
              </a:rPr>
              <a:t>u</a:t>
            </a:r>
            <a:r>
              <a:rPr sz="1000" spc="5" dirty="0">
                <a:solidFill>
                  <a:srgbClr val="430000"/>
                </a:solidFill>
                <a:latin typeface="Times New Roman"/>
                <a:cs typeface="Times New Roman"/>
              </a:rPr>
              <a:t>i</a:t>
            </a:r>
            <a:r>
              <a:rPr sz="1000" spc="-10" dirty="0">
                <a:solidFill>
                  <a:srgbClr val="430000"/>
                </a:solidFill>
                <a:latin typeface="Times New Roman"/>
                <a:cs typeface="Times New Roman"/>
              </a:rPr>
              <a:t>s</a:t>
            </a:r>
            <a:r>
              <a:rPr sz="1000" dirty="0">
                <a:solidFill>
                  <a:srgbClr val="430000"/>
                </a:solidFill>
                <a:latin typeface="Times New Roman"/>
                <a:cs typeface="Times New Roman"/>
              </a:rPr>
              <a:t>, </a:t>
            </a:r>
            <a:r>
              <a:rPr sz="1000" spc="-10" dirty="0">
                <a:solidFill>
                  <a:srgbClr val="430000"/>
                </a:solidFill>
                <a:latin typeface="Times New Roman"/>
                <a:cs typeface="Times New Roman"/>
              </a:rPr>
              <a:t>M</a:t>
            </a:r>
            <a:r>
              <a:rPr sz="1000" spc="5" dirty="0">
                <a:solidFill>
                  <a:srgbClr val="430000"/>
                </a:solidFill>
                <a:latin typeface="Times New Roman"/>
                <a:cs typeface="Times New Roman"/>
              </a:rPr>
              <a:t>i</a:t>
            </a:r>
            <a:r>
              <a:rPr sz="1000" spc="-10" dirty="0">
                <a:solidFill>
                  <a:srgbClr val="430000"/>
                </a:solidFill>
                <a:latin typeface="Times New Roman"/>
                <a:cs typeface="Times New Roman"/>
              </a:rPr>
              <a:t>ss</a:t>
            </a:r>
            <a:r>
              <a:rPr sz="1000" spc="-25" dirty="0">
                <a:solidFill>
                  <a:srgbClr val="430000"/>
                </a:solidFill>
                <a:latin typeface="Times New Roman"/>
                <a:cs typeface="Times New Roman"/>
              </a:rPr>
              <a:t>o</a:t>
            </a:r>
            <a:r>
              <a:rPr sz="1000" dirty="0">
                <a:solidFill>
                  <a:srgbClr val="430000"/>
                </a:solidFill>
                <a:latin typeface="Times New Roman"/>
                <a:cs typeface="Times New Roman"/>
              </a:rPr>
              <a:t>uri</a:t>
            </a:r>
            <a:endParaRPr sz="1000">
              <a:latin typeface="Times New Roman"/>
              <a:cs typeface="Times New Roman"/>
            </a:endParaRPr>
          </a:p>
        </p:txBody>
      </p:sp>
      <p:sp>
        <p:nvSpPr>
          <p:cNvPr id="15" name="object 15"/>
          <p:cNvSpPr txBox="1"/>
          <p:nvPr/>
        </p:nvSpPr>
        <p:spPr>
          <a:xfrm>
            <a:off x="901700" y="8150464"/>
            <a:ext cx="2080260" cy="735965"/>
          </a:xfrm>
          <a:prstGeom prst="rect">
            <a:avLst/>
          </a:prstGeom>
        </p:spPr>
        <p:txBody>
          <a:bodyPr vert="horz" wrap="square" lIns="0" tIns="0" rIns="0" bIns="0" rtlCol="0">
            <a:spAutoFit/>
          </a:bodyPr>
          <a:lstStyle/>
          <a:p>
            <a:pPr marL="12700">
              <a:lnSpc>
                <a:spcPts val="1165"/>
              </a:lnSpc>
            </a:pPr>
            <a:r>
              <a:rPr sz="1000" b="1" spc="-10" dirty="0">
                <a:solidFill>
                  <a:srgbClr val="0000FF"/>
                </a:solidFill>
                <a:latin typeface="Times New Roman"/>
                <a:cs typeface="Times New Roman"/>
                <a:hlinkClick r:id="rId11"/>
              </a:rPr>
              <a:t>An</a:t>
            </a:r>
            <a:r>
              <a:rPr sz="1000" b="1" spc="15" dirty="0">
                <a:solidFill>
                  <a:srgbClr val="0000FF"/>
                </a:solidFill>
                <a:latin typeface="Times New Roman"/>
                <a:cs typeface="Times New Roman"/>
                <a:hlinkClick r:id="rId11"/>
              </a:rPr>
              <a:t>n</a:t>
            </a:r>
            <a:r>
              <a:rPr sz="1000" b="1" spc="-35" dirty="0">
                <a:solidFill>
                  <a:srgbClr val="0000FF"/>
                </a:solidFill>
                <a:latin typeface="Times New Roman"/>
                <a:cs typeface="Times New Roman"/>
                <a:hlinkClick r:id="rId11"/>
              </a:rPr>
              <a:t>u</a:t>
            </a:r>
            <a:r>
              <a:rPr sz="1000" b="1" dirty="0">
                <a:solidFill>
                  <a:srgbClr val="0000FF"/>
                </a:solidFill>
                <a:latin typeface="Times New Roman"/>
                <a:cs typeface="Times New Roman"/>
                <a:hlinkClick r:id="rId11"/>
              </a:rPr>
              <a:t>al</a:t>
            </a:r>
            <a:r>
              <a:rPr sz="1000" b="1" spc="20" dirty="0">
                <a:solidFill>
                  <a:srgbClr val="0000FF"/>
                </a:solidFill>
                <a:latin typeface="Times New Roman"/>
                <a:cs typeface="Times New Roman"/>
                <a:hlinkClick r:id="rId11"/>
              </a:rPr>
              <a:t> </a:t>
            </a:r>
            <a:r>
              <a:rPr sz="1000" b="1" spc="-10" dirty="0">
                <a:solidFill>
                  <a:srgbClr val="0000FF"/>
                </a:solidFill>
                <a:latin typeface="Times New Roman"/>
                <a:cs typeface="Times New Roman"/>
                <a:hlinkClick r:id="rId11"/>
              </a:rPr>
              <a:t>NC</a:t>
            </a:r>
            <a:r>
              <a:rPr sz="1000" b="1" dirty="0">
                <a:solidFill>
                  <a:srgbClr val="0000FF"/>
                </a:solidFill>
                <a:latin typeface="Times New Roman"/>
                <a:cs typeface="Times New Roman"/>
                <a:hlinkClick r:id="rId11"/>
              </a:rPr>
              <a:t>TE</a:t>
            </a:r>
            <a:r>
              <a:rPr sz="1000" b="1" spc="10" dirty="0">
                <a:solidFill>
                  <a:srgbClr val="0000FF"/>
                </a:solidFill>
                <a:latin typeface="Times New Roman"/>
                <a:cs typeface="Times New Roman"/>
                <a:hlinkClick r:id="rId11"/>
              </a:rPr>
              <a:t> </a:t>
            </a:r>
            <a:r>
              <a:rPr sz="1000" b="1" spc="-10" dirty="0">
                <a:solidFill>
                  <a:srgbClr val="0000FF"/>
                </a:solidFill>
                <a:latin typeface="Times New Roman"/>
                <a:cs typeface="Times New Roman"/>
                <a:hlinkClick r:id="rId11"/>
              </a:rPr>
              <a:t>C</a:t>
            </a:r>
            <a:r>
              <a:rPr sz="1000" b="1" spc="-25" dirty="0">
                <a:solidFill>
                  <a:srgbClr val="0000FF"/>
                </a:solidFill>
                <a:latin typeface="Times New Roman"/>
                <a:cs typeface="Times New Roman"/>
                <a:hlinkClick r:id="rId11"/>
              </a:rPr>
              <a:t>o</a:t>
            </a:r>
            <a:r>
              <a:rPr sz="1000" b="1" spc="-10" dirty="0">
                <a:solidFill>
                  <a:srgbClr val="0000FF"/>
                </a:solidFill>
                <a:latin typeface="Times New Roman"/>
                <a:cs typeface="Times New Roman"/>
                <a:hlinkClick r:id="rId11"/>
              </a:rPr>
              <a:t>n</a:t>
            </a:r>
            <a:r>
              <a:rPr sz="1000" b="1" spc="-25" dirty="0">
                <a:solidFill>
                  <a:srgbClr val="0000FF"/>
                </a:solidFill>
                <a:latin typeface="Times New Roman"/>
                <a:cs typeface="Times New Roman"/>
                <a:hlinkClick r:id="rId11"/>
              </a:rPr>
              <a:t>v</a:t>
            </a:r>
            <a:r>
              <a:rPr sz="1000" b="1" spc="5" dirty="0">
                <a:solidFill>
                  <a:srgbClr val="0000FF"/>
                </a:solidFill>
                <a:latin typeface="Times New Roman"/>
                <a:cs typeface="Times New Roman"/>
                <a:hlinkClick r:id="rId11"/>
              </a:rPr>
              <a:t>e</a:t>
            </a:r>
            <a:r>
              <a:rPr sz="1000" b="1" spc="-10" dirty="0">
                <a:solidFill>
                  <a:srgbClr val="0000FF"/>
                </a:solidFill>
                <a:latin typeface="Times New Roman"/>
                <a:cs typeface="Times New Roman"/>
                <a:hlinkClick r:id="rId11"/>
              </a:rPr>
              <a:t>n</a:t>
            </a:r>
            <a:r>
              <a:rPr sz="1000" b="1" dirty="0">
                <a:solidFill>
                  <a:srgbClr val="0000FF"/>
                </a:solidFill>
                <a:latin typeface="Times New Roman"/>
                <a:cs typeface="Times New Roman"/>
                <a:hlinkClick r:id="rId11"/>
              </a:rPr>
              <a:t>t</a:t>
            </a:r>
            <a:r>
              <a:rPr sz="1000" b="1" spc="5" dirty="0">
                <a:solidFill>
                  <a:srgbClr val="0000FF"/>
                </a:solidFill>
                <a:latin typeface="Times New Roman"/>
                <a:cs typeface="Times New Roman"/>
                <a:hlinkClick r:id="rId11"/>
              </a:rPr>
              <a:t>i</a:t>
            </a:r>
            <a:r>
              <a:rPr sz="1000" b="1" spc="-25" dirty="0">
                <a:solidFill>
                  <a:srgbClr val="0000FF"/>
                </a:solidFill>
                <a:latin typeface="Times New Roman"/>
                <a:cs typeface="Times New Roman"/>
                <a:hlinkClick r:id="rId11"/>
              </a:rPr>
              <a:t>o</a:t>
            </a:r>
            <a:r>
              <a:rPr sz="1000" b="1" dirty="0">
                <a:solidFill>
                  <a:srgbClr val="0000FF"/>
                </a:solidFill>
                <a:latin typeface="Times New Roman"/>
                <a:cs typeface="Times New Roman"/>
                <a:hlinkClick r:id="rId11"/>
              </a:rPr>
              <a:t>n</a:t>
            </a:r>
            <a:endParaRPr sz="1000">
              <a:latin typeface="Times New Roman"/>
              <a:cs typeface="Times New Roman"/>
            </a:endParaRPr>
          </a:p>
          <a:p>
            <a:pPr marL="12700" marR="5080">
              <a:lnSpc>
                <a:spcPts val="1150"/>
              </a:lnSpc>
              <a:spcBef>
                <a:spcPts val="40"/>
              </a:spcBef>
            </a:pPr>
            <a:r>
              <a:rPr sz="1000" spc="-10" dirty="0">
                <a:latin typeface="Times New Roman"/>
                <a:cs typeface="Times New Roman"/>
              </a:rPr>
              <a:t>N</a:t>
            </a:r>
            <a:r>
              <a:rPr sz="1000" spc="5" dirty="0">
                <a:latin typeface="Times New Roman"/>
                <a:cs typeface="Times New Roman"/>
              </a:rPr>
              <a:t>ati</a:t>
            </a:r>
            <a:r>
              <a:rPr sz="1000" spc="-50" dirty="0">
                <a:latin typeface="Times New Roman"/>
                <a:cs typeface="Times New Roman"/>
              </a:rPr>
              <a:t>o</a:t>
            </a:r>
            <a:r>
              <a:rPr sz="1000" spc="20" dirty="0">
                <a:latin typeface="Times New Roman"/>
                <a:cs typeface="Times New Roman"/>
              </a:rPr>
              <a:t>n</a:t>
            </a:r>
            <a:r>
              <a:rPr sz="1000" spc="-20" dirty="0">
                <a:latin typeface="Times New Roman"/>
                <a:cs typeface="Times New Roman"/>
              </a:rPr>
              <a:t>a</a:t>
            </a:r>
            <a:r>
              <a:rPr sz="1000" dirty="0">
                <a:latin typeface="Times New Roman"/>
                <a:cs typeface="Times New Roman"/>
              </a:rPr>
              <a:t>l</a:t>
            </a:r>
            <a:r>
              <a:rPr sz="1000" spc="20" dirty="0">
                <a:latin typeface="Times New Roman"/>
                <a:cs typeface="Times New Roman"/>
              </a:rPr>
              <a:t> </a:t>
            </a:r>
            <a:r>
              <a:rPr sz="1000" dirty="0">
                <a:latin typeface="Times New Roman"/>
                <a:cs typeface="Times New Roman"/>
              </a:rPr>
              <a:t>C</a:t>
            </a:r>
            <a:r>
              <a:rPr sz="1000" spc="-25" dirty="0">
                <a:latin typeface="Times New Roman"/>
                <a:cs typeface="Times New Roman"/>
              </a:rPr>
              <a:t>ou</a:t>
            </a:r>
            <a:r>
              <a:rPr sz="1000" spc="20" dirty="0">
                <a:latin typeface="Times New Roman"/>
                <a:cs typeface="Times New Roman"/>
              </a:rPr>
              <a:t>n</a:t>
            </a:r>
            <a:r>
              <a:rPr sz="1000" spc="-20" dirty="0">
                <a:latin typeface="Times New Roman"/>
                <a:cs typeface="Times New Roman"/>
              </a:rPr>
              <a:t>c</a:t>
            </a:r>
            <a:r>
              <a:rPr sz="1000" spc="5" dirty="0">
                <a:latin typeface="Times New Roman"/>
                <a:cs typeface="Times New Roman"/>
              </a:rPr>
              <a:t>i</a:t>
            </a:r>
            <a:r>
              <a:rPr sz="1000" dirty="0">
                <a:latin typeface="Times New Roman"/>
                <a:cs typeface="Times New Roman"/>
              </a:rPr>
              <a:t>l</a:t>
            </a:r>
            <a:r>
              <a:rPr sz="1000" spc="-5"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1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spc="5" dirty="0">
                <a:latin typeface="Times New Roman"/>
                <a:cs typeface="Times New Roman"/>
              </a:rPr>
              <a:t>a</a:t>
            </a:r>
            <a:r>
              <a:rPr sz="1000" spc="-20" dirty="0">
                <a:latin typeface="Times New Roman"/>
                <a:cs typeface="Times New Roman"/>
              </a:rPr>
              <a:t>c</a:t>
            </a:r>
            <a:r>
              <a:rPr sz="1000" spc="20" dirty="0">
                <a:latin typeface="Times New Roman"/>
                <a:cs typeface="Times New Roman"/>
              </a:rPr>
              <a:t>h</a:t>
            </a:r>
            <a:r>
              <a:rPr sz="1000" spc="-40" dirty="0">
                <a:latin typeface="Times New Roman"/>
                <a:cs typeface="Times New Roman"/>
              </a:rPr>
              <a:t>e</a:t>
            </a:r>
            <a:r>
              <a:rPr sz="1000" spc="20" dirty="0">
                <a:latin typeface="Times New Roman"/>
                <a:cs typeface="Times New Roman"/>
              </a:rPr>
              <a:t>r</a:t>
            </a:r>
            <a:r>
              <a:rPr sz="1000" dirty="0">
                <a:latin typeface="Times New Roman"/>
                <a:cs typeface="Times New Roman"/>
              </a:rPr>
              <a:t>s</a:t>
            </a:r>
            <a:r>
              <a:rPr sz="1000" spc="5" dirty="0">
                <a:latin typeface="Times New Roman"/>
                <a:cs typeface="Times New Roman"/>
              </a:rPr>
              <a:t> </a:t>
            </a:r>
            <a:r>
              <a:rPr sz="1000" spc="-25" dirty="0">
                <a:latin typeface="Times New Roman"/>
                <a:cs typeface="Times New Roman"/>
              </a:rPr>
              <a:t>o</a:t>
            </a:r>
            <a:r>
              <a:rPr sz="1000" dirty="0">
                <a:latin typeface="Times New Roman"/>
                <a:cs typeface="Times New Roman"/>
              </a:rPr>
              <a:t>f</a:t>
            </a:r>
            <a:r>
              <a:rPr sz="1000" spc="-10" dirty="0">
                <a:latin typeface="Times New Roman"/>
                <a:cs typeface="Times New Roman"/>
              </a:rPr>
              <a:t> </a:t>
            </a:r>
            <a:r>
              <a:rPr sz="1000" spc="-20" dirty="0">
                <a:latin typeface="Times New Roman"/>
                <a:cs typeface="Times New Roman"/>
              </a:rPr>
              <a:t>E</a:t>
            </a:r>
            <a:r>
              <a:rPr sz="1000" spc="20" dirty="0">
                <a:latin typeface="Times New Roman"/>
                <a:cs typeface="Times New Roman"/>
              </a:rPr>
              <a:t>n</a:t>
            </a:r>
            <a:r>
              <a:rPr sz="1000" dirty="0">
                <a:latin typeface="Times New Roman"/>
                <a:cs typeface="Times New Roman"/>
              </a:rPr>
              <a:t>g</a:t>
            </a:r>
            <a:r>
              <a:rPr sz="1000" spc="-20" dirty="0">
                <a:latin typeface="Times New Roman"/>
                <a:cs typeface="Times New Roman"/>
              </a:rPr>
              <a:t>l</a:t>
            </a:r>
            <a:r>
              <a:rPr sz="1000" spc="5" dirty="0">
                <a:latin typeface="Times New Roman"/>
                <a:cs typeface="Times New Roman"/>
              </a:rPr>
              <a:t>i</a:t>
            </a:r>
            <a:r>
              <a:rPr sz="1000" spc="-35" dirty="0">
                <a:latin typeface="Times New Roman"/>
                <a:cs typeface="Times New Roman"/>
              </a:rPr>
              <a:t>s</a:t>
            </a:r>
            <a:r>
              <a:rPr sz="1000" dirty="0">
                <a:latin typeface="Times New Roman"/>
                <a:cs typeface="Times New Roman"/>
              </a:rPr>
              <a:t>h </a:t>
            </a:r>
            <a:r>
              <a:rPr sz="1000" i="1" spc="-25" dirty="0">
                <a:latin typeface="Times New Roman"/>
                <a:cs typeface="Times New Roman"/>
              </a:rPr>
              <a:t>(</a:t>
            </a:r>
            <a:r>
              <a:rPr sz="1000" i="1" spc="5" dirty="0">
                <a:latin typeface="Times New Roman"/>
                <a:cs typeface="Times New Roman"/>
              </a:rPr>
              <a:t>Re</a:t>
            </a:r>
            <a:r>
              <a:rPr sz="1000" i="1" spc="-25" dirty="0">
                <a:latin typeface="Times New Roman"/>
                <a:cs typeface="Times New Roman"/>
              </a:rPr>
              <a:t>)</a:t>
            </a:r>
            <a:r>
              <a:rPr sz="1000" i="1" dirty="0">
                <a:latin typeface="Times New Roman"/>
                <a:cs typeface="Times New Roman"/>
              </a:rPr>
              <a:t>In</a:t>
            </a:r>
            <a:r>
              <a:rPr sz="1000" i="1" spc="5" dirty="0">
                <a:latin typeface="Times New Roman"/>
                <a:cs typeface="Times New Roman"/>
              </a:rPr>
              <a:t>ve</a:t>
            </a:r>
            <a:r>
              <a:rPr sz="1000" i="1" dirty="0">
                <a:latin typeface="Times New Roman"/>
                <a:cs typeface="Times New Roman"/>
              </a:rPr>
              <a:t>n</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ng</a:t>
            </a:r>
            <a:r>
              <a:rPr sz="1000" i="1" spc="-10" dirty="0">
                <a:latin typeface="Times New Roman"/>
                <a:cs typeface="Times New Roman"/>
              </a:rPr>
              <a:t> </a:t>
            </a:r>
            <a:r>
              <a:rPr sz="1000" i="1" spc="5" dirty="0">
                <a:latin typeface="Times New Roman"/>
                <a:cs typeface="Times New Roman"/>
              </a:rPr>
              <a:t>t</a:t>
            </a:r>
            <a:r>
              <a:rPr sz="1000" i="1" spc="-25" dirty="0">
                <a:latin typeface="Times New Roman"/>
                <a:cs typeface="Times New Roman"/>
              </a:rPr>
              <a:t>h</a:t>
            </a:r>
            <a:r>
              <a:rPr sz="1000" i="1" dirty="0">
                <a:latin typeface="Times New Roman"/>
                <a:cs typeface="Times New Roman"/>
              </a:rPr>
              <a:t>e</a:t>
            </a:r>
            <a:r>
              <a:rPr sz="1000" i="1" spc="20" dirty="0">
                <a:latin typeface="Times New Roman"/>
                <a:cs typeface="Times New Roman"/>
              </a:rPr>
              <a:t> </a:t>
            </a:r>
            <a:r>
              <a:rPr sz="1000" i="1" spc="-20" dirty="0">
                <a:latin typeface="Times New Roman"/>
                <a:cs typeface="Times New Roman"/>
              </a:rPr>
              <a:t>F</a:t>
            </a:r>
            <a:r>
              <a:rPr sz="1000" i="1" dirty="0">
                <a:latin typeface="Times New Roman"/>
                <a:cs typeface="Times New Roman"/>
              </a:rPr>
              <a:t>u</a:t>
            </a:r>
            <a:r>
              <a:rPr sz="1000" i="1" spc="-20" dirty="0">
                <a:latin typeface="Times New Roman"/>
                <a:cs typeface="Times New Roman"/>
              </a:rPr>
              <a:t>t</a:t>
            </a:r>
            <a:r>
              <a:rPr sz="1000" i="1" dirty="0">
                <a:latin typeface="Times New Roman"/>
                <a:cs typeface="Times New Roman"/>
              </a:rPr>
              <a:t>u</a:t>
            </a:r>
            <a:r>
              <a:rPr sz="1000" i="1" spc="-10" dirty="0">
                <a:latin typeface="Times New Roman"/>
                <a:cs typeface="Times New Roman"/>
              </a:rPr>
              <a:t>r</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of</a:t>
            </a:r>
            <a:r>
              <a:rPr sz="1000" i="1" spc="-5" dirty="0">
                <a:latin typeface="Times New Roman"/>
                <a:cs typeface="Times New Roman"/>
              </a:rPr>
              <a:t> </a:t>
            </a:r>
            <a:r>
              <a:rPr sz="1000" i="1" spc="5" dirty="0">
                <a:latin typeface="Times New Roman"/>
                <a:cs typeface="Times New Roman"/>
              </a:rPr>
              <a:t>E</a:t>
            </a:r>
            <a:r>
              <a:rPr sz="1000" i="1" spc="-25" dirty="0">
                <a:latin typeface="Times New Roman"/>
                <a:cs typeface="Times New Roman"/>
              </a:rPr>
              <a:t>n</a:t>
            </a:r>
            <a:r>
              <a:rPr sz="1000" i="1" dirty="0">
                <a:latin typeface="Times New Roman"/>
                <a:cs typeface="Times New Roman"/>
              </a:rPr>
              <a:t>g</a:t>
            </a:r>
            <a:r>
              <a:rPr sz="1000" i="1" spc="5" dirty="0">
                <a:latin typeface="Times New Roman"/>
                <a:cs typeface="Times New Roman"/>
              </a:rPr>
              <a:t>li</a:t>
            </a:r>
            <a:r>
              <a:rPr sz="1000" i="1" spc="-10" dirty="0">
                <a:latin typeface="Times New Roman"/>
                <a:cs typeface="Times New Roman"/>
              </a:rPr>
              <a:t>s</a:t>
            </a:r>
            <a:r>
              <a:rPr sz="1000" i="1" dirty="0">
                <a:latin typeface="Times New Roman"/>
                <a:cs typeface="Times New Roman"/>
              </a:rPr>
              <a:t>h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21-</a:t>
            </a:r>
            <a:r>
              <a:rPr sz="1000" spc="-25" dirty="0">
                <a:latin typeface="Times New Roman"/>
                <a:cs typeface="Times New Roman"/>
              </a:rPr>
              <a:t>2</a:t>
            </a:r>
            <a:r>
              <a:rPr sz="1000" dirty="0">
                <a:latin typeface="Times New Roman"/>
                <a:cs typeface="Times New Roman"/>
              </a:rPr>
              <a:t>4, 2013</a:t>
            </a:r>
            <a:endParaRPr sz="1000">
              <a:latin typeface="Times New Roman"/>
              <a:cs typeface="Times New Roman"/>
            </a:endParaRPr>
          </a:p>
          <a:p>
            <a:pPr marL="12700">
              <a:lnSpc>
                <a:spcPts val="1120"/>
              </a:lnSpc>
            </a:pPr>
            <a:r>
              <a:rPr sz="1000" dirty="0">
                <a:latin typeface="Times New Roman"/>
                <a:cs typeface="Times New Roman"/>
              </a:rPr>
              <a:t>B</a:t>
            </a:r>
            <a:r>
              <a:rPr sz="1000" spc="-25" dirty="0">
                <a:latin typeface="Times New Roman"/>
                <a:cs typeface="Times New Roman"/>
              </a:rPr>
              <a:t>o</a:t>
            </a:r>
            <a:r>
              <a:rPr sz="1000" spc="-10" dirty="0">
                <a:latin typeface="Times New Roman"/>
                <a:cs typeface="Times New Roman"/>
              </a:rPr>
              <a:t>s</a:t>
            </a:r>
            <a:r>
              <a:rPr sz="1000" spc="5" dirty="0">
                <a:latin typeface="Times New Roman"/>
                <a:cs typeface="Times New Roman"/>
              </a:rPr>
              <a:t>t</a:t>
            </a:r>
            <a:r>
              <a:rPr sz="1000" spc="-25" dirty="0">
                <a:latin typeface="Times New Roman"/>
                <a:cs typeface="Times New Roman"/>
              </a:rPr>
              <a:t>o</a:t>
            </a:r>
            <a:r>
              <a:rPr sz="1000" spc="20" dirty="0">
                <a:latin typeface="Times New Roman"/>
                <a:cs typeface="Times New Roman"/>
              </a:rPr>
              <a:t>n</a:t>
            </a:r>
            <a:r>
              <a:rPr sz="1000" dirty="0">
                <a:latin typeface="Times New Roman"/>
                <a:cs typeface="Times New Roman"/>
              </a:rPr>
              <a:t>,</a:t>
            </a:r>
            <a:r>
              <a:rPr sz="1000" spc="25" dirty="0">
                <a:latin typeface="Times New Roman"/>
                <a:cs typeface="Times New Roman"/>
              </a:rPr>
              <a:t> </a:t>
            </a:r>
            <a:r>
              <a:rPr sz="1000" spc="-35" dirty="0">
                <a:latin typeface="Times New Roman"/>
                <a:cs typeface="Times New Roman"/>
              </a:rPr>
              <a:t>M</a:t>
            </a:r>
            <a:r>
              <a:rPr sz="1000" spc="5" dirty="0">
                <a:latin typeface="Times New Roman"/>
                <a:cs typeface="Times New Roman"/>
              </a:rPr>
              <a:t>a</a:t>
            </a:r>
            <a:r>
              <a:rPr sz="1000" spc="-10" dirty="0">
                <a:latin typeface="Times New Roman"/>
                <a:cs typeface="Times New Roman"/>
              </a:rPr>
              <a:t>ss</a:t>
            </a:r>
            <a:r>
              <a:rPr sz="1000" spc="5" dirty="0">
                <a:latin typeface="Times New Roman"/>
                <a:cs typeface="Times New Roman"/>
              </a:rPr>
              <a:t>a</a:t>
            </a:r>
            <a:r>
              <a:rPr sz="1000" spc="-20" dirty="0">
                <a:latin typeface="Times New Roman"/>
                <a:cs typeface="Times New Roman"/>
              </a:rPr>
              <a:t>c</a:t>
            </a:r>
            <a:r>
              <a:rPr sz="1000" dirty="0">
                <a:latin typeface="Times New Roman"/>
                <a:cs typeface="Times New Roman"/>
              </a:rPr>
              <a:t>hu</a:t>
            </a:r>
            <a:r>
              <a:rPr sz="1000" spc="-10" dirty="0">
                <a:latin typeface="Times New Roman"/>
                <a:cs typeface="Times New Roman"/>
              </a:rPr>
              <a:t>s</a:t>
            </a:r>
            <a:r>
              <a:rPr sz="1000" spc="-20" dirty="0">
                <a:latin typeface="Times New Roman"/>
                <a:cs typeface="Times New Roman"/>
              </a:rPr>
              <a:t>e</a:t>
            </a:r>
            <a:r>
              <a:rPr sz="1000" spc="5" dirty="0">
                <a:latin typeface="Times New Roman"/>
                <a:cs typeface="Times New Roman"/>
              </a:rPr>
              <a:t>tt</a:t>
            </a:r>
            <a:r>
              <a:rPr sz="1000" dirty="0">
                <a:latin typeface="Times New Roman"/>
                <a:cs typeface="Times New Roman"/>
              </a:rPr>
              <a:t>s</a:t>
            </a:r>
            <a:endParaRPr sz="1000">
              <a:latin typeface="Times New Roman"/>
              <a:cs typeface="Times New Roman"/>
            </a:endParaRPr>
          </a:p>
        </p:txBody>
      </p:sp>
      <p:sp>
        <p:nvSpPr>
          <p:cNvPr id="16" name="object 16"/>
          <p:cNvSpPr txBox="1"/>
          <p:nvPr/>
        </p:nvSpPr>
        <p:spPr>
          <a:xfrm>
            <a:off x="4102100" y="1959995"/>
            <a:ext cx="2734310" cy="735965"/>
          </a:xfrm>
          <a:prstGeom prst="rect">
            <a:avLst/>
          </a:prstGeom>
        </p:spPr>
        <p:txBody>
          <a:bodyPr vert="horz" wrap="square" lIns="0" tIns="0" rIns="0" bIns="0" rtlCol="0">
            <a:spAutoFit/>
          </a:bodyPr>
          <a:lstStyle/>
          <a:p>
            <a:pPr marL="12700" marR="5080">
              <a:lnSpc>
                <a:spcPct val="95000"/>
              </a:lnSpc>
            </a:pPr>
            <a:r>
              <a:rPr sz="1000" b="1" dirty="0">
                <a:solidFill>
                  <a:srgbClr val="0000FF"/>
                </a:solidFill>
                <a:latin typeface="Times New Roman"/>
                <a:cs typeface="Times New Roman"/>
                <a:hlinkClick r:id="rId12"/>
              </a:rPr>
              <a:t>4th</a:t>
            </a:r>
            <a:r>
              <a:rPr sz="1000" b="1" spc="5" dirty="0">
                <a:solidFill>
                  <a:srgbClr val="0000FF"/>
                </a:solidFill>
                <a:latin typeface="Times New Roman"/>
                <a:cs typeface="Times New Roman"/>
                <a:hlinkClick r:id="rId12"/>
              </a:rPr>
              <a:t> </a:t>
            </a:r>
            <a:r>
              <a:rPr sz="1000" b="1" spc="-10" dirty="0">
                <a:solidFill>
                  <a:srgbClr val="0000FF"/>
                </a:solidFill>
                <a:latin typeface="Times New Roman"/>
                <a:cs typeface="Times New Roman"/>
                <a:hlinkClick r:id="rId12"/>
              </a:rPr>
              <a:t>Ann</a:t>
            </a:r>
            <a:r>
              <a:rPr sz="1000" b="1" spc="-35" dirty="0">
                <a:solidFill>
                  <a:srgbClr val="0000FF"/>
                </a:solidFill>
                <a:latin typeface="Times New Roman"/>
                <a:cs typeface="Times New Roman"/>
                <a:hlinkClick r:id="rId12"/>
              </a:rPr>
              <a:t>u</a:t>
            </a:r>
            <a:r>
              <a:rPr sz="1000" b="1" dirty="0">
                <a:solidFill>
                  <a:srgbClr val="0000FF"/>
                </a:solidFill>
                <a:latin typeface="Times New Roman"/>
                <a:cs typeface="Times New Roman"/>
                <a:hlinkClick r:id="rId12"/>
              </a:rPr>
              <a:t>al</a:t>
            </a:r>
            <a:r>
              <a:rPr sz="1000" b="1" spc="20" dirty="0">
                <a:solidFill>
                  <a:srgbClr val="0000FF"/>
                </a:solidFill>
                <a:latin typeface="Times New Roman"/>
                <a:cs typeface="Times New Roman"/>
                <a:hlinkClick r:id="rId12"/>
              </a:rPr>
              <a:t> </a:t>
            </a:r>
            <a:r>
              <a:rPr sz="1000" b="1" spc="5" dirty="0">
                <a:solidFill>
                  <a:srgbClr val="0000FF"/>
                </a:solidFill>
                <a:latin typeface="Times New Roman"/>
                <a:cs typeface="Times New Roman"/>
                <a:hlinkClick r:id="rId12"/>
              </a:rPr>
              <a:t>Gl</a:t>
            </a:r>
            <a:r>
              <a:rPr sz="1000" b="1" spc="-25" dirty="0">
                <a:solidFill>
                  <a:srgbClr val="0000FF"/>
                </a:solidFill>
                <a:latin typeface="Times New Roman"/>
                <a:cs typeface="Times New Roman"/>
                <a:hlinkClick r:id="rId12"/>
              </a:rPr>
              <a:t>o</a:t>
            </a:r>
            <a:r>
              <a:rPr sz="1000" b="1" spc="-10" dirty="0">
                <a:solidFill>
                  <a:srgbClr val="0000FF"/>
                </a:solidFill>
                <a:latin typeface="Times New Roman"/>
                <a:cs typeface="Times New Roman"/>
                <a:hlinkClick r:id="rId12"/>
              </a:rPr>
              <a:t>b</a:t>
            </a:r>
            <a:r>
              <a:rPr sz="1000" b="1" dirty="0">
                <a:solidFill>
                  <a:srgbClr val="0000FF"/>
                </a:solidFill>
                <a:latin typeface="Times New Roman"/>
                <a:cs typeface="Times New Roman"/>
                <a:hlinkClick r:id="rId12"/>
              </a:rPr>
              <a:t>al</a:t>
            </a:r>
            <a:r>
              <a:rPr sz="1000" b="1" spc="-5" dirty="0">
                <a:solidFill>
                  <a:srgbClr val="0000FF"/>
                </a:solidFill>
                <a:latin typeface="Times New Roman"/>
                <a:cs typeface="Times New Roman"/>
                <a:hlinkClick r:id="rId12"/>
              </a:rPr>
              <a:t> </a:t>
            </a:r>
            <a:r>
              <a:rPr sz="1000" b="1" dirty="0">
                <a:solidFill>
                  <a:srgbClr val="0000FF"/>
                </a:solidFill>
                <a:latin typeface="Times New Roman"/>
                <a:cs typeface="Times New Roman"/>
                <a:hlinkClick r:id="rId12"/>
              </a:rPr>
              <a:t>E</a:t>
            </a:r>
            <a:r>
              <a:rPr sz="1000" b="1" spc="-10" dirty="0">
                <a:solidFill>
                  <a:srgbClr val="0000FF"/>
                </a:solidFill>
                <a:latin typeface="Times New Roman"/>
                <a:cs typeface="Times New Roman"/>
                <a:hlinkClick r:id="rId12"/>
              </a:rPr>
              <a:t>d</a:t>
            </a:r>
            <a:r>
              <a:rPr sz="1000" b="1" spc="-35" dirty="0">
                <a:solidFill>
                  <a:srgbClr val="0000FF"/>
                </a:solidFill>
                <a:latin typeface="Times New Roman"/>
                <a:cs typeface="Times New Roman"/>
                <a:hlinkClick r:id="rId12"/>
              </a:rPr>
              <a:t>u</a:t>
            </a:r>
            <a:r>
              <a:rPr sz="1000" b="1" spc="5" dirty="0">
                <a:solidFill>
                  <a:srgbClr val="0000FF"/>
                </a:solidFill>
                <a:latin typeface="Times New Roman"/>
                <a:cs typeface="Times New Roman"/>
                <a:hlinkClick r:id="rId12"/>
              </a:rPr>
              <a:t>c</a:t>
            </a:r>
            <a:r>
              <a:rPr sz="1000" b="1" dirty="0">
                <a:solidFill>
                  <a:srgbClr val="0000FF"/>
                </a:solidFill>
                <a:latin typeface="Times New Roman"/>
                <a:cs typeface="Times New Roman"/>
                <a:hlinkClick r:id="rId12"/>
              </a:rPr>
              <a:t>at</a:t>
            </a:r>
            <a:r>
              <a:rPr sz="1000" b="1" spc="5" dirty="0">
                <a:solidFill>
                  <a:srgbClr val="0000FF"/>
                </a:solidFill>
                <a:latin typeface="Times New Roman"/>
                <a:cs typeface="Times New Roman"/>
                <a:hlinkClick r:id="rId12"/>
              </a:rPr>
              <a:t>i</a:t>
            </a:r>
            <a:r>
              <a:rPr sz="1000" b="1" spc="-25" dirty="0">
                <a:solidFill>
                  <a:srgbClr val="0000FF"/>
                </a:solidFill>
                <a:latin typeface="Times New Roman"/>
                <a:cs typeface="Times New Roman"/>
                <a:hlinkClick r:id="rId12"/>
              </a:rPr>
              <a:t>o</a:t>
            </a:r>
            <a:r>
              <a:rPr sz="1000" b="1" dirty="0">
                <a:solidFill>
                  <a:srgbClr val="0000FF"/>
                </a:solidFill>
                <a:latin typeface="Times New Roman"/>
                <a:cs typeface="Times New Roman"/>
                <a:hlinkClick r:id="rId12"/>
              </a:rPr>
              <a:t>n</a:t>
            </a:r>
            <a:r>
              <a:rPr sz="1000" b="1" spc="5" dirty="0">
                <a:solidFill>
                  <a:srgbClr val="0000FF"/>
                </a:solidFill>
                <a:latin typeface="Times New Roman"/>
                <a:cs typeface="Times New Roman"/>
                <a:hlinkClick r:id="rId12"/>
              </a:rPr>
              <a:t> </a:t>
            </a:r>
            <a:r>
              <a:rPr sz="1000" b="1" spc="-10" dirty="0">
                <a:solidFill>
                  <a:srgbClr val="0000FF"/>
                </a:solidFill>
                <a:latin typeface="Times New Roman"/>
                <a:cs typeface="Times New Roman"/>
                <a:hlinkClick r:id="rId12"/>
              </a:rPr>
              <a:t>C</a:t>
            </a:r>
            <a:r>
              <a:rPr sz="1000" b="1" spc="-25" dirty="0">
                <a:solidFill>
                  <a:srgbClr val="0000FF"/>
                </a:solidFill>
                <a:latin typeface="Times New Roman"/>
                <a:cs typeface="Times New Roman"/>
                <a:hlinkClick r:id="rId12"/>
              </a:rPr>
              <a:t>o</a:t>
            </a:r>
            <a:r>
              <a:rPr sz="1000" b="1" spc="-10" dirty="0">
                <a:solidFill>
                  <a:srgbClr val="0000FF"/>
                </a:solidFill>
                <a:latin typeface="Times New Roman"/>
                <a:cs typeface="Times New Roman"/>
                <a:hlinkClick r:id="rId12"/>
              </a:rPr>
              <a:t>n</a:t>
            </a:r>
            <a:r>
              <a:rPr sz="1000" b="1" dirty="0">
                <a:solidFill>
                  <a:srgbClr val="0000FF"/>
                </a:solidFill>
                <a:latin typeface="Times New Roman"/>
                <a:cs typeface="Times New Roman"/>
                <a:hlinkClick r:id="rId12"/>
              </a:rPr>
              <a:t>f</a:t>
            </a:r>
            <a:r>
              <a:rPr sz="1000" b="1" spc="5" dirty="0">
                <a:solidFill>
                  <a:srgbClr val="0000FF"/>
                </a:solidFill>
                <a:latin typeface="Times New Roman"/>
                <a:cs typeface="Times New Roman"/>
                <a:hlinkClick r:id="rId12"/>
              </a:rPr>
              <a:t>ere</a:t>
            </a:r>
            <a:r>
              <a:rPr sz="1000" b="1" spc="-10" dirty="0">
                <a:solidFill>
                  <a:srgbClr val="0000FF"/>
                </a:solidFill>
                <a:latin typeface="Times New Roman"/>
                <a:cs typeface="Times New Roman"/>
                <a:hlinkClick r:id="rId12"/>
              </a:rPr>
              <a:t>n</a:t>
            </a:r>
            <a:r>
              <a:rPr sz="1000" b="1" spc="-20" dirty="0">
                <a:solidFill>
                  <a:srgbClr val="0000FF"/>
                </a:solidFill>
                <a:latin typeface="Times New Roman"/>
                <a:cs typeface="Times New Roman"/>
                <a:hlinkClick r:id="rId12"/>
              </a:rPr>
              <a:t>c</a:t>
            </a:r>
            <a:r>
              <a:rPr sz="1000" b="1" dirty="0">
                <a:solidFill>
                  <a:srgbClr val="0000FF"/>
                </a:solidFill>
                <a:latin typeface="Times New Roman"/>
                <a:cs typeface="Times New Roman"/>
                <a:hlinkClick r:id="rId12"/>
              </a:rPr>
              <a:t>e</a:t>
            </a:r>
            <a:r>
              <a:rPr sz="1000" b="1" dirty="0">
                <a:solidFill>
                  <a:srgbClr val="0000FF"/>
                </a:solidFill>
                <a:latin typeface="Times New Roman"/>
                <a:cs typeface="Times New Roman"/>
              </a:rPr>
              <a:t> </a:t>
            </a:r>
            <a:r>
              <a:rPr sz="1000" i="1" dirty="0">
                <a:latin typeface="Times New Roman"/>
                <a:cs typeface="Times New Roman"/>
              </a:rPr>
              <a:t>Conn</a:t>
            </a:r>
            <a:r>
              <a:rPr sz="1000" i="1" spc="-20" dirty="0">
                <a:latin typeface="Times New Roman"/>
                <a:cs typeface="Times New Roman"/>
              </a:rPr>
              <a:t>e</a:t>
            </a:r>
            <a:r>
              <a:rPr sz="1000" i="1" spc="5" dirty="0">
                <a:latin typeface="Times New Roman"/>
                <a:cs typeface="Times New Roman"/>
              </a:rPr>
              <a:t>c</a:t>
            </a:r>
            <a:r>
              <a:rPr sz="1000" i="1" spc="-20" dirty="0">
                <a:latin typeface="Times New Roman"/>
                <a:cs typeface="Times New Roman"/>
              </a:rPr>
              <a:t>t</a:t>
            </a:r>
            <a:r>
              <a:rPr sz="1000" i="1" spc="5" dirty="0">
                <a:latin typeface="Times New Roman"/>
                <a:cs typeface="Times New Roman"/>
              </a:rPr>
              <a:t>i</a:t>
            </a:r>
            <a:r>
              <a:rPr sz="1000" i="1" dirty="0">
                <a:latin typeface="Times New Roman"/>
                <a:cs typeface="Times New Roman"/>
              </a:rPr>
              <a:t>ng</a:t>
            </a:r>
            <a:r>
              <a:rPr sz="1000" i="1" spc="-10" dirty="0">
                <a:latin typeface="Times New Roman"/>
                <a:cs typeface="Times New Roman"/>
              </a:rPr>
              <a:t> </a:t>
            </a:r>
            <a:r>
              <a:rPr sz="1000" i="1" spc="5" dirty="0">
                <a:latin typeface="Times New Roman"/>
                <a:cs typeface="Times New Roman"/>
              </a:rPr>
              <a:t>E</a:t>
            </a:r>
            <a:r>
              <a:rPr sz="1000" i="1" dirty="0">
                <a:latin typeface="Times New Roman"/>
                <a:cs typeface="Times New Roman"/>
              </a:rPr>
              <a:t>d</a:t>
            </a:r>
            <a:r>
              <a:rPr sz="1000" i="1" spc="-25" dirty="0">
                <a:latin typeface="Times New Roman"/>
                <a:cs typeface="Times New Roman"/>
              </a:rPr>
              <a:t>u</a:t>
            </a:r>
            <a:r>
              <a:rPr sz="1000" i="1" spc="5" dirty="0">
                <a:latin typeface="Times New Roman"/>
                <a:cs typeface="Times New Roman"/>
              </a:rPr>
              <a:t>c</a:t>
            </a:r>
            <a:r>
              <a:rPr sz="1000" i="1" spc="-25" dirty="0">
                <a:latin typeface="Times New Roman"/>
                <a:cs typeface="Times New Roman"/>
              </a:rPr>
              <a:t>a</a:t>
            </a:r>
            <a:r>
              <a:rPr sz="1000" i="1" spc="5" dirty="0">
                <a:latin typeface="Times New Roman"/>
                <a:cs typeface="Times New Roman"/>
              </a:rPr>
              <a:t>t</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s</a:t>
            </a:r>
            <a:r>
              <a:rPr sz="1000" i="1" spc="5" dirty="0">
                <a:latin typeface="Times New Roman"/>
                <a:cs typeface="Times New Roman"/>
              </a:rPr>
              <a:t> </a:t>
            </a:r>
            <a:r>
              <a:rPr sz="1000" i="1" dirty="0">
                <a:latin typeface="Times New Roman"/>
                <a:cs typeface="Times New Roman"/>
              </a:rPr>
              <a:t>and</a:t>
            </a:r>
            <a:r>
              <a:rPr sz="1000" i="1" spc="-10" dirty="0">
                <a:latin typeface="Times New Roman"/>
                <a:cs typeface="Times New Roman"/>
              </a:rPr>
              <a:t> Or</a:t>
            </a:r>
            <a:r>
              <a:rPr sz="1000" i="1" dirty="0">
                <a:latin typeface="Times New Roman"/>
                <a:cs typeface="Times New Roman"/>
              </a:rPr>
              <a:t>ga</a:t>
            </a:r>
            <a:r>
              <a:rPr sz="1000" i="1" spc="-25" dirty="0">
                <a:latin typeface="Times New Roman"/>
                <a:cs typeface="Times New Roman"/>
              </a:rPr>
              <a:t>n</a:t>
            </a:r>
            <a:r>
              <a:rPr sz="1000" i="1" spc="5" dirty="0">
                <a:latin typeface="Times New Roman"/>
                <a:cs typeface="Times New Roman"/>
              </a:rPr>
              <a:t>i</a:t>
            </a:r>
            <a:r>
              <a:rPr sz="1000" i="1" spc="-10" dirty="0">
                <a:latin typeface="Times New Roman"/>
                <a:cs typeface="Times New Roman"/>
              </a:rPr>
              <a:t>z</a:t>
            </a:r>
            <a:r>
              <a:rPr sz="1000" i="1" dirty="0">
                <a:latin typeface="Times New Roman"/>
                <a:cs typeface="Times New Roman"/>
              </a:rPr>
              <a:t>a</a:t>
            </a:r>
            <a:r>
              <a:rPr sz="1000" i="1" spc="5" dirty="0">
                <a:latin typeface="Times New Roman"/>
                <a:cs typeface="Times New Roman"/>
              </a:rPr>
              <a:t>t</a:t>
            </a:r>
            <a:r>
              <a:rPr sz="1000" i="1" spc="-20" dirty="0">
                <a:latin typeface="Times New Roman"/>
                <a:cs typeface="Times New Roman"/>
              </a:rPr>
              <a:t>i</a:t>
            </a:r>
            <a:r>
              <a:rPr sz="1000" i="1" dirty="0">
                <a:latin typeface="Times New Roman"/>
                <a:cs typeface="Times New Roman"/>
              </a:rPr>
              <a:t>ons</a:t>
            </a:r>
            <a:r>
              <a:rPr sz="1000" i="1" spc="5" dirty="0">
                <a:latin typeface="Times New Roman"/>
                <a:cs typeface="Times New Roman"/>
              </a:rPr>
              <a:t> </a:t>
            </a:r>
            <a:r>
              <a:rPr sz="1000" i="1" spc="-25" dirty="0">
                <a:latin typeface="Times New Roman"/>
                <a:cs typeface="Times New Roman"/>
              </a:rPr>
              <a:t>W</a:t>
            </a:r>
            <a:r>
              <a:rPr sz="1000" i="1" dirty="0">
                <a:latin typeface="Times New Roman"/>
                <a:cs typeface="Times New Roman"/>
              </a:rPr>
              <a:t>o</a:t>
            </a:r>
            <a:r>
              <a:rPr sz="1000" i="1" spc="-10" dirty="0">
                <a:latin typeface="Times New Roman"/>
                <a:cs typeface="Times New Roman"/>
              </a:rPr>
              <a:t>r</a:t>
            </a:r>
            <a:r>
              <a:rPr sz="1000" i="1" spc="5" dirty="0">
                <a:latin typeface="Times New Roman"/>
                <a:cs typeface="Times New Roman"/>
              </a:rPr>
              <a:t>l</a:t>
            </a:r>
            <a:r>
              <a:rPr sz="1000" i="1" dirty="0">
                <a:latin typeface="Times New Roman"/>
                <a:cs typeface="Times New Roman"/>
              </a:rPr>
              <a:t>d</a:t>
            </a:r>
            <a:r>
              <a:rPr sz="1000" i="1" spc="-50" dirty="0">
                <a:latin typeface="Times New Roman"/>
                <a:cs typeface="Times New Roman"/>
              </a:rPr>
              <a:t>w</a:t>
            </a:r>
            <a:r>
              <a:rPr sz="1000" i="1" spc="5" dirty="0">
                <a:latin typeface="Times New Roman"/>
                <a:cs typeface="Times New Roman"/>
              </a:rPr>
              <a:t>i</a:t>
            </a:r>
            <a:r>
              <a:rPr sz="1000" i="1" dirty="0">
                <a:latin typeface="Times New Roman"/>
                <a:cs typeface="Times New Roman"/>
              </a:rPr>
              <a:t>de </a:t>
            </a: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18-</a:t>
            </a:r>
            <a:r>
              <a:rPr sz="1000" spc="-25" dirty="0">
                <a:latin typeface="Times New Roman"/>
                <a:cs typeface="Times New Roman"/>
              </a:rPr>
              <a:t>2</a:t>
            </a:r>
            <a:r>
              <a:rPr sz="1000" dirty="0">
                <a:latin typeface="Times New Roman"/>
                <a:cs typeface="Times New Roman"/>
              </a:rPr>
              <a:t>2, 2013</a:t>
            </a:r>
          </a:p>
          <a:p>
            <a:pPr marL="12700">
              <a:lnSpc>
                <a:spcPts val="1115"/>
              </a:lnSpc>
            </a:pPr>
            <a:r>
              <a:rPr sz="1000" dirty="0">
                <a:latin typeface="Times New Roman"/>
                <a:cs typeface="Times New Roman"/>
              </a:rPr>
              <a:t>(</a:t>
            </a:r>
            <a:r>
              <a:rPr sz="1000" spc="-20" dirty="0">
                <a:latin typeface="Times New Roman"/>
                <a:cs typeface="Times New Roman"/>
              </a:rPr>
              <a:t>t</a:t>
            </a:r>
            <a:r>
              <a:rPr sz="1000" dirty="0">
                <a:latin typeface="Times New Roman"/>
                <a:cs typeface="Times New Roman"/>
              </a:rPr>
              <a:t>h</a:t>
            </a:r>
            <a:r>
              <a:rPr sz="1000" spc="20" dirty="0">
                <a:latin typeface="Times New Roman"/>
                <a:cs typeface="Times New Roman"/>
              </a:rPr>
              <a:t>r</a:t>
            </a:r>
            <a:r>
              <a:rPr sz="1000" spc="-25" dirty="0">
                <a:latin typeface="Times New Roman"/>
                <a:cs typeface="Times New Roman"/>
              </a:rPr>
              <a:t>o</a:t>
            </a:r>
            <a:r>
              <a:rPr sz="1000" dirty="0">
                <a:latin typeface="Times New Roman"/>
                <a:cs typeface="Times New Roman"/>
              </a:rPr>
              <a:t>u</a:t>
            </a:r>
            <a:r>
              <a:rPr sz="1000" spc="-25" dirty="0">
                <a:latin typeface="Times New Roman"/>
                <a:cs typeface="Times New Roman"/>
              </a:rPr>
              <a:t>g</a:t>
            </a:r>
            <a:r>
              <a:rPr sz="1000" dirty="0">
                <a:latin typeface="Times New Roman"/>
                <a:cs typeface="Times New Roman"/>
              </a:rPr>
              <a:t>h</a:t>
            </a:r>
            <a:r>
              <a:rPr sz="1000" spc="35" dirty="0">
                <a:latin typeface="Times New Roman"/>
                <a:cs typeface="Times New Roman"/>
              </a:rPr>
              <a:t> </a:t>
            </a:r>
            <a:r>
              <a:rPr sz="1000" spc="-10" dirty="0">
                <a:latin typeface="Times New Roman"/>
                <a:cs typeface="Times New Roman"/>
              </a:rPr>
              <a:t>N</a:t>
            </a:r>
            <a:r>
              <a:rPr sz="1000" spc="-25" dirty="0">
                <a:latin typeface="Times New Roman"/>
                <a:cs typeface="Times New Roman"/>
              </a:rPr>
              <a:t>ov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3</a:t>
            </a:r>
            <a:r>
              <a:rPr sz="1000" dirty="0">
                <a:latin typeface="Times New Roman"/>
                <a:cs typeface="Times New Roman"/>
              </a:rPr>
              <a:t>rd</a:t>
            </a:r>
            <a:r>
              <a:rPr sz="1000" spc="-10" dirty="0">
                <a:latin typeface="Times New Roman"/>
                <a:cs typeface="Times New Roman"/>
              </a:rPr>
              <a:t> </a:t>
            </a:r>
            <a:r>
              <a:rPr sz="1000" spc="-20" dirty="0">
                <a:latin typeface="Times New Roman"/>
                <a:cs typeface="Times New Roman"/>
              </a:rPr>
              <a:t>i</a:t>
            </a:r>
            <a:r>
              <a:rPr sz="1000" dirty="0">
                <a:latin typeface="Times New Roman"/>
                <a:cs typeface="Times New Roman"/>
              </a:rPr>
              <a:t>n</a:t>
            </a:r>
            <a:r>
              <a:rPr sz="1000" spc="35" dirty="0">
                <a:latin typeface="Times New Roman"/>
                <a:cs typeface="Times New Roman"/>
              </a:rPr>
              <a:t> </a:t>
            </a:r>
            <a:r>
              <a:rPr sz="1000" spc="-10" dirty="0">
                <a:latin typeface="Times New Roman"/>
                <a:cs typeface="Times New Roman"/>
              </a:rPr>
              <a:t>s</a:t>
            </a:r>
            <a:r>
              <a:rPr sz="1000" spc="-25" dirty="0">
                <a:latin typeface="Times New Roman"/>
                <a:cs typeface="Times New Roman"/>
              </a:rPr>
              <a:t>o</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spc="-20" dirty="0">
                <a:latin typeface="Times New Roman"/>
                <a:cs typeface="Times New Roman"/>
              </a:rPr>
              <a:t>t</a:t>
            </a:r>
            <a:r>
              <a:rPr sz="1000" spc="5" dirty="0">
                <a:latin typeface="Times New Roman"/>
                <a:cs typeface="Times New Roman"/>
              </a:rPr>
              <a:t>im</a:t>
            </a:r>
            <a:r>
              <a:rPr sz="1000" dirty="0">
                <a:latin typeface="Times New Roman"/>
                <a:cs typeface="Times New Roman"/>
              </a:rPr>
              <a:t>e</a:t>
            </a:r>
            <a:r>
              <a:rPr sz="1000" spc="-30" dirty="0">
                <a:latin typeface="Times New Roman"/>
                <a:cs typeface="Times New Roman"/>
              </a:rPr>
              <a:t> </a:t>
            </a:r>
            <a:r>
              <a:rPr sz="1000" spc="5" dirty="0">
                <a:latin typeface="Times New Roman"/>
                <a:cs typeface="Times New Roman"/>
              </a:rPr>
              <a:t>z</a:t>
            </a:r>
            <a:r>
              <a:rPr sz="1000" spc="-25" dirty="0">
                <a:latin typeface="Times New Roman"/>
                <a:cs typeface="Times New Roman"/>
              </a:rPr>
              <a:t>o</a:t>
            </a:r>
            <a:r>
              <a:rPr sz="1000" spc="20" dirty="0">
                <a:latin typeface="Times New Roman"/>
                <a:cs typeface="Times New Roman"/>
              </a:rPr>
              <a:t>n</a:t>
            </a:r>
            <a:r>
              <a:rPr sz="1000" spc="-20" dirty="0">
                <a:latin typeface="Times New Roman"/>
                <a:cs typeface="Times New Roman"/>
              </a:rPr>
              <a:t>e</a:t>
            </a:r>
            <a:r>
              <a:rPr sz="1000" spc="-10" dirty="0">
                <a:latin typeface="Times New Roman"/>
                <a:cs typeface="Times New Roman"/>
              </a:rPr>
              <a:t>s</a:t>
            </a:r>
            <a:r>
              <a:rPr sz="1000" dirty="0">
                <a:latin typeface="Times New Roman"/>
                <a:cs typeface="Times New Roman"/>
              </a:rPr>
              <a:t>)</a:t>
            </a:r>
          </a:p>
          <a:p>
            <a:pPr marL="12700">
              <a:lnSpc>
                <a:spcPts val="1190"/>
              </a:lnSpc>
            </a:pPr>
            <a:r>
              <a:rPr sz="1000" b="1" spc="-20" dirty="0">
                <a:latin typeface="Times New Roman"/>
                <a:cs typeface="Times New Roman"/>
              </a:rPr>
              <a:t>F</a:t>
            </a:r>
            <a:r>
              <a:rPr sz="1000" b="1" spc="5" dirty="0">
                <a:latin typeface="Times New Roman"/>
                <a:cs typeface="Times New Roman"/>
              </a:rPr>
              <a:t>re</a:t>
            </a:r>
            <a:r>
              <a:rPr sz="1000" b="1" dirty="0">
                <a:latin typeface="Times New Roman"/>
                <a:cs typeface="Times New Roman"/>
              </a:rPr>
              <a:t>e</a:t>
            </a:r>
            <a:r>
              <a:rPr sz="1000" b="1" spc="-5" dirty="0">
                <a:latin typeface="Times New Roman"/>
                <a:cs typeface="Times New Roman"/>
              </a:rPr>
              <a:t> </a:t>
            </a:r>
            <a:r>
              <a:rPr sz="1000" b="1" spc="-25" dirty="0">
                <a:latin typeface="Times New Roman"/>
                <a:cs typeface="Times New Roman"/>
              </a:rPr>
              <a:t>W</a:t>
            </a:r>
            <a:r>
              <a:rPr sz="1000" b="1" spc="5" dirty="0">
                <a:latin typeface="Times New Roman"/>
                <a:cs typeface="Times New Roman"/>
              </a:rPr>
              <a:t>e</a:t>
            </a:r>
            <a:r>
              <a:rPr sz="1000" b="1" spc="-20" dirty="0">
                <a:latin typeface="Times New Roman"/>
                <a:cs typeface="Times New Roman"/>
              </a:rPr>
              <a:t>e</a:t>
            </a:r>
            <a:r>
              <a:rPr sz="1000" b="1" spc="15" dirty="0">
                <a:latin typeface="Times New Roman"/>
                <a:cs typeface="Times New Roman"/>
              </a:rPr>
              <a:t>k</a:t>
            </a:r>
            <a:r>
              <a:rPr sz="1000" b="1" dirty="0">
                <a:latin typeface="Times New Roman"/>
                <a:cs typeface="Times New Roman"/>
              </a:rPr>
              <a:t>-L</a:t>
            </a:r>
            <a:r>
              <a:rPr sz="1000" b="1" spc="-25" dirty="0">
                <a:latin typeface="Times New Roman"/>
                <a:cs typeface="Times New Roman"/>
              </a:rPr>
              <a:t>o</a:t>
            </a:r>
            <a:r>
              <a:rPr sz="1000" b="1" spc="-10" dirty="0">
                <a:latin typeface="Times New Roman"/>
                <a:cs typeface="Times New Roman"/>
              </a:rPr>
              <a:t>n</a:t>
            </a:r>
            <a:r>
              <a:rPr sz="1000" b="1" dirty="0">
                <a:latin typeface="Times New Roman"/>
                <a:cs typeface="Times New Roman"/>
              </a:rPr>
              <a:t>g</a:t>
            </a:r>
            <a:r>
              <a:rPr sz="1000" b="1" spc="-10" dirty="0">
                <a:latin typeface="Times New Roman"/>
                <a:cs typeface="Times New Roman"/>
              </a:rPr>
              <a:t> </a:t>
            </a:r>
            <a:r>
              <a:rPr sz="1000" b="1" spc="5" dirty="0">
                <a:latin typeface="Times New Roman"/>
                <a:cs typeface="Times New Roman"/>
              </a:rPr>
              <a:t>O</a:t>
            </a:r>
            <a:r>
              <a:rPr sz="1000" b="1" spc="-10" dirty="0">
                <a:latin typeface="Times New Roman"/>
                <a:cs typeface="Times New Roman"/>
              </a:rPr>
              <a:t>n</a:t>
            </a:r>
            <a:r>
              <a:rPr sz="1000" b="1" spc="5" dirty="0">
                <a:latin typeface="Times New Roman"/>
                <a:cs typeface="Times New Roman"/>
              </a:rPr>
              <a:t>li</a:t>
            </a:r>
            <a:r>
              <a:rPr sz="1000" b="1" spc="-35" dirty="0">
                <a:latin typeface="Times New Roman"/>
                <a:cs typeface="Times New Roman"/>
              </a:rPr>
              <a:t>n</a:t>
            </a:r>
            <a:r>
              <a:rPr sz="1000" b="1" dirty="0">
                <a:latin typeface="Times New Roman"/>
                <a:cs typeface="Times New Roman"/>
              </a:rPr>
              <a:t>e</a:t>
            </a:r>
            <a:r>
              <a:rPr sz="1000" b="1" spc="20" dirty="0">
                <a:latin typeface="Times New Roman"/>
                <a:cs typeface="Times New Roman"/>
              </a:rPr>
              <a:t> </a:t>
            </a:r>
            <a:r>
              <a:rPr sz="1000" b="1" dirty="0">
                <a:latin typeface="Times New Roman"/>
                <a:cs typeface="Times New Roman"/>
              </a:rPr>
              <a:t>E</a:t>
            </a:r>
            <a:r>
              <a:rPr sz="1000" b="1" spc="-25" dirty="0">
                <a:latin typeface="Times New Roman"/>
                <a:cs typeface="Times New Roman"/>
              </a:rPr>
              <a:t>v</a:t>
            </a:r>
            <a:r>
              <a:rPr sz="1000" b="1" spc="5" dirty="0">
                <a:latin typeface="Times New Roman"/>
                <a:cs typeface="Times New Roman"/>
              </a:rPr>
              <a:t>e</a:t>
            </a:r>
            <a:r>
              <a:rPr sz="1000" b="1" spc="-10" dirty="0">
                <a:latin typeface="Times New Roman"/>
                <a:cs typeface="Times New Roman"/>
              </a:rPr>
              <a:t>nt</a:t>
            </a:r>
            <a:endParaRPr sz="1000" dirty="0">
              <a:latin typeface="Times New Roman"/>
              <a:cs typeface="Times New Roman"/>
            </a:endParaRPr>
          </a:p>
        </p:txBody>
      </p:sp>
      <p:sp>
        <p:nvSpPr>
          <p:cNvPr id="17" name="object 17"/>
          <p:cNvSpPr txBox="1"/>
          <p:nvPr/>
        </p:nvSpPr>
        <p:spPr>
          <a:xfrm>
            <a:off x="4102100" y="2834856"/>
            <a:ext cx="2769870" cy="735965"/>
          </a:xfrm>
          <a:prstGeom prst="rect">
            <a:avLst/>
          </a:prstGeom>
        </p:spPr>
        <p:txBody>
          <a:bodyPr vert="horz" wrap="square" lIns="0" tIns="0" rIns="0" bIns="0" rtlCol="0">
            <a:spAutoFit/>
          </a:bodyPr>
          <a:lstStyle/>
          <a:p>
            <a:pPr marL="12700" marR="5080">
              <a:lnSpc>
                <a:spcPts val="1150"/>
              </a:lnSpc>
              <a:tabLst>
                <a:tab pos="411480" algn="l"/>
                <a:tab pos="1021080" algn="l"/>
                <a:tab pos="1588135" algn="l"/>
                <a:tab pos="1896110" algn="l"/>
                <a:tab pos="2362200" algn="l"/>
              </a:tabLst>
            </a:pPr>
            <a:r>
              <a:rPr sz="1000" b="1" dirty="0">
                <a:solidFill>
                  <a:srgbClr val="0000FF"/>
                </a:solidFill>
                <a:latin typeface="Times New Roman"/>
                <a:cs typeface="Times New Roman"/>
                <a:hlinkClick r:id="rId13"/>
              </a:rPr>
              <a:t>93</a:t>
            </a:r>
            <a:r>
              <a:rPr sz="1000" b="1" spc="5" dirty="0">
                <a:solidFill>
                  <a:srgbClr val="0000FF"/>
                </a:solidFill>
                <a:latin typeface="Times New Roman"/>
                <a:cs typeface="Times New Roman"/>
                <a:hlinkClick r:id="rId13"/>
              </a:rPr>
              <a:t>r</a:t>
            </a:r>
            <a:r>
              <a:rPr sz="1000" b="1" dirty="0">
                <a:solidFill>
                  <a:srgbClr val="0000FF"/>
                </a:solidFill>
                <a:latin typeface="Times New Roman"/>
                <a:cs typeface="Times New Roman"/>
                <a:hlinkClick r:id="rId13"/>
              </a:rPr>
              <a:t>d	</a:t>
            </a:r>
            <a:r>
              <a:rPr sz="1000" b="1" spc="-10" dirty="0">
                <a:solidFill>
                  <a:srgbClr val="0000FF"/>
                </a:solidFill>
                <a:latin typeface="Times New Roman"/>
                <a:cs typeface="Times New Roman"/>
                <a:hlinkClick r:id="rId13"/>
              </a:rPr>
              <a:t>N</a:t>
            </a:r>
            <a:r>
              <a:rPr sz="1000" b="1" dirty="0">
                <a:solidFill>
                  <a:srgbClr val="0000FF"/>
                </a:solidFill>
                <a:latin typeface="Times New Roman"/>
                <a:cs typeface="Times New Roman"/>
                <a:hlinkClick r:id="rId13"/>
              </a:rPr>
              <a:t>at</a:t>
            </a:r>
            <a:r>
              <a:rPr sz="1000" b="1" spc="5" dirty="0">
                <a:solidFill>
                  <a:srgbClr val="0000FF"/>
                </a:solidFill>
                <a:latin typeface="Times New Roman"/>
                <a:cs typeface="Times New Roman"/>
                <a:hlinkClick r:id="rId13"/>
              </a:rPr>
              <a:t>i</a:t>
            </a:r>
            <a:r>
              <a:rPr sz="1000" b="1" spc="-25" dirty="0">
                <a:solidFill>
                  <a:srgbClr val="0000FF"/>
                </a:solidFill>
                <a:latin typeface="Times New Roman"/>
                <a:cs typeface="Times New Roman"/>
                <a:hlinkClick r:id="rId13"/>
              </a:rPr>
              <a:t>o</a:t>
            </a:r>
            <a:r>
              <a:rPr sz="1000" b="1" spc="-10" dirty="0">
                <a:solidFill>
                  <a:srgbClr val="0000FF"/>
                </a:solidFill>
                <a:latin typeface="Times New Roman"/>
                <a:cs typeface="Times New Roman"/>
                <a:hlinkClick r:id="rId13"/>
              </a:rPr>
              <a:t>n</a:t>
            </a:r>
            <a:r>
              <a:rPr sz="1000" b="1" dirty="0">
                <a:solidFill>
                  <a:srgbClr val="0000FF"/>
                </a:solidFill>
                <a:latin typeface="Times New Roman"/>
                <a:cs typeface="Times New Roman"/>
                <a:hlinkClick r:id="rId13"/>
              </a:rPr>
              <a:t>al	</a:t>
            </a:r>
            <a:r>
              <a:rPr sz="1000" b="1" spc="-10" dirty="0">
                <a:solidFill>
                  <a:srgbClr val="0000FF"/>
                </a:solidFill>
                <a:latin typeface="Times New Roman"/>
                <a:cs typeface="Times New Roman"/>
                <a:hlinkClick r:id="rId13"/>
              </a:rPr>
              <a:t>C</a:t>
            </a:r>
            <a:r>
              <a:rPr sz="1000" b="1" spc="-25" dirty="0">
                <a:solidFill>
                  <a:srgbClr val="0000FF"/>
                </a:solidFill>
                <a:latin typeface="Times New Roman"/>
                <a:cs typeface="Times New Roman"/>
                <a:hlinkClick r:id="rId13"/>
              </a:rPr>
              <a:t>o</a:t>
            </a:r>
            <a:r>
              <a:rPr sz="1000" b="1" spc="-10" dirty="0">
                <a:solidFill>
                  <a:srgbClr val="0000FF"/>
                </a:solidFill>
                <a:latin typeface="Times New Roman"/>
                <a:cs typeface="Times New Roman"/>
                <a:hlinkClick r:id="rId13"/>
              </a:rPr>
              <a:t>un</a:t>
            </a:r>
            <a:r>
              <a:rPr sz="1000" b="1" spc="5" dirty="0">
                <a:solidFill>
                  <a:srgbClr val="0000FF"/>
                </a:solidFill>
                <a:latin typeface="Times New Roman"/>
                <a:cs typeface="Times New Roman"/>
                <a:hlinkClick r:id="rId13"/>
              </a:rPr>
              <a:t>ci</a:t>
            </a:r>
            <a:r>
              <a:rPr sz="1000" b="1" dirty="0">
                <a:solidFill>
                  <a:srgbClr val="0000FF"/>
                </a:solidFill>
                <a:latin typeface="Times New Roman"/>
                <a:cs typeface="Times New Roman"/>
                <a:hlinkClick r:id="rId13"/>
              </a:rPr>
              <a:t>l	f</a:t>
            </a:r>
            <a:r>
              <a:rPr sz="1000" b="1" spc="-25" dirty="0">
                <a:solidFill>
                  <a:srgbClr val="0000FF"/>
                </a:solidFill>
                <a:latin typeface="Times New Roman"/>
                <a:cs typeface="Times New Roman"/>
                <a:hlinkClick r:id="rId13"/>
              </a:rPr>
              <a:t>o</a:t>
            </a:r>
            <a:r>
              <a:rPr sz="1000" b="1" dirty="0">
                <a:solidFill>
                  <a:srgbClr val="0000FF"/>
                </a:solidFill>
                <a:latin typeface="Times New Roman"/>
                <a:cs typeface="Times New Roman"/>
                <a:hlinkClick r:id="rId13"/>
              </a:rPr>
              <a:t>r	</a:t>
            </a:r>
            <a:r>
              <a:rPr sz="1000" b="1" spc="-10" dirty="0">
                <a:solidFill>
                  <a:srgbClr val="0000FF"/>
                </a:solidFill>
                <a:latin typeface="Times New Roman"/>
                <a:cs typeface="Times New Roman"/>
                <a:hlinkClick r:id="rId13"/>
              </a:rPr>
              <a:t>S</a:t>
            </a:r>
            <a:r>
              <a:rPr sz="1000" b="1" spc="-25" dirty="0">
                <a:solidFill>
                  <a:srgbClr val="0000FF"/>
                </a:solidFill>
                <a:latin typeface="Times New Roman"/>
                <a:cs typeface="Times New Roman"/>
                <a:hlinkClick r:id="rId13"/>
              </a:rPr>
              <a:t>o</a:t>
            </a:r>
            <a:r>
              <a:rPr sz="1000" b="1" spc="5" dirty="0">
                <a:solidFill>
                  <a:srgbClr val="0000FF"/>
                </a:solidFill>
                <a:latin typeface="Times New Roman"/>
                <a:cs typeface="Times New Roman"/>
                <a:hlinkClick r:id="rId13"/>
              </a:rPr>
              <a:t>ci</a:t>
            </a:r>
            <a:r>
              <a:rPr sz="1000" b="1" spc="-25" dirty="0">
                <a:solidFill>
                  <a:srgbClr val="0000FF"/>
                </a:solidFill>
                <a:latin typeface="Times New Roman"/>
                <a:cs typeface="Times New Roman"/>
                <a:hlinkClick r:id="rId13"/>
              </a:rPr>
              <a:t>a</a:t>
            </a:r>
            <a:r>
              <a:rPr sz="1000" b="1" dirty="0">
                <a:solidFill>
                  <a:srgbClr val="0000FF"/>
                </a:solidFill>
                <a:latin typeface="Times New Roman"/>
                <a:cs typeface="Times New Roman"/>
                <a:hlinkClick r:id="rId13"/>
              </a:rPr>
              <a:t>l	</a:t>
            </a:r>
            <a:r>
              <a:rPr sz="1000" b="1" spc="-10" dirty="0">
                <a:solidFill>
                  <a:srgbClr val="0000FF"/>
                </a:solidFill>
                <a:latin typeface="Times New Roman"/>
                <a:cs typeface="Times New Roman"/>
                <a:hlinkClick r:id="rId13"/>
              </a:rPr>
              <a:t>S</a:t>
            </a:r>
            <a:r>
              <a:rPr sz="1000" b="1" dirty="0">
                <a:solidFill>
                  <a:srgbClr val="0000FF"/>
                </a:solidFill>
                <a:latin typeface="Times New Roman"/>
                <a:cs typeface="Times New Roman"/>
                <a:hlinkClick r:id="rId13"/>
              </a:rPr>
              <a:t>t</a:t>
            </a:r>
            <a:r>
              <a:rPr sz="1000" b="1" spc="-35" dirty="0">
                <a:solidFill>
                  <a:srgbClr val="0000FF"/>
                </a:solidFill>
                <a:latin typeface="Times New Roman"/>
                <a:cs typeface="Times New Roman"/>
                <a:hlinkClick r:id="rId13"/>
              </a:rPr>
              <a:t>u</a:t>
            </a:r>
            <a:r>
              <a:rPr sz="1000" b="1" spc="-10" dirty="0">
                <a:solidFill>
                  <a:srgbClr val="0000FF"/>
                </a:solidFill>
                <a:latin typeface="Times New Roman"/>
                <a:cs typeface="Times New Roman"/>
                <a:hlinkClick r:id="rId13"/>
              </a:rPr>
              <a:t>d</a:t>
            </a:r>
            <a:r>
              <a:rPr sz="1000" b="1" spc="5" dirty="0">
                <a:solidFill>
                  <a:srgbClr val="0000FF"/>
                </a:solidFill>
                <a:latin typeface="Times New Roman"/>
                <a:cs typeface="Times New Roman"/>
                <a:hlinkClick r:id="rId13"/>
              </a:rPr>
              <a:t>ie</a:t>
            </a:r>
            <a:r>
              <a:rPr sz="1000" b="1" dirty="0">
                <a:solidFill>
                  <a:srgbClr val="0000FF"/>
                </a:solidFill>
                <a:latin typeface="Times New Roman"/>
                <a:cs typeface="Times New Roman"/>
                <a:hlinkClick r:id="rId13"/>
              </a:rPr>
              <a:t>s</a:t>
            </a:r>
            <a:r>
              <a:rPr sz="1000" b="1" dirty="0">
                <a:solidFill>
                  <a:srgbClr val="0000FF"/>
                </a:solidFill>
                <a:latin typeface="Times New Roman"/>
                <a:cs typeface="Times New Roman"/>
              </a:rPr>
              <a:t> </a:t>
            </a:r>
            <a:r>
              <a:rPr sz="1000" b="1" spc="-10" dirty="0">
                <a:solidFill>
                  <a:srgbClr val="0000FF"/>
                </a:solidFill>
                <a:latin typeface="Times New Roman"/>
                <a:cs typeface="Times New Roman"/>
                <a:hlinkClick r:id="rId13"/>
              </a:rPr>
              <a:t>C</a:t>
            </a:r>
            <a:r>
              <a:rPr sz="1000" b="1" spc="-25" dirty="0">
                <a:solidFill>
                  <a:srgbClr val="0000FF"/>
                </a:solidFill>
                <a:latin typeface="Times New Roman"/>
                <a:cs typeface="Times New Roman"/>
                <a:hlinkClick r:id="rId13"/>
              </a:rPr>
              <a:t>o</a:t>
            </a:r>
            <a:r>
              <a:rPr sz="1000" b="1" spc="-10" dirty="0">
                <a:solidFill>
                  <a:srgbClr val="0000FF"/>
                </a:solidFill>
                <a:latin typeface="Times New Roman"/>
                <a:cs typeface="Times New Roman"/>
                <a:hlinkClick r:id="rId13"/>
              </a:rPr>
              <a:t>n</a:t>
            </a:r>
            <a:r>
              <a:rPr sz="1000" b="1" dirty="0">
                <a:solidFill>
                  <a:srgbClr val="0000FF"/>
                </a:solidFill>
                <a:latin typeface="Times New Roman"/>
                <a:cs typeface="Times New Roman"/>
                <a:hlinkClick r:id="rId13"/>
              </a:rPr>
              <a:t>f</a:t>
            </a:r>
            <a:r>
              <a:rPr sz="1000" b="1" spc="5" dirty="0">
                <a:solidFill>
                  <a:srgbClr val="0000FF"/>
                </a:solidFill>
                <a:latin typeface="Times New Roman"/>
                <a:cs typeface="Times New Roman"/>
                <a:hlinkClick r:id="rId13"/>
              </a:rPr>
              <a:t>ere</a:t>
            </a:r>
            <a:r>
              <a:rPr sz="1000" b="1" spc="-10" dirty="0">
                <a:solidFill>
                  <a:srgbClr val="0000FF"/>
                </a:solidFill>
                <a:latin typeface="Times New Roman"/>
                <a:cs typeface="Times New Roman"/>
                <a:hlinkClick r:id="rId13"/>
              </a:rPr>
              <a:t>n</a:t>
            </a:r>
            <a:r>
              <a:rPr sz="1000" b="1" spc="5" dirty="0">
                <a:solidFill>
                  <a:srgbClr val="0000FF"/>
                </a:solidFill>
                <a:latin typeface="Times New Roman"/>
                <a:cs typeface="Times New Roman"/>
                <a:hlinkClick r:id="rId13"/>
              </a:rPr>
              <a:t>c</a:t>
            </a:r>
            <a:r>
              <a:rPr sz="1000" b="1" dirty="0">
                <a:solidFill>
                  <a:srgbClr val="0000FF"/>
                </a:solidFill>
                <a:latin typeface="Times New Roman"/>
                <a:cs typeface="Times New Roman"/>
                <a:hlinkClick r:id="rId13"/>
              </a:rPr>
              <a:t>e</a:t>
            </a:r>
            <a:endParaRPr sz="1000">
              <a:latin typeface="Times New Roman"/>
              <a:cs typeface="Times New Roman"/>
            </a:endParaRPr>
          </a:p>
          <a:p>
            <a:pPr marL="12700">
              <a:lnSpc>
                <a:spcPts val="1075"/>
              </a:lnSpc>
            </a:pPr>
            <a:r>
              <a:rPr sz="1000" i="1" dirty="0">
                <a:latin typeface="Times New Roman"/>
                <a:cs typeface="Times New Roman"/>
              </a:rPr>
              <a:t>So</a:t>
            </a:r>
            <a:r>
              <a:rPr sz="1000" i="1" spc="5" dirty="0">
                <a:latin typeface="Times New Roman"/>
                <a:cs typeface="Times New Roman"/>
              </a:rPr>
              <a:t>ci</a:t>
            </a:r>
            <a:r>
              <a:rPr sz="1000" i="1" spc="-25" dirty="0">
                <a:latin typeface="Times New Roman"/>
                <a:cs typeface="Times New Roman"/>
              </a:rPr>
              <a:t>a</a:t>
            </a:r>
            <a:r>
              <a:rPr sz="1000" i="1" dirty="0">
                <a:latin typeface="Times New Roman"/>
                <a:cs typeface="Times New Roman"/>
              </a:rPr>
              <a:t>l</a:t>
            </a:r>
            <a:r>
              <a:rPr sz="1000" i="1" spc="-5" dirty="0">
                <a:latin typeface="Times New Roman"/>
                <a:cs typeface="Times New Roman"/>
              </a:rPr>
              <a:t> </a:t>
            </a:r>
            <a:r>
              <a:rPr sz="1000" i="1" dirty="0">
                <a:latin typeface="Times New Roman"/>
                <a:cs typeface="Times New Roman"/>
              </a:rPr>
              <a:t>S</a:t>
            </a:r>
            <a:r>
              <a:rPr sz="1000" i="1" spc="5" dirty="0">
                <a:latin typeface="Times New Roman"/>
                <a:cs typeface="Times New Roman"/>
              </a:rPr>
              <a:t>t</a:t>
            </a:r>
            <a:r>
              <a:rPr sz="1000" i="1" dirty="0">
                <a:latin typeface="Times New Roman"/>
                <a:cs typeface="Times New Roman"/>
              </a:rPr>
              <a:t>u</a:t>
            </a:r>
            <a:r>
              <a:rPr sz="1000" i="1" spc="-25" dirty="0">
                <a:latin typeface="Times New Roman"/>
                <a:cs typeface="Times New Roman"/>
              </a:rPr>
              <a:t>d</a:t>
            </a:r>
            <a:r>
              <a:rPr sz="1000" i="1" spc="5" dirty="0">
                <a:latin typeface="Times New Roman"/>
                <a:cs typeface="Times New Roman"/>
              </a:rPr>
              <a:t>ie</a:t>
            </a:r>
            <a:r>
              <a:rPr sz="1000" i="1" spc="-10" dirty="0">
                <a:latin typeface="Times New Roman"/>
                <a:cs typeface="Times New Roman"/>
              </a:rPr>
              <a:t>s</a:t>
            </a:r>
            <a:r>
              <a:rPr sz="1000" i="1" dirty="0">
                <a:latin typeface="Times New Roman"/>
                <a:cs typeface="Times New Roman"/>
              </a:rPr>
              <a:t>:</a:t>
            </a:r>
            <a:r>
              <a:rPr sz="1000" i="1" spc="-10" dirty="0">
                <a:latin typeface="Times New Roman"/>
                <a:cs typeface="Times New Roman"/>
              </a:rPr>
              <a:t> G</a:t>
            </a:r>
            <a:r>
              <a:rPr sz="1000" i="1" dirty="0">
                <a:latin typeface="Times New Roman"/>
                <a:cs typeface="Times New Roman"/>
              </a:rPr>
              <a:t>a</a:t>
            </a:r>
            <a:r>
              <a:rPr sz="1000" i="1" spc="-20" dirty="0">
                <a:latin typeface="Times New Roman"/>
                <a:cs typeface="Times New Roman"/>
              </a:rPr>
              <a:t>t</a:t>
            </a:r>
            <a:r>
              <a:rPr sz="1000" i="1" spc="5" dirty="0">
                <a:latin typeface="Times New Roman"/>
                <a:cs typeface="Times New Roman"/>
              </a:rPr>
              <a:t>e</a:t>
            </a:r>
            <a:r>
              <a:rPr sz="1000" i="1" spc="-50" dirty="0">
                <a:latin typeface="Times New Roman"/>
                <a:cs typeface="Times New Roman"/>
              </a:rPr>
              <a:t>w</a:t>
            </a:r>
            <a:r>
              <a:rPr sz="1000" i="1" dirty="0">
                <a:latin typeface="Times New Roman"/>
                <a:cs typeface="Times New Roman"/>
              </a:rPr>
              <a:t>ay</a:t>
            </a:r>
            <a:r>
              <a:rPr sz="1000" i="1" spc="20" dirty="0">
                <a:latin typeface="Times New Roman"/>
                <a:cs typeface="Times New Roman"/>
              </a:rPr>
              <a:t> </a:t>
            </a:r>
            <a:r>
              <a:rPr sz="1000" i="1" spc="5" dirty="0">
                <a:latin typeface="Times New Roman"/>
                <a:cs typeface="Times New Roman"/>
              </a:rPr>
              <a:t>t</a:t>
            </a:r>
            <a:r>
              <a:rPr sz="1000" i="1" dirty="0">
                <a:latin typeface="Times New Roman"/>
                <a:cs typeface="Times New Roman"/>
              </a:rPr>
              <a:t>o</a:t>
            </a:r>
            <a:r>
              <a:rPr sz="1000" i="1" spc="-10" dirty="0">
                <a:latin typeface="Times New Roman"/>
                <a:cs typeface="Times New Roman"/>
              </a:rPr>
              <a:t> </a:t>
            </a:r>
            <a:r>
              <a:rPr sz="1000" i="1" spc="5" dirty="0">
                <a:latin typeface="Times New Roman"/>
                <a:cs typeface="Times New Roman"/>
              </a:rPr>
              <a:t>t</a:t>
            </a:r>
            <a:r>
              <a:rPr sz="1000" i="1" spc="-25" dirty="0">
                <a:latin typeface="Times New Roman"/>
                <a:cs typeface="Times New Roman"/>
              </a:rPr>
              <a:t>h</a:t>
            </a:r>
            <a:r>
              <a:rPr sz="1000" i="1" dirty="0">
                <a:latin typeface="Times New Roman"/>
                <a:cs typeface="Times New Roman"/>
              </a:rPr>
              <a:t>e</a:t>
            </a:r>
            <a:r>
              <a:rPr sz="1000" i="1" spc="20" dirty="0">
                <a:latin typeface="Times New Roman"/>
                <a:cs typeface="Times New Roman"/>
              </a:rPr>
              <a:t> </a:t>
            </a:r>
            <a:r>
              <a:rPr sz="1000" i="1" spc="-25" dirty="0">
                <a:latin typeface="Times New Roman"/>
                <a:cs typeface="Times New Roman"/>
              </a:rPr>
              <a:t>C</a:t>
            </a:r>
            <a:r>
              <a:rPr sz="1000" i="1" dirty="0">
                <a:latin typeface="Times New Roman"/>
                <a:cs typeface="Times New Roman"/>
              </a:rPr>
              <a:t>o</a:t>
            </a:r>
            <a:r>
              <a:rPr sz="1000" i="1" spc="-10" dirty="0">
                <a:latin typeface="Times New Roman"/>
                <a:cs typeface="Times New Roman"/>
              </a:rPr>
              <a:t>r</a:t>
            </a:r>
            <a:r>
              <a:rPr sz="1000" i="1" dirty="0">
                <a:latin typeface="Times New Roman"/>
                <a:cs typeface="Times New Roman"/>
              </a:rPr>
              <a:t>e</a:t>
            </a:r>
            <a:r>
              <a:rPr sz="1000" i="1" spc="-5" dirty="0">
                <a:latin typeface="Times New Roman"/>
                <a:cs typeface="Times New Roman"/>
              </a:rPr>
              <a:t> </a:t>
            </a:r>
            <a:r>
              <a:rPr sz="1000" i="1" dirty="0">
                <a:latin typeface="Times New Roman"/>
                <a:cs typeface="Times New Roman"/>
              </a:rPr>
              <a:t>of</a:t>
            </a:r>
            <a:r>
              <a:rPr sz="1000" i="1" spc="-5" dirty="0">
                <a:latin typeface="Times New Roman"/>
                <a:cs typeface="Times New Roman"/>
              </a:rPr>
              <a:t> </a:t>
            </a:r>
            <a:r>
              <a:rPr sz="1000" i="1" spc="-10" dirty="0">
                <a:latin typeface="Times New Roman"/>
                <a:cs typeface="Times New Roman"/>
              </a:rPr>
              <a:t>L</a:t>
            </a:r>
            <a:r>
              <a:rPr sz="1000" i="1" spc="5" dirty="0">
                <a:latin typeface="Times New Roman"/>
                <a:cs typeface="Times New Roman"/>
              </a:rPr>
              <a:t>e</a:t>
            </a:r>
            <a:r>
              <a:rPr sz="1000" i="1" dirty="0">
                <a:latin typeface="Times New Roman"/>
                <a:cs typeface="Times New Roman"/>
              </a:rPr>
              <a:t>a</a:t>
            </a:r>
            <a:r>
              <a:rPr sz="1000" i="1" spc="-10" dirty="0">
                <a:latin typeface="Times New Roman"/>
                <a:cs typeface="Times New Roman"/>
              </a:rPr>
              <a:t>r</a:t>
            </a:r>
            <a:r>
              <a:rPr sz="1000" i="1" spc="-25" dirty="0">
                <a:latin typeface="Times New Roman"/>
                <a:cs typeface="Times New Roman"/>
              </a:rPr>
              <a:t>n</a:t>
            </a:r>
            <a:r>
              <a:rPr sz="1000" i="1" spc="5" dirty="0">
                <a:latin typeface="Times New Roman"/>
                <a:cs typeface="Times New Roman"/>
              </a:rPr>
              <a:t>i</a:t>
            </a:r>
            <a:r>
              <a:rPr sz="1000" i="1" dirty="0">
                <a:latin typeface="Times New Roman"/>
                <a:cs typeface="Times New Roman"/>
              </a:rPr>
              <a:t>ng</a:t>
            </a:r>
            <a:endParaRPr sz="1000">
              <a:latin typeface="Times New Roman"/>
              <a:cs typeface="Times New Roman"/>
            </a:endParaRPr>
          </a:p>
          <a:p>
            <a:pPr marL="12700" marR="1563370">
              <a:lnSpc>
                <a:spcPts val="1150"/>
              </a:lnSpc>
              <a:spcBef>
                <a:spcPts val="55"/>
              </a:spcBef>
            </a:pPr>
            <a:r>
              <a:rPr sz="1000" spc="-10" dirty="0">
                <a:latin typeface="Times New Roman"/>
                <a:cs typeface="Times New Roman"/>
              </a:rPr>
              <a:t>N</a:t>
            </a:r>
            <a:r>
              <a:rPr sz="1000" dirty="0">
                <a:latin typeface="Times New Roman"/>
                <a:cs typeface="Times New Roman"/>
              </a:rPr>
              <a:t>o</a:t>
            </a:r>
            <a:r>
              <a:rPr sz="1000" spc="-25" dirty="0">
                <a:latin typeface="Times New Roman"/>
                <a:cs typeface="Times New Roman"/>
              </a:rPr>
              <a:t>v</a:t>
            </a:r>
            <a:r>
              <a:rPr sz="1000" spc="-20" dirty="0">
                <a:latin typeface="Times New Roman"/>
                <a:cs typeface="Times New Roman"/>
              </a:rPr>
              <a:t>e</a:t>
            </a:r>
            <a:r>
              <a:rPr sz="1000" spc="5" dirty="0">
                <a:latin typeface="Times New Roman"/>
                <a:cs typeface="Times New Roman"/>
              </a:rPr>
              <a:t>m</a:t>
            </a:r>
            <a:r>
              <a:rPr sz="1000"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22-</a:t>
            </a:r>
            <a:r>
              <a:rPr sz="1000" spc="-25" dirty="0">
                <a:latin typeface="Times New Roman"/>
                <a:cs typeface="Times New Roman"/>
              </a:rPr>
              <a:t>2</a:t>
            </a:r>
            <a:r>
              <a:rPr sz="1000" dirty="0">
                <a:latin typeface="Times New Roman"/>
                <a:cs typeface="Times New Roman"/>
              </a:rPr>
              <a:t>4, 2013 </a:t>
            </a:r>
            <a:r>
              <a:rPr sz="1000" spc="-10" dirty="0">
                <a:latin typeface="Times New Roman"/>
                <a:cs typeface="Times New Roman"/>
              </a:rPr>
              <a:t>S</a:t>
            </a:r>
            <a:r>
              <a:rPr sz="1000" spc="5" dirty="0">
                <a:latin typeface="Times New Roman"/>
                <a:cs typeface="Times New Roman"/>
              </a:rPr>
              <a:t>t</a:t>
            </a:r>
            <a:r>
              <a:rPr sz="1000" dirty="0">
                <a:latin typeface="Times New Roman"/>
                <a:cs typeface="Times New Roman"/>
              </a:rPr>
              <a:t>.</a:t>
            </a:r>
            <a:r>
              <a:rPr sz="1000" spc="25" dirty="0">
                <a:latin typeface="Times New Roman"/>
                <a:cs typeface="Times New Roman"/>
              </a:rPr>
              <a:t> </a:t>
            </a:r>
            <a:r>
              <a:rPr sz="1000" spc="-20" dirty="0">
                <a:latin typeface="Times New Roman"/>
                <a:cs typeface="Times New Roman"/>
              </a:rPr>
              <a:t>L</a:t>
            </a:r>
            <a:r>
              <a:rPr sz="1000" spc="-25" dirty="0">
                <a:latin typeface="Times New Roman"/>
                <a:cs typeface="Times New Roman"/>
              </a:rPr>
              <a:t>o</a:t>
            </a:r>
            <a:r>
              <a:rPr sz="1000" dirty="0">
                <a:latin typeface="Times New Roman"/>
                <a:cs typeface="Times New Roman"/>
              </a:rPr>
              <a:t>u</a:t>
            </a:r>
            <a:r>
              <a:rPr sz="1000" spc="5" dirty="0">
                <a:latin typeface="Times New Roman"/>
                <a:cs typeface="Times New Roman"/>
              </a:rPr>
              <a:t>i</a:t>
            </a:r>
            <a:r>
              <a:rPr sz="1000" spc="-10" dirty="0">
                <a:latin typeface="Times New Roman"/>
                <a:cs typeface="Times New Roman"/>
              </a:rPr>
              <a:t>s</a:t>
            </a:r>
            <a:r>
              <a:rPr sz="1000" dirty="0">
                <a:latin typeface="Times New Roman"/>
                <a:cs typeface="Times New Roman"/>
              </a:rPr>
              <a:t>, </a:t>
            </a:r>
            <a:r>
              <a:rPr sz="1000" spc="-10" dirty="0">
                <a:latin typeface="Times New Roman"/>
                <a:cs typeface="Times New Roman"/>
              </a:rPr>
              <a:t>M</a:t>
            </a:r>
            <a:r>
              <a:rPr sz="1000" spc="5" dirty="0">
                <a:latin typeface="Times New Roman"/>
                <a:cs typeface="Times New Roman"/>
              </a:rPr>
              <a:t>i</a:t>
            </a:r>
            <a:r>
              <a:rPr sz="1000" spc="-10" dirty="0">
                <a:latin typeface="Times New Roman"/>
                <a:cs typeface="Times New Roman"/>
              </a:rPr>
              <a:t>ss</a:t>
            </a:r>
            <a:r>
              <a:rPr sz="1000" spc="-25" dirty="0">
                <a:latin typeface="Times New Roman"/>
                <a:cs typeface="Times New Roman"/>
              </a:rPr>
              <a:t>o</a:t>
            </a:r>
            <a:r>
              <a:rPr sz="1000" dirty="0">
                <a:latin typeface="Times New Roman"/>
                <a:cs typeface="Times New Roman"/>
              </a:rPr>
              <a:t>uri</a:t>
            </a:r>
            <a:endParaRPr sz="1000">
              <a:latin typeface="Times New Roman"/>
              <a:cs typeface="Times New Roman"/>
            </a:endParaRPr>
          </a:p>
        </p:txBody>
      </p:sp>
      <p:sp>
        <p:nvSpPr>
          <p:cNvPr id="18" name="object 18"/>
          <p:cNvSpPr txBox="1"/>
          <p:nvPr/>
        </p:nvSpPr>
        <p:spPr>
          <a:xfrm>
            <a:off x="4102100" y="3740008"/>
            <a:ext cx="1669414" cy="443230"/>
          </a:xfrm>
          <a:prstGeom prst="rect">
            <a:avLst/>
          </a:prstGeom>
        </p:spPr>
        <p:txBody>
          <a:bodyPr vert="horz" wrap="square" lIns="0" tIns="0" rIns="0" bIns="0" rtlCol="0">
            <a:spAutoFit/>
          </a:bodyPr>
          <a:lstStyle/>
          <a:p>
            <a:pPr marL="12700">
              <a:lnSpc>
                <a:spcPts val="1165"/>
              </a:lnSpc>
            </a:pPr>
            <a:r>
              <a:rPr sz="1000" b="1" dirty="0">
                <a:solidFill>
                  <a:srgbClr val="0000FF"/>
                </a:solidFill>
                <a:latin typeface="Times New Roman"/>
                <a:cs typeface="Times New Roman"/>
                <a:hlinkClick r:id="rId14"/>
              </a:rPr>
              <a:t>L</a:t>
            </a:r>
            <a:r>
              <a:rPr sz="1000" b="1" spc="5" dirty="0">
                <a:solidFill>
                  <a:srgbClr val="0000FF"/>
                </a:solidFill>
                <a:latin typeface="Times New Roman"/>
                <a:cs typeface="Times New Roman"/>
                <a:hlinkClick r:id="rId14"/>
              </a:rPr>
              <a:t>i</a:t>
            </a:r>
            <a:r>
              <a:rPr sz="1000" b="1" dirty="0">
                <a:solidFill>
                  <a:srgbClr val="0000FF"/>
                </a:solidFill>
                <a:latin typeface="Times New Roman"/>
                <a:cs typeface="Times New Roman"/>
                <a:hlinkClick r:id="rId14"/>
              </a:rPr>
              <a:t>t</a:t>
            </a:r>
            <a:r>
              <a:rPr sz="1000" b="1" spc="-20" dirty="0">
                <a:solidFill>
                  <a:srgbClr val="0000FF"/>
                </a:solidFill>
                <a:latin typeface="Times New Roman"/>
                <a:cs typeface="Times New Roman"/>
                <a:hlinkClick r:id="rId14"/>
              </a:rPr>
              <a:t>e</a:t>
            </a:r>
            <a:r>
              <a:rPr sz="1000" b="1" spc="5" dirty="0">
                <a:solidFill>
                  <a:srgbClr val="0000FF"/>
                </a:solidFill>
                <a:latin typeface="Times New Roman"/>
                <a:cs typeface="Times New Roman"/>
                <a:hlinkClick r:id="rId14"/>
              </a:rPr>
              <a:t>r</a:t>
            </a:r>
            <a:r>
              <a:rPr sz="1000" b="1" dirty="0">
                <a:solidFill>
                  <a:srgbClr val="0000FF"/>
                </a:solidFill>
                <a:latin typeface="Times New Roman"/>
                <a:cs typeface="Times New Roman"/>
                <a:hlinkClick r:id="rId14"/>
              </a:rPr>
              <a:t>a</a:t>
            </a:r>
            <a:r>
              <a:rPr sz="1000" b="1" spc="-20" dirty="0">
                <a:solidFill>
                  <a:srgbClr val="0000FF"/>
                </a:solidFill>
                <a:latin typeface="Times New Roman"/>
                <a:cs typeface="Times New Roman"/>
                <a:hlinkClick r:id="rId14"/>
              </a:rPr>
              <a:t>c</a:t>
            </a:r>
            <a:r>
              <a:rPr sz="1000" b="1" dirty="0">
                <a:solidFill>
                  <a:srgbClr val="0000FF"/>
                </a:solidFill>
                <a:latin typeface="Times New Roman"/>
                <a:cs typeface="Times New Roman"/>
                <a:hlinkClick r:id="rId14"/>
              </a:rPr>
              <a:t>y</a:t>
            </a:r>
            <a:r>
              <a:rPr sz="1000" b="1" spc="10" dirty="0">
                <a:solidFill>
                  <a:srgbClr val="0000FF"/>
                </a:solidFill>
                <a:latin typeface="Times New Roman"/>
                <a:cs typeface="Times New Roman"/>
                <a:hlinkClick r:id="rId14"/>
              </a:rPr>
              <a:t> </a:t>
            </a:r>
            <a:r>
              <a:rPr sz="1000" b="1" spc="-35" dirty="0">
                <a:solidFill>
                  <a:srgbClr val="0000FF"/>
                </a:solidFill>
                <a:latin typeface="Times New Roman"/>
                <a:cs typeface="Times New Roman"/>
                <a:hlinkClick r:id="rId14"/>
              </a:rPr>
              <a:t>R</a:t>
            </a:r>
            <a:r>
              <a:rPr sz="1000" b="1" spc="5" dirty="0">
                <a:solidFill>
                  <a:srgbClr val="0000FF"/>
                </a:solidFill>
                <a:latin typeface="Times New Roman"/>
                <a:cs typeface="Times New Roman"/>
                <a:hlinkClick r:id="rId14"/>
              </a:rPr>
              <a:t>e</a:t>
            </a:r>
            <a:r>
              <a:rPr sz="1000" b="1" spc="-10" dirty="0">
                <a:solidFill>
                  <a:srgbClr val="0000FF"/>
                </a:solidFill>
                <a:latin typeface="Times New Roman"/>
                <a:cs typeface="Times New Roman"/>
                <a:hlinkClick r:id="rId14"/>
              </a:rPr>
              <a:t>s</a:t>
            </a:r>
            <a:r>
              <a:rPr sz="1000" b="1" spc="5" dirty="0">
                <a:solidFill>
                  <a:srgbClr val="0000FF"/>
                </a:solidFill>
                <a:latin typeface="Times New Roman"/>
                <a:cs typeface="Times New Roman"/>
                <a:hlinkClick r:id="rId14"/>
              </a:rPr>
              <a:t>e</a:t>
            </a:r>
            <a:r>
              <a:rPr sz="1000" b="1" spc="-25" dirty="0">
                <a:solidFill>
                  <a:srgbClr val="0000FF"/>
                </a:solidFill>
                <a:latin typeface="Times New Roman"/>
                <a:cs typeface="Times New Roman"/>
                <a:hlinkClick r:id="rId14"/>
              </a:rPr>
              <a:t>a</a:t>
            </a:r>
            <a:r>
              <a:rPr sz="1000" b="1" spc="5" dirty="0">
                <a:solidFill>
                  <a:srgbClr val="0000FF"/>
                </a:solidFill>
                <a:latin typeface="Times New Roman"/>
                <a:cs typeface="Times New Roman"/>
                <a:hlinkClick r:id="rId14"/>
              </a:rPr>
              <a:t>rc</a:t>
            </a:r>
            <a:r>
              <a:rPr sz="1000" b="1" dirty="0">
                <a:solidFill>
                  <a:srgbClr val="0000FF"/>
                </a:solidFill>
                <a:latin typeface="Times New Roman"/>
                <a:cs typeface="Times New Roman"/>
                <a:hlinkClick r:id="rId14"/>
              </a:rPr>
              <a:t>h</a:t>
            </a:r>
            <a:r>
              <a:rPr sz="1000" b="1" spc="-20" dirty="0">
                <a:solidFill>
                  <a:srgbClr val="0000FF"/>
                </a:solidFill>
                <a:latin typeface="Times New Roman"/>
                <a:cs typeface="Times New Roman"/>
                <a:hlinkClick r:id="rId14"/>
              </a:rPr>
              <a:t> </a:t>
            </a:r>
            <a:r>
              <a:rPr sz="1000" b="1" spc="-10" dirty="0">
                <a:solidFill>
                  <a:srgbClr val="0000FF"/>
                </a:solidFill>
                <a:latin typeface="Times New Roman"/>
                <a:cs typeface="Times New Roman"/>
                <a:hlinkClick r:id="rId14"/>
              </a:rPr>
              <a:t>Ass</a:t>
            </a:r>
            <a:r>
              <a:rPr sz="1000" b="1" spc="-25" dirty="0">
                <a:solidFill>
                  <a:srgbClr val="0000FF"/>
                </a:solidFill>
                <a:latin typeface="Times New Roman"/>
                <a:cs typeface="Times New Roman"/>
                <a:hlinkClick r:id="rId14"/>
              </a:rPr>
              <a:t>o</a:t>
            </a:r>
            <a:r>
              <a:rPr sz="1000" b="1" spc="5" dirty="0">
                <a:solidFill>
                  <a:srgbClr val="0000FF"/>
                </a:solidFill>
                <a:latin typeface="Times New Roman"/>
                <a:cs typeface="Times New Roman"/>
                <a:hlinkClick r:id="rId14"/>
              </a:rPr>
              <a:t>ci</a:t>
            </a:r>
            <a:r>
              <a:rPr sz="1000" b="1" dirty="0">
                <a:solidFill>
                  <a:srgbClr val="0000FF"/>
                </a:solidFill>
                <a:latin typeface="Times New Roman"/>
                <a:cs typeface="Times New Roman"/>
                <a:hlinkClick r:id="rId14"/>
              </a:rPr>
              <a:t>at</a:t>
            </a:r>
            <a:r>
              <a:rPr sz="1000" b="1" spc="5" dirty="0">
                <a:solidFill>
                  <a:srgbClr val="0000FF"/>
                </a:solidFill>
                <a:latin typeface="Times New Roman"/>
                <a:cs typeface="Times New Roman"/>
                <a:hlinkClick r:id="rId14"/>
              </a:rPr>
              <a:t>i</a:t>
            </a:r>
            <a:r>
              <a:rPr sz="1000" b="1" spc="-25" dirty="0">
                <a:solidFill>
                  <a:srgbClr val="0000FF"/>
                </a:solidFill>
                <a:latin typeface="Times New Roman"/>
                <a:cs typeface="Times New Roman"/>
                <a:hlinkClick r:id="rId14"/>
              </a:rPr>
              <a:t>o</a:t>
            </a:r>
            <a:r>
              <a:rPr sz="1000" b="1" dirty="0">
                <a:solidFill>
                  <a:srgbClr val="0000FF"/>
                </a:solidFill>
                <a:latin typeface="Times New Roman"/>
                <a:cs typeface="Times New Roman"/>
                <a:hlinkClick r:id="rId14"/>
              </a:rPr>
              <a:t>n</a:t>
            </a:r>
            <a:endParaRPr sz="1000">
              <a:latin typeface="Times New Roman"/>
              <a:cs typeface="Times New Roman"/>
            </a:endParaRPr>
          </a:p>
          <a:p>
            <a:pPr marL="12700" marR="605790">
              <a:lnSpc>
                <a:spcPts val="1150"/>
              </a:lnSpc>
              <a:spcBef>
                <a:spcPts val="40"/>
              </a:spcBef>
            </a:pPr>
            <a:r>
              <a:rPr sz="1000" spc="-10" dirty="0">
                <a:latin typeface="Times New Roman"/>
                <a:cs typeface="Times New Roman"/>
              </a:rPr>
              <a:t>D</a:t>
            </a:r>
            <a:r>
              <a:rPr sz="1000" spc="-20" dirty="0">
                <a:latin typeface="Times New Roman"/>
                <a:cs typeface="Times New Roman"/>
              </a:rPr>
              <a:t>e</a:t>
            </a:r>
            <a:r>
              <a:rPr sz="1000" spc="5" dirty="0">
                <a:latin typeface="Times New Roman"/>
                <a:cs typeface="Times New Roman"/>
              </a:rPr>
              <a:t>c</a:t>
            </a:r>
            <a:r>
              <a:rPr sz="1000" spc="-20" dirty="0">
                <a:latin typeface="Times New Roman"/>
                <a:cs typeface="Times New Roman"/>
              </a:rPr>
              <a:t>e</a:t>
            </a:r>
            <a:r>
              <a:rPr sz="1000" spc="5" dirty="0">
                <a:latin typeface="Times New Roman"/>
                <a:cs typeface="Times New Roman"/>
              </a:rPr>
              <a:t>m</a:t>
            </a:r>
            <a:r>
              <a:rPr sz="1000" spc="-25" dirty="0">
                <a:latin typeface="Times New Roman"/>
                <a:cs typeface="Times New Roman"/>
              </a:rPr>
              <a:t>b</a:t>
            </a:r>
            <a:r>
              <a:rPr sz="1000" spc="-2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spc="-5" dirty="0">
                <a:latin typeface="Times New Roman"/>
                <a:cs typeface="Times New Roman"/>
              </a:rPr>
              <a:t>4</a:t>
            </a:r>
            <a:r>
              <a:rPr sz="1000" dirty="0">
                <a:latin typeface="Times New Roman"/>
                <a:cs typeface="Times New Roman"/>
              </a:rPr>
              <a:t>-7, 2</a:t>
            </a:r>
            <a:r>
              <a:rPr sz="1000" spc="-25" dirty="0">
                <a:latin typeface="Times New Roman"/>
                <a:cs typeface="Times New Roman"/>
              </a:rPr>
              <a:t>0</a:t>
            </a:r>
            <a:r>
              <a:rPr sz="1000" dirty="0">
                <a:latin typeface="Times New Roman"/>
                <a:cs typeface="Times New Roman"/>
              </a:rPr>
              <a:t>13 </a:t>
            </a:r>
            <a:r>
              <a:rPr sz="1000" spc="-10" dirty="0">
                <a:latin typeface="Times New Roman"/>
                <a:cs typeface="Times New Roman"/>
              </a:rPr>
              <a:t>D</a:t>
            </a:r>
            <a:r>
              <a:rPr sz="1000" spc="5" dirty="0">
                <a:latin typeface="Times New Roman"/>
                <a:cs typeface="Times New Roman"/>
              </a:rPr>
              <a:t>al</a:t>
            </a:r>
            <a:r>
              <a:rPr sz="1000" spc="-20" dirty="0">
                <a:latin typeface="Times New Roman"/>
                <a:cs typeface="Times New Roman"/>
              </a:rPr>
              <a:t>l</a:t>
            </a:r>
            <a:r>
              <a:rPr sz="1000" spc="5" dirty="0">
                <a:latin typeface="Times New Roman"/>
                <a:cs typeface="Times New Roman"/>
              </a:rPr>
              <a:t>a</a:t>
            </a:r>
            <a:r>
              <a:rPr sz="1000" spc="-10" dirty="0">
                <a:latin typeface="Times New Roman"/>
                <a:cs typeface="Times New Roman"/>
              </a:rPr>
              <a:t>s</a:t>
            </a:r>
            <a:r>
              <a:rPr sz="1000" dirty="0">
                <a:latin typeface="Times New Roman"/>
                <a:cs typeface="Times New Roman"/>
              </a:rPr>
              <a:t>, </a:t>
            </a:r>
            <a:r>
              <a:rPr sz="1000" spc="5" dirty="0">
                <a:latin typeface="Times New Roman"/>
                <a:cs typeface="Times New Roman"/>
              </a:rPr>
              <a:t>T</a:t>
            </a:r>
            <a:r>
              <a:rPr sz="1000" spc="-20" dirty="0">
                <a:latin typeface="Times New Roman"/>
                <a:cs typeface="Times New Roman"/>
              </a:rPr>
              <a:t>e</a:t>
            </a:r>
            <a:r>
              <a:rPr sz="1000" dirty="0">
                <a:latin typeface="Times New Roman"/>
                <a:cs typeface="Times New Roman"/>
              </a:rPr>
              <a:t>x</a:t>
            </a:r>
            <a:r>
              <a:rPr sz="1000" spc="5" dirty="0">
                <a:latin typeface="Times New Roman"/>
                <a:cs typeface="Times New Roman"/>
              </a:rPr>
              <a:t>a</a:t>
            </a:r>
            <a:r>
              <a:rPr sz="1000" dirty="0">
                <a:latin typeface="Times New Roman"/>
                <a:cs typeface="Times New Roman"/>
              </a:rPr>
              <a:t>s</a:t>
            </a:r>
            <a:endParaRPr sz="1000">
              <a:latin typeface="Times New Roman"/>
              <a:cs typeface="Times New Roman"/>
            </a:endParaRPr>
          </a:p>
        </p:txBody>
      </p:sp>
      <p:sp>
        <p:nvSpPr>
          <p:cNvPr id="19" name="object 19"/>
          <p:cNvSpPr txBox="1"/>
          <p:nvPr/>
        </p:nvSpPr>
        <p:spPr>
          <a:xfrm>
            <a:off x="4101972" y="4352656"/>
            <a:ext cx="2767965" cy="589915"/>
          </a:xfrm>
          <a:prstGeom prst="rect">
            <a:avLst/>
          </a:prstGeom>
        </p:spPr>
        <p:txBody>
          <a:bodyPr vert="horz" wrap="square" lIns="0" tIns="0" rIns="0" bIns="0" rtlCol="0">
            <a:spAutoFit/>
          </a:bodyPr>
          <a:lstStyle/>
          <a:p>
            <a:pPr marL="12700" marR="5080">
              <a:lnSpc>
                <a:spcPts val="1130"/>
              </a:lnSpc>
            </a:pPr>
            <a:r>
              <a:rPr sz="1000" b="1" spc="-10" dirty="0">
                <a:solidFill>
                  <a:srgbClr val="0000FF"/>
                </a:solidFill>
                <a:latin typeface="Times New Roman"/>
                <a:cs typeface="Times New Roman"/>
                <a:hlinkClick r:id="rId7"/>
              </a:rPr>
              <a:t>N</a:t>
            </a:r>
            <a:r>
              <a:rPr sz="1000" b="1" dirty="0">
                <a:solidFill>
                  <a:srgbClr val="0000FF"/>
                </a:solidFill>
                <a:latin typeface="Times New Roman"/>
                <a:cs typeface="Times New Roman"/>
                <a:hlinkClick r:id="rId7"/>
              </a:rPr>
              <a:t>at</a:t>
            </a:r>
            <a:r>
              <a:rPr sz="1000" b="1" spc="5" dirty="0">
                <a:solidFill>
                  <a:srgbClr val="0000FF"/>
                </a:solidFill>
                <a:latin typeface="Times New Roman"/>
                <a:cs typeface="Times New Roman"/>
                <a:hlinkClick r:id="rId7"/>
              </a:rPr>
              <a:t>i</a:t>
            </a:r>
            <a:r>
              <a:rPr sz="1000" b="1" spc="-25" dirty="0">
                <a:solidFill>
                  <a:srgbClr val="0000FF"/>
                </a:solidFill>
                <a:latin typeface="Times New Roman"/>
                <a:cs typeface="Times New Roman"/>
                <a:hlinkClick r:id="rId7"/>
              </a:rPr>
              <a:t>o</a:t>
            </a:r>
            <a:r>
              <a:rPr sz="1000" b="1" spc="-10" dirty="0">
                <a:solidFill>
                  <a:srgbClr val="0000FF"/>
                </a:solidFill>
                <a:latin typeface="Times New Roman"/>
                <a:cs typeface="Times New Roman"/>
                <a:hlinkClick r:id="rId7"/>
              </a:rPr>
              <a:t>n</a:t>
            </a:r>
            <a:r>
              <a:rPr sz="1000" b="1" dirty="0">
                <a:solidFill>
                  <a:srgbClr val="0000FF"/>
                </a:solidFill>
                <a:latin typeface="Times New Roman"/>
                <a:cs typeface="Times New Roman"/>
                <a:hlinkClick r:id="rId7"/>
              </a:rPr>
              <a:t>al  </a:t>
            </a:r>
            <a:r>
              <a:rPr sz="1000" b="1" spc="-70" dirty="0">
                <a:solidFill>
                  <a:srgbClr val="0000FF"/>
                </a:solidFill>
                <a:latin typeface="Times New Roman"/>
                <a:cs typeface="Times New Roman"/>
                <a:hlinkClick r:id="rId7"/>
              </a:rPr>
              <a:t> </a:t>
            </a:r>
            <a:r>
              <a:rPr sz="1000" b="1" spc="-10" dirty="0">
                <a:solidFill>
                  <a:srgbClr val="0000FF"/>
                </a:solidFill>
                <a:latin typeface="Times New Roman"/>
                <a:cs typeface="Times New Roman"/>
                <a:hlinkClick r:id="rId7"/>
              </a:rPr>
              <a:t>S</a:t>
            </a:r>
            <a:r>
              <a:rPr sz="1000" b="1" spc="5" dirty="0">
                <a:solidFill>
                  <a:srgbClr val="0000FF"/>
                </a:solidFill>
                <a:latin typeface="Times New Roman"/>
                <a:cs typeface="Times New Roman"/>
                <a:hlinkClick r:id="rId7"/>
              </a:rPr>
              <a:t>c</a:t>
            </a:r>
            <a:r>
              <a:rPr sz="1000" b="1" spc="-20" dirty="0">
                <a:solidFill>
                  <a:srgbClr val="0000FF"/>
                </a:solidFill>
                <a:latin typeface="Times New Roman"/>
                <a:cs typeface="Times New Roman"/>
                <a:hlinkClick r:id="rId7"/>
              </a:rPr>
              <a:t>i</a:t>
            </a:r>
            <a:r>
              <a:rPr sz="1000" b="1" spc="5" dirty="0">
                <a:solidFill>
                  <a:srgbClr val="0000FF"/>
                </a:solidFill>
                <a:latin typeface="Times New Roman"/>
                <a:cs typeface="Times New Roman"/>
                <a:hlinkClick r:id="rId7"/>
              </a:rPr>
              <a:t>e</a:t>
            </a:r>
            <a:r>
              <a:rPr sz="1000" b="1" spc="-10" dirty="0">
                <a:solidFill>
                  <a:srgbClr val="0000FF"/>
                </a:solidFill>
                <a:latin typeface="Times New Roman"/>
                <a:cs typeface="Times New Roman"/>
                <a:hlinkClick r:id="rId7"/>
              </a:rPr>
              <a:t>n</a:t>
            </a:r>
            <a:r>
              <a:rPr sz="1000" b="1" spc="-20" dirty="0">
                <a:solidFill>
                  <a:srgbClr val="0000FF"/>
                </a:solidFill>
                <a:latin typeface="Times New Roman"/>
                <a:cs typeface="Times New Roman"/>
                <a:hlinkClick r:id="rId7"/>
              </a:rPr>
              <a:t>c</a:t>
            </a:r>
            <a:r>
              <a:rPr sz="1000" b="1" dirty="0">
                <a:solidFill>
                  <a:srgbClr val="0000FF"/>
                </a:solidFill>
                <a:latin typeface="Times New Roman"/>
                <a:cs typeface="Times New Roman"/>
                <a:hlinkClick r:id="rId7"/>
              </a:rPr>
              <a:t>e  </a:t>
            </a:r>
            <a:r>
              <a:rPr sz="1000" b="1" spc="-70" dirty="0">
                <a:solidFill>
                  <a:srgbClr val="0000FF"/>
                </a:solidFill>
                <a:latin typeface="Times New Roman"/>
                <a:cs typeface="Times New Roman"/>
                <a:hlinkClick r:id="rId7"/>
              </a:rPr>
              <a:t> </a:t>
            </a:r>
            <a:r>
              <a:rPr sz="1000" b="1" spc="-25" dirty="0">
                <a:solidFill>
                  <a:srgbClr val="0000FF"/>
                </a:solidFill>
                <a:latin typeface="Times New Roman"/>
                <a:cs typeface="Times New Roman"/>
                <a:hlinkClick r:id="rId7"/>
              </a:rPr>
              <a:t>T</a:t>
            </a:r>
            <a:r>
              <a:rPr sz="1000" b="1" spc="5" dirty="0">
                <a:solidFill>
                  <a:srgbClr val="0000FF"/>
                </a:solidFill>
                <a:latin typeface="Times New Roman"/>
                <a:cs typeface="Times New Roman"/>
                <a:hlinkClick r:id="rId7"/>
              </a:rPr>
              <a:t>e</a:t>
            </a:r>
            <a:r>
              <a:rPr sz="1000" b="1" dirty="0">
                <a:solidFill>
                  <a:srgbClr val="0000FF"/>
                </a:solidFill>
                <a:latin typeface="Times New Roman"/>
                <a:cs typeface="Times New Roman"/>
                <a:hlinkClick r:id="rId7"/>
              </a:rPr>
              <a:t>a</a:t>
            </a:r>
            <a:r>
              <a:rPr sz="1000" b="1" spc="5" dirty="0">
                <a:solidFill>
                  <a:srgbClr val="0000FF"/>
                </a:solidFill>
                <a:latin typeface="Times New Roman"/>
                <a:cs typeface="Times New Roman"/>
                <a:hlinkClick r:id="rId7"/>
              </a:rPr>
              <a:t>c</a:t>
            </a:r>
            <a:r>
              <a:rPr sz="1000" b="1" spc="-35" dirty="0">
                <a:solidFill>
                  <a:srgbClr val="0000FF"/>
                </a:solidFill>
                <a:latin typeface="Times New Roman"/>
                <a:cs typeface="Times New Roman"/>
                <a:hlinkClick r:id="rId7"/>
              </a:rPr>
              <a:t>h</a:t>
            </a:r>
            <a:r>
              <a:rPr sz="1000" b="1" spc="5" dirty="0">
                <a:solidFill>
                  <a:srgbClr val="0000FF"/>
                </a:solidFill>
                <a:latin typeface="Times New Roman"/>
                <a:cs typeface="Times New Roman"/>
                <a:hlinkClick r:id="rId7"/>
              </a:rPr>
              <a:t>er</a:t>
            </a:r>
            <a:r>
              <a:rPr sz="1000" b="1" dirty="0">
                <a:solidFill>
                  <a:srgbClr val="0000FF"/>
                </a:solidFill>
                <a:latin typeface="Times New Roman"/>
                <a:cs typeface="Times New Roman"/>
                <a:hlinkClick r:id="rId7"/>
              </a:rPr>
              <a:t>s  </a:t>
            </a:r>
            <a:r>
              <a:rPr sz="1000" b="1" spc="-90" dirty="0">
                <a:solidFill>
                  <a:srgbClr val="0000FF"/>
                </a:solidFill>
                <a:latin typeface="Times New Roman"/>
                <a:cs typeface="Times New Roman"/>
                <a:hlinkClick r:id="rId7"/>
              </a:rPr>
              <a:t> </a:t>
            </a:r>
            <a:r>
              <a:rPr sz="1000" b="1" spc="-10" dirty="0">
                <a:solidFill>
                  <a:srgbClr val="0000FF"/>
                </a:solidFill>
                <a:latin typeface="Times New Roman"/>
                <a:cs typeface="Times New Roman"/>
                <a:hlinkClick r:id="rId7"/>
              </a:rPr>
              <a:t>Ass</a:t>
            </a:r>
            <a:r>
              <a:rPr sz="1000" b="1" spc="-25" dirty="0">
                <a:solidFill>
                  <a:srgbClr val="0000FF"/>
                </a:solidFill>
                <a:latin typeface="Times New Roman"/>
                <a:cs typeface="Times New Roman"/>
                <a:hlinkClick r:id="rId7"/>
              </a:rPr>
              <a:t>o</a:t>
            </a:r>
            <a:r>
              <a:rPr sz="1000" b="1" spc="5" dirty="0">
                <a:solidFill>
                  <a:srgbClr val="0000FF"/>
                </a:solidFill>
                <a:latin typeface="Times New Roman"/>
                <a:cs typeface="Times New Roman"/>
                <a:hlinkClick r:id="rId7"/>
              </a:rPr>
              <a:t>ci</a:t>
            </a:r>
            <a:r>
              <a:rPr sz="1000" b="1" dirty="0">
                <a:solidFill>
                  <a:srgbClr val="0000FF"/>
                </a:solidFill>
                <a:latin typeface="Times New Roman"/>
                <a:cs typeface="Times New Roman"/>
                <a:hlinkClick r:id="rId7"/>
              </a:rPr>
              <a:t>a</a:t>
            </a:r>
            <a:r>
              <a:rPr sz="1000" b="1" spc="-25" dirty="0">
                <a:solidFill>
                  <a:srgbClr val="0000FF"/>
                </a:solidFill>
                <a:latin typeface="Times New Roman"/>
                <a:cs typeface="Times New Roman"/>
                <a:hlinkClick r:id="rId7"/>
              </a:rPr>
              <a:t>t</a:t>
            </a:r>
            <a:r>
              <a:rPr sz="1000" b="1" spc="5" dirty="0">
                <a:solidFill>
                  <a:srgbClr val="0000FF"/>
                </a:solidFill>
                <a:latin typeface="Times New Roman"/>
                <a:cs typeface="Times New Roman"/>
                <a:hlinkClick r:id="rId7"/>
              </a:rPr>
              <a:t>i</a:t>
            </a:r>
            <a:r>
              <a:rPr sz="1000" b="1" spc="-25" dirty="0">
                <a:solidFill>
                  <a:srgbClr val="0000FF"/>
                </a:solidFill>
                <a:latin typeface="Times New Roman"/>
                <a:cs typeface="Times New Roman"/>
                <a:hlinkClick r:id="rId7"/>
              </a:rPr>
              <a:t>o</a:t>
            </a:r>
            <a:r>
              <a:rPr sz="1000" b="1" dirty="0">
                <a:solidFill>
                  <a:srgbClr val="0000FF"/>
                </a:solidFill>
                <a:latin typeface="Times New Roman"/>
                <a:cs typeface="Times New Roman"/>
                <a:hlinkClick r:id="rId7"/>
              </a:rPr>
              <a:t>n  </a:t>
            </a:r>
            <a:r>
              <a:rPr sz="1000" b="1" spc="-90" dirty="0">
                <a:solidFill>
                  <a:srgbClr val="0000FF"/>
                </a:solidFill>
                <a:latin typeface="Times New Roman"/>
                <a:cs typeface="Times New Roman"/>
                <a:hlinkClick r:id="rId7"/>
              </a:rPr>
              <a:t> </a:t>
            </a:r>
            <a:r>
              <a:rPr sz="1000" b="1" dirty="0">
                <a:solidFill>
                  <a:srgbClr val="0000FF"/>
                </a:solidFill>
                <a:latin typeface="Times New Roman"/>
                <a:cs typeface="Times New Roman"/>
                <a:hlinkClick r:id="rId7"/>
              </a:rPr>
              <a:t>(</a:t>
            </a:r>
            <a:r>
              <a:rPr sz="1000" b="1" spc="-10" dirty="0">
                <a:solidFill>
                  <a:srgbClr val="0000FF"/>
                </a:solidFill>
                <a:latin typeface="Times New Roman"/>
                <a:cs typeface="Times New Roman"/>
                <a:hlinkClick r:id="rId7"/>
              </a:rPr>
              <a:t>NS</a:t>
            </a:r>
            <a:r>
              <a:rPr sz="1000" b="1" dirty="0">
                <a:solidFill>
                  <a:srgbClr val="0000FF"/>
                </a:solidFill>
                <a:latin typeface="Times New Roman"/>
                <a:cs typeface="Times New Roman"/>
                <a:hlinkClick r:id="rId7"/>
              </a:rPr>
              <a:t>T</a:t>
            </a:r>
            <a:r>
              <a:rPr sz="1000" b="1" spc="-10" dirty="0">
                <a:solidFill>
                  <a:srgbClr val="0000FF"/>
                </a:solidFill>
                <a:latin typeface="Times New Roman"/>
                <a:cs typeface="Times New Roman"/>
                <a:hlinkClick r:id="rId7"/>
              </a:rPr>
              <a:t>A)</a:t>
            </a:r>
            <a:r>
              <a:rPr sz="1000" b="1" spc="-10" dirty="0">
                <a:solidFill>
                  <a:srgbClr val="0000FF"/>
                </a:solidFill>
                <a:latin typeface="Times New Roman"/>
                <a:cs typeface="Times New Roman"/>
              </a:rPr>
              <a:t> </a:t>
            </a:r>
            <a:r>
              <a:rPr sz="1000" b="1" spc="-10" dirty="0">
                <a:solidFill>
                  <a:srgbClr val="0000FF"/>
                </a:solidFill>
                <a:latin typeface="Times New Roman"/>
                <a:cs typeface="Times New Roman"/>
                <a:hlinkClick r:id="rId7"/>
              </a:rPr>
              <a:t>C</a:t>
            </a:r>
            <a:r>
              <a:rPr sz="1000" b="1" spc="-25" dirty="0">
                <a:solidFill>
                  <a:srgbClr val="0000FF"/>
                </a:solidFill>
                <a:latin typeface="Times New Roman"/>
                <a:cs typeface="Times New Roman"/>
                <a:hlinkClick r:id="rId7"/>
              </a:rPr>
              <a:t>o</a:t>
            </a:r>
            <a:r>
              <a:rPr sz="1000" b="1" spc="-10" dirty="0">
                <a:solidFill>
                  <a:srgbClr val="0000FF"/>
                </a:solidFill>
                <a:latin typeface="Times New Roman"/>
                <a:cs typeface="Times New Roman"/>
                <a:hlinkClick r:id="rId7"/>
              </a:rPr>
              <a:t>n</a:t>
            </a:r>
            <a:r>
              <a:rPr sz="1000" b="1" dirty="0">
                <a:solidFill>
                  <a:srgbClr val="0000FF"/>
                </a:solidFill>
                <a:latin typeface="Times New Roman"/>
                <a:cs typeface="Times New Roman"/>
                <a:hlinkClick r:id="rId7"/>
              </a:rPr>
              <a:t>f</a:t>
            </a:r>
            <a:r>
              <a:rPr sz="1000" b="1" spc="5" dirty="0">
                <a:solidFill>
                  <a:srgbClr val="0000FF"/>
                </a:solidFill>
                <a:latin typeface="Times New Roman"/>
                <a:cs typeface="Times New Roman"/>
                <a:hlinkClick r:id="rId7"/>
              </a:rPr>
              <a:t>ere</a:t>
            </a:r>
            <a:r>
              <a:rPr sz="1000" b="1" spc="-10" dirty="0">
                <a:solidFill>
                  <a:srgbClr val="0000FF"/>
                </a:solidFill>
                <a:latin typeface="Times New Roman"/>
                <a:cs typeface="Times New Roman"/>
                <a:hlinkClick r:id="rId7"/>
              </a:rPr>
              <a:t>n</a:t>
            </a:r>
            <a:r>
              <a:rPr sz="1000" b="1" spc="5" dirty="0">
                <a:solidFill>
                  <a:srgbClr val="0000FF"/>
                </a:solidFill>
                <a:latin typeface="Times New Roman"/>
                <a:cs typeface="Times New Roman"/>
                <a:hlinkClick r:id="rId7"/>
              </a:rPr>
              <a:t>c</a:t>
            </a:r>
            <a:r>
              <a:rPr sz="1000" b="1" dirty="0">
                <a:solidFill>
                  <a:srgbClr val="0000FF"/>
                </a:solidFill>
                <a:latin typeface="Times New Roman"/>
                <a:cs typeface="Times New Roman"/>
                <a:hlinkClick r:id="rId7"/>
              </a:rPr>
              <a:t>e</a:t>
            </a:r>
            <a:r>
              <a:rPr sz="1000" b="1" dirty="0">
                <a:solidFill>
                  <a:srgbClr val="0000FF"/>
                </a:solidFill>
                <a:latin typeface="Times New Roman"/>
                <a:cs typeface="Times New Roman"/>
              </a:rPr>
              <a:t> </a:t>
            </a:r>
            <a:r>
              <a:rPr sz="1000" dirty="0">
                <a:latin typeface="Times New Roman"/>
                <a:cs typeface="Times New Roman"/>
              </a:rPr>
              <a:t>(</a:t>
            </a:r>
            <a:r>
              <a:rPr sz="1000" spc="-35" dirty="0">
                <a:latin typeface="Times New Roman"/>
                <a:cs typeface="Times New Roman"/>
              </a:rPr>
              <a:t>A</a:t>
            </a:r>
            <a:r>
              <a:rPr sz="1000" spc="20" dirty="0">
                <a:latin typeface="Times New Roman"/>
                <a:cs typeface="Times New Roman"/>
              </a:rPr>
              <a:t>r</a:t>
            </a:r>
            <a:r>
              <a:rPr sz="1000" spc="-20" dirty="0">
                <a:latin typeface="Times New Roman"/>
                <a:cs typeface="Times New Roman"/>
              </a:rPr>
              <a:t>e</a:t>
            </a:r>
            <a:r>
              <a:rPr sz="1000" dirty="0">
                <a:latin typeface="Times New Roman"/>
                <a:cs typeface="Times New Roman"/>
              </a:rPr>
              <a:t>a</a:t>
            </a:r>
            <a:r>
              <a:rPr sz="1000" spc="-5" dirty="0">
                <a:latin typeface="Times New Roman"/>
                <a:cs typeface="Times New Roman"/>
              </a:rPr>
              <a:t> </a:t>
            </a:r>
            <a:r>
              <a:rPr sz="1000" dirty="0">
                <a:latin typeface="Times New Roman"/>
                <a:cs typeface="Times New Roman"/>
              </a:rPr>
              <a:t>C</a:t>
            </a:r>
            <a:r>
              <a:rPr sz="1000" spc="-25" dirty="0">
                <a:latin typeface="Times New Roman"/>
                <a:cs typeface="Times New Roman"/>
              </a:rPr>
              <a:t>o</a:t>
            </a:r>
            <a:r>
              <a:rPr sz="1000" spc="20" dirty="0">
                <a:latin typeface="Times New Roman"/>
                <a:cs typeface="Times New Roman"/>
              </a:rPr>
              <a:t>n</a:t>
            </a:r>
            <a:r>
              <a:rPr sz="1000" spc="-25" dirty="0">
                <a:latin typeface="Times New Roman"/>
                <a:cs typeface="Times New Roman"/>
              </a:rPr>
              <a:t>f</a:t>
            </a:r>
            <a:r>
              <a:rPr sz="1000" spc="-20" dirty="0">
                <a:latin typeface="Times New Roman"/>
                <a:cs typeface="Times New Roman"/>
              </a:rPr>
              <a:t>e</a:t>
            </a:r>
            <a:r>
              <a:rPr sz="1000" spc="20" dirty="0">
                <a:latin typeface="Times New Roman"/>
                <a:cs typeface="Times New Roman"/>
              </a:rPr>
              <a:t>r</a:t>
            </a:r>
            <a:r>
              <a:rPr sz="1000" spc="-40" dirty="0">
                <a:latin typeface="Times New Roman"/>
                <a:cs typeface="Times New Roman"/>
              </a:rPr>
              <a:t>e</a:t>
            </a:r>
            <a:r>
              <a:rPr sz="1000" spc="20" dirty="0">
                <a:latin typeface="Times New Roman"/>
                <a:cs typeface="Times New Roman"/>
              </a:rPr>
              <a:t>n</a:t>
            </a:r>
            <a:r>
              <a:rPr sz="1000" spc="-20" dirty="0">
                <a:latin typeface="Times New Roman"/>
                <a:cs typeface="Times New Roman"/>
              </a:rPr>
              <a:t>ce)</a:t>
            </a:r>
            <a:endParaRPr sz="1000">
              <a:latin typeface="Times New Roman"/>
              <a:cs typeface="Times New Roman"/>
            </a:endParaRPr>
          </a:p>
          <a:p>
            <a:pPr marL="12700" marR="1555115">
              <a:lnSpc>
                <a:spcPts val="1150"/>
              </a:lnSpc>
              <a:spcBef>
                <a:spcPts val="5"/>
              </a:spcBef>
            </a:pPr>
            <a:r>
              <a:rPr sz="1000" spc="-10" dirty="0">
                <a:solidFill>
                  <a:srgbClr val="171717"/>
                </a:solidFill>
                <a:latin typeface="Times New Roman"/>
                <a:cs typeface="Times New Roman"/>
              </a:rPr>
              <a:t>D</a:t>
            </a:r>
            <a:r>
              <a:rPr sz="1000" spc="-20" dirty="0">
                <a:solidFill>
                  <a:srgbClr val="171717"/>
                </a:solidFill>
                <a:latin typeface="Times New Roman"/>
                <a:cs typeface="Times New Roman"/>
              </a:rPr>
              <a:t>e</a:t>
            </a:r>
            <a:r>
              <a:rPr sz="1000" spc="5" dirty="0">
                <a:solidFill>
                  <a:srgbClr val="171717"/>
                </a:solidFill>
                <a:latin typeface="Times New Roman"/>
                <a:cs typeface="Times New Roman"/>
              </a:rPr>
              <a:t>c</a:t>
            </a:r>
            <a:r>
              <a:rPr sz="1000" spc="-20" dirty="0">
                <a:solidFill>
                  <a:srgbClr val="171717"/>
                </a:solidFill>
                <a:latin typeface="Times New Roman"/>
                <a:cs typeface="Times New Roman"/>
              </a:rPr>
              <a:t>e</a:t>
            </a:r>
            <a:r>
              <a:rPr sz="1000" spc="5" dirty="0">
                <a:solidFill>
                  <a:srgbClr val="171717"/>
                </a:solidFill>
                <a:latin typeface="Times New Roman"/>
                <a:cs typeface="Times New Roman"/>
              </a:rPr>
              <a:t>m</a:t>
            </a:r>
            <a:r>
              <a:rPr sz="1000" spc="-25" dirty="0">
                <a:solidFill>
                  <a:srgbClr val="171717"/>
                </a:solidFill>
                <a:latin typeface="Times New Roman"/>
                <a:cs typeface="Times New Roman"/>
              </a:rPr>
              <a:t>b</a:t>
            </a:r>
            <a:r>
              <a:rPr sz="1000" spc="-20" dirty="0">
                <a:solidFill>
                  <a:srgbClr val="171717"/>
                </a:solidFill>
                <a:latin typeface="Times New Roman"/>
                <a:cs typeface="Times New Roman"/>
              </a:rPr>
              <a:t>e</a:t>
            </a:r>
            <a:r>
              <a:rPr sz="1000" dirty="0">
                <a:solidFill>
                  <a:srgbClr val="171717"/>
                </a:solidFill>
                <a:latin typeface="Times New Roman"/>
                <a:cs typeface="Times New Roman"/>
              </a:rPr>
              <a:t>r</a:t>
            </a:r>
            <a:r>
              <a:rPr sz="1000" spc="35" dirty="0">
                <a:solidFill>
                  <a:srgbClr val="171717"/>
                </a:solidFill>
                <a:latin typeface="Times New Roman"/>
                <a:cs typeface="Times New Roman"/>
              </a:rPr>
              <a:t> </a:t>
            </a:r>
            <a:r>
              <a:rPr sz="1000" dirty="0">
                <a:solidFill>
                  <a:srgbClr val="171717"/>
                </a:solidFill>
                <a:latin typeface="Times New Roman"/>
                <a:cs typeface="Times New Roman"/>
              </a:rPr>
              <a:t>12–1</a:t>
            </a:r>
            <a:r>
              <a:rPr sz="1000" spc="-25" dirty="0">
                <a:solidFill>
                  <a:srgbClr val="171717"/>
                </a:solidFill>
                <a:latin typeface="Times New Roman"/>
                <a:cs typeface="Times New Roman"/>
              </a:rPr>
              <a:t>4</a:t>
            </a:r>
            <a:r>
              <a:rPr sz="1000" dirty="0">
                <a:solidFill>
                  <a:srgbClr val="171717"/>
                </a:solidFill>
                <a:latin typeface="Times New Roman"/>
                <a:cs typeface="Times New Roman"/>
              </a:rPr>
              <a:t>, 2013 </a:t>
            </a:r>
            <a:r>
              <a:rPr sz="1000" spc="-10" dirty="0">
                <a:solidFill>
                  <a:srgbClr val="171717"/>
                </a:solidFill>
                <a:latin typeface="Times New Roman"/>
                <a:cs typeface="Times New Roman"/>
              </a:rPr>
              <a:t>D</a:t>
            </a:r>
            <a:r>
              <a:rPr sz="1000" spc="-20" dirty="0">
                <a:solidFill>
                  <a:srgbClr val="171717"/>
                </a:solidFill>
                <a:latin typeface="Times New Roman"/>
                <a:cs typeface="Times New Roman"/>
              </a:rPr>
              <a:t>e</a:t>
            </a:r>
            <a:r>
              <a:rPr sz="1000" spc="20" dirty="0">
                <a:solidFill>
                  <a:srgbClr val="171717"/>
                </a:solidFill>
                <a:latin typeface="Times New Roman"/>
                <a:cs typeface="Times New Roman"/>
              </a:rPr>
              <a:t>n</a:t>
            </a:r>
            <a:r>
              <a:rPr sz="1000" spc="-25" dirty="0">
                <a:solidFill>
                  <a:srgbClr val="171717"/>
                </a:solidFill>
                <a:latin typeface="Times New Roman"/>
                <a:cs typeface="Times New Roman"/>
              </a:rPr>
              <a:t>v</a:t>
            </a:r>
            <a:r>
              <a:rPr sz="1000" spc="-20" dirty="0">
                <a:solidFill>
                  <a:srgbClr val="171717"/>
                </a:solidFill>
                <a:latin typeface="Times New Roman"/>
                <a:cs typeface="Times New Roman"/>
              </a:rPr>
              <a:t>e</a:t>
            </a:r>
            <a:r>
              <a:rPr sz="1000" spc="20" dirty="0">
                <a:solidFill>
                  <a:srgbClr val="171717"/>
                </a:solidFill>
                <a:latin typeface="Times New Roman"/>
                <a:cs typeface="Times New Roman"/>
              </a:rPr>
              <a:t>r</a:t>
            </a:r>
            <a:r>
              <a:rPr sz="1000" dirty="0">
                <a:solidFill>
                  <a:srgbClr val="171717"/>
                </a:solidFill>
                <a:latin typeface="Times New Roman"/>
                <a:cs typeface="Times New Roman"/>
              </a:rPr>
              <a:t>, C</a:t>
            </a:r>
            <a:r>
              <a:rPr sz="1000" spc="-25" dirty="0">
                <a:solidFill>
                  <a:srgbClr val="171717"/>
                </a:solidFill>
                <a:latin typeface="Times New Roman"/>
                <a:cs typeface="Times New Roman"/>
              </a:rPr>
              <a:t>o</a:t>
            </a:r>
            <a:r>
              <a:rPr sz="1000" spc="5" dirty="0">
                <a:solidFill>
                  <a:srgbClr val="171717"/>
                </a:solidFill>
                <a:latin typeface="Times New Roman"/>
                <a:cs typeface="Times New Roman"/>
              </a:rPr>
              <a:t>l</a:t>
            </a:r>
            <a:r>
              <a:rPr sz="1000" spc="-25" dirty="0">
                <a:solidFill>
                  <a:srgbClr val="171717"/>
                </a:solidFill>
                <a:latin typeface="Times New Roman"/>
                <a:cs typeface="Times New Roman"/>
              </a:rPr>
              <a:t>o</a:t>
            </a:r>
            <a:r>
              <a:rPr sz="1000" spc="20" dirty="0">
                <a:solidFill>
                  <a:srgbClr val="171717"/>
                </a:solidFill>
                <a:latin typeface="Times New Roman"/>
                <a:cs typeface="Times New Roman"/>
              </a:rPr>
              <a:t>r</a:t>
            </a:r>
            <a:r>
              <a:rPr sz="1000" spc="5" dirty="0">
                <a:solidFill>
                  <a:srgbClr val="171717"/>
                </a:solidFill>
                <a:latin typeface="Times New Roman"/>
                <a:cs typeface="Times New Roman"/>
              </a:rPr>
              <a:t>a</a:t>
            </a:r>
            <a:r>
              <a:rPr sz="1000" dirty="0">
                <a:solidFill>
                  <a:srgbClr val="171717"/>
                </a:solidFill>
                <a:latin typeface="Times New Roman"/>
                <a:cs typeface="Times New Roman"/>
              </a:rPr>
              <a:t>do</a:t>
            </a:r>
            <a:endParaRPr sz="1000">
              <a:latin typeface="Times New Roman"/>
              <a:cs typeface="Times New Roman"/>
            </a:endParaRPr>
          </a:p>
        </p:txBody>
      </p:sp>
      <p:sp>
        <p:nvSpPr>
          <p:cNvPr id="20" name="object 20"/>
          <p:cNvSpPr txBox="1"/>
          <p:nvPr/>
        </p:nvSpPr>
        <p:spPr>
          <a:xfrm>
            <a:off x="4102100" y="5114656"/>
            <a:ext cx="2763520" cy="586740"/>
          </a:xfrm>
          <a:prstGeom prst="rect">
            <a:avLst/>
          </a:prstGeom>
        </p:spPr>
        <p:txBody>
          <a:bodyPr vert="horz" wrap="square" lIns="0" tIns="0" rIns="0" bIns="0" rtlCol="0">
            <a:spAutoFit/>
          </a:bodyPr>
          <a:lstStyle/>
          <a:p>
            <a:pPr marL="12700">
              <a:lnSpc>
                <a:spcPts val="1165"/>
              </a:lnSpc>
            </a:pPr>
            <a:r>
              <a:rPr sz="1000" b="1" spc="-10" dirty="0">
                <a:solidFill>
                  <a:srgbClr val="0000FF"/>
                </a:solidFill>
                <a:latin typeface="Times New Roman"/>
                <a:cs typeface="Times New Roman"/>
                <a:hlinkClick r:id="rId15"/>
              </a:rPr>
              <a:t>AC</a:t>
            </a:r>
            <a:r>
              <a:rPr sz="1000" b="1" dirty="0">
                <a:solidFill>
                  <a:srgbClr val="0000FF"/>
                </a:solidFill>
                <a:latin typeface="Times New Roman"/>
                <a:cs typeface="Times New Roman"/>
                <a:hlinkClick r:id="rId15"/>
              </a:rPr>
              <a:t>E</a:t>
            </a:r>
            <a:r>
              <a:rPr sz="1000" b="1" spc="10" dirty="0">
                <a:solidFill>
                  <a:srgbClr val="0000FF"/>
                </a:solidFill>
                <a:latin typeface="Times New Roman"/>
                <a:cs typeface="Times New Roman"/>
                <a:hlinkClick r:id="rId15"/>
              </a:rPr>
              <a:t> </a:t>
            </a:r>
            <a:r>
              <a:rPr sz="1000" b="1" dirty="0">
                <a:solidFill>
                  <a:srgbClr val="0000FF"/>
                </a:solidFill>
                <a:latin typeface="Times New Roman"/>
                <a:cs typeface="Times New Roman"/>
                <a:hlinkClick r:id="rId15"/>
              </a:rPr>
              <a:t>L</a:t>
            </a:r>
            <a:r>
              <a:rPr sz="1000" b="1" spc="-20" dirty="0">
                <a:solidFill>
                  <a:srgbClr val="0000FF"/>
                </a:solidFill>
                <a:latin typeface="Times New Roman"/>
                <a:cs typeface="Times New Roman"/>
                <a:hlinkClick r:id="rId15"/>
              </a:rPr>
              <a:t>e</a:t>
            </a:r>
            <a:r>
              <a:rPr sz="1000" b="1" dirty="0">
                <a:solidFill>
                  <a:srgbClr val="0000FF"/>
                </a:solidFill>
                <a:latin typeface="Times New Roman"/>
                <a:cs typeface="Times New Roman"/>
                <a:hlinkClick r:id="rId15"/>
              </a:rPr>
              <a:t>a</a:t>
            </a:r>
            <a:r>
              <a:rPr sz="1000" b="1" spc="-10" dirty="0">
                <a:solidFill>
                  <a:srgbClr val="0000FF"/>
                </a:solidFill>
                <a:latin typeface="Times New Roman"/>
                <a:cs typeface="Times New Roman"/>
                <a:hlinkClick r:id="rId15"/>
              </a:rPr>
              <a:t>d</a:t>
            </a:r>
            <a:r>
              <a:rPr sz="1000" b="1" spc="5" dirty="0">
                <a:solidFill>
                  <a:srgbClr val="0000FF"/>
                </a:solidFill>
                <a:latin typeface="Times New Roman"/>
                <a:cs typeface="Times New Roman"/>
                <a:hlinkClick r:id="rId15"/>
              </a:rPr>
              <a:t>er</a:t>
            </a:r>
            <a:r>
              <a:rPr sz="1000" b="1" spc="-10" dirty="0">
                <a:solidFill>
                  <a:srgbClr val="0000FF"/>
                </a:solidFill>
                <a:latin typeface="Times New Roman"/>
                <a:cs typeface="Times New Roman"/>
                <a:hlinkClick r:id="rId15"/>
              </a:rPr>
              <a:t>sh</a:t>
            </a:r>
            <a:r>
              <a:rPr sz="1000" b="1" spc="5" dirty="0">
                <a:solidFill>
                  <a:srgbClr val="0000FF"/>
                </a:solidFill>
                <a:latin typeface="Times New Roman"/>
                <a:cs typeface="Times New Roman"/>
                <a:hlinkClick r:id="rId15"/>
              </a:rPr>
              <a:t>i</a:t>
            </a:r>
            <a:r>
              <a:rPr sz="1000" b="1" dirty="0">
                <a:solidFill>
                  <a:srgbClr val="0000FF"/>
                </a:solidFill>
                <a:latin typeface="Times New Roman"/>
                <a:cs typeface="Times New Roman"/>
                <a:hlinkClick r:id="rId15"/>
              </a:rPr>
              <a:t>p</a:t>
            </a:r>
            <a:r>
              <a:rPr sz="1000" b="1" spc="-20" dirty="0">
                <a:solidFill>
                  <a:srgbClr val="0000FF"/>
                </a:solidFill>
                <a:latin typeface="Times New Roman"/>
                <a:cs typeface="Times New Roman"/>
                <a:hlinkClick r:id="rId15"/>
              </a:rPr>
              <a:t> </a:t>
            </a:r>
            <a:r>
              <a:rPr sz="1000" b="1" spc="-10" dirty="0">
                <a:solidFill>
                  <a:srgbClr val="0000FF"/>
                </a:solidFill>
                <a:latin typeface="Times New Roman"/>
                <a:cs typeface="Times New Roman"/>
                <a:hlinkClick r:id="rId15"/>
              </a:rPr>
              <a:t>A</a:t>
            </a:r>
            <a:r>
              <a:rPr sz="1000" b="1" spc="5" dirty="0">
                <a:solidFill>
                  <a:srgbClr val="0000FF"/>
                </a:solidFill>
                <a:latin typeface="Times New Roman"/>
                <a:cs typeface="Times New Roman"/>
                <a:hlinkClick r:id="rId15"/>
              </a:rPr>
              <a:t>c</a:t>
            </a:r>
            <a:r>
              <a:rPr sz="1000" b="1" dirty="0">
                <a:solidFill>
                  <a:srgbClr val="0000FF"/>
                </a:solidFill>
                <a:latin typeface="Times New Roman"/>
                <a:cs typeface="Times New Roman"/>
                <a:hlinkClick r:id="rId15"/>
              </a:rPr>
              <a:t>a</a:t>
            </a:r>
            <a:r>
              <a:rPr sz="1000" b="1" spc="-35" dirty="0">
                <a:solidFill>
                  <a:srgbClr val="0000FF"/>
                </a:solidFill>
                <a:latin typeface="Times New Roman"/>
                <a:cs typeface="Times New Roman"/>
                <a:hlinkClick r:id="rId15"/>
              </a:rPr>
              <a:t>d</a:t>
            </a:r>
            <a:r>
              <a:rPr sz="1000" b="1" spc="5" dirty="0">
                <a:solidFill>
                  <a:srgbClr val="0000FF"/>
                </a:solidFill>
                <a:latin typeface="Times New Roman"/>
                <a:cs typeface="Times New Roman"/>
                <a:hlinkClick r:id="rId15"/>
              </a:rPr>
              <a:t>e</a:t>
            </a:r>
            <a:r>
              <a:rPr sz="1000" b="1" spc="-25" dirty="0">
                <a:solidFill>
                  <a:srgbClr val="0000FF"/>
                </a:solidFill>
                <a:latin typeface="Times New Roman"/>
                <a:cs typeface="Times New Roman"/>
                <a:hlinkClick r:id="rId15"/>
              </a:rPr>
              <a:t>m</a:t>
            </a:r>
            <a:r>
              <a:rPr sz="1000" b="1" dirty="0">
                <a:solidFill>
                  <a:srgbClr val="0000FF"/>
                </a:solidFill>
                <a:latin typeface="Times New Roman"/>
                <a:cs typeface="Times New Roman"/>
                <a:hlinkClick r:id="rId15"/>
              </a:rPr>
              <a:t>y</a:t>
            </a:r>
            <a:r>
              <a:rPr sz="1000" b="1" spc="10" dirty="0">
                <a:solidFill>
                  <a:srgbClr val="0000FF"/>
                </a:solidFill>
                <a:latin typeface="Times New Roman"/>
                <a:cs typeface="Times New Roman"/>
                <a:hlinkClick r:id="rId15"/>
              </a:rPr>
              <a:t> </a:t>
            </a:r>
            <a:r>
              <a:rPr sz="1000" b="1" dirty="0">
                <a:solidFill>
                  <a:srgbClr val="0000FF"/>
                </a:solidFill>
                <a:latin typeface="Times New Roman"/>
                <a:cs typeface="Times New Roman"/>
                <a:hlinkClick r:id="rId15"/>
              </a:rPr>
              <a:t>f</a:t>
            </a:r>
            <a:r>
              <a:rPr sz="1000" b="1" spc="-25" dirty="0">
                <a:solidFill>
                  <a:srgbClr val="0000FF"/>
                </a:solidFill>
                <a:latin typeface="Times New Roman"/>
                <a:cs typeface="Times New Roman"/>
                <a:hlinkClick r:id="rId15"/>
              </a:rPr>
              <a:t>o</a:t>
            </a:r>
            <a:r>
              <a:rPr sz="1000" b="1" dirty="0">
                <a:solidFill>
                  <a:srgbClr val="0000FF"/>
                </a:solidFill>
                <a:latin typeface="Times New Roman"/>
                <a:cs typeface="Times New Roman"/>
                <a:hlinkClick r:id="rId15"/>
              </a:rPr>
              <a:t>r</a:t>
            </a:r>
            <a:r>
              <a:rPr sz="1000" b="1" spc="20" dirty="0">
                <a:solidFill>
                  <a:srgbClr val="0000FF"/>
                </a:solidFill>
                <a:latin typeface="Times New Roman"/>
                <a:cs typeface="Times New Roman"/>
                <a:hlinkClick r:id="rId15"/>
              </a:rPr>
              <a:t> </a:t>
            </a:r>
            <a:r>
              <a:rPr sz="1000" b="1" spc="-35" dirty="0">
                <a:solidFill>
                  <a:srgbClr val="0000FF"/>
                </a:solidFill>
                <a:latin typeface="Times New Roman"/>
                <a:cs typeface="Times New Roman"/>
                <a:hlinkClick r:id="rId15"/>
              </a:rPr>
              <a:t>D</a:t>
            </a:r>
            <a:r>
              <a:rPr sz="1000" b="1" spc="5" dirty="0">
                <a:solidFill>
                  <a:srgbClr val="0000FF"/>
                </a:solidFill>
                <a:latin typeface="Times New Roman"/>
                <a:cs typeface="Times New Roman"/>
                <a:hlinkClick r:id="rId15"/>
              </a:rPr>
              <a:t>e</a:t>
            </a:r>
            <a:r>
              <a:rPr sz="1000" b="1" spc="-10" dirty="0">
                <a:solidFill>
                  <a:srgbClr val="0000FF"/>
                </a:solidFill>
                <a:latin typeface="Times New Roman"/>
                <a:cs typeface="Times New Roman"/>
                <a:hlinkClick r:id="rId15"/>
              </a:rPr>
              <a:t>p</a:t>
            </a:r>
            <a:r>
              <a:rPr sz="1000" b="1" dirty="0">
                <a:solidFill>
                  <a:srgbClr val="0000FF"/>
                </a:solidFill>
                <a:latin typeface="Times New Roman"/>
                <a:cs typeface="Times New Roman"/>
                <a:hlinkClick r:id="rId15"/>
              </a:rPr>
              <a:t>a</a:t>
            </a:r>
            <a:r>
              <a:rPr sz="1000" b="1" spc="5" dirty="0">
                <a:solidFill>
                  <a:srgbClr val="0000FF"/>
                </a:solidFill>
                <a:latin typeface="Times New Roman"/>
                <a:cs typeface="Times New Roman"/>
                <a:hlinkClick r:id="rId15"/>
              </a:rPr>
              <a:t>r</a:t>
            </a:r>
            <a:r>
              <a:rPr sz="1000" b="1" dirty="0">
                <a:solidFill>
                  <a:srgbClr val="0000FF"/>
                </a:solidFill>
                <a:latin typeface="Times New Roman"/>
                <a:cs typeface="Times New Roman"/>
                <a:hlinkClick r:id="rId15"/>
              </a:rPr>
              <a:t>t</a:t>
            </a:r>
            <a:r>
              <a:rPr sz="1000" b="1" spc="-25" dirty="0">
                <a:solidFill>
                  <a:srgbClr val="0000FF"/>
                </a:solidFill>
                <a:latin typeface="Times New Roman"/>
                <a:cs typeface="Times New Roman"/>
                <a:hlinkClick r:id="rId15"/>
              </a:rPr>
              <a:t>m</a:t>
            </a:r>
            <a:r>
              <a:rPr sz="1000" b="1" spc="5" dirty="0">
                <a:solidFill>
                  <a:srgbClr val="0000FF"/>
                </a:solidFill>
                <a:latin typeface="Times New Roman"/>
                <a:cs typeface="Times New Roman"/>
                <a:hlinkClick r:id="rId15"/>
              </a:rPr>
              <a:t>e</a:t>
            </a:r>
            <a:r>
              <a:rPr sz="1000" b="1" spc="-10" dirty="0">
                <a:solidFill>
                  <a:srgbClr val="0000FF"/>
                </a:solidFill>
                <a:latin typeface="Times New Roman"/>
                <a:cs typeface="Times New Roman"/>
                <a:hlinkClick r:id="rId15"/>
              </a:rPr>
              <a:t>n</a:t>
            </a:r>
            <a:r>
              <a:rPr sz="1000" b="1" dirty="0">
                <a:solidFill>
                  <a:srgbClr val="0000FF"/>
                </a:solidFill>
                <a:latin typeface="Times New Roman"/>
                <a:cs typeface="Times New Roman"/>
                <a:hlinkClick r:id="rId15"/>
              </a:rPr>
              <a:t>t</a:t>
            </a:r>
            <a:r>
              <a:rPr sz="1000" b="1" spc="-10" dirty="0">
                <a:solidFill>
                  <a:srgbClr val="0000FF"/>
                </a:solidFill>
                <a:latin typeface="Times New Roman"/>
                <a:cs typeface="Times New Roman"/>
                <a:hlinkClick r:id="rId15"/>
              </a:rPr>
              <a:t> Ch</a:t>
            </a:r>
            <a:r>
              <a:rPr sz="1000" b="1" dirty="0">
                <a:solidFill>
                  <a:srgbClr val="0000FF"/>
                </a:solidFill>
                <a:latin typeface="Times New Roman"/>
                <a:cs typeface="Times New Roman"/>
                <a:hlinkClick r:id="rId15"/>
              </a:rPr>
              <a:t>a</a:t>
            </a:r>
            <a:r>
              <a:rPr sz="1000" b="1" spc="5" dirty="0">
                <a:solidFill>
                  <a:srgbClr val="0000FF"/>
                </a:solidFill>
                <a:latin typeface="Times New Roman"/>
                <a:cs typeface="Times New Roman"/>
                <a:hlinkClick r:id="rId15"/>
              </a:rPr>
              <a:t>ir</a:t>
            </a:r>
            <a:r>
              <a:rPr sz="1000" b="1" dirty="0">
                <a:solidFill>
                  <a:srgbClr val="0000FF"/>
                </a:solidFill>
                <a:latin typeface="Times New Roman"/>
                <a:cs typeface="Times New Roman"/>
                <a:hlinkClick r:id="rId15"/>
              </a:rPr>
              <a:t>s</a:t>
            </a:r>
            <a:endParaRPr sz="1000">
              <a:latin typeface="Times New Roman"/>
              <a:cs typeface="Times New Roman"/>
            </a:endParaRPr>
          </a:p>
          <a:p>
            <a:pPr marL="12700" marR="1102360">
              <a:lnSpc>
                <a:spcPts val="1130"/>
              </a:lnSpc>
              <a:spcBef>
                <a:spcPts val="60"/>
              </a:spcBef>
            </a:pPr>
            <a:r>
              <a:rPr sz="1000" spc="-10" dirty="0">
                <a:solidFill>
                  <a:srgbClr val="430000"/>
                </a:solidFill>
                <a:latin typeface="Times New Roman"/>
                <a:cs typeface="Times New Roman"/>
              </a:rPr>
              <a:t>A</a:t>
            </a:r>
            <a:r>
              <a:rPr sz="1000" spc="5" dirty="0">
                <a:solidFill>
                  <a:srgbClr val="430000"/>
                </a:solidFill>
                <a:latin typeface="Times New Roman"/>
                <a:cs typeface="Times New Roman"/>
              </a:rPr>
              <a:t>m</a:t>
            </a:r>
            <a:r>
              <a:rPr sz="1000" spc="-20" dirty="0">
                <a:solidFill>
                  <a:srgbClr val="430000"/>
                </a:solidFill>
                <a:latin typeface="Times New Roman"/>
                <a:cs typeface="Times New Roman"/>
              </a:rPr>
              <a:t>e</a:t>
            </a:r>
            <a:r>
              <a:rPr sz="1000" dirty="0">
                <a:solidFill>
                  <a:srgbClr val="430000"/>
                </a:solidFill>
                <a:latin typeface="Times New Roman"/>
                <a:cs typeface="Times New Roman"/>
              </a:rPr>
              <a:t>r</a:t>
            </a:r>
            <a:r>
              <a:rPr sz="1000" spc="5" dirty="0">
                <a:solidFill>
                  <a:srgbClr val="430000"/>
                </a:solidFill>
                <a:latin typeface="Times New Roman"/>
                <a:cs typeface="Times New Roman"/>
              </a:rPr>
              <a:t>i</a:t>
            </a:r>
            <a:r>
              <a:rPr sz="1000" spc="-20" dirty="0">
                <a:solidFill>
                  <a:srgbClr val="430000"/>
                </a:solidFill>
                <a:latin typeface="Times New Roman"/>
                <a:cs typeface="Times New Roman"/>
              </a:rPr>
              <a:t>ca</a:t>
            </a:r>
            <a:r>
              <a:rPr sz="1000" dirty="0">
                <a:solidFill>
                  <a:srgbClr val="430000"/>
                </a:solidFill>
                <a:latin typeface="Times New Roman"/>
                <a:cs typeface="Times New Roman"/>
              </a:rPr>
              <a:t>n</a:t>
            </a:r>
            <a:r>
              <a:rPr sz="1000" spc="10" dirty="0">
                <a:solidFill>
                  <a:srgbClr val="430000"/>
                </a:solidFill>
                <a:latin typeface="Times New Roman"/>
                <a:cs typeface="Times New Roman"/>
              </a:rPr>
              <a:t> </a:t>
            </a:r>
            <a:r>
              <a:rPr sz="1000" dirty="0">
                <a:solidFill>
                  <a:srgbClr val="430000"/>
                </a:solidFill>
                <a:latin typeface="Times New Roman"/>
                <a:cs typeface="Times New Roman"/>
              </a:rPr>
              <a:t>C</a:t>
            </a:r>
            <a:r>
              <a:rPr sz="1000" spc="-25" dirty="0">
                <a:solidFill>
                  <a:srgbClr val="430000"/>
                </a:solidFill>
                <a:latin typeface="Times New Roman"/>
                <a:cs typeface="Times New Roman"/>
              </a:rPr>
              <a:t>o</a:t>
            </a:r>
            <a:r>
              <a:rPr sz="1000" dirty="0">
                <a:solidFill>
                  <a:srgbClr val="430000"/>
                </a:solidFill>
                <a:latin typeface="Times New Roman"/>
                <a:cs typeface="Times New Roman"/>
              </a:rPr>
              <a:t>u</a:t>
            </a:r>
            <a:r>
              <a:rPr sz="1000" spc="20" dirty="0">
                <a:solidFill>
                  <a:srgbClr val="430000"/>
                </a:solidFill>
                <a:latin typeface="Times New Roman"/>
                <a:cs typeface="Times New Roman"/>
              </a:rPr>
              <a:t>n</a:t>
            </a:r>
            <a:r>
              <a:rPr sz="1000" spc="-20" dirty="0">
                <a:solidFill>
                  <a:srgbClr val="430000"/>
                </a:solidFill>
                <a:latin typeface="Times New Roman"/>
                <a:cs typeface="Times New Roman"/>
              </a:rPr>
              <a:t>c</a:t>
            </a:r>
            <a:r>
              <a:rPr sz="1000" spc="5" dirty="0">
                <a:solidFill>
                  <a:srgbClr val="430000"/>
                </a:solidFill>
                <a:latin typeface="Times New Roman"/>
                <a:cs typeface="Times New Roman"/>
              </a:rPr>
              <a:t>i</a:t>
            </a:r>
            <a:r>
              <a:rPr sz="1000" dirty="0">
                <a:solidFill>
                  <a:srgbClr val="430000"/>
                </a:solidFill>
                <a:latin typeface="Times New Roman"/>
                <a:cs typeface="Times New Roman"/>
              </a:rPr>
              <a:t>l</a:t>
            </a:r>
            <a:r>
              <a:rPr sz="1000" spc="-5" dirty="0">
                <a:solidFill>
                  <a:srgbClr val="430000"/>
                </a:solidFill>
                <a:latin typeface="Times New Roman"/>
                <a:cs typeface="Times New Roman"/>
              </a:rPr>
              <a:t> </a:t>
            </a:r>
            <a:r>
              <a:rPr sz="1000" spc="-25" dirty="0">
                <a:solidFill>
                  <a:srgbClr val="430000"/>
                </a:solidFill>
                <a:latin typeface="Times New Roman"/>
                <a:cs typeface="Times New Roman"/>
              </a:rPr>
              <a:t>o</a:t>
            </a:r>
            <a:r>
              <a:rPr sz="1000" dirty="0">
                <a:solidFill>
                  <a:srgbClr val="430000"/>
                </a:solidFill>
                <a:latin typeface="Times New Roman"/>
                <a:cs typeface="Times New Roman"/>
              </a:rPr>
              <a:t>n</a:t>
            </a:r>
            <a:r>
              <a:rPr sz="1000" spc="10" dirty="0">
                <a:solidFill>
                  <a:srgbClr val="430000"/>
                </a:solidFill>
                <a:latin typeface="Times New Roman"/>
                <a:cs typeface="Times New Roman"/>
              </a:rPr>
              <a:t> </a:t>
            </a:r>
            <a:r>
              <a:rPr sz="1000" spc="-20" dirty="0">
                <a:solidFill>
                  <a:srgbClr val="430000"/>
                </a:solidFill>
                <a:latin typeface="Times New Roman"/>
                <a:cs typeface="Times New Roman"/>
              </a:rPr>
              <a:t>E</a:t>
            </a:r>
            <a:r>
              <a:rPr sz="1000" dirty="0">
                <a:solidFill>
                  <a:srgbClr val="430000"/>
                </a:solidFill>
                <a:latin typeface="Times New Roman"/>
                <a:cs typeface="Times New Roman"/>
              </a:rPr>
              <a:t>du</a:t>
            </a:r>
            <a:r>
              <a:rPr sz="1000" spc="-20" dirty="0">
                <a:solidFill>
                  <a:srgbClr val="430000"/>
                </a:solidFill>
                <a:latin typeface="Times New Roman"/>
                <a:cs typeface="Times New Roman"/>
              </a:rPr>
              <a:t>c</a:t>
            </a:r>
            <a:r>
              <a:rPr sz="1000" spc="5" dirty="0">
                <a:solidFill>
                  <a:srgbClr val="430000"/>
                </a:solidFill>
                <a:latin typeface="Times New Roman"/>
                <a:cs typeface="Times New Roman"/>
              </a:rPr>
              <a:t>a</a:t>
            </a:r>
            <a:r>
              <a:rPr sz="1000" spc="-20" dirty="0">
                <a:solidFill>
                  <a:srgbClr val="430000"/>
                </a:solidFill>
                <a:latin typeface="Times New Roman"/>
                <a:cs typeface="Times New Roman"/>
              </a:rPr>
              <a:t>t</a:t>
            </a:r>
            <a:r>
              <a:rPr sz="1000" spc="5" dirty="0">
                <a:solidFill>
                  <a:srgbClr val="430000"/>
                </a:solidFill>
                <a:latin typeface="Times New Roman"/>
                <a:cs typeface="Times New Roman"/>
              </a:rPr>
              <a:t>i</a:t>
            </a:r>
            <a:r>
              <a:rPr sz="1000" spc="-25" dirty="0">
                <a:solidFill>
                  <a:srgbClr val="430000"/>
                </a:solidFill>
                <a:latin typeface="Times New Roman"/>
                <a:cs typeface="Times New Roman"/>
              </a:rPr>
              <a:t>o</a:t>
            </a:r>
            <a:r>
              <a:rPr sz="1000" dirty="0">
                <a:solidFill>
                  <a:srgbClr val="430000"/>
                </a:solidFill>
                <a:latin typeface="Times New Roman"/>
                <a:cs typeface="Times New Roman"/>
              </a:rPr>
              <a:t>n </a:t>
            </a:r>
            <a:r>
              <a:rPr sz="1000" spc="-10" dirty="0">
                <a:solidFill>
                  <a:srgbClr val="430000"/>
                </a:solidFill>
                <a:latin typeface="Times New Roman"/>
                <a:cs typeface="Times New Roman"/>
              </a:rPr>
              <a:t>J</a:t>
            </a:r>
            <a:r>
              <a:rPr sz="1000" spc="5" dirty="0">
                <a:solidFill>
                  <a:srgbClr val="430000"/>
                </a:solidFill>
                <a:latin typeface="Times New Roman"/>
                <a:cs typeface="Times New Roman"/>
              </a:rPr>
              <a:t>a</a:t>
            </a:r>
            <a:r>
              <a:rPr sz="1000" dirty="0">
                <a:solidFill>
                  <a:srgbClr val="430000"/>
                </a:solidFill>
                <a:latin typeface="Times New Roman"/>
                <a:cs typeface="Times New Roman"/>
              </a:rPr>
              <a:t>nu</a:t>
            </a:r>
            <a:r>
              <a:rPr sz="1000" spc="-20" dirty="0">
                <a:solidFill>
                  <a:srgbClr val="430000"/>
                </a:solidFill>
                <a:latin typeface="Times New Roman"/>
                <a:cs typeface="Times New Roman"/>
              </a:rPr>
              <a:t>a</a:t>
            </a:r>
            <a:r>
              <a:rPr sz="1000" spc="20" dirty="0">
                <a:solidFill>
                  <a:srgbClr val="430000"/>
                </a:solidFill>
                <a:latin typeface="Times New Roman"/>
                <a:cs typeface="Times New Roman"/>
              </a:rPr>
              <a:t>r</a:t>
            </a:r>
            <a:r>
              <a:rPr sz="1000" dirty="0">
                <a:solidFill>
                  <a:srgbClr val="430000"/>
                </a:solidFill>
                <a:latin typeface="Times New Roman"/>
                <a:cs typeface="Times New Roman"/>
              </a:rPr>
              <a:t>y</a:t>
            </a:r>
            <a:r>
              <a:rPr sz="1000" spc="-35" dirty="0">
                <a:solidFill>
                  <a:srgbClr val="430000"/>
                </a:solidFill>
                <a:latin typeface="Times New Roman"/>
                <a:cs typeface="Times New Roman"/>
              </a:rPr>
              <a:t> </a:t>
            </a:r>
            <a:r>
              <a:rPr sz="1000" dirty="0">
                <a:solidFill>
                  <a:srgbClr val="430000"/>
                </a:solidFill>
                <a:latin typeface="Times New Roman"/>
                <a:cs typeface="Times New Roman"/>
              </a:rPr>
              <a:t>9-10, 20</a:t>
            </a:r>
            <a:r>
              <a:rPr sz="1000" spc="-25" dirty="0">
                <a:solidFill>
                  <a:srgbClr val="430000"/>
                </a:solidFill>
                <a:latin typeface="Times New Roman"/>
                <a:cs typeface="Times New Roman"/>
              </a:rPr>
              <a:t>1</a:t>
            </a:r>
            <a:r>
              <a:rPr sz="1000" dirty="0">
                <a:solidFill>
                  <a:srgbClr val="430000"/>
                </a:solidFill>
                <a:latin typeface="Times New Roman"/>
                <a:cs typeface="Times New Roman"/>
              </a:rPr>
              <a:t>4</a:t>
            </a:r>
            <a:endParaRPr sz="1000">
              <a:latin typeface="Times New Roman"/>
              <a:cs typeface="Times New Roman"/>
            </a:endParaRPr>
          </a:p>
          <a:p>
            <a:pPr marL="12700">
              <a:lnSpc>
                <a:spcPts val="1125"/>
              </a:lnSpc>
            </a:pPr>
            <a:r>
              <a:rPr sz="1000" spc="-10" dirty="0">
                <a:solidFill>
                  <a:srgbClr val="430000"/>
                </a:solidFill>
                <a:latin typeface="Times New Roman"/>
                <a:cs typeface="Times New Roman"/>
              </a:rPr>
              <a:t>M</a:t>
            </a:r>
            <a:r>
              <a:rPr sz="1000" spc="5" dirty="0">
                <a:solidFill>
                  <a:srgbClr val="430000"/>
                </a:solidFill>
                <a:latin typeface="Times New Roman"/>
                <a:cs typeface="Times New Roman"/>
              </a:rPr>
              <a:t>ia</a:t>
            </a:r>
            <a:r>
              <a:rPr sz="1000" spc="-20" dirty="0">
                <a:solidFill>
                  <a:srgbClr val="430000"/>
                </a:solidFill>
                <a:latin typeface="Times New Roman"/>
                <a:cs typeface="Times New Roman"/>
              </a:rPr>
              <a:t>m</a:t>
            </a:r>
            <a:r>
              <a:rPr sz="1000" spc="5" dirty="0">
                <a:solidFill>
                  <a:srgbClr val="430000"/>
                </a:solidFill>
                <a:latin typeface="Times New Roman"/>
                <a:cs typeface="Times New Roman"/>
              </a:rPr>
              <a:t>i</a:t>
            </a:r>
            <a:r>
              <a:rPr sz="1000" dirty="0">
                <a:solidFill>
                  <a:srgbClr val="430000"/>
                </a:solidFill>
                <a:latin typeface="Times New Roman"/>
                <a:cs typeface="Times New Roman"/>
              </a:rPr>
              <a:t>, </a:t>
            </a:r>
            <a:r>
              <a:rPr sz="1000" spc="-10" dirty="0">
                <a:solidFill>
                  <a:srgbClr val="430000"/>
                </a:solidFill>
                <a:latin typeface="Times New Roman"/>
                <a:cs typeface="Times New Roman"/>
              </a:rPr>
              <a:t>F</a:t>
            </a:r>
            <a:r>
              <a:rPr sz="1000" spc="5" dirty="0">
                <a:solidFill>
                  <a:srgbClr val="430000"/>
                </a:solidFill>
                <a:latin typeface="Times New Roman"/>
                <a:cs typeface="Times New Roman"/>
              </a:rPr>
              <a:t>l</a:t>
            </a:r>
            <a:r>
              <a:rPr sz="1000" spc="-50" dirty="0">
                <a:solidFill>
                  <a:srgbClr val="430000"/>
                </a:solidFill>
                <a:latin typeface="Times New Roman"/>
                <a:cs typeface="Times New Roman"/>
              </a:rPr>
              <a:t>o</a:t>
            </a:r>
            <a:r>
              <a:rPr sz="1000" spc="20" dirty="0">
                <a:solidFill>
                  <a:srgbClr val="430000"/>
                </a:solidFill>
                <a:latin typeface="Times New Roman"/>
                <a:cs typeface="Times New Roman"/>
              </a:rPr>
              <a:t>r</a:t>
            </a:r>
            <a:r>
              <a:rPr sz="1000" spc="5" dirty="0">
                <a:solidFill>
                  <a:srgbClr val="430000"/>
                </a:solidFill>
                <a:latin typeface="Times New Roman"/>
                <a:cs typeface="Times New Roman"/>
              </a:rPr>
              <a:t>i</a:t>
            </a:r>
            <a:r>
              <a:rPr sz="1000" spc="-25" dirty="0">
                <a:solidFill>
                  <a:srgbClr val="430000"/>
                </a:solidFill>
                <a:latin typeface="Times New Roman"/>
                <a:cs typeface="Times New Roman"/>
              </a:rPr>
              <a:t>d</a:t>
            </a:r>
            <a:r>
              <a:rPr sz="1000" dirty="0">
                <a:solidFill>
                  <a:srgbClr val="430000"/>
                </a:solidFill>
                <a:latin typeface="Times New Roman"/>
                <a:cs typeface="Times New Roman"/>
              </a:rPr>
              <a:t>a</a:t>
            </a:r>
            <a:endParaRPr sz="1000">
              <a:latin typeface="Times New Roman"/>
              <a:cs typeface="Times New Roman"/>
            </a:endParaRPr>
          </a:p>
        </p:txBody>
      </p:sp>
      <p:sp>
        <p:nvSpPr>
          <p:cNvPr id="21" name="object 21"/>
          <p:cNvSpPr txBox="1"/>
          <p:nvPr/>
        </p:nvSpPr>
        <p:spPr>
          <a:xfrm>
            <a:off x="4726903" y="5960143"/>
            <a:ext cx="1519555" cy="314960"/>
          </a:xfrm>
          <a:prstGeom prst="rect">
            <a:avLst/>
          </a:prstGeom>
        </p:spPr>
        <p:txBody>
          <a:bodyPr vert="horz" wrap="square" lIns="0" tIns="0" rIns="0" bIns="0" rtlCol="0">
            <a:spAutoFit/>
          </a:bodyPr>
          <a:lstStyle/>
          <a:p>
            <a:pPr marL="12700" marR="5080" indent="203835">
              <a:lnSpc>
                <a:spcPts val="1220"/>
              </a:lnSpc>
            </a:pPr>
            <a:r>
              <a:rPr sz="1050" b="1" spc="-15" dirty="0">
                <a:latin typeface="Times New Roman"/>
                <a:cs typeface="Times New Roman"/>
              </a:rPr>
              <a:t>S</a:t>
            </a:r>
            <a:r>
              <a:rPr sz="1050" b="1" spc="10" dirty="0">
                <a:latin typeface="Times New Roman"/>
                <a:cs typeface="Times New Roman"/>
              </a:rPr>
              <a:t>c</a:t>
            </a:r>
            <a:r>
              <a:rPr sz="1050" b="1" spc="-10" dirty="0">
                <a:latin typeface="Times New Roman"/>
                <a:cs typeface="Times New Roman"/>
              </a:rPr>
              <a:t>i</a:t>
            </a:r>
            <a:r>
              <a:rPr sz="1050" b="1" spc="10" dirty="0">
                <a:latin typeface="Times New Roman"/>
                <a:cs typeface="Times New Roman"/>
              </a:rPr>
              <a:t>e</a:t>
            </a:r>
            <a:r>
              <a:rPr sz="1050" b="1" spc="-35" dirty="0">
                <a:latin typeface="Times New Roman"/>
                <a:cs typeface="Times New Roman"/>
              </a:rPr>
              <a:t>n</a:t>
            </a:r>
            <a:r>
              <a:rPr sz="1050" b="1" spc="5" dirty="0">
                <a:latin typeface="Times New Roman"/>
                <a:cs typeface="Times New Roman"/>
              </a:rPr>
              <a:t>t</a:t>
            </a:r>
            <a:r>
              <a:rPr sz="1050" b="1" spc="-10" dirty="0">
                <a:latin typeface="Times New Roman"/>
                <a:cs typeface="Times New Roman"/>
              </a:rPr>
              <a:t>i</a:t>
            </a:r>
            <a:r>
              <a:rPr sz="1050" b="1" spc="-20" dirty="0">
                <a:latin typeface="Times New Roman"/>
                <a:cs typeface="Times New Roman"/>
              </a:rPr>
              <a:t>f</a:t>
            </a:r>
            <a:r>
              <a:rPr sz="1050" b="1" spc="-10" dirty="0">
                <a:latin typeface="Times New Roman"/>
                <a:cs typeface="Times New Roman"/>
              </a:rPr>
              <a:t>i</a:t>
            </a:r>
            <a:r>
              <a:rPr sz="1050" b="1" dirty="0">
                <a:latin typeface="Times New Roman"/>
                <a:cs typeface="Times New Roman"/>
              </a:rPr>
              <a:t>c</a:t>
            </a:r>
            <a:r>
              <a:rPr sz="1050" b="1" spc="10" dirty="0">
                <a:latin typeface="Times New Roman"/>
                <a:cs typeface="Times New Roman"/>
              </a:rPr>
              <a:t> </a:t>
            </a:r>
            <a:r>
              <a:rPr sz="1050" b="1" spc="-10" dirty="0">
                <a:latin typeface="Times New Roman"/>
                <a:cs typeface="Times New Roman"/>
              </a:rPr>
              <a:t>L</a:t>
            </a:r>
            <a:r>
              <a:rPr sz="1050" b="1" spc="10" dirty="0">
                <a:latin typeface="Times New Roman"/>
                <a:cs typeface="Times New Roman"/>
              </a:rPr>
              <a:t>e</a:t>
            </a:r>
            <a:r>
              <a:rPr sz="1050" b="1" dirty="0">
                <a:latin typeface="Times New Roman"/>
                <a:cs typeface="Times New Roman"/>
              </a:rPr>
              <a:t>a</a:t>
            </a:r>
            <a:r>
              <a:rPr sz="1050" b="1" spc="10" dirty="0">
                <a:latin typeface="Times New Roman"/>
                <a:cs typeface="Times New Roman"/>
              </a:rPr>
              <a:t>r</a:t>
            </a:r>
            <a:r>
              <a:rPr sz="1050" b="1" spc="-35" dirty="0">
                <a:latin typeface="Times New Roman"/>
                <a:cs typeface="Times New Roman"/>
              </a:rPr>
              <a:t>n</a:t>
            </a:r>
            <a:r>
              <a:rPr sz="1050" b="1" spc="15" dirty="0">
                <a:latin typeface="Times New Roman"/>
                <a:cs typeface="Times New Roman"/>
              </a:rPr>
              <a:t>i</a:t>
            </a:r>
            <a:r>
              <a:rPr sz="1050" b="1" spc="-35" dirty="0">
                <a:latin typeface="Times New Roman"/>
                <a:cs typeface="Times New Roman"/>
              </a:rPr>
              <a:t>ng </a:t>
            </a:r>
            <a:r>
              <a:rPr sz="1050" b="1" spc="5" dirty="0">
                <a:latin typeface="Times New Roman"/>
                <a:cs typeface="Times New Roman"/>
              </a:rPr>
              <a:t>C</a:t>
            </a:r>
            <a:r>
              <a:rPr sz="1050" b="1" dirty="0">
                <a:latin typeface="Times New Roman"/>
                <a:cs typeface="Times New Roman"/>
              </a:rPr>
              <a:t>o</a:t>
            </a:r>
            <a:r>
              <a:rPr sz="1050" b="1" spc="-20" dirty="0">
                <a:latin typeface="Times New Roman"/>
                <a:cs typeface="Times New Roman"/>
              </a:rPr>
              <a:t>m</a:t>
            </a:r>
            <a:r>
              <a:rPr sz="1050" b="1" spc="-15" dirty="0">
                <a:latin typeface="Times New Roman"/>
                <a:cs typeface="Times New Roman"/>
              </a:rPr>
              <a:t>p</a:t>
            </a:r>
            <a:r>
              <a:rPr sz="1050" b="1" spc="-10" dirty="0">
                <a:latin typeface="Times New Roman"/>
                <a:cs typeface="Times New Roman"/>
              </a:rPr>
              <a:t>li</a:t>
            </a:r>
            <a:r>
              <a:rPr sz="1050" b="1" spc="-20" dirty="0">
                <a:latin typeface="Times New Roman"/>
                <a:cs typeface="Times New Roman"/>
              </a:rPr>
              <a:t>m</a:t>
            </a:r>
            <a:r>
              <a:rPr sz="1050" b="1" spc="30" dirty="0">
                <a:latin typeface="Times New Roman"/>
                <a:cs typeface="Times New Roman"/>
              </a:rPr>
              <a:t>e</a:t>
            </a:r>
            <a:r>
              <a:rPr sz="1050" b="1" spc="-35" dirty="0">
                <a:latin typeface="Times New Roman"/>
                <a:cs typeface="Times New Roman"/>
              </a:rPr>
              <a:t>n</a:t>
            </a:r>
            <a:r>
              <a:rPr sz="1050" b="1" spc="5" dirty="0">
                <a:latin typeface="Times New Roman"/>
                <a:cs typeface="Times New Roman"/>
              </a:rPr>
              <a:t>t</a:t>
            </a:r>
            <a:r>
              <a:rPr sz="1050" b="1" dirty="0">
                <a:latin typeface="Times New Roman"/>
                <a:cs typeface="Times New Roman"/>
              </a:rPr>
              <a:t>a</a:t>
            </a:r>
            <a:r>
              <a:rPr sz="1050" b="1" spc="10" dirty="0">
                <a:latin typeface="Times New Roman"/>
                <a:cs typeface="Times New Roman"/>
              </a:rPr>
              <a:t>r</a:t>
            </a:r>
            <a:r>
              <a:rPr sz="1050" b="1" dirty="0">
                <a:latin typeface="Times New Roman"/>
                <a:cs typeface="Times New Roman"/>
              </a:rPr>
              <a:t>y W</a:t>
            </a:r>
            <a:r>
              <a:rPr sz="1050" b="1" spc="10" dirty="0">
                <a:latin typeface="Times New Roman"/>
                <a:cs typeface="Times New Roman"/>
              </a:rPr>
              <a:t>e</a:t>
            </a:r>
            <a:r>
              <a:rPr sz="1050" b="1" spc="-15" dirty="0">
                <a:latin typeface="Times New Roman"/>
                <a:cs typeface="Times New Roman"/>
              </a:rPr>
              <a:t>b</a:t>
            </a:r>
            <a:r>
              <a:rPr sz="1050" b="1" spc="-10" dirty="0">
                <a:latin typeface="Times New Roman"/>
                <a:cs typeface="Times New Roman"/>
              </a:rPr>
              <a:t>i</a:t>
            </a:r>
            <a:r>
              <a:rPr sz="1050" b="1" spc="-35" dirty="0">
                <a:latin typeface="Times New Roman"/>
                <a:cs typeface="Times New Roman"/>
              </a:rPr>
              <a:t>n</a:t>
            </a:r>
            <a:r>
              <a:rPr sz="1050" b="1" dirty="0">
                <a:latin typeface="Times New Roman"/>
                <a:cs typeface="Times New Roman"/>
              </a:rPr>
              <a:t>a</a:t>
            </a:r>
            <a:r>
              <a:rPr sz="1050" b="1" spc="10" dirty="0">
                <a:latin typeface="Times New Roman"/>
                <a:cs typeface="Times New Roman"/>
              </a:rPr>
              <a:t>r</a:t>
            </a:r>
            <a:r>
              <a:rPr sz="1050" b="1" dirty="0">
                <a:latin typeface="Times New Roman"/>
                <a:cs typeface="Times New Roman"/>
              </a:rPr>
              <a:t>s</a:t>
            </a:r>
            <a:endParaRPr sz="1050">
              <a:latin typeface="Times New Roman"/>
              <a:cs typeface="Times New Roman"/>
            </a:endParaRPr>
          </a:p>
        </p:txBody>
      </p:sp>
      <p:sp>
        <p:nvSpPr>
          <p:cNvPr id="22" name="object 22"/>
          <p:cNvSpPr txBox="1"/>
          <p:nvPr/>
        </p:nvSpPr>
        <p:spPr>
          <a:xfrm>
            <a:off x="4102136" y="6413123"/>
            <a:ext cx="2723515" cy="589915"/>
          </a:xfrm>
          <a:prstGeom prst="rect">
            <a:avLst/>
          </a:prstGeom>
        </p:spPr>
        <p:txBody>
          <a:bodyPr vert="horz" wrap="square" lIns="0" tIns="0" rIns="0" bIns="0" rtlCol="0">
            <a:spAutoFit/>
          </a:bodyPr>
          <a:lstStyle/>
          <a:p>
            <a:pPr marL="12700">
              <a:lnSpc>
                <a:spcPts val="1165"/>
              </a:lnSpc>
            </a:pPr>
            <a:r>
              <a:rPr sz="1000" b="1" spc="-10" dirty="0">
                <a:solidFill>
                  <a:srgbClr val="0000FF"/>
                </a:solidFill>
                <a:latin typeface="Times New Roman"/>
                <a:cs typeface="Times New Roman"/>
                <a:hlinkClick r:id="rId16"/>
              </a:rPr>
              <a:t>N</a:t>
            </a:r>
            <a:r>
              <a:rPr sz="1000" b="1" spc="5" dirty="0">
                <a:solidFill>
                  <a:srgbClr val="0000FF"/>
                </a:solidFill>
                <a:latin typeface="Times New Roman"/>
                <a:cs typeface="Times New Roman"/>
                <a:hlinkClick r:id="rId16"/>
              </a:rPr>
              <a:t>e</a:t>
            </a:r>
            <a:r>
              <a:rPr sz="1000" b="1" spc="-35" dirty="0">
                <a:solidFill>
                  <a:srgbClr val="0000FF"/>
                </a:solidFill>
                <a:latin typeface="Times New Roman"/>
                <a:cs typeface="Times New Roman"/>
                <a:hlinkClick r:id="rId16"/>
              </a:rPr>
              <a:t>u</a:t>
            </a:r>
            <a:r>
              <a:rPr sz="1000" b="1" spc="5" dirty="0">
                <a:solidFill>
                  <a:srgbClr val="0000FF"/>
                </a:solidFill>
                <a:latin typeface="Times New Roman"/>
                <a:cs typeface="Times New Roman"/>
                <a:hlinkClick r:id="rId16"/>
              </a:rPr>
              <a:t>r</a:t>
            </a:r>
            <a:r>
              <a:rPr sz="1000" b="1" spc="-25" dirty="0">
                <a:solidFill>
                  <a:srgbClr val="0000FF"/>
                </a:solidFill>
                <a:latin typeface="Times New Roman"/>
                <a:cs typeface="Times New Roman"/>
                <a:hlinkClick r:id="rId16"/>
              </a:rPr>
              <a:t>o</a:t>
            </a:r>
            <a:r>
              <a:rPr sz="1000" b="1" spc="-10" dirty="0">
                <a:solidFill>
                  <a:srgbClr val="0000FF"/>
                </a:solidFill>
                <a:latin typeface="Times New Roman"/>
                <a:cs typeface="Times New Roman"/>
                <a:hlinkClick r:id="rId16"/>
              </a:rPr>
              <a:t>b</a:t>
            </a:r>
            <a:r>
              <a:rPr sz="1000" b="1" spc="30" dirty="0">
                <a:solidFill>
                  <a:srgbClr val="0000FF"/>
                </a:solidFill>
                <a:latin typeface="Times New Roman"/>
                <a:cs typeface="Times New Roman"/>
                <a:hlinkClick r:id="rId16"/>
              </a:rPr>
              <a:t>i</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l</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gy</a:t>
            </a:r>
            <a:r>
              <a:rPr sz="1000" b="1" spc="10" dirty="0">
                <a:solidFill>
                  <a:srgbClr val="0000FF"/>
                </a:solidFill>
                <a:latin typeface="Times New Roman"/>
                <a:cs typeface="Times New Roman"/>
                <a:hlinkClick r:id="rId16"/>
              </a:rPr>
              <a:t> </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f</a:t>
            </a:r>
            <a:r>
              <a:rPr sz="1000" b="1" spc="10"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A</a:t>
            </a:r>
            <a:r>
              <a:rPr sz="1000" b="1" spc="-35" dirty="0">
                <a:solidFill>
                  <a:srgbClr val="0000FF"/>
                </a:solidFill>
                <a:latin typeface="Times New Roman"/>
                <a:cs typeface="Times New Roman"/>
                <a:hlinkClick r:id="rId16"/>
              </a:rPr>
              <a:t>u</a:t>
            </a:r>
            <a:r>
              <a:rPr sz="1000" b="1" dirty="0">
                <a:solidFill>
                  <a:srgbClr val="0000FF"/>
                </a:solidFill>
                <a:latin typeface="Times New Roman"/>
                <a:cs typeface="Times New Roman"/>
                <a:hlinkClick r:id="rId16"/>
              </a:rPr>
              <a:t>t</a:t>
            </a:r>
            <a:r>
              <a:rPr sz="1000" b="1" spc="5" dirty="0">
                <a:solidFill>
                  <a:srgbClr val="0000FF"/>
                </a:solidFill>
                <a:latin typeface="Times New Roman"/>
                <a:cs typeface="Times New Roman"/>
                <a:hlinkClick r:id="rId16"/>
              </a:rPr>
              <a:t>i</a:t>
            </a:r>
            <a:r>
              <a:rPr sz="1000" b="1" spc="15" dirty="0">
                <a:solidFill>
                  <a:srgbClr val="0000FF"/>
                </a:solidFill>
                <a:latin typeface="Times New Roman"/>
                <a:cs typeface="Times New Roman"/>
                <a:hlinkClick r:id="rId16"/>
              </a:rPr>
              <a:t>s</a:t>
            </a:r>
            <a:r>
              <a:rPr sz="1000" b="1" spc="-25" dirty="0">
                <a:solidFill>
                  <a:srgbClr val="0000FF"/>
                </a:solidFill>
                <a:latin typeface="Times New Roman"/>
                <a:cs typeface="Times New Roman"/>
                <a:hlinkClick r:id="rId16"/>
              </a:rPr>
              <a:t>m</a:t>
            </a:r>
            <a:r>
              <a:rPr sz="1000" b="1" dirty="0">
                <a:solidFill>
                  <a:srgbClr val="0000FF"/>
                </a:solidFill>
                <a:latin typeface="Times New Roman"/>
                <a:cs typeface="Times New Roman"/>
                <a:hlinkClick r:id="rId16"/>
              </a:rPr>
              <a:t>:</a:t>
            </a:r>
            <a:r>
              <a:rPr sz="1000" b="1" spc="10"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In</a:t>
            </a:r>
            <a:r>
              <a:rPr sz="1000" b="1" dirty="0">
                <a:solidFill>
                  <a:srgbClr val="0000FF"/>
                </a:solidFill>
                <a:latin typeface="Times New Roman"/>
                <a:cs typeface="Times New Roman"/>
                <a:hlinkClick r:id="rId16"/>
              </a:rPr>
              <a:t>t</a:t>
            </a:r>
            <a:r>
              <a:rPr sz="1000" b="1" spc="5" dirty="0">
                <a:solidFill>
                  <a:srgbClr val="0000FF"/>
                </a:solidFill>
                <a:latin typeface="Times New Roman"/>
                <a:cs typeface="Times New Roman"/>
                <a:hlinkClick r:id="rId16"/>
              </a:rPr>
              <a:t>er</a:t>
            </a:r>
            <a:r>
              <a:rPr sz="1000" b="1" spc="-25" dirty="0">
                <a:solidFill>
                  <a:srgbClr val="0000FF"/>
                </a:solidFill>
                <a:latin typeface="Times New Roman"/>
                <a:cs typeface="Times New Roman"/>
                <a:hlinkClick r:id="rId16"/>
              </a:rPr>
              <a:t>v</a:t>
            </a:r>
            <a:r>
              <a:rPr sz="1000" b="1" spc="5" dirty="0">
                <a:solidFill>
                  <a:srgbClr val="0000FF"/>
                </a:solidFill>
                <a:latin typeface="Times New Roman"/>
                <a:cs typeface="Times New Roman"/>
                <a:hlinkClick r:id="rId16"/>
              </a:rPr>
              <a:t>e</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t</a:t>
            </a:r>
            <a:r>
              <a:rPr sz="1000" b="1" spc="5" dirty="0">
                <a:solidFill>
                  <a:srgbClr val="0000FF"/>
                </a:solidFill>
                <a:latin typeface="Times New Roman"/>
                <a:cs typeface="Times New Roman"/>
                <a:hlinkClick r:id="rId16"/>
              </a:rPr>
              <a:t>i</a:t>
            </a:r>
            <a:r>
              <a:rPr sz="1000" b="1" spc="-25" dirty="0">
                <a:solidFill>
                  <a:srgbClr val="0000FF"/>
                </a:solidFill>
                <a:latin typeface="Times New Roman"/>
                <a:cs typeface="Times New Roman"/>
                <a:hlinkClick r:id="rId16"/>
              </a:rPr>
              <a:t>o</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s</a:t>
            </a:r>
            <a:r>
              <a:rPr sz="1000" b="1" spc="5"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t</a:t>
            </a:r>
            <a:r>
              <a:rPr sz="1000" b="1" spc="-10" dirty="0">
                <a:solidFill>
                  <a:srgbClr val="0000FF"/>
                </a:solidFill>
                <a:latin typeface="Times New Roman"/>
                <a:cs typeface="Times New Roman"/>
                <a:hlinkClick r:id="rId16"/>
              </a:rPr>
              <a:t>h</a:t>
            </a:r>
            <a:r>
              <a:rPr sz="1000" b="1" dirty="0">
                <a:solidFill>
                  <a:srgbClr val="0000FF"/>
                </a:solidFill>
                <a:latin typeface="Times New Roman"/>
                <a:cs typeface="Times New Roman"/>
                <a:hlinkClick r:id="rId16"/>
              </a:rPr>
              <a:t>at</a:t>
            </a:r>
            <a:r>
              <a:rPr sz="1000" b="1" spc="1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W</a:t>
            </a:r>
            <a:r>
              <a:rPr sz="1000" b="1" spc="-25" dirty="0">
                <a:solidFill>
                  <a:srgbClr val="0000FF"/>
                </a:solidFill>
                <a:latin typeface="Times New Roman"/>
                <a:cs typeface="Times New Roman"/>
                <a:hlinkClick r:id="rId16"/>
              </a:rPr>
              <a:t>o</a:t>
            </a:r>
            <a:r>
              <a:rPr sz="1000" b="1" spc="-20" dirty="0">
                <a:solidFill>
                  <a:srgbClr val="0000FF"/>
                </a:solidFill>
                <a:latin typeface="Times New Roman"/>
                <a:cs typeface="Times New Roman"/>
                <a:hlinkClick r:id="rId16"/>
              </a:rPr>
              <a:t>r</a:t>
            </a:r>
            <a:r>
              <a:rPr sz="1000" b="1" dirty="0">
                <a:solidFill>
                  <a:srgbClr val="0000FF"/>
                </a:solidFill>
                <a:latin typeface="Times New Roman"/>
                <a:cs typeface="Times New Roman"/>
                <a:hlinkClick r:id="rId16"/>
              </a:rPr>
              <a:t>k</a:t>
            </a:r>
            <a:endParaRPr sz="1000">
              <a:latin typeface="Times New Roman"/>
              <a:cs typeface="Times New Roman"/>
            </a:endParaRPr>
          </a:p>
          <a:p>
            <a:pPr marL="12700">
              <a:lnSpc>
                <a:spcPts val="1140"/>
              </a:lnSpc>
            </a:pPr>
            <a:r>
              <a:rPr sz="1000" spc="-10" dirty="0">
                <a:solidFill>
                  <a:srgbClr val="2B2B2B"/>
                </a:solidFill>
                <a:latin typeface="Times New Roman"/>
                <a:cs typeface="Times New Roman"/>
              </a:rPr>
              <a:t>N</a:t>
            </a:r>
            <a:r>
              <a:rPr sz="1000" dirty="0">
                <a:solidFill>
                  <a:srgbClr val="2B2B2B"/>
                </a:solidFill>
                <a:latin typeface="Times New Roman"/>
                <a:cs typeface="Times New Roman"/>
              </a:rPr>
              <a:t>o</a:t>
            </a:r>
            <a:r>
              <a:rPr sz="1000" spc="-25" dirty="0">
                <a:solidFill>
                  <a:srgbClr val="2B2B2B"/>
                </a:solidFill>
                <a:latin typeface="Times New Roman"/>
                <a:cs typeface="Times New Roman"/>
              </a:rPr>
              <a:t>v</a:t>
            </a:r>
            <a:r>
              <a:rPr sz="1000" spc="-20" dirty="0">
                <a:solidFill>
                  <a:srgbClr val="2B2B2B"/>
                </a:solidFill>
                <a:latin typeface="Times New Roman"/>
                <a:cs typeface="Times New Roman"/>
              </a:rPr>
              <a:t>e</a:t>
            </a:r>
            <a:r>
              <a:rPr sz="1000" spc="5" dirty="0">
                <a:solidFill>
                  <a:srgbClr val="2B2B2B"/>
                </a:solidFill>
                <a:latin typeface="Times New Roman"/>
                <a:cs typeface="Times New Roman"/>
              </a:rPr>
              <a:t>m</a:t>
            </a:r>
            <a:r>
              <a:rPr sz="1000" dirty="0">
                <a:solidFill>
                  <a:srgbClr val="2B2B2B"/>
                </a:solidFill>
                <a:latin typeface="Times New Roman"/>
                <a:cs typeface="Times New Roman"/>
              </a:rPr>
              <a:t>b</a:t>
            </a:r>
            <a:r>
              <a:rPr sz="1000" spc="-20" dirty="0">
                <a:solidFill>
                  <a:srgbClr val="2B2B2B"/>
                </a:solidFill>
                <a:latin typeface="Times New Roman"/>
                <a:cs typeface="Times New Roman"/>
              </a:rPr>
              <a:t>e</a:t>
            </a:r>
            <a:r>
              <a:rPr sz="1000" dirty="0">
                <a:solidFill>
                  <a:srgbClr val="2B2B2B"/>
                </a:solidFill>
                <a:latin typeface="Times New Roman"/>
                <a:cs typeface="Times New Roman"/>
              </a:rPr>
              <a:t>r</a:t>
            </a:r>
            <a:r>
              <a:rPr sz="1000" spc="35" dirty="0">
                <a:solidFill>
                  <a:srgbClr val="2B2B2B"/>
                </a:solidFill>
                <a:latin typeface="Times New Roman"/>
                <a:cs typeface="Times New Roman"/>
              </a:rPr>
              <a:t> </a:t>
            </a:r>
            <a:r>
              <a:rPr sz="1000" spc="-25" dirty="0">
                <a:solidFill>
                  <a:srgbClr val="2B2B2B"/>
                </a:solidFill>
                <a:latin typeface="Times New Roman"/>
                <a:cs typeface="Times New Roman"/>
              </a:rPr>
              <a:t>7</a:t>
            </a:r>
            <a:r>
              <a:rPr sz="1000" dirty="0">
                <a:solidFill>
                  <a:srgbClr val="2B2B2B"/>
                </a:solidFill>
                <a:latin typeface="Times New Roman"/>
                <a:cs typeface="Times New Roman"/>
              </a:rPr>
              <a:t>,</a:t>
            </a:r>
            <a:r>
              <a:rPr sz="1000" spc="25" dirty="0">
                <a:solidFill>
                  <a:srgbClr val="2B2B2B"/>
                </a:solidFill>
                <a:latin typeface="Times New Roman"/>
                <a:cs typeface="Times New Roman"/>
              </a:rPr>
              <a:t> </a:t>
            </a:r>
            <a:r>
              <a:rPr sz="1000" dirty="0">
                <a:solidFill>
                  <a:srgbClr val="2B2B2B"/>
                </a:solidFill>
                <a:latin typeface="Times New Roman"/>
                <a:cs typeface="Times New Roman"/>
              </a:rPr>
              <a:t>2</a:t>
            </a:r>
            <a:r>
              <a:rPr sz="1000" spc="-25" dirty="0">
                <a:solidFill>
                  <a:srgbClr val="2B2B2B"/>
                </a:solidFill>
                <a:latin typeface="Times New Roman"/>
                <a:cs typeface="Times New Roman"/>
              </a:rPr>
              <a:t>0</a:t>
            </a:r>
            <a:r>
              <a:rPr sz="1000" dirty="0">
                <a:solidFill>
                  <a:srgbClr val="2B2B2B"/>
                </a:solidFill>
                <a:latin typeface="Times New Roman"/>
                <a:cs typeface="Times New Roman"/>
              </a:rPr>
              <a:t>13</a:t>
            </a:r>
            <a:endParaRPr sz="1000">
              <a:latin typeface="Times New Roman"/>
              <a:cs typeface="Times New Roman"/>
            </a:endParaRPr>
          </a:p>
          <a:p>
            <a:pPr marL="12700" marR="246379">
              <a:lnSpc>
                <a:spcPts val="1150"/>
              </a:lnSpc>
              <a:spcBef>
                <a:spcPts val="55"/>
              </a:spcBef>
            </a:pPr>
            <a:r>
              <a:rPr sz="1000" dirty="0">
                <a:solidFill>
                  <a:srgbClr val="2B2B2B"/>
                </a:solidFill>
                <a:latin typeface="Times New Roman"/>
                <a:cs typeface="Times New Roman"/>
              </a:rPr>
              <a:t>4</a:t>
            </a:r>
            <a:r>
              <a:rPr sz="1000" spc="5" dirty="0">
                <a:solidFill>
                  <a:srgbClr val="2B2B2B"/>
                </a:solidFill>
                <a:latin typeface="Times New Roman"/>
                <a:cs typeface="Times New Roman"/>
              </a:rPr>
              <a:t>:</a:t>
            </a:r>
            <a:r>
              <a:rPr sz="1000" dirty="0">
                <a:solidFill>
                  <a:srgbClr val="2B2B2B"/>
                </a:solidFill>
                <a:latin typeface="Times New Roman"/>
                <a:cs typeface="Times New Roman"/>
              </a:rPr>
              <a:t>00</a:t>
            </a:r>
            <a:r>
              <a:rPr sz="1000" spc="-10"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5" dirty="0">
                <a:solidFill>
                  <a:srgbClr val="2B2B2B"/>
                </a:solidFill>
                <a:latin typeface="Times New Roman"/>
                <a:cs typeface="Times New Roman"/>
              </a:rPr>
              <a:t>m</a:t>
            </a:r>
            <a:r>
              <a:rPr sz="1000" dirty="0">
                <a:solidFill>
                  <a:srgbClr val="2B2B2B"/>
                </a:solidFill>
                <a:latin typeface="Times New Roman"/>
                <a:cs typeface="Times New Roman"/>
              </a:rPr>
              <a:t>. </a:t>
            </a:r>
            <a:r>
              <a:rPr sz="1000" spc="-10" dirty="0">
                <a:solidFill>
                  <a:srgbClr val="2B2B2B"/>
                </a:solidFill>
                <a:latin typeface="Times New Roman"/>
                <a:cs typeface="Times New Roman"/>
              </a:rPr>
              <a:t>P</a:t>
            </a:r>
            <a:r>
              <a:rPr sz="1000" spc="5" dirty="0">
                <a:solidFill>
                  <a:srgbClr val="2B2B2B"/>
                </a:solidFill>
                <a:latin typeface="Times New Roman"/>
                <a:cs typeface="Times New Roman"/>
              </a:rPr>
              <a:t>a</a:t>
            </a:r>
            <a:r>
              <a:rPr sz="1000" spc="-20" dirty="0">
                <a:solidFill>
                  <a:srgbClr val="2B2B2B"/>
                </a:solidFill>
                <a:latin typeface="Times New Roman"/>
                <a:cs typeface="Times New Roman"/>
              </a:rPr>
              <a:t>c</a:t>
            </a:r>
            <a:r>
              <a:rPr sz="1000" spc="5" dirty="0">
                <a:solidFill>
                  <a:srgbClr val="2B2B2B"/>
                </a:solidFill>
                <a:latin typeface="Times New Roman"/>
                <a:cs typeface="Times New Roman"/>
              </a:rPr>
              <a:t>i</a:t>
            </a:r>
            <a:r>
              <a:rPr sz="1000" spc="-25" dirty="0">
                <a:solidFill>
                  <a:srgbClr val="2B2B2B"/>
                </a:solidFill>
                <a:latin typeface="Times New Roman"/>
                <a:cs typeface="Times New Roman"/>
              </a:rPr>
              <a:t>f</a:t>
            </a:r>
            <a:r>
              <a:rPr sz="1000" spc="5" dirty="0">
                <a:solidFill>
                  <a:srgbClr val="2B2B2B"/>
                </a:solidFill>
                <a:latin typeface="Times New Roman"/>
                <a:cs typeface="Times New Roman"/>
              </a:rPr>
              <a:t>i</a:t>
            </a:r>
            <a:r>
              <a:rPr sz="1000" dirty="0">
                <a:solidFill>
                  <a:srgbClr val="2B2B2B"/>
                </a:solidFill>
                <a:latin typeface="Times New Roman"/>
                <a:cs typeface="Times New Roman"/>
              </a:rPr>
              <a:t>c</a:t>
            </a:r>
            <a:r>
              <a:rPr sz="1000" spc="-30" dirty="0">
                <a:solidFill>
                  <a:srgbClr val="2B2B2B"/>
                </a:solidFill>
                <a:latin typeface="Times New Roman"/>
                <a:cs typeface="Times New Roman"/>
              </a:rPr>
              <a:t> </a:t>
            </a:r>
            <a:r>
              <a:rPr sz="1000" spc="5" dirty="0">
                <a:solidFill>
                  <a:srgbClr val="2B2B2B"/>
                </a:solidFill>
                <a:latin typeface="Times New Roman"/>
                <a:cs typeface="Times New Roman"/>
              </a:rPr>
              <a:t>T</a:t>
            </a:r>
            <a:r>
              <a:rPr sz="1000" spc="-20" dirty="0">
                <a:solidFill>
                  <a:srgbClr val="2B2B2B"/>
                </a:solidFill>
                <a:latin typeface="Times New Roman"/>
                <a:cs typeface="Times New Roman"/>
              </a:rPr>
              <a:t>i</a:t>
            </a:r>
            <a:r>
              <a:rPr sz="1000" spc="5" dirty="0">
                <a:solidFill>
                  <a:srgbClr val="2B2B2B"/>
                </a:solidFill>
                <a:latin typeface="Times New Roman"/>
                <a:cs typeface="Times New Roman"/>
              </a:rPr>
              <a:t>m</a:t>
            </a:r>
            <a:r>
              <a:rPr sz="1000" dirty="0">
                <a:solidFill>
                  <a:srgbClr val="2B2B2B"/>
                </a:solidFill>
                <a:latin typeface="Times New Roman"/>
                <a:cs typeface="Times New Roman"/>
              </a:rPr>
              <a:t>e</a:t>
            </a:r>
            <a:r>
              <a:rPr sz="1000" spc="-5" dirty="0">
                <a:solidFill>
                  <a:srgbClr val="2B2B2B"/>
                </a:solidFill>
                <a:latin typeface="Times New Roman"/>
                <a:cs typeface="Times New Roman"/>
              </a:rPr>
              <a:t> </a:t>
            </a:r>
            <a:r>
              <a:rPr sz="1000" dirty="0">
                <a:solidFill>
                  <a:srgbClr val="2B2B2B"/>
                </a:solidFill>
                <a:latin typeface="Times New Roman"/>
                <a:cs typeface="Times New Roman"/>
              </a:rPr>
              <a:t>| 7</a:t>
            </a:r>
            <a:r>
              <a:rPr sz="1000" spc="-20" dirty="0">
                <a:solidFill>
                  <a:srgbClr val="2B2B2B"/>
                </a:solidFill>
                <a:latin typeface="Times New Roman"/>
                <a:cs typeface="Times New Roman"/>
              </a:rPr>
              <a:t>:</a:t>
            </a:r>
            <a:r>
              <a:rPr sz="1000" dirty="0">
                <a:solidFill>
                  <a:srgbClr val="2B2B2B"/>
                </a:solidFill>
                <a:latin typeface="Times New Roman"/>
                <a:cs typeface="Times New Roman"/>
              </a:rPr>
              <a:t>00</a:t>
            </a:r>
            <a:r>
              <a:rPr sz="1000" spc="-10"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5" dirty="0">
                <a:solidFill>
                  <a:srgbClr val="2B2B2B"/>
                </a:solidFill>
                <a:latin typeface="Times New Roman"/>
                <a:cs typeface="Times New Roman"/>
              </a:rPr>
              <a:t>m</a:t>
            </a:r>
            <a:r>
              <a:rPr sz="1000" dirty="0">
                <a:solidFill>
                  <a:srgbClr val="2B2B2B"/>
                </a:solidFill>
                <a:latin typeface="Times New Roman"/>
                <a:cs typeface="Times New Roman"/>
              </a:rPr>
              <a:t>. </a:t>
            </a:r>
            <a:r>
              <a:rPr sz="1000" spc="-20" dirty="0">
                <a:solidFill>
                  <a:srgbClr val="2B2B2B"/>
                </a:solidFill>
                <a:latin typeface="Times New Roman"/>
                <a:cs typeface="Times New Roman"/>
              </a:rPr>
              <a:t>E</a:t>
            </a:r>
            <a:r>
              <a:rPr sz="1000" spc="5" dirty="0">
                <a:solidFill>
                  <a:srgbClr val="2B2B2B"/>
                </a:solidFill>
                <a:latin typeface="Times New Roman"/>
                <a:cs typeface="Times New Roman"/>
              </a:rPr>
              <a:t>a</a:t>
            </a:r>
            <a:r>
              <a:rPr sz="1000" spc="-10" dirty="0">
                <a:solidFill>
                  <a:srgbClr val="2B2B2B"/>
                </a:solidFill>
                <a:latin typeface="Times New Roman"/>
                <a:cs typeface="Times New Roman"/>
              </a:rPr>
              <a:t>s</a:t>
            </a:r>
            <a:r>
              <a:rPr sz="1000" spc="5" dirty="0">
                <a:solidFill>
                  <a:srgbClr val="2B2B2B"/>
                </a:solidFill>
                <a:latin typeface="Times New Roman"/>
                <a:cs typeface="Times New Roman"/>
              </a:rPr>
              <a:t>t</a:t>
            </a:r>
            <a:r>
              <a:rPr sz="1000" spc="-40" dirty="0">
                <a:solidFill>
                  <a:srgbClr val="2B2B2B"/>
                </a:solidFill>
                <a:latin typeface="Times New Roman"/>
                <a:cs typeface="Times New Roman"/>
              </a:rPr>
              <a:t>e</a:t>
            </a:r>
            <a:r>
              <a:rPr sz="1000" dirty="0">
                <a:solidFill>
                  <a:srgbClr val="2B2B2B"/>
                </a:solidFill>
                <a:latin typeface="Times New Roman"/>
                <a:cs typeface="Times New Roman"/>
              </a:rPr>
              <a:t>rn</a:t>
            </a:r>
            <a:r>
              <a:rPr sz="1000" spc="10" dirty="0">
                <a:solidFill>
                  <a:srgbClr val="2B2B2B"/>
                </a:solidFill>
                <a:latin typeface="Times New Roman"/>
                <a:cs typeface="Times New Roman"/>
              </a:rPr>
              <a:t> </a:t>
            </a:r>
            <a:r>
              <a:rPr sz="1000" spc="-20" dirty="0">
                <a:solidFill>
                  <a:srgbClr val="2B2B2B"/>
                </a:solidFill>
                <a:latin typeface="Times New Roman"/>
                <a:cs typeface="Times New Roman"/>
              </a:rPr>
              <a:t>T</a:t>
            </a:r>
            <a:r>
              <a:rPr sz="1000" spc="5" dirty="0">
                <a:solidFill>
                  <a:srgbClr val="2B2B2B"/>
                </a:solidFill>
                <a:latin typeface="Times New Roman"/>
                <a:cs typeface="Times New Roman"/>
              </a:rPr>
              <a:t>ime </a:t>
            </a:r>
            <a:r>
              <a:rPr sz="1000" spc="-20" dirty="0">
                <a:solidFill>
                  <a:srgbClr val="2B2B2B"/>
                </a:solidFill>
                <a:latin typeface="Times New Roman"/>
                <a:cs typeface="Times New Roman"/>
              </a:rPr>
              <a:t>Le</a:t>
            </a:r>
            <a:r>
              <a:rPr sz="1000" spc="20" dirty="0">
                <a:solidFill>
                  <a:srgbClr val="2B2B2B"/>
                </a:solidFill>
                <a:latin typeface="Times New Roman"/>
                <a:cs typeface="Times New Roman"/>
              </a:rPr>
              <a:t>n</a:t>
            </a:r>
            <a:r>
              <a:rPr sz="1000" dirty="0">
                <a:solidFill>
                  <a:srgbClr val="2B2B2B"/>
                </a:solidFill>
                <a:latin typeface="Times New Roman"/>
                <a:cs typeface="Times New Roman"/>
              </a:rPr>
              <a:t>g</a:t>
            </a:r>
            <a:r>
              <a:rPr sz="1000" spc="-20" dirty="0">
                <a:solidFill>
                  <a:srgbClr val="2B2B2B"/>
                </a:solidFill>
                <a:latin typeface="Times New Roman"/>
                <a:cs typeface="Times New Roman"/>
              </a:rPr>
              <a:t>t</a:t>
            </a:r>
            <a:r>
              <a:rPr sz="1000" spc="20" dirty="0">
                <a:solidFill>
                  <a:srgbClr val="2B2B2B"/>
                </a:solidFill>
                <a:latin typeface="Times New Roman"/>
                <a:cs typeface="Times New Roman"/>
              </a:rPr>
              <a:t>h</a:t>
            </a:r>
            <a:r>
              <a:rPr sz="1000" dirty="0">
                <a:solidFill>
                  <a:srgbClr val="2B2B2B"/>
                </a:solidFill>
                <a:latin typeface="Times New Roman"/>
                <a:cs typeface="Times New Roman"/>
              </a:rPr>
              <a:t>:</a:t>
            </a:r>
            <a:r>
              <a:rPr sz="1000" spc="-5" dirty="0">
                <a:solidFill>
                  <a:srgbClr val="2B2B2B"/>
                </a:solidFill>
                <a:latin typeface="Times New Roman"/>
                <a:cs typeface="Times New Roman"/>
              </a:rPr>
              <a:t> </a:t>
            </a:r>
            <a:r>
              <a:rPr sz="1000" dirty="0">
                <a:solidFill>
                  <a:srgbClr val="2B2B2B"/>
                </a:solidFill>
                <a:latin typeface="Times New Roman"/>
                <a:cs typeface="Times New Roman"/>
              </a:rPr>
              <a:t>90</a:t>
            </a:r>
            <a:r>
              <a:rPr sz="1000" spc="-35" dirty="0">
                <a:solidFill>
                  <a:srgbClr val="2B2B2B"/>
                </a:solidFill>
                <a:latin typeface="Times New Roman"/>
                <a:cs typeface="Times New Roman"/>
              </a:rPr>
              <a:t> </a:t>
            </a:r>
            <a:r>
              <a:rPr sz="1000" spc="5" dirty="0">
                <a:solidFill>
                  <a:srgbClr val="2B2B2B"/>
                </a:solidFill>
                <a:latin typeface="Times New Roman"/>
                <a:cs typeface="Times New Roman"/>
              </a:rPr>
              <a:t>m</a:t>
            </a:r>
            <a:r>
              <a:rPr sz="1000" spc="-20" dirty="0">
                <a:solidFill>
                  <a:srgbClr val="2B2B2B"/>
                </a:solidFill>
                <a:latin typeface="Times New Roman"/>
                <a:cs typeface="Times New Roman"/>
              </a:rPr>
              <a:t>i</a:t>
            </a:r>
            <a:r>
              <a:rPr sz="1000" spc="20" dirty="0">
                <a:solidFill>
                  <a:srgbClr val="2B2B2B"/>
                </a:solidFill>
                <a:latin typeface="Times New Roman"/>
                <a:cs typeface="Times New Roman"/>
              </a:rPr>
              <a:t>n</a:t>
            </a:r>
            <a:r>
              <a:rPr sz="1000" spc="-25" dirty="0">
                <a:solidFill>
                  <a:srgbClr val="2B2B2B"/>
                </a:solidFill>
                <a:latin typeface="Times New Roman"/>
                <a:cs typeface="Times New Roman"/>
              </a:rPr>
              <a:t>u</a:t>
            </a:r>
            <a:r>
              <a:rPr sz="1000" spc="5" dirty="0">
                <a:solidFill>
                  <a:srgbClr val="2B2B2B"/>
                </a:solidFill>
                <a:latin typeface="Times New Roman"/>
                <a:cs typeface="Times New Roman"/>
              </a:rPr>
              <a:t>t</a:t>
            </a:r>
            <a:r>
              <a:rPr sz="1000" spc="-20" dirty="0">
                <a:solidFill>
                  <a:srgbClr val="2B2B2B"/>
                </a:solidFill>
                <a:latin typeface="Times New Roman"/>
                <a:cs typeface="Times New Roman"/>
              </a:rPr>
              <a:t>es</a:t>
            </a:r>
            <a:endParaRPr sz="1000">
              <a:latin typeface="Times New Roman"/>
              <a:cs typeface="Times New Roman"/>
            </a:endParaRPr>
          </a:p>
        </p:txBody>
      </p:sp>
      <p:sp>
        <p:nvSpPr>
          <p:cNvPr id="23" name="object 23"/>
          <p:cNvSpPr txBox="1"/>
          <p:nvPr/>
        </p:nvSpPr>
        <p:spPr>
          <a:xfrm>
            <a:off x="4102100" y="7129384"/>
            <a:ext cx="2670175" cy="589915"/>
          </a:xfrm>
          <a:prstGeom prst="rect">
            <a:avLst/>
          </a:prstGeom>
        </p:spPr>
        <p:txBody>
          <a:bodyPr vert="horz" wrap="square" lIns="0" tIns="0" rIns="0" bIns="0" rtlCol="0">
            <a:spAutoFit/>
          </a:bodyPr>
          <a:lstStyle/>
          <a:p>
            <a:pPr marL="12700">
              <a:lnSpc>
                <a:spcPts val="1165"/>
              </a:lnSpc>
            </a:pPr>
            <a:r>
              <a:rPr sz="1000" b="1" spc="-10" dirty="0">
                <a:solidFill>
                  <a:srgbClr val="0000FF"/>
                </a:solidFill>
                <a:latin typeface="Times New Roman"/>
                <a:cs typeface="Times New Roman"/>
                <a:hlinkClick r:id="rId16"/>
              </a:rPr>
              <a:t>R</a:t>
            </a:r>
            <a:r>
              <a:rPr sz="1000" b="1" spc="5" dirty="0">
                <a:solidFill>
                  <a:srgbClr val="0000FF"/>
                </a:solidFill>
                <a:latin typeface="Times New Roman"/>
                <a:cs typeface="Times New Roman"/>
                <a:hlinkClick r:id="rId16"/>
              </a:rPr>
              <a:t>e</a:t>
            </a:r>
            <a:r>
              <a:rPr sz="1000" b="1" dirty="0">
                <a:solidFill>
                  <a:srgbClr val="0000FF"/>
                </a:solidFill>
                <a:latin typeface="Times New Roman"/>
                <a:cs typeface="Times New Roman"/>
                <a:hlinkClick r:id="rId16"/>
              </a:rPr>
              <a:t>a</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i</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g</a:t>
            </a:r>
            <a:r>
              <a:rPr sz="1000" b="1" spc="-1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f</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r</a:t>
            </a:r>
            <a:r>
              <a:rPr sz="1000" b="1" spc="-5" dirty="0">
                <a:solidFill>
                  <a:srgbClr val="0000FF"/>
                </a:solidFill>
                <a:latin typeface="Times New Roman"/>
                <a:cs typeface="Times New Roman"/>
                <a:hlinkClick r:id="rId16"/>
              </a:rPr>
              <a:t> </a:t>
            </a:r>
            <a:r>
              <a:rPr sz="1000" b="1" spc="5" dirty="0">
                <a:solidFill>
                  <a:srgbClr val="0000FF"/>
                </a:solidFill>
                <a:latin typeface="Times New Roman"/>
                <a:cs typeface="Times New Roman"/>
                <a:hlinkClick r:id="rId16"/>
              </a:rPr>
              <a:t>Me</a:t>
            </a:r>
            <a:r>
              <a:rPr sz="1000" b="1" dirty="0">
                <a:solidFill>
                  <a:srgbClr val="0000FF"/>
                </a:solidFill>
                <a:latin typeface="Times New Roman"/>
                <a:cs typeface="Times New Roman"/>
                <a:hlinkClick r:id="rId16"/>
              </a:rPr>
              <a:t>a</a:t>
            </a:r>
            <a:r>
              <a:rPr sz="1000" b="1" spc="-10" dirty="0">
                <a:solidFill>
                  <a:srgbClr val="0000FF"/>
                </a:solidFill>
                <a:latin typeface="Times New Roman"/>
                <a:cs typeface="Times New Roman"/>
                <a:hlinkClick r:id="rId16"/>
              </a:rPr>
              <a:t>n</a:t>
            </a:r>
            <a:r>
              <a:rPr sz="1000" b="1" spc="5" dirty="0">
                <a:solidFill>
                  <a:srgbClr val="0000FF"/>
                </a:solidFill>
                <a:latin typeface="Times New Roman"/>
                <a:cs typeface="Times New Roman"/>
                <a:hlinkClick r:id="rId16"/>
              </a:rPr>
              <a:t>i</a:t>
            </a:r>
            <a:r>
              <a:rPr sz="1000" b="1" spc="-10" dirty="0">
                <a:solidFill>
                  <a:srgbClr val="0000FF"/>
                </a:solidFill>
                <a:latin typeface="Times New Roman"/>
                <a:cs typeface="Times New Roman"/>
                <a:hlinkClick r:id="rId16"/>
              </a:rPr>
              <a:t>n</a:t>
            </a:r>
            <a:r>
              <a:rPr sz="1000" b="1" spc="-25" dirty="0">
                <a:solidFill>
                  <a:srgbClr val="0000FF"/>
                </a:solidFill>
                <a:latin typeface="Times New Roman"/>
                <a:cs typeface="Times New Roman"/>
                <a:hlinkClick r:id="rId16"/>
              </a:rPr>
              <a:t>g</a:t>
            </a:r>
            <a:r>
              <a:rPr sz="1000" b="1" dirty="0">
                <a:solidFill>
                  <a:srgbClr val="0000FF"/>
                </a:solidFill>
                <a:latin typeface="Times New Roman"/>
                <a:cs typeface="Times New Roman"/>
                <a:hlinkClick r:id="rId16"/>
              </a:rPr>
              <a:t>:</a:t>
            </a:r>
            <a:r>
              <a:rPr sz="1000" b="1" spc="1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T</a:t>
            </a:r>
            <a:r>
              <a:rPr sz="1000" b="1" spc="-35" dirty="0">
                <a:solidFill>
                  <a:srgbClr val="0000FF"/>
                </a:solidFill>
                <a:latin typeface="Times New Roman"/>
                <a:cs typeface="Times New Roman"/>
                <a:hlinkClick r:id="rId16"/>
              </a:rPr>
              <a:t>h</a:t>
            </a:r>
            <a:r>
              <a:rPr sz="1000" b="1" dirty="0">
                <a:solidFill>
                  <a:srgbClr val="0000FF"/>
                </a:solidFill>
                <a:latin typeface="Times New Roman"/>
                <a:cs typeface="Times New Roman"/>
                <a:hlinkClick r:id="rId16"/>
              </a:rPr>
              <a:t>e</a:t>
            </a:r>
            <a:r>
              <a:rPr sz="1000" b="1" spc="20"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R</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l</a:t>
            </a:r>
            <a:r>
              <a:rPr sz="1000" b="1" dirty="0">
                <a:solidFill>
                  <a:srgbClr val="0000FF"/>
                </a:solidFill>
                <a:latin typeface="Times New Roman"/>
                <a:cs typeface="Times New Roman"/>
                <a:hlinkClick r:id="rId16"/>
              </a:rPr>
              <a:t>e</a:t>
            </a:r>
            <a:r>
              <a:rPr sz="1000" b="1" spc="-5" dirty="0">
                <a:solidFill>
                  <a:srgbClr val="0000FF"/>
                </a:solidFill>
                <a:latin typeface="Times New Roman"/>
                <a:cs typeface="Times New Roman"/>
                <a:hlinkClick r:id="rId16"/>
              </a:rPr>
              <a:t> </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f</a:t>
            </a:r>
            <a:r>
              <a:rPr sz="1000" b="1" spc="10"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D</a:t>
            </a:r>
            <a:r>
              <a:rPr sz="1000" b="1" spc="-20" dirty="0">
                <a:solidFill>
                  <a:srgbClr val="0000FF"/>
                </a:solidFill>
                <a:latin typeface="Times New Roman"/>
                <a:cs typeface="Times New Roman"/>
                <a:hlinkClick r:id="rId16"/>
              </a:rPr>
              <a:t>e</a:t>
            </a:r>
            <a:r>
              <a:rPr sz="1000" b="1" spc="5" dirty="0">
                <a:solidFill>
                  <a:srgbClr val="0000FF"/>
                </a:solidFill>
                <a:latin typeface="Times New Roman"/>
                <a:cs typeface="Times New Roman"/>
                <a:hlinkClick r:id="rId16"/>
              </a:rPr>
              <a:t>e</a:t>
            </a:r>
            <a:r>
              <a:rPr sz="1000" b="1" dirty="0">
                <a:solidFill>
                  <a:srgbClr val="0000FF"/>
                </a:solidFill>
                <a:latin typeface="Times New Roman"/>
                <a:cs typeface="Times New Roman"/>
                <a:hlinkClick r:id="rId16"/>
              </a:rPr>
              <a:t>p</a:t>
            </a:r>
            <a:r>
              <a:rPr sz="1000" b="1" spc="5" dirty="0">
                <a:solidFill>
                  <a:srgbClr val="0000FF"/>
                </a:solidFill>
                <a:latin typeface="Times New Roman"/>
                <a:cs typeface="Times New Roman"/>
                <a:hlinkClick r:id="rId16"/>
              </a:rPr>
              <a:t> </a:t>
            </a:r>
            <a:r>
              <a:rPr sz="1000" b="1" spc="-20" dirty="0">
                <a:solidFill>
                  <a:srgbClr val="0000FF"/>
                </a:solidFill>
                <a:latin typeface="Times New Roman"/>
                <a:cs typeface="Times New Roman"/>
                <a:hlinkClick r:id="rId16"/>
              </a:rPr>
              <a:t>P</a:t>
            </a:r>
            <a:r>
              <a:rPr sz="1000" b="1" spc="5" dirty="0">
                <a:solidFill>
                  <a:srgbClr val="0000FF"/>
                </a:solidFill>
                <a:latin typeface="Times New Roman"/>
                <a:cs typeface="Times New Roman"/>
                <a:hlinkClick r:id="rId16"/>
              </a:rPr>
              <a:t>r</a:t>
            </a:r>
            <a:r>
              <a:rPr sz="1000" b="1" spc="-25" dirty="0">
                <a:solidFill>
                  <a:srgbClr val="0000FF"/>
                </a:solidFill>
                <a:latin typeface="Times New Roman"/>
                <a:cs typeface="Times New Roman"/>
                <a:hlinkClick r:id="rId16"/>
              </a:rPr>
              <a:t>a</a:t>
            </a:r>
            <a:r>
              <a:rPr sz="1000" b="1" spc="5" dirty="0">
                <a:solidFill>
                  <a:srgbClr val="0000FF"/>
                </a:solidFill>
                <a:latin typeface="Times New Roman"/>
                <a:cs typeface="Times New Roman"/>
                <a:hlinkClick r:id="rId16"/>
              </a:rPr>
              <a:t>c</a:t>
            </a:r>
            <a:r>
              <a:rPr sz="1000" b="1" dirty="0">
                <a:solidFill>
                  <a:srgbClr val="0000FF"/>
                </a:solidFill>
                <a:latin typeface="Times New Roman"/>
                <a:cs typeface="Times New Roman"/>
                <a:hlinkClick r:id="rId16"/>
              </a:rPr>
              <a:t>t</a:t>
            </a:r>
            <a:r>
              <a:rPr sz="1000" b="1" spc="-20" dirty="0">
                <a:solidFill>
                  <a:srgbClr val="0000FF"/>
                </a:solidFill>
                <a:latin typeface="Times New Roman"/>
                <a:cs typeface="Times New Roman"/>
                <a:hlinkClick r:id="rId16"/>
              </a:rPr>
              <a:t>i</a:t>
            </a:r>
            <a:r>
              <a:rPr sz="1000" b="1" spc="5" dirty="0">
                <a:solidFill>
                  <a:srgbClr val="0000FF"/>
                </a:solidFill>
                <a:latin typeface="Times New Roman"/>
                <a:cs typeface="Times New Roman"/>
                <a:hlinkClick r:id="rId16"/>
              </a:rPr>
              <a:t>c</a:t>
            </a:r>
            <a:r>
              <a:rPr sz="1000" b="1" dirty="0">
                <a:solidFill>
                  <a:srgbClr val="0000FF"/>
                </a:solidFill>
                <a:latin typeface="Times New Roman"/>
                <a:cs typeface="Times New Roman"/>
                <a:hlinkClick r:id="rId16"/>
              </a:rPr>
              <a:t>e</a:t>
            </a:r>
            <a:endParaRPr sz="1000">
              <a:latin typeface="Times New Roman"/>
              <a:cs typeface="Times New Roman"/>
            </a:endParaRPr>
          </a:p>
          <a:p>
            <a:pPr marL="12700">
              <a:lnSpc>
                <a:spcPts val="1140"/>
              </a:lnSpc>
            </a:pPr>
            <a:r>
              <a:rPr sz="1000" spc="-10" dirty="0">
                <a:solidFill>
                  <a:srgbClr val="2B2B2B"/>
                </a:solidFill>
                <a:latin typeface="Times New Roman"/>
                <a:cs typeface="Times New Roman"/>
              </a:rPr>
              <a:t>N</a:t>
            </a:r>
            <a:r>
              <a:rPr sz="1000" dirty="0">
                <a:solidFill>
                  <a:srgbClr val="2B2B2B"/>
                </a:solidFill>
                <a:latin typeface="Times New Roman"/>
                <a:cs typeface="Times New Roman"/>
              </a:rPr>
              <a:t>o</a:t>
            </a:r>
            <a:r>
              <a:rPr sz="1000" spc="-25" dirty="0">
                <a:solidFill>
                  <a:srgbClr val="2B2B2B"/>
                </a:solidFill>
                <a:latin typeface="Times New Roman"/>
                <a:cs typeface="Times New Roman"/>
              </a:rPr>
              <a:t>v</a:t>
            </a:r>
            <a:r>
              <a:rPr sz="1000" spc="-20" dirty="0">
                <a:solidFill>
                  <a:srgbClr val="2B2B2B"/>
                </a:solidFill>
                <a:latin typeface="Times New Roman"/>
                <a:cs typeface="Times New Roman"/>
              </a:rPr>
              <a:t>e</a:t>
            </a:r>
            <a:r>
              <a:rPr sz="1000" spc="5" dirty="0">
                <a:solidFill>
                  <a:srgbClr val="2B2B2B"/>
                </a:solidFill>
                <a:latin typeface="Times New Roman"/>
                <a:cs typeface="Times New Roman"/>
              </a:rPr>
              <a:t>m</a:t>
            </a:r>
            <a:r>
              <a:rPr sz="1000" dirty="0">
                <a:solidFill>
                  <a:srgbClr val="2B2B2B"/>
                </a:solidFill>
                <a:latin typeface="Times New Roman"/>
                <a:cs typeface="Times New Roman"/>
              </a:rPr>
              <a:t>b</a:t>
            </a:r>
            <a:r>
              <a:rPr sz="1000" spc="-20" dirty="0">
                <a:solidFill>
                  <a:srgbClr val="2B2B2B"/>
                </a:solidFill>
                <a:latin typeface="Times New Roman"/>
                <a:cs typeface="Times New Roman"/>
              </a:rPr>
              <a:t>e</a:t>
            </a:r>
            <a:r>
              <a:rPr sz="1000" dirty="0">
                <a:solidFill>
                  <a:srgbClr val="2B2B2B"/>
                </a:solidFill>
                <a:latin typeface="Times New Roman"/>
                <a:cs typeface="Times New Roman"/>
              </a:rPr>
              <a:t>r</a:t>
            </a:r>
            <a:r>
              <a:rPr sz="1000" spc="35" dirty="0">
                <a:solidFill>
                  <a:srgbClr val="2B2B2B"/>
                </a:solidFill>
                <a:latin typeface="Times New Roman"/>
                <a:cs typeface="Times New Roman"/>
              </a:rPr>
              <a:t> </a:t>
            </a:r>
            <a:r>
              <a:rPr sz="1000" dirty="0">
                <a:solidFill>
                  <a:srgbClr val="2B2B2B"/>
                </a:solidFill>
                <a:latin typeface="Times New Roman"/>
                <a:cs typeface="Times New Roman"/>
              </a:rPr>
              <a:t>1</a:t>
            </a:r>
            <a:r>
              <a:rPr sz="1000" spc="-25" dirty="0">
                <a:solidFill>
                  <a:srgbClr val="2B2B2B"/>
                </a:solidFill>
                <a:latin typeface="Times New Roman"/>
                <a:cs typeface="Times New Roman"/>
              </a:rPr>
              <a:t>2</a:t>
            </a:r>
            <a:r>
              <a:rPr sz="1000" dirty="0">
                <a:solidFill>
                  <a:srgbClr val="2B2B2B"/>
                </a:solidFill>
                <a:latin typeface="Times New Roman"/>
                <a:cs typeface="Times New Roman"/>
              </a:rPr>
              <a:t>,</a:t>
            </a:r>
            <a:r>
              <a:rPr sz="1000" spc="25" dirty="0">
                <a:solidFill>
                  <a:srgbClr val="2B2B2B"/>
                </a:solidFill>
                <a:latin typeface="Times New Roman"/>
                <a:cs typeface="Times New Roman"/>
              </a:rPr>
              <a:t> </a:t>
            </a:r>
            <a:r>
              <a:rPr sz="1000" spc="-25" dirty="0">
                <a:solidFill>
                  <a:srgbClr val="2B2B2B"/>
                </a:solidFill>
                <a:latin typeface="Times New Roman"/>
                <a:cs typeface="Times New Roman"/>
              </a:rPr>
              <a:t>2</a:t>
            </a:r>
            <a:r>
              <a:rPr sz="1000" dirty="0">
                <a:solidFill>
                  <a:srgbClr val="2B2B2B"/>
                </a:solidFill>
                <a:latin typeface="Times New Roman"/>
                <a:cs typeface="Times New Roman"/>
              </a:rPr>
              <a:t>013</a:t>
            </a:r>
            <a:endParaRPr sz="1000">
              <a:latin typeface="Times New Roman"/>
              <a:cs typeface="Times New Roman"/>
            </a:endParaRPr>
          </a:p>
          <a:p>
            <a:pPr marL="12700" marR="128270">
              <a:lnSpc>
                <a:spcPts val="1150"/>
              </a:lnSpc>
              <a:spcBef>
                <a:spcPts val="55"/>
              </a:spcBef>
            </a:pPr>
            <a:r>
              <a:rPr sz="1000" dirty="0">
                <a:solidFill>
                  <a:srgbClr val="2B2B2B"/>
                </a:solidFill>
                <a:latin typeface="Times New Roman"/>
                <a:cs typeface="Times New Roman"/>
              </a:rPr>
              <a:t>12</a:t>
            </a:r>
            <a:r>
              <a:rPr sz="1000" spc="5" dirty="0">
                <a:solidFill>
                  <a:srgbClr val="2B2B2B"/>
                </a:solidFill>
                <a:latin typeface="Times New Roman"/>
                <a:cs typeface="Times New Roman"/>
              </a:rPr>
              <a:t>:</a:t>
            </a:r>
            <a:r>
              <a:rPr sz="1000" dirty="0">
                <a:solidFill>
                  <a:srgbClr val="2B2B2B"/>
                </a:solidFill>
                <a:latin typeface="Times New Roman"/>
                <a:cs typeface="Times New Roman"/>
              </a:rPr>
              <a:t>00</a:t>
            </a:r>
            <a:r>
              <a:rPr sz="1000" spc="-10"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20" dirty="0">
                <a:solidFill>
                  <a:srgbClr val="2B2B2B"/>
                </a:solidFill>
                <a:latin typeface="Times New Roman"/>
                <a:cs typeface="Times New Roman"/>
              </a:rPr>
              <a:t>m</a:t>
            </a:r>
            <a:r>
              <a:rPr sz="1000" dirty="0">
                <a:solidFill>
                  <a:srgbClr val="2B2B2B"/>
                </a:solidFill>
                <a:latin typeface="Times New Roman"/>
                <a:cs typeface="Times New Roman"/>
              </a:rPr>
              <a:t>.</a:t>
            </a:r>
            <a:r>
              <a:rPr sz="1000" spc="25" dirty="0">
                <a:solidFill>
                  <a:srgbClr val="2B2B2B"/>
                </a:solidFill>
                <a:latin typeface="Times New Roman"/>
                <a:cs typeface="Times New Roman"/>
              </a:rPr>
              <a:t> </a:t>
            </a:r>
            <a:r>
              <a:rPr sz="1000" spc="-35" dirty="0">
                <a:solidFill>
                  <a:srgbClr val="2B2B2B"/>
                </a:solidFill>
                <a:latin typeface="Times New Roman"/>
                <a:cs typeface="Times New Roman"/>
              </a:rPr>
              <a:t>P</a:t>
            </a:r>
            <a:r>
              <a:rPr sz="1000" spc="5" dirty="0">
                <a:solidFill>
                  <a:srgbClr val="2B2B2B"/>
                </a:solidFill>
                <a:latin typeface="Times New Roman"/>
                <a:cs typeface="Times New Roman"/>
              </a:rPr>
              <a:t>a</a:t>
            </a:r>
            <a:r>
              <a:rPr sz="1000" spc="-20" dirty="0">
                <a:solidFill>
                  <a:srgbClr val="2B2B2B"/>
                </a:solidFill>
                <a:latin typeface="Times New Roman"/>
                <a:cs typeface="Times New Roman"/>
              </a:rPr>
              <a:t>c</a:t>
            </a:r>
            <a:r>
              <a:rPr sz="1000" spc="5" dirty="0">
                <a:solidFill>
                  <a:srgbClr val="2B2B2B"/>
                </a:solidFill>
                <a:latin typeface="Times New Roman"/>
                <a:cs typeface="Times New Roman"/>
              </a:rPr>
              <a:t>i</a:t>
            </a:r>
            <a:r>
              <a:rPr sz="1000" spc="-25" dirty="0">
                <a:solidFill>
                  <a:srgbClr val="2B2B2B"/>
                </a:solidFill>
                <a:latin typeface="Times New Roman"/>
                <a:cs typeface="Times New Roman"/>
              </a:rPr>
              <a:t>f</a:t>
            </a:r>
            <a:r>
              <a:rPr sz="1000" spc="5" dirty="0">
                <a:solidFill>
                  <a:srgbClr val="2B2B2B"/>
                </a:solidFill>
                <a:latin typeface="Times New Roman"/>
                <a:cs typeface="Times New Roman"/>
              </a:rPr>
              <a:t>i</a:t>
            </a:r>
            <a:r>
              <a:rPr sz="1000" dirty="0">
                <a:solidFill>
                  <a:srgbClr val="2B2B2B"/>
                </a:solidFill>
                <a:latin typeface="Times New Roman"/>
                <a:cs typeface="Times New Roman"/>
              </a:rPr>
              <a:t>c</a:t>
            </a:r>
            <a:r>
              <a:rPr sz="1000" spc="-5" dirty="0">
                <a:solidFill>
                  <a:srgbClr val="2B2B2B"/>
                </a:solidFill>
                <a:latin typeface="Times New Roman"/>
                <a:cs typeface="Times New Roman"/>
              </a:rPr>
              <a:t> </a:t>
            </a:r>
            <a:r>
              <a:rPr sz="1000" spc="5" dirty="0">
                <a:solidFill>
                  <a:srgbClr val="2B2B2B"/>
                </a:solidFill>
                <a:latin typeface="Times New Roman"/>
                <a:cs typeface="Times New Roman"/>
              </a:rPr>
              <a:t>T</a:t>
            </a:r>
            <a:r>
              <a:rPr sz="1000" spc="-20" dirty="0">
                <a:solidFill>
                  <a:srgbClr val="2B2B2B"/>
                </a:solidFill>
                <a:latin typeface="Times New Roman"/>
                <a:cs typeface="Times New Roman"/>
              </a:rPr>
              <a:t>i</a:t>
            </a:r>
            <a:r>
              <a:rPr sz="1000" spc="5" dirty="0">
                <a:solidFill>
                  <a:srgbClr val="2B2B2B"/>
                </a:solidFill>
                <a:latin typeface="Times New Roman"/>
                <a:cs typeface="Times New Roman"/>
              </a:rPr>
              <a:t>m</a:t>
            </a:r>
            <a:r>
              <a:rPr sz="1000" dirty="0">
                <a:solidFill>
                  <a:srgbClr val="2B2B2B"/>
                </a:solidFill>
                <a:latin typeface="Times New Roman"/>
                <a:cs typeface="Times New Roman"/>
              </a:rPr>
              <a:t>e</a:t>
            </a:r>
            <a:r>
              <a:rPr sz="1000" spc="-5" dirty="0">
                <a:solidFill>
                  <a:srgbClr val="2B2B2B"/>
                </a:solidFill>
                <a:latin typeface="Times New Roman"/>
                <a:cs typeface="Times New Roman"/>
              </a:rPr>
              <a:t> </a:t>
            </a:r>
            <a:r>
              <a:rPr sz="1000" dirty="0">
                <a:solidFill>
                  <a:srgbClr val="2B2B2B"/>
                </a:solidFill>
                <a:latin typeface="Times New Roman"/>
                <a:cs typeface="Times New Roman"/>
              </a:rPr>
              <a:t>| </a:t>
            </a:r>
            <a:r>
              <a:rPr sz="1000" spc="-25" dirty="0">
                <a:solidFill>
                  <a:srgbClr val="2B2B2B"/>
                </a:solidFill>
                <a:latin typeface="Times New Roman"/>
                <a:cs typeface="Times New Roman"/>
              </a:rPr>
              <a:t>3</a:t>
            </a:r>
            <a:r>
              <a:rPr sz="1000" spc="5" dirty="0">
                <a:solidFill>
                  <a:srgbClr val="2B2B2B"/>
                </a:solidFill>
                <a:latin typeface="Times New Roman"/>
                <a:cs typeface="Times New Roman"/>
              </a:rPr>
              <a:t>:</a:t>
            </a:r>
            <a:r>
              <a:rPr sz="1000" dirty="0">
                <a:solidFill>
                  <a:srgbClr val="2B2B2B"/>
                </a:solidFill>
                <a:latin typeface="Times New Roman"/>
                <a:cs typeface="Times New Roman"/>
              </a:rPr>
              <a:t>00</a:t>
            </a:r>
            <a:r>
              <a:rPr sz="1000" spc="-10"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5" dirty="0">
                <a:solidFill>
                  <a:srgbClr val="2B2B2B"/>
                </a:solidFill>
                <a:latin typeface="Times New Roman"/>
                <a:cs typeface="Times New Roman"/>
              </a:rPr>
              <a:t>m</a:t>
            </a:r>
            <a:r>
              <a:rPr sz="1000" dirty="0">
                <a:solidFill>
                  <a:srgbClr val="2B2B2B"/>
                </a:solidFill>
                <a:latin typeface="Times New Roman"/>
                <a:cs typeface="Times New Roman"/>
              </a:rPr>
              <a:t>.</a:t>
            </a:r>
            <a:r>
              <a:rPr sz="1000" spc="-25" dirty="0">
                <a:solidFill>
                  <a:srgbClr val="2B2B2B"/>
                </a:solidFill>
                <a:latin typeface="Times New Roman"/>
                <a:cs typeface="Times New Roman"/>
              </a:rPr>
              <a:t> </a:t>
            </a:r>
            <a:r>
              <a:rPr sz="1000" spc="5" dirty="0">
                <a:solidFill>
                  <a:srgbClr val="2B2B2B"/>
                </a:solidFill>
                <a:latin typeface="Times New Roman"/>
                <a:cs typeface="Times New Roman"/>
              </a:rPr>
              <a:t>Ea</a:t>
            </a:r>
            <a:r>
              <a:rPr sz="1000" spc="-10" dirty="0">
                <a:solidFill>
                  <a:srgbClr val="2B2B2B"/>
                </a:solidFill>
                <a:latin typeface="Times New Roman"/>
                <a:cs typeface="Times New Roman"/>
              </a:rPr>
              <a:t>s</a:t>
            </a:r>
            <a:r>
              <a:rPr sz="1000" spc="5" dirty="0">
                <a:solidFill>
                  <a:srgbClr val="2B2B2B"/>
                </a:solidFill>
                <a:latin typeface="Times New Roman"/>
                <a:cs typeface="Times New Roman"/>
              </a:rPr>
              <a:t>t</a:t>
            </a:r>
            <a:r>
              <a:rPr sz="1000" spc="-40" dirty="0">
                <a:solidFill>
                  <a:srgbClr val="2B2B2B"/>
                </a:solidFill>
                <a:latin typeface="Times New Roman"/>
                <a:cs typeface="Times New Roman"/>
              </a:rPr>
              <a:t>e</a:t>
            </a:r>
            <a:r>
              <a:rPr sz="1000" dirty="0">
                <a:solidFill>
                  <a:srgbClr val="2B2B2B"/>
                </a:solidFill>
                <a:latin typeface="Times New Roman"/>
                <a:cs typeface="Times New Roman"/>
              </a:rPr>
              <a:t>rn</a:t>
            </a:r>
            <a:r>
              <a:rPr sz="1000" spc="10" dirty="0">
                <a:solidFill>
                  <a:srgbClr val="2B2B2B"/>
                </a:solidFill>
                <a:latin typeface="Times New Roman"/>
                <a:cs typeface="Times New Roman"/>
              </a:rPr>
              <a:t> </a:t>
            </a:r>
            <a:r>
              <a:rPr sz="1000" spc="-20" dirty="0">
                <a:solidFill>
                  <a:srgbClr val="2B2B2B"/>
                </a:solidFill>
                <a:latin typeface="Times New Roman"/>
                <a:cs typeface="Times New Roman"/>
              </a:rPr>
              <a:t>T</a:t>
            </a:r>
            <a:r>
              <a:rPr sz="1000" spc="5" dirty="0">
                <a:solidFill>
                  <a:srgbClr val="2B2B2B"/>
                </a:solidFill>
                <a:latin typeface="Times New Roman"/>
                <a:cs typeface="Times New Roman"/>
              </a:rPr>
              <a:t>ime </a:t>
            </a:r>
            <a:r>
              <a:rPr sz="1000" spc="-20" dirty="0">
                <a:solidFill>
                  <a:srgbClr val="2B2B2B"/>
                </a:solidFill>
                <a:latin typeface="Times New Roman"/>
                <a:cs typeface="Times New Roman"/>
              </a:rPr>
              <a:t>Le</a:t>
            </a:r>
            <a:r>
              <a:rPr sz="1000" spc="20" dirty="0">
                <a:solidFill>
                  <a:srgbClr val="2B2B2B"/>
                </a:solidFill>
                <a:latin typeface="Times New Roman"/>
                <a:cs typeface="Times New Roman"/>
              </a:rPr>
              <a:t>n</a:t>
            </a:r>
            <a:r>
              <a:rPr sz="1000" dirty="0">
                <a:solidFill>
                  <a:srgbClr val="2B2B2B"/>
                </a:solidFill>
                <a:latin typeface="Times New Roman"/>
                <a:cs typeface="Times New Roman"/>
              </a:rPr>
              <a:t>g</a:t>
            </a:r>
            <a:r>
              <a:rPr sz="1000" spc="-20" dirty="0">
                <a:solidFill>
                  <a:srgbClr val="2B2B2B"/>
                </a:solidFill>
                <a:latin typeface="Times New Roman"/>
                <a:cs typeface="Times New Roman"/>
              </a:rPr>
              <a:t>t</a:t>
            </a:r>
            <a:r>
              <a:rPr sz="1000" spc="20" dirty="0">
                <a:solidFill>
                  <a:srgbClr val="2B2B2B"/>
                </a:solidFill>
                <a:latin typeface="Times New Roman"/>
                <a:cs typeface="Times New Roman"/>
              </a:rPr>
              <a:t>h</a:t>
            </a:r>
            <a:r>
              <a:rPr sz="1000" dirty="0">
                <a:solidFill>
                  <a:srgbClr val="2B2B2B"/>
                </a:solidFill>
                <a:latin typeface="Times New Roman"/>
                <a:cs typeface="Times New Roman"/>
              </a:rPr>
              <a:t>:</a:t>
            </a:r>
            <a:r>
              <a:rPr sz="1000" spc="-5" dirty="0">
                <a:solidFill>
                  <a:srgbClr val="2B2B2B"/>
                </a:solidFill>
                <a:latin typeface="Times New Roman"/>
                <a:cs typeface="Times New Roman"/>
              </a:rPr>
              <a:t> </a:t>
            </a:r>
            <a:r>
              <a:rPr sz="1000" dirty="0">
                <a:solidFill>
                  <a:srgbClr val="2B2B2B"/>
                </a:solidFill>
                <a:latin typeface="Times New Roman"/>
                <a:cs typeface="Times New Roman"/>
              </a:rPr>
              <a:t>45</a:t>
            </a:r>
            <a:r>
              <a:rPr sz="1000" spc="-35" dirty="0">
                <a:solidFill>
                  <a:srgbClr val="2B2B2B"/>
                </a:solidFill>
                <a:latin typeface="Times New Roman"/>
                <a:cs typeface="Times New Roman"/>
              </a:rPr>
              <a:t> </a:t>
            </a:r>
            <a:r>
              <a:rPr sz="1000" spc="5" dirty="0">
                <a:solidFill>
                  <a:srgbClr val="2B2B2B"/>
                </a:solidFill>
                <a:latin typeface="Times New Roman"/>
                <a:cs typeface="Times New Roman"/>
              </a:rPr>
              <a:t>m</a:t>
            </a:r>
            <a:r>
              <a:rPr sz="1000" spc="-20" dirty="0">
                <a:solidFill>
                  <a:srgbClr val="2B2B2B"/>
                </a:solidFill>
                <a:latin typeface="Times New Roman"/>
                <a:cs typeface="Times New Roman"/>
              </a:rPr>
              <a:t>i</a:t>
            </a:r>
            <a:r>
              <a:rPr sz="1000" spc="20" dirty="0">
                <a:solidFill>
                  <a:srgbClr val="2B2B2B"/>
                </a:solidFill>
                <a:latin typeface="Times New Roman"/>
                <a:cs typeface="Times New Roman"/>
              </a:rPr>
              <a:t>n</a:t>
            </a:r>
            <a:r>
              <a:rPr sz="1000" spc="-25" dirty="0">
                <a:solidFill>
                  <a:srgbClr val="2B2B2B"/>
                </a:solidFill>
                <a:latin typeface="Times New Roman"/>
                <a:cs typeface="Times New Roman"/>
              </a:rPr>
              <a:t>u</a:t>
            </a:r>
            <a:r>
              <a:rPr sz="1000" spc="5" dirty="0">
                <a:solidFill>
                  <a:srgbClr val="2B2B2B"/>
                </a:solidFill>
                <a:latin typeface="Times New Roman"/>
                <a:cs typeface="Times New Roman"/>
              </a:rPr>
              <a:t>t</a:t>
            </a:r>
            <a:r>
              <a:rPr sz="1000" spc="-20" dirty="0">
                <a:solidFill>
                  <a:srgbClr val="2B2B2B"/>
                </a:solidFill>
                <a:latin typeface="Times New Roman"/>
                <a:cs typeface="Times New Roman"/>
              </a:rPr>
              <a:t>es</a:t>
            </a:r>
            <a:endParaRPr sz="1000">
              <a:latin typeface="Times New Roman"/>
              <a:cs typeface="Times New Roman"/>
            </a:endParaRPr>
          </a:p>
        </p:txBody>
      </p:sp>
      <p:sp>
        <p:nvSpPr>
          <p:cNvPr id="24" name="object 24"/>
          <p:cNvSpPr txBox="1"/>
          <p:nvPr/>
        </p:nvSpPr>
        <p:spPr>
          <a:xfrm>
            <a:off x="4102100" y="7857924"/>
            <a:ext cx="2768600" cy="153670"/>
          </a:xfrm>
          <a:prstGeom prst="rect">
            <a:avLst/>
          </a:prstGeom>
        </p:spPr>
        <p:txBody>
          <a:bodyPr vert="horz" wrap="square" lIns="0" tIns="0" rIns="0" bIns="0" rtlCol="0">
            <a:spAutoFit/>
          </a:bodyPr>
          <a:lstStyle/>
          <a:p>
            <a:pPr marL="12700">
              <a:lnSpc>
                <a:spcPct val="100000"/>
              </a:lnSpc>
            </a:pPr>
            <a:r>
              <a:rPr sz="1000" b="1" dirty="0">
                <a:solidFill>
                  <a:srgbClr val="0000FF"/>
                </a:solidFill>
                <a:latin typeface="Times New Roman"/>
                <a:cs typeface="Times New Roman"/>
                <a:hlinkClick r:id="rId16"/>
              </a:rPr>
              <a:t>3</a:t>
            </a:r>
            <a:r>
              <a:rPr sz="1000" b="1" spc="-10" dirty="0">
                <a:solidFill>
                  <a:srgbClr val="0000FF"/>
                </a:solidFill>
                <a:latin typeface="Times New Roman"/>
                <a:cs typeface="Times New Roman"/>
                <a:hlinkClick r:id="rId16"/>
              </a:rPr>
              <a:t>A</a:t>
            </a:r>
            <a:r>
              <a:rPr sz="1000" b="1" spc="5" dirty="0">
                <a:solidFill>
                  <a:srgbClr val="0000FF"/>
                </a:solidFill>
                <a:latin typeface="Times New Roman"/>
                <a:cs typeface="Times New Roman"/>
                <a:hlinkClick r:id="rId16"/>
              </a:rPr>
              <a:t>'</a:t>
            </a:r>
            <a:r>
              <a:rPr sz="1000" b="1" dirty="0">
                <a:solidFill>
                  <a:srgbClr val="0000FF"/>
                </a:solidFill>
                <a:latin typeface="Times New Roman"/>
                <a:cs typeface="Times New Roman"/>
                <a:hlinkClick r:id="rId16"/>
              </a:rPr>
              <a:t>s </a:t>
            </a:r>
            <a:r>
              <a:rPr sz="1000" b="1" spc="-3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 </a:t>
            </a:r>
            <a:r>
              <a:rPr sz="1000" b="1" spc="-45"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W</a:t>
            </a:r>
            <a:r>
              <a:rPr sz="1000" b="1" spc="-10" dirty="0">
                <a:solidFill>
                  <a:srgbClr val="0000FF"/>
                </a:solidFill>
                <a:latin typeface="Times New Roman"/>
                <a:cs typeface="Times New Roman"/>
                <a:hlinkClick r:id="rId16"/>
              </a:rPr>
              <a:t>h</a:t>
            </a:r>
            <a:r>
              <a:rPr sz="1000" b="1" dirty="0">
                <a:solidFill>
                  <a:srgbClr val="0000FF"/>
                </a:solidFill>
                <a:latin typeface="Times New Roman"/>
                <a:cs typeface="Times New Roman"/>
                <a:hlinkClick r:id="rId16"/>
              </a:rPr>
              <a:t>a</a:t>
            </a:r>
            <a:r>
              <a:rPr sz="1000" b="1" spc="-25" dirty="0">
                <a:solidFill>
                  <a:srgbClr val="0000FF"/>
                </a:solidFill>
                <a:latin typeface="Times New Roman"/>
                <a:cs typeface="Times New Roman"/>
                <a:hlinkClick r:id="rId16"/>
              </a:rPr>
              <a:t>t</a:t>
            </a:r>
            <a:r>
              <a:rPr sz="1000" b="1" spc="5" dirty="0">
                <a:solidFill>
                  <a:srgbClr val="0000FF"/>
                </a:solidFill>
                <a:latin typeface="Times New Roman"/>
                <a:cs typeface="Times New Roman"/>
                <a:hlinkClick r:id="rId16"/>
              </a:rPr>
              <a:t>'</a:t>
            </a:r>
            <a:r>
              <a:rPr sz="1000" b="1" dirty="0">
                <a:solidFill>
                  <a:srgbClr val="0000FF"/>
                </a:solidFill>
                <a:latin typeface="Times New Roman"/>
                <a:cs typeface="Times New Roman"/>
                <a:hlinkClick r:id="rId16"/>
              </a:rPr>
              <a:t>s </a:t>
            </a:r>
            <a:r>
              <a:rPr sz="1000" b="1" spc="-30" dirty="0">
                <a:solidFill>
                  <a:srgbClr val="0000FF"/>
                </a:solidFill>
                <a:latin typeface="Times New Roman"/>
                <a:cs typeface="Times New Roman"/>
                <a:hlinkClick r:id="rId16"/>
              </a:rPr>
              <a:t> </a:t>
            </a:r>
            <a:r>
              <a:rPr sz="1000" b="1" spc="-35" dirty="0">
                <a:solidFill>
                  <a:srgbClr val="0000FF"/>
                </a:solidFill>
                <a:latin typeface="Times New Roman"/>
                <a:cs typeface="Times New Roman"/>
                <a:hlinkClick r:id="rId16"/>
              </a:rPr>
              <a:t>N</a:t>
            </a:r>
            <a:r>
              <a:rPr sz="1000" b="1" spc="5" dirty="0">
                <a:solidFill>
                  <a:srgbClr val="0000FF"/>
                </a:solidFill>
                <a:latin typeface="Times New Roman"/>
                <a:cs typeface="Times New Roman"/>
                <a:hlinkClick r:id="rId16"/>
              </a:rPr>
              <a:t>e</a:t>
            </a:r>
            <a:r>
              <a:rPr sz="1000" b="1" dirty="0">
                <a:solidFill>
                  <a:srgbClr val="0000FF"/>
                </a:solidFill>
                <a:latin typeface="Times New Roman"/>
                <a:cs typeface="Times New Roman"/>
                <a:hlinkClick r:id="rId16"/>
              </a:rPr>
              <a:t>w </a:t>
            </a:r>
            <a:r>
              <a:rPr sz="1000" b="1" spc="-55"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a</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d </a:t>
            </a:r>
            <a:r>
              <a:rPr sz="1000" b="1" spc="-3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W</a:t>
            </a:r>
            <a:r>
              <a:rPr sz="1000" b="1" spc="-10" dirty="0">
                <a:solidFill>
                  <a:srgbClr val="0000FF"/>
                </a:solidFill>
                <a:latin typeface="Times New Roman"/>
                <a:cs typeface="Times New Roman"/>
                <a:hlinkClick r:id="rId16"/>
              </a:rPr>
              <a:t>h</a:t>
            </a:r>
            <a:r>
              <a:rPr sz="1000" b="1" spc="-25" dirty="0">
                <a:solidFill>
                  <a:srgbClr val="0000FF"/>
                </a:solidFill>
                <a:latin typeface="Times New Roman"/>
                <a:cs typeface="Times New Roman"/>
                <a:hlinkClick r:id="rId16"/>
              </a:rPr>
              <a:t>a</a:t>
            </a:r>
            <a:r>
              <a:rPr sz="1000" b="1" dirty="0">
                <a:solidFill>
                  <a:srgbClr val="0000FF"/>
                </a:solidFill>
                <a:latin typeface="Times New Roman"/>
                <a:cs typeface="Times New Roman"/>
                <a:hlinkClick r:id="rId16"/>
              </a:rPr>
              <a:t>t </a:t>
            </a:r>
            <a:r>
              <a:rPr sz="1000" b="1" spc="-25"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to </a:t>
            </a:r>
            <a:r>
              <a:rPr sz="1000" b="1" spc="-45"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D</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   </a:t>
            </a:r>
            <a:r>
              <a:rPr sz="1000" b="1" spc="-65"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A</a:t>
            </a:r>
            <a:r>
              <a:rPr sz="1000" b="1" spc="-35" dirty="0">
                <a:solidFill>
                  <a:srgbClr val="0000FF"/>
                </a:solidFill>
                <a:latin typeface="Times New Roman"/>
                <a:cs typeface="Times New Roman"/>
                <a:hlinkClick r:id="rId16"/>
              </a:rPr>
              <a:t>u</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i</a:t>
            </a:r>
            <a:r>
              <a:rPr sz="1000" b="1" dirty="0">
                <a:solidFill>
                  <a:srgbClr val="0000FF"/>
                </a:solidFill>
                <a:latin typeface="Times New Roman"/>
                <a:cs typeface="Times New Roman"/>
                <a:hlinkClick r:id="rId16"/>
              </a:rPr>
              <a:t>t</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r</a:t>
            </a:r>
            <a:r>
              <a:rPr sz="1000" b="1" dirty="0">
                <a:solidFill>
                  <a:srgbClr val="0000FF"/>
                </a:solidFill>
                <a:latin typeface="Times New Roman"/>
                <a:cs typeface="Times New Roman"/>
                <a:hlinkClick r:id="rId16"/>
              </a:rPr>
              <a:t>y</a:t>
            </a:r>
            <a:endParaRPr sz="1000">
              <a:latin typeface="Times New Roman"/>
              <a:cs typeface="Times New Roman"/>
            </a:endParaRPr>
          </a:p>
        </p:txBody>
      </p:sp>
      <p:sp>
        <p:nvSpPr>
          <p:cNvPr id="25" name="object 25"/>
          <p:cNvSpPr txBox="1"/>
          <p:nvPr/>
        </p:nvSpPr>
        <p:spPr>
          <a:xfrm>
            <a:off x="4102100" y="8004246"/>
            <a:ext cx="2767330" cy="153670"/>
          </a:xfrm>
          <a:prstGeom prst="rect">
            <a:avLst/>
          </a:prstGeom>
        </p:spPr>
        <p:txBody>
          <a:bodyPr vert="horz" wrap="square" lIns="0" tIns="0" rIns="0" bIns="0" rtlCol="0">
            <a:spAutoFit/>
          </a:bodyPr>
          <a:lstStyle/>
          <a:p>
            <a:pPr marL="12700">
              <a:lnSpc>
                <a:spcPct val="100000"/>
              </a:lnSpc>
              <a:tabLst>
                <a:tab pos="807720" algn="l"/>
                <a:tab pos="1551305" algn="l"/>
                <a:tab pos="2145030" algn="l"/>
              </a:tabLst>
            </a:pPr>
            <a:r>
              <a:rPr sz="1000" b="1" spc="-20" dirty="0">
                <a:solidFill>
                  <a:srgbClr val="0000FF"/>
                </a:solidFill>
                <a:latin typeface="Times New Roman"/>
                <a:cs typeface="Times New Roman"/>
                <a:hlinkClick r:id="rId16"/>
              </a:rPr>
              <a:t>P</a:t>
            </a:r>
            <a:r>
              <a:rPr sz="1000" b="1" spc="5" dirty="0">
                <a:solidFill>
                  <a:srgbClr val="0000FF"/>
                </a:solidFill>
                <a:latin typeface="Times New Roman"/>
                <a:cs typeface="Times New Roman"/>
                <a:hlinkClick r:id="rId16"/>
              </a:rPr>
              <a:t>r</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ce</a:t>
            </a:r>
            <a:r>
              <a:rPr sz="1000" b="1" spc="-10" dirty="0">
                <a:solidFill>
                  <a:srgbClr val="0000FF"/>
                </a:solidFill>
                <a:latin typeface="Times New Roman"/>
                <a:cs typeface="Times New Roman"/>
                <a:hlinkClick r:id="rId16"/>
              </a:rPr>
              <a:t>ss</a:t>
            </a:r>
            <a:r>
              <a:rPr sz="1000" b="1" spc="5" dirty="0">
                <a:solidFill>
                  <a:srgbClr val="0000FF"/>
                </a:solidFill>
                <a:latin typeface="Times New Roman"/>
                <a:cs typeface="Times New Roman"/>
                <a:hlinkClick r:id="rId16"/>
              </a:rPr>
              <a:t>i</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g	</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i</a:t>
            </a:r>
            <a:r>
              <a:rPr sz="1000" b="1" spc="-10" dirty="0">
                <a:solidFill>
                  <a:srgbClr val="0000FF"/>
                </a:solidFill>
                <a:latin typeface="Times New Roman"/>
                <a:cs typeface="Times New Roman"/>
                <a:hlinkClick r:id="rId16"/>
              </a:rPr>
              <a:t>s</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r</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er</a:t>
            </a:r>
            <a:r>
              <a:rPr sz="1000" b="1" dirty="0">
                <a:solidFill>
                  <a:srgbClr val="0000FF"/>
                </a:solidFill>
                <a:latin typeface="Times New Roman"/>
                <a:cs typeface="Times New Roman"/>
                <a:hlinkClick r:id="rId16"/>
              </a:rPr>
              <a:t>s	(</a:t>
            </a:r>
            <a:r>
              <a:rPr sz="1000" b="1" spc="-10" dirty="0">
                <a:solidFill>
                  <a:srgbClr val="0000FF"/>
                </a:solidFill>
                <a:latin typeface="Times New Roman"/>
                <a:cs typeface="Times New Roman"/>
                <a:hlinkClick r:id="rId16"/>
              </a:rPr>
              <a:t>A</a:t>
            </a:r>
            <a:r>
              <a:rPr sz="1000" b="1" spc="-20" dirty="0">
                <a:solidFill>
                  <a:srgbClr val="0000FF"/>
                </a:solidFill>
                <a:latin typeface="Times New Roman"/>
                <a:cs typeface="Times New Roman"/>
                <a:hlinkClick r:id="rId16"/>
              </a:rPr>
              <a:t>P</a:t>
            </a:r>
            <a:r>
              <a:rPr sz="1000" b="1" spc="-10" dirty="0">
                <a:solidFill>
                  <a:srgbClr val="0000FF"/>
                </a:solidFill>
                <a:latin typeface="Times New Roman"/>
                <a:cs typeface="Times New Roman"/>
                <a:hlinkClick r:id="rId16"/>
              </a:rPr>
              <a:t>D</a:t>
            </a:r>
            <a:r>
              <a:rPr sz="1000" b="1" dirty="0">
                <a:solidFill>
                  <a:srgbClr val="0000FF"/>
                </a:solidFill>
                <a:latin typeface="Times New Roman"/>
                <a:cs typeface="Times New Roman"/>
                <a:hlinkClick r:id="rId16"/>
              </a:rPr>
              <a:t>),	</a:t>
            </a:r>
            <a:r>
              <a:rPr sz="1000" b="1" spc="-35" dirty="0">
                <a:solidFill>
                  <a:srgbClr val="0000FF"/>
                </a:solidFill>
                <a:latin typeface="Times New Roman"/>
                <a:cs typeface="Times New Roman"/>
                <a:hlinkClick r:id="rId16"/>
              </a:rPr>
              <a:t>A</a:t>
            </a:r>
            <a:r>
              <a:rPr sz="1000" b="1" dirty="0">
                <a:solidFill>
                  <a:srgbClr val="0000FF"/>
                </a:solidFill>
                <a:latin typeface="Times New Roman"/>
                <a:cs typeface="Times New Roman"/>
                <a:hlinkClick r:id="rId16"/>
              </a:rPr>
              <a:t>tt</a:t>
            </a:r>
            <a:r>
              <a:rPr sz="1000" b="1" spc="5" dirty="0">
                <a:solidFill>
                  <a:srgbClr val="0000FF"/>
                </a:solidFill>
                <a:latin typeface="Times New Roman"/>
                <a:cs typeface="Times New Roman"/>
                <a:hlinkClick r:id="rId16"/>
              </a:rPr>
              <a:t>e</a:t>
            </a:r>
            <a:r>
              <a:rPr sz="1000" b="1" spc="-10" dirty="0">
                <a:solidFill>
                  <a:srgbClr val="0000FF"/>
                </a:solidFill>
                <a:latin typeface="Times New Roman"/>
                <a:cs typeface="Times New Roman"/>
                <a:hlinkClick r:id="rId16"/>
              </a:rPr>
              <a:t>n</a:t>
            </a:r>
            <a:r>
              <a:rPr sz="1000" b="1" spc="-25" dirty="0">
                <a:solidFill>
                  <a:srgbClr val="0000FF"/>
                </a:solidFill>
                <a:latin typeface="Times New Roman"/>
                <a:cs typeface="Times New Roman"/>
                <a:hlinkClick r:id="rId16"/>
              </a:rPr>
              <a:t>t</a:t>
            </a:r>
            <a:r>
              <a:rPr sz="1000" b="1" spc="5" dirty="0">
                <a:solidFill>
                  <a:srgbClr val="0000FF"/>
                </a:solidFill>
                <a:latin typeface="Times New Roman"/>
                <a:cs typeface="Times New Roman"/>
                <a:hlinkClick r:id="rId16"/>
              </a:rPr>
              <a:t>i</a:t>
            </a:r>
            <a:r>
              <a:rPr sz="1000" b="1" spc="-25" dirty="0">
                <a:solidFill>
                  <a:srgbClr val="0000FF"/>
                </a:solidFill>
                <a:latin typeface="Times New Roman"/>
                <a:cs typeface="Times New Roman"/>
                <a:hlinkClick r:id="rId16"/>
              </a:rPr>
              <a:t>o</a:t>
            </a:r>
            <a:r>
              <a:rPr sz="1000" b="1" spc="-10" dirty="0">
                <a:solidFill>
                  <a:srgbClr val="0000FF"/>
                </a:solidFill>
                <a:latin typeface="Times New Roman"/>
                <a:cs typeface="Times New Roman"/>
                <a:hlinkClick r:id="rId16"/>
              </a:rPr>
              <a:t>n</a:t>
            </a:r>
            <a:r>
              <a:rPr sz="1000" b="1" dirty="0">
                <a:solidFill>
                  <a:srgbClr val="0000FF"/>
                </a:solidFill>
                <a:latin typeface="Times New Roman"/>
                <a:cs typeface="Times New Roman"/>
                <a:hlinkClick r:id="rId16"/>
              </a:rPr>
              <a:t>al</a:t>
            </a:r>
            <a:endParaRPr sz="1000">
              <a:latin typeface="Times New Roman"/>
              <a:cs typeface="Times New Roman"/>
            </a:endParaRPr>
          </a:p>
        </p:txBody>
      </p:sp>
      <p:sp>
        <p:nvSpPr>
          <p:cNvPr id="26" name="object 26"/>
          <p:cNvSpPr txBox="1"/>
          <p:nvPr/>
        </p:nvSpPr>
        <p:spPr>
          <a:xfrm>
            <a:off x="4102100" y="8150568"/>
            <a:ext cx="2772410" cy="735965"/>
          </a:xfrm>
          <a:prstGeom prst="rect">
            <a:avLst/>
          </a:prstGeom>
        </p:spPr>
        <p:txBody>
          <a:bodyPr vert="horz" wrap="square" lIns="0" tIns="0" rIns="0" bIns="0" rtlCol="0">
            <a:spAutoFit/>
          </a:bodyPr>
          <a:lstStyle/>
          <a:p>
            <a:pPr marL="12700" marR="5080">
              <a:lnSpc>
                <a:spcPts val="1150"/>
              </a:lnSpc>
            </a:pP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i</a:t>
            </a:r>
            <a:r>
              <a:rPr sz="1000" b="1" spc="-10" dirty="0">
                <a:solidFill>
                  <a:srgbClr val="0000FF"/>
                </a:solidFill>
                <a:latin typeface="Times New Roman"/>
                <a:cs typeface="Times New Roman"/>
                <a:hlinkClick r:id="rId16"/>
              </a:rPr>
              <a:t>s</a:t>
            </a:r>
            <a:r>
              <a:rPr sz="1000" b="1" spc="-25" dirty="0">
                <a:solidFill>
                  <a:srgbClr val="0000FF"/>
                </a:solidFill>
                <a:latin typeface="Times New Roman"/>
                <a:cs typeface="Times New Roman"/>
                <a:hlinkClick r:id="rId16"/>
              </a:rPr>
              <a:t>o</a:t>
            </a:r>
            <a:r>
              <a:rPr sz="1000" b="1" spc="5" dirty="0">
                <a:solidFill>
                  <a:srgbClr val="0000FF"/>
                </a:solidFill>
                <a:latin typeface="Times New Roman"/>
                <a:cs typeface="Times New Roman"/>
                <a:hlinkClick r:id="rId16"/>
              </a:rPr>
              <a:t>r</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er</a:t>
            </a:r>
            <a:r>
              <a:rPr sz="1000" b="1" dirty="0">
                <a:solidFill>
                  <a:srgbClr val="0000FF"/>
                </a:solidFill>
                <a:latin typeface="Times New Roman"/>
                <a:cs typeface="Times New Roman"/>
                <a:hlinkClick r:id="rId16"/>
              </a:rPr>
              <a:t>s</a:t>
            </a:r>
            <a:r>
              <a:rPr sz="1000" b="1" spc="10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a:t>
            </a:r>
            <a:r>
              <a:rPr sz="1000" b="1" spc="-10" dirty="0">
                <a:solidFill>
                  <a:srgbClr val="0000FF"/>
                </a:solidFill>
                <a:latin typeface="Times New Roman"/>
                <a:cs typeface="Times New Roman"/>
                <a:hlinkClick r:id="rId16"/>
              </a:rPr>
              <a:t>AD</a:t>
            </a:r>
            <a:r>
              <a:rPr sz="1000" b="1" dirty="0">
                <a:solidFill>
                  <a:srgbClr val="0000FF"/>
                </a:solidFill>
                <a:latin typeface="Times New Roman"/>
                <a:cs typeface="Times New Roman"/>
                <a:hlinkClick r:id="rId16"/>
              </a:rPr>
              <a:t>D</a:t>
            </a:r>
            <a:r>
              <a:rPr sz="1000" b="1" spc="75"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&amp;</a:t>
            </a:r>
            <a:r>
              <a:rPr sz="1000" b="1" spc="85"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AD</a:t>
            </a:r>
            <a:r>
              <a:rPr sz="1000" b="1" spc="5" dirty="0">
                <a:solidFill>
                  <a:srgbClr val="0000FF"/>
                </a:solidFill>
                <a:latin typeface="Times New Roman"/>
                <a:cs typeface="Times New Roman"/>
                <a:hlinkClick r:id="rId16"/>
              </a:rPr>
              <a:t>H</a:t>
            </a:r>
            <a:r>
              <a:rPr sz="1000" b="1" spc="-10" dirty="0">
                <a:solidFill>
                  <a:srgbClr val="0000FF"/>
                </a:solidFill>
                <a:latin typeface="Times New Roman"/>
                <a:cs typeface="Times New Roman"/>
                <a:hlinkClick r:id="rId16"/>
              </a:rPr>
              <a:t>D</a:t>
            </a:r>
            <a:r>
              <a:rPr sz="1000" b="1" spc="-25" dirty="0">
                <a:solidFill>
                  <a:srgbClr val="0000FF"/>
                </a:solidFill>
                <a:latin typeface="Times New Roman"/>
                <a:cs typeface="Times New Roman"/>
                <a:hlinkClick r:id="rId16"/>
              </a:rPr>
              <a:t>)</a:t>
            </a:r>
            <a:r>
              <a:rPr sz="1000" b="1" dirty="0">
                <a:solidFill>
                  <a:srgbClr val="0000FF"/>
                </a:solidFill>
                <a:latin typeface="Times New Roman"/>
                <a:cs typeface="Times New Roman"/>
                <a:hlinkClick r:id="rId16"/>
              </a:rPr>
              <a:t>,</a:t>
            </a:r>
            <a:r>
              <a:rPr sz="1000" b="1" spc="120"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A</a:t>
            </a:r>
            <a:r>
              <a:rPr sz="1000" b="1" spc="-35" dirty="0">
                <a:solidFill>
                  <a:srgbClr val="0000FF"/>
                </a:solidFill>
                <a:latin typeface="Times New Roman"/>
                <a:cs typeface="Times New Roman"/>
                <a:hlinkClick r:id="rId16"/>
              </a:rPr>
              <a:t>p</a:t>
            </a:r>
            <a:r>
              <a:rPr sz="1000" b="1" spc="5" dirty="0">
                <a:solidFill>
                  <a:srgbClr val="0000FF"/>
                </a:solidFill>
                <a:latin typeface="Times New Roman"/>
                <a:cs typeface="Times New Roman"/>
                <a:hlinkClick r:id="rId16"/>
              </a:rPr>
              <a:t>r</a:t>
            </a:r>
            <a:r>
              <a:rPr sz="1000" b="1" dirty="0">
                <a:solidFill>
                  <a:srgbClr val="0000FF"/>
                </a:solidFill>
                <a:latin typeface="Times New Roman"/>
                <a:cs typeface="Times New Roman"/>
                <a:hlinkClick r:id="rId16"/>
              </a:rPr>
              <a:t>a</a:t>
            </a:r>
            <a:r>
              <a:rPr sz="1000" b="1" spc="-25" dirty="0">
                <a:solidFill>
                  <a:srgbClr val="0000FF"/>
                </a:solidFill>
                <a:latin typeface="Times New Roman"/>
                <a:cs typeface="Times New Roman"/>
                <a:hlinkClick r:id="rId16"/>
              </a:rPr>
              <a:t>x</a:t>
            </a:r>
            <a:r>
              <a:rPr sz="1000" b="1" spc="5" dirty="0">
                <a:solidFill>
                  <a:srgbClr val="0000FF"/>
                </a:solidFill>
                <a:latin typeface="Times New Roman"/>
                <a:cs typeface="Times New Roman"/>
                <a:hlinkClick r:id="rId16"/>
              </a:rPr>
              <a:t>i</a:t>
            </a:r>
            <a:r>
              <a:rPr sz="1000" b="1" dirty="0">
                <a:solidFill>
                  <a:srgbClr val="0000FF"/>
                </a:solidFill>
                <a:latin typeface="Times New Roman"/>
                <a:cs typeface="Times New Roman"/>
                <a:hlinkClick r:id="rId16"/>
              </a:rPr>
              <a:t>a</a:t>
            </a:r>
            <a:r>
              <a:rPr sz="1000" b="1" spc="105" dirty="0">
                <a:solidFill>
                  <a:srgbClr val="0000FF"/>
                </a:solidFill>
                <a:latin typeface="Times New Roman"/>
                <a:cs typeface="Times New Roman"/>
                <a:hlinkClick r:id="rId16"/>
              </a:rPr>
              <a:t> </a:t>
            </a:r>
            <a:r>
              <a:rPr sz="1000" b="1" spc="-25" dirty="0">
                <a:solidFill>
                  <a:srgbClr val="0000FF"/>
                </a:solidFill>
                <a:latin typeface="Times New Roman"/>
                <a:cs typeface="Times New Roman"/>
                <a:hlinkClick r:id="rId16"/>
              </a:rPr>
              <a:t>o</a:t>
            </a:r>
            <a:r>
              <a:rPr sz="1000" b="1" dirty="0">
                <a:solidFill>
                  <a:srgbClr val="0000FF"/>
                </a:solidFill>
                <a:latin typeface="Times New Roman"/>
                <a:cs typeface="Times New Roman"/>
                <a:hlinkClick r:id="rId16"/>
              </a:rPr>
              <a:t>f</a:t>
            </a:r>
            <a:r>
              <a:rPr sz="1000" b="1" spc="105" dirty="0">
                <a:solidFill>
                  <a:srgbClr val="0000FF"/>
                </a:solidFill>
                <a:latin typeface="Times New Roman"/>
                <a:cs typeface="Times New Roman"/>
                <a:hlinkClick r:id="rId16"/>
              </a:rPr>
              <a:t> </a:t>
            </a:r>
            <a:r>
              <a:rPr sz="1000" b="1" spc="-10" dirty="0">
                <a:solidFill>
                  <a:srgbClr val="0000FF"/>
                </a:solidFill>
                <a:latin typeface="Times New Roman"/>
                <a:cs typeface="Times New Roman"/>
                <a:hlinkClick r:id="rId16"/>
              </a:rPr>
              <a:t>Sp</a:t>
            </a:r>
            <a:r>
              <a:rPr sz="1000" b="1" spc="-20" dirty="0">
                <a:solidFill>
                  <a:srgbClr val="0000FF"/>
                </a:solidFill>
                <a:latin typeface="Times New Roman"/>
                <a:cs typeface="Times New Roman"/>
                <a:hlinkClick r:id="rId16"/>
              </a:rPr>
              <a:t>e</a:t>
            </a:r>
            <a:r>
              <a:rPr sz="1000" b="1" spc="5" dirty="0">
                <a:solidFill>
                  <a:srgbClr val="0000FF"/>
                </a:solidFill>
                <a:latin typeface="Times New Roman"/>
                <a:cs typeface="Times New Roman"/>
                <a:hlinkClick r:id="rId16"/>
              </a:rPr>
              <a:t>ec</a:t>
            </a:r>
            <a:r>
              <a:rPr sz="1000" b="1" dirty="0">
                <a:solidFill>
                  <a:srgbClr val="0000FF"/>
                </a:solidFill>
                <a:latin typeface="Times New Roman"/>
                <a:cs typeface="Times New Roman"/>
                <a:hlinkClick r:id="rId16"/>
              </a:rPr>
              <a:t>h</a:t>
            </a:r>
            <a:r>
              <a:rPr sz="1000" b="1" spc="75" dirty="0">
                <a:solidFill>
                  <a:srgbClr val="0000FF"/>
                </a:solidFill>
                <a:latin typeface="Times New Roman"/>
                <a:cs typeface="Times New Roman"/>
                <a:hlinkClick r:id="rId16"/>
              </a:rPr>
              <a:t> </a:t>
            </a:r>
            <a:r>
              <a:rPr sz="1000" b="1" spc="5" dirty="0">
                <a:solidFill>
                  <a:srgbClr val="0000FF"/>
                </a:solidFill>
                <a:latin typeface="Times New Roman"/>
                <a:cs typeface="Times New Roman"/>
                <a:hlinkClick r:id="rId16"/>
              </a:rPr>
              <a:t>i</a:t>
            </a:r>
            <a:r>
              <a:rPr sz="1000" b="1" dirty="0">
                <a:solidFill>
                  <a:srgbClr val="0000FF"/>
                </a:solidFill>
                <a:latin typeface="Times New Roman"/>
                <a:cs typeface="Times New Roman"/>
                <a:hlinkClick r:id="rId16"/>
              </a:rPr>
              <a:t>n</a:t>
            </a:r>
            <a:r>
              <a:rPr sz="1000" b="1" dirty="0">
                <a:solidFill>
                  <a:srgbClr val="0000FF"/>
                </a:solidFill>
                <a:latin typeface="Times New Roman"/>
                <a:cs typeface="Times New Roman"/>
              </a:rPr>
              <a:t> </a:t>
            </a:r>
            <a:r>
              <a:rPr sz="1000" b="1" spc="-10" dirty="0">
                <a:solidFill>
                  <a:srgbClr val="0000FF"/>
                </a:solidFill>
                <a:latin typeface="Times New Roman"/>
                <a:cs typeface="Times New Roman"/>
                <a:hlinkClick r:id="rId16"/>
              </a:rPr>
              <a:t>Ch</a:t>
            </a:r>
            <a:r>
              <a:rPr sz="1000" b="1" spc="5" dirty="0">
                <a:solidFill>
                  <a:srgbClr val="0000FF"/>
                </a:solidFill>
                <a:latin typeface="Times New Roman"/>
                <a:cs typeface="Times New Roman"/>
                <a:hlinkClick r:id="rId16"/>
              </a:rPr>
              <a:t>il</a:t>
            </a:r>
            <a:r>
              <a:rPr sz="1000" b="1" spc="-10" dirty="0">
                <a:solidFill>
                  <a:srgbClr val="0000FF"/>
                </a:solidFill>
                <a:latin typeface="Times New Roman"/>
                <a:cs typeface="Times New Roman"/>
                <a:hlinkClick r:id="rId16"/>
              </a:rPr>
              <a:t>d</a:t>
            </a:r>
            <a:r>
              <a:rPr sz="1000" b="1" spc="5" dirty="0">
                <a:solidFill>
                  <a:srgbClr val="0000FF"/>
                </a:solidFill>
                <a:latin typeface="Times New Roman"/>
                <a:cs typeface="Times New Roman"/>
                <a:hlinkClick r:id="rId16"/>
              </a:rPr>
              <a:t>re</a:t>
            </a:r>
            <a:r>
              <a:rPr sz="1000" b="1" dirty="0">
                <a:solidFill>
                  <a:srgbClr val="0000FF"/>
                </a:solidFill>
                <a:latin typeface="Times New Roman"/>
                <a:cs typeface="Times New Roman"/>
                <a:hlinkClick r:id="rId16"/>
              </a:rPr>
              <a:t>n</a:t>
            </a:r>
            <a:r>
              <a:rPr sz="1000" b="1" spc="-20" dirty="0">
                <a:solidFill>
                  <a:srgbClr val="0000FF"/>
                </a:solidFill>
                <a:latin typeface="Times New Roman"/>
                <a:cs typeface="Times New Roman"/>
                <a:hlinkClick r:id="rId16"/>
              </a:rPr>
              <a:t> </a:t>
            </a:r>
            <a:r>
              <a:rPr sz="1000" b="1" dirty="0">
                <a:solidFill>
                  <a:srgbClr val="0000FF"/>
                </a:solidFill>
                <a:latin typeface="Times New Roman"/>
                <a:cs typeface="Times New Roman"/>
                <a:hlinkClick r:id="rId16"/>
              </a:rPr>
              <a:t>(</a:t>
            </a:r>
            <a:r>
              <a:rPr sz="1000" b="1" spc="-10" dirty="0">
                <a:solidFill>
                  <a:srgbClr val="0000FF"/>
                </a:solidFill>
                <a:latin typeface="Times New Roman"/>
                <a:cs typeface="Times New Roman"/>
                <a:hlinkClick r:id="rId16"/>
              </a:rPr>
              <a:t>CSA)</a:t>
            </a:r>
            <a:endParaRPr sz="1000">
              <a:latin typeface="Times New Roman"/>
              <a:cs typeface="Times New Roman"/>
            </a:endParaRPr>
          </a:p>
          <a:p>
            <a:pPr marL="12700">
              <a:lnSpc>
                <a:spcPts val="1075"/>
              </a:lnSpc>
            </a:pPr>
            <a:r>
              <a:rPr sz="1000" spc="-10" dirty="0">
                <a:solidFill>
                  <a:srgbClr val="2B2B2B"/>
                </a:solidFill>
                <a:latin typeface="Times New Roman"/>
                <a:cs typeface="Times New Roman"/>
              </a:rPr>
              <a:t>N</a:t>
            </a:r>
            <a:r>
              <a:rPr sz="1000" dirty="0">
                <a:solidFill>
                  <a:srgbClr val="2B2B2B"/>
                </a:solidFill>
                <a:latin typeface="Times New Roman"/>
                <a:cs typeface="Times New Roman"/>
              </a:rPr>
              <a:t>o</a:t>
            </a:r>
            <a:r>
              <a:rPr sz="1000" spc="-25" dirty="0">
                <a:solidFill>
                  <a:srgbClr val="2B2B2B"/>
                </a:solidFill>
                <a:latin typeface="Times New Roman"/>
                <a:cs typeface="Times New Roman"/>
              </a:rPr>
              <a:t>v</a:t>
            </a:r>
            <a:r>
              <a:rPr sz="1000" spc="-20" dirty="0">
                <a:solidFill>
                  <a:srgbClr val="2B2B2B"/>
                </a:solidFill>
                <a:latin typeface="Times New Roman"/>
                <a:cs typeface="Times New Roman"/>
              </a:rPr>
              <a:t>e</a:t>
            </a:r>
            <a:r>
              <a:rPr sz="1000" spc="5" dirty="0">
                <a:solidFill>
                  <a:srgbClr val="2B2B2B"/>
                </a:solidFill>
                <a:latin typeface="Times New Roman"/>
                <a:cs typeface="Times New Roman"/>
              </a:rPr>
              <a:t>m</a:t>
            </a:r>
            <a:r>
              <a:rPr sz="1000" dirty="0">
                <a:solidFill>
                  <a:srgbClr val="2B2B2B"/>
                </a:solidFill>
                <a:latin typeface="Times New Roman"/>
                <a:cs typeface="Times New Roman"/>
              </a:rPr>
              <a:t>b</a:t>
            </a:r>
            <a:r>
              <a:rPr sz="1000" spc="-20" dirty="0">
                <a:solidFill>
                  <a:srgbClr val="2B2B2B"/>
                </a:solidFill>
                <a:latin typeface="Times New Roman"/>
                <a:cs typeface="Times New Roman"/>
              </a:rPr>
              <a:t>e</a:t>
            </a:r>
            <a:r>
              <a:rPr sz="1000" dirty="0">
                <a:solidFill>
                  <a:srgbClr val="2B2B2B"/>
                </a:solidFill>
                <a:latin typeface="Times New Roman"/>
                <a:cs typeface="Times New Roman"/>
              </a:rPr>
              <a:t>r</a:t>
            </a:r>
            <a:r>
              <a:rPr sz="1000" spc="35" dirty="0">
                <a:solidFill>
                  <a:srgbClr val="2B2B2B"/>
                </a:solidFill>
                <a:latin typeface="Times New Roman"/>
                <a:cs typeface="Times New Roman"/>
              </a:rPr>
              <a:t> </a:t>
            </a:r>
            <a:r>
              <a:rPr sz="1000" dirty="0">
                <a:solidFill>
                  <a:srgbClr val="2B2B2B"/>
                </a:solidFill>
                <a:latin typeface="Times New Roman"/>
                <a:cs typeface="Times New Roman"/>
              </a:rPr>
              <a:t>1</a:t>
            </a:r>
            <a:r>
              <a:rPr sz="1000" spc="-25" dirty="0">
                <a:solidFill>
                  <a:srgbClr val="2B2B2B"/>
                </a:solidFill>
                <a:latin typeface="Times New Roman"/>
                <a:cs typeface="Times New Roman"/>
              </a:rPr>
              <a:t>8</a:t>
            </a:r>
            <a:r>
              <a:rPr sz="1000" dirty="0">
                <a:solidFill>
                  <a:srgbClr val="2B2B2B"/>
                </a:solidFill>
                <a:latin typeface="Times New Roman"/>
                <a:cs typeface="Times New Roman"/>
              </a:rPr>
              <a:t>,</a:t>
            </a:r>
            <a:r>
              <a:rPr sz="1000" spc="25" dirty="0">
                <a:solidFill>
                  <a:srgbClr val="2B2B2B"/>
                </a:solidFill>
                <a:latin typeface="Times New Roman"/>
                <a:cs typeface="Times New Roman"/>
              </a:rPr>
              <a:t> </a:t>
            </a:r>
            <a:r>
              <a:rPr sz="1000" spc="-25" dirty="0">
                <a:solidFill>
                  <a:srgbClr val="2B2B2B"/>
                </a:solidFill>
                <a:latin typeface="Times New Roman"/>
                <a:cs typeface="Times New Roman"/>
              </a:rPr>
              <a:t>2</a:t>
            </a:r>
            <a:r>
              <a:rPr sz="1000" dirty="0">
                <a:solidFill>
                  <a:srgbClr val="2B2B2B"/>
                </a:solidFill>
                <a:latin typeface="Times New Roman"/>
                <a:cs typeface="Times New Roman"/>
              </a:rPr>
              <a:t>013</a:t>
            </a:r>
            <a:endParaRPr sz="1000">
              <a:latin typeface="Times New Roman"/>
              <a:cs typeface="Times New Roman"/>
            </a:endParaRPr>
          </a:p>
          <a:p>
            <a:pPr marL="12700" marR="294640">
              <a:lnSpc>
                <a:spcPts val="1150"/>
              </a:lnSpc>
              <a:spcBef>
                <a:spcPts val="55"/>
              </a:spcBef>
            </a:pPr>
            <a:r>
              <a:rPr sz="1000" dirty="0">
                <a:solidFill>
                  <a:srgbClr val="2B2B2B"/>
                </a:solidFill>
                <a:latin typeface="Times New Roman"/>
                <a:cs typeface="Times New Roman"/>
              </a:rPr>
              <a:t>4</a:t>
            </a:r>
            <a:r>
              <a:rPr sz="1000" spc="5" dirty="0">
                <a:solidFill>
                  <a:srgbClr val="2B2B2B"/>
                </a:solidFill>
                <a:latin typeface="Times New Roman"/>
                <a:cs typeface="Times New Roman"/>
              </a:rPr>
              <a:t>:</a:t>
            </a:r>
            <a:r>
              <a:rPr sz="1000" dirty="0">
                <a:solidFill>
                  <a:srgbClr val="2B2B2B"/>
                </a:solidFill>
                <a:latin typeface="Times New Roman"/>
                <a:cs typeface="Times New Roman"/>
              </a:rPr>
              <a:t>00</a:t>
            </a:r>
            <a:r>
              <a:rPr sz="1000" spc="-10"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5" dirty="0">
                <a:solidFill>
                  <a:srgbClr val="2B2B2B"/>
                </a:solidFill>
                <a:latin typeface="Times New Roman"/>
                <a:cs typeface="Times New Roman"/>
              </a:rPr>
              <a:t>m</a:t>
            </a:r>
            <a:r>
              <a:rPr sz="1000" dirty="0">
                <a:solidFill>
                  <a:srgbClr val="2B2B2B"/>
                </a:solidFill>
                <a:latin typeface="Times New Roman"/>
                <a:cs typeface="Times New Roman"/>
              </a:rPr>
              <a:t>. </a:t>
            </a:r>
            <a:r>
              <a:rPr sz="1000" spc="-10" dirty="0">
                <a:solidFill>
                  <a:srgbClr val="2B2B2B"/>
                </a:solidFill>
                <a:latin typeface="Times New Roman"/>
                <a:cs typeface="Times New Roman"/>
              </a:rPr>
              <a:t>P</a:t>
            </a:r>
            <a:r>
              <a:rPr sz="1000" spc="5" dirty="0">
                <a:solidFill>
                  <a:srgbClr val="2B2B2B"/>
                </a:solidFill>
                <a:latin typeface="Times New Roman"/>
                <a:cs typeface="Times New Roman"/>
              </a:rPr>
              <a:t>a</a:t>
            </a:r>
            <a:r>
              <a:rPr sz="1000" spc="-20" dirty="0">
                <a:solidFill>
                  <a:srgbClr val="2B2B2B"/>
                </a:solidFill>
                <a:latin typeface="Times New Roman"/>
                <a:cs typeface="Times New Roman"/>
              </a:rPr>
              <a:t>c</a:t>
            </a:r>
            <a:r>
              <a:rPr sz="1000" spc="5" dirty="0">
                <a:solidFill>
                  <a:srgbClr val="2B2B2B"/>
                </a:solidFill>
                <a:latin typeface="Times New Roman"/>
                <a:cs typeface="Times New Roman"/>
              </a:rPr>
              <a:t>i</a:t>
            </a:r>
            <a:r>
              <a:rPr sz="1000" spc="-25" dirty="0">
                <a:solidFill>
                  <a:srgbClr val="2B2B2B"/>
                </a:solidFill>
                <a:latin typeface="Times New Roman"/>
                <a:cs typeface="Times New Roman"/>
              </a:rPr>
              <a:t>f</a:t>
            </a:r>
            <a:r>
              <a:rPr sz="1000" spc="5" dirty="0">
                <a:solidFill>
                  <a:srgbClr val="2B2B2B"/>
                </a:solidFill>
                <a:latin typeface="Times New Roman"/>
                <a:cs typeface="Times New Roman"/>
              </a:rPr>
              <a:t>i</a:t>
            </a:r>
            <a:r>
              <a:rPr sz="1000" dirty="0">
                <a:solidFill>
                  <a:srgbClr val="2B2B2B"/>
                </a:solidFill>
                <a:latin typeface="Times New Roman"/>
                <a:cs typeface="Times New Roman"/>
              </a:rPr>
              <a:t>c</a:t>
            </a:r>
            <a:r>
              <a:rPr sz="1000" spc="-30" dirty="0">
                <a:solidFill>
                  <a:srgbClr val="2B2B2B"/>
                </a:solidFill>
                <a:latin typeface="Times New Roman"/>
                <a:cs typeface="Times New Roman"/>
              </a:rPr>
              <a:t> </a:t>
            </a:r>
            <a:r>
              <a:rPr sz="1000" spc="5" dirty="0">
                <a:solidFill>
                  <a:srgbClr val="2B2B2B"/>
                </a:solidFill>
                <a:latin typeface="Times New Roman"/>
                <a:cs typeface="Times New Roman"/>
              </a:rPr>
              <a:t>T</a:t>
            </a:r>
            <a:r>
              <a:rPr sz="1000" spc="-20" dirty="0">
                <a:solidFill>
                  <a:srgbClr val="2B2B2B"/>
                </a:solidFill>
                <a:latin typeface="Times New Roman"/>
                <a:cs typeface="Times New Roman"/>
              </a:rPr>
              <a:t>i</a:t>
            </a:r>
            <a:r>
              <a:rPr sz="1000" spc="5" dirty="0">
                <a:solidFill>
                  <a:srgbClr val="2B2B2B"/>
                </a:solidFill>
                <a:latin typeface="Times New Roman"/>
                <a:cs typeface="Times New Roman"/>
              </a:rPr>
              <a:t>m</a:t>
            </a:r>
            <a:r>
              <a:rPr sz="1000" dirty="0">
                <a:solidFill>
                  <a:srgbClr val="2B2B2B"/>
                </a:solidFill>
                <a:latin typeface="Times New Roman"/>
                <a:cs typeface="Times New Roman"/>
              </a:rPr>
              <a:t>e</a:t>
            </a:r>
            <a:r>
              <a:rPr sz="1000" spc="-5" dirty="0">
                <a:solidFill>
                  <a:srgbClr val="2B2B2B"/>
                </a:solidFill>
                <a:latin typeface="Times New Roman"/>
                <a:cs typeface="Times New Roman"/>
              </a:rPr>
              <a:t> </a:t>
            </a:r>
            <a:r>
              <a:rPr sz="1000" dirty="0">
                <a:solidFill>
                  <a:srgbClr val="2B2B2B"/>
                </a:solidFill>
                <a:latin typeface="Times New Roman"/>
                <a:cs typeface="Times New Roman"/>
              </a:rPr>
              <a:t>| 7</a:t>
            </a:r>
            <a:r>
              <a:rPr sz="1000" spc="-20" dirty="0">
                <a:solidFill>
                  <a:srgbClr val="2B2B2B"/>
                </a:solidFill>
                <a:latin typeface="Times New Roman"/>
                <a:cs typeface="Times New Roman"/>
              </a:rPr>
              <a:t>:</a:t>
            </a:r>
            <a:r>
              <a:rPr sz="1000" dirty="0">
                <a:solidFill>
                  <a:srgbClr val="2B2B2B"/>
                </a:solidFill>
                <a:latin typeface="Times New Roman"/>
                <a:cs typeface="Times New Roman"/>
              </a:rPr>
              <a:t>00</a:t>
            </a:r>
            <a:r>
              <a:rPr sz="1000" spc="-15" dirty="0">
                <a:solidFill>
                  <a:srgbClr val="2B2B2B"/>
                </a:solidFill>
                <a:latin typeface="Times New Roman"/>
                <a:cs typeface="Times New Roman"/>
              </a:rPr>
              <a:t> </a:t>
            </a:r>
            <a:r>
              <a:rPr sz="1000" dirty="0">
                <a:solidFill>
                  <a:srgbClr val="2B2B2B"/>
                </a:solidFill>
                <a:latin typeface="Times New Roman"/>
                <a:cs typeface="Times New Roman"/>
              </a:rPr>
              <a:t>p</a:t>
            </a:r>
            <a:r>
              <a:rPr sz="1000" spc="-15" dirty="0">
                <a:solidFill>
                  <a:srgbClr val="2B2B2B"/>
                </a:solidFill>
                <a:latin typeface="Times New Roman"/>
                <a:cs typeface="Times New Roman"/>
              </a:rPr>
              <a:t>.</a:t>
            </a:r>
            <a:r>
              <a:rPr sz="1000" spc="5" dirty="0">
                <a:solidFill>
                  <a:srgbClr val="2B2B2B"/>
                </a:solidFill>
                <a:latin typeface="Times New Roman"/>
                <a:cs typeface="Times New Roman"/>
              </a:rPr>
              <a:t>m</a:t>
            </a:r>
            <a:r>
              <a:rPr sz="1000" dirty="0">
                <a:solidFill>
                  <a:srgbClr val="2B2B2B"/>
                </a:solidFill>
                <a:latin typeface="Times New Roman"/>
                <a:cs typeface="Times New Roman"/>
              </a:rPr>
              <a:t>. </a:t>
            </a:r>
            <a:r>
              <a:rPr sz="1000" spc="-20" dirty="0">
                <a:solidFill>
                  <a:srgbClr val="2B2B2B"/>
                </a:solidFill>
                <a:latin typeface="Times New Roman"/>
                <a:cs typeface="Times New Roman"/>
              </a:rPr>
              <a:t>E</a:t>
            </a:r>
            <a:r>
              <a:rPr sz="1000" spc="5" dirty="0">
                <a:solidFill>
                  <a:srgbClr val="2B2B2B"/>
                </a:solidFill>
                <a:latin typeface="Times New Roman"/>
                <a:cs typeface="Times New Roman"/>
              </a:rPr>
              <a:t>a</a:t>
            </a:r>
            <a:r>
              <a:rPr sz="1000" spc="-10" dirty="0">
                <a:solidFill>
                  <a:srgbClr val="2B2B2B"/>
                </a:solidFill>
                <a:latin typeface="Times New Roman"/>
                <a:cs typeface="Times New Roman"/>
              </a:rPr>
              <a:t>s</a:t>
            </a:r>
            <a:r>
              <a:rPr sz="1000" spc="5" dirty="0">
                <a:solidFill>
                  <a:srgbClr val="2B2B2B"/>
                </a:solidFill>
                <a:latin typeface="Times New Roman"/>
                <a:cs typeface="Times New Roman"/>
              </a:rPr>
              <a:t>t</a:t>
            </a:r>
            <a:r>
              <a:rPr sz="1000" spc="-40" dirty="0">
                <a:solidFill>
                  <a:srgbClr val="2B2B2B"/>
                </a:solidFill>
                <a:latin typeface="Times New Roman"/>
                <a:cs typeface="Times New Roman"/>
              </a:rPr>
              <a:t>e</a:t>
            </a:r>
            <a:r>
              <a:rPr sz="1000" dirty="0">
                <a:solidFill>
                  <a:srgbClr val="2B2B2B"/>
                </a:solidFill>
                <a:latin typeface="Times New Roman"/>
                <a:cs typeface="Times New Roman"/>
              </a:rPr>
              <a:t>rn</a:t>
            </a:r>
            <a:r>
              <a:rPr sz="1000" spc="10" dirty="0">
                <a:solidFill>
                  <a:srgbClr val="2B2B2B"/>
                </a:solidFill>
                <a:latin typeface="Times New Roman"/>
                <a:cs typeface="Times New Roman"/>
              </a:rPr>
              <a:t> </a:t>
            </a:r>
            <a:r>
              <a:rPr sz="1000" spc="-20" dirty="0">
                <a:solidFill>
                  <a:srgbClr val="2B2B2B"/>
                </a:solidFill>
                <a:latin typeface="Times New Roman"/>
                <a:cs typeface="Times New Roman"/>
              </a:rPr>
              <a:t>T</a:t>
            </a:r>
            <a:r>
              <a:rPr sz="1000" spc="5" dirty="0">
                <a:solidFill>
                  <a:srgbClr val="2B2B2B"/>
                </a:solidFill>
                <a:latin typeface="Times New Roman"/>
                <a:cs typeface="Times New Roman"/>
              </a:rPr>
              <a:t>ime </a:t>
            </a:r>
            <a:r>
              <a:rPr sz="1000" spc="-20" dirty="0">
                <a:solidFill>
                  <a:srgbClr val="430000"/>
                </a:solidFill>
                <a:latin typeface="Times New Roman"/>
                <a:cs typeface="Times New Roman"/>
              </a:rPr>
              <a:t>Le</a:t>
            </a:r>
            <a:r>
              <a:rPr sz="1000" spc="20" dirty="0">
                <a:solidFill>
                  <a:srgbClr val="430000"/>
                </a:solidFill>
                <a:latin typeface="Times New Roman"/>
                <a:cs typeface="Times New Roman"/>
              </a:rPr>
              <a:t>n</a:t>
            </a:r>
            <a:r>
              <a:rPr sz="1000" dirty="0">
                <a:solidFill>
                  <a:srgbClr val="430000"/>
                </a:solidFill>
                <a:latin typeface="Times New Roman"/>
                <a:cs typeface="Times New Roman"/>
              </a:rPr>
              <a:t>g</a:t>
            </a:r>
            <a:r>
              <a:rPr sz="1000" spc="-20" dirty="0">
                <a:solidFill>
                  <a:srgbClr val="430000"/>
                </a:solidFill>
                <a:latin typeface="Times New Roman"/>
                <a:cs typeface="Times New Roman"/>
              </a:rPr>
              <a:t>t</a:t>
            </a:r>
            <a:r>
              <a:rPr sz="1000" spc="20" dirty="0">
                <a:solidFill>
                  <a:srgbClr val="430000"/>
                </a:solidFill>
                <a:latin typeface="Times New Roman"/>
                <a:cs typeface="Times New Roman"/>
              </a:rPr>
              <a:t>h</a:t>
            </a:r>
            <a:r>
              <a:rPr sz="1000" dirty="0">
                <a:solidFill>
                  <a:srgbClr val="430000"/>
                </a:solidFill>
                <a:latin typeface="Times New Roman"/>
                <a:cs typeface="Times New Roman"/>
              </a:rPr>
              <a:t>: </a:t>
            </a:r>
            <a:r>
              <a:rPr sz="1000" spc="-15" dirty="0">
                <a:solidFill>
                  <a:srgbClr val="430000"/>
                </a:solidFill>
                <a:latin typeface="Times New Roman"/>
                <a:cs typeface="Times New Roman"/>
              </a:rPr>
              <a:t> </a:t>
            </a:r>
            <a:r>
              <a:rPr sz="1000" dirty="0">
                <a:solidFill>
                  <a:srgbClr val="430000"/>
                </a:solidFill>
                <a:latin typeface="Times New Roman"/>
                <a:cs typeface="Times New Roman"/>
              </a:rPr>
              <a:t>90</a:t>
            </a:r>
            <a:r>
              <a:rPr sz="1000" spc="-10" dirty="0">
                <a:solidFill>
                  <a:srgbClr val="430000"/>
                </a:solidFill>
                <a:latin typeface="Times New Roman"/>
                <a:cs typeface="Times New Roman"/>
              </a:rPr>
              <a:t> </a:t>
            </a:r>
            <a:r>
              <a:rPr sz="1000" spc="-20" dirty="0">
                <a:solidFill>
                  <a:srgbClr val="430000"/>
                </a:solidFill>
                <a:latin typeface="Times New Roman"/>
                <a:cs typeface="Times New Roman"/>
              </a:rPr>
              <a:t>mi</a:t>
            </a:r>
            <a:r>
              <a:rPr sz="1000" spc="20" dirty="0">
                <a:solidFill>
                  <a:srgbClr val="430000"/>
                </a:solidFill>
                <a:latin typeface="Times New Roman"/>
                <a:cs typeface="Times New Roman"/>
              </a:rPr>
              <a:t>n</a:t>
            </a:r>
            <a:r>
              <a:rPr sz="1000" dirty="0">
                <a:solidFill>
                  <a:srgbClr val="430000"/>
                </a:solidFill>
                <a:latin typeface="Times New Roman"/>
                <a:cs typeface="Times New Roman"/>
              </a:rPr>
              <a:t>u</a:t>
            </a:r>
            <a:r>
              <a:rPr sz="1000" spc="5" dirty="0">
                <a:solidFill>
                  <a:srgbClr val="430000"/>
                </a:solidFill>
                <a:latin typeface="Times New Roman"/>
                <a:cs typeface="Times New Roman"/>
              </a:rPr>
              <a:t>t</a:t>
            </a:r>
            <a:r>
              <a:rPr sz="1000" spc="-20" dirty="0">
                <a:solidFill>
                  <a:srgbClr val="430000"/>
                </a:solidFill>
                <a:latin typeface="Times New Roman"/>
                <a:cs typeface="Times New Roman"/>
              </a:rPr>
              <a:t>e</a:t>
            </a:r>
            <a:r>
              <a:rPr sz="1000" dirty="0">
                <a:solidFill>
                  <a:srgbClr val="430000"/>
                </a:solidFill>
                <a:latin typeface="Times New Roman"/>
                <a:cs typeface="Times New Roman"/>
              </a:rPr>
              <a:t>s</a:t>
            </a:r>
            <a:endParaRPr sz="1000">
              <a:latin typeface="Times New Roman"/>
              <a:cs typeface="Times New Roman"/>
            </a:endParaRPr>
          </a:p>
        </p:txBody>
      </p:sp>
      <p:sp>
        <p:nvSpPr>
          <p:cNvPr id="2" name="object 2" title="Line at the bottom of the page"/>
          <p:cNvSpPr/>
          <p:nvPr/>
        </p:nvSpPr>
        <p:spPr>
          <a:xfrm>
            <a:off x="892810" y="9311005"/>
            <a:ext cx="5948045" cy="635"/>
          </a:xfrm>
          <a:custGeom>
            <a:avLst/>
            <a:gdLst/>
            <a:ahLst/>
            <a:cxnLst/>
            <a:rect l="l" t="t" r="r" b="b"/>
            <a:pathLst>
              <a:path w="5948045" h="634">
                <a:moveTo>
                  <a:pt x="0" y="0"/>
                </a:moveTo>
                <a:lnTo>
                  <a:pt x="5948045" y="635"/>
                </a:lnTo>
              </a:path>
            </a:pathLst>
          </a:custGeom>
          <a:ln w="6350">
            <a:solidFill>
              <a:srgbClr val="000000"/>
            </a:solidFill>
          </a:ln>
        </p:spPr>
        <p:txBody>
          <a:bodyPr wrap="square" lIns="0" tIns="0" rIns="0" bIns="0" rtlCol="0"/>
          <a:lstStyle/>
          <a:p>
            <a:endParaRPr/>
          </a:p>
        </p:txBody>
      </p:sp>
      <p:sp>
        <p:nvSpPr>
          <p:cNvPr id="32" name="object 32" title="Line forming the left border of the textbox"/>
          <p:cNvSpPr/>
          <p:nvPr/>
        </p:nvSpPr>
        <p:spPr>
          <a:xfrm>
            <a:off x="900430" y="866139"/>
            <a:ext cx="0" cy="419100"/>
          </a:xfrm>
          <a:custGeom>
            <a:avLst/>
            <a:gdLst/>
            <a:ahLst/>
            <a:cxnLst/>
            <a:rect l="l" t="t" r="r" b="b"/>
            <a:pathLst>
              <a:path h="419100">
                <a:moveTo>
                  <a:pt x="0" y="0"/>
                </a:moveTo>
                <a:lnTo>
                  <a:pt x="0" y="419100"/>
                </a:lnTo>
              </a:path>
            </a:pathLst>
          </a:custGeom>
          <a:ln w="13970">
            <a:solidFill>
              <a:srgbClr val="FF0000"/>
            </a:solidFill>
          </a:ln>
        </p:spPr>
        <p:txBody>
          <a:bodyPr wrap="square" lIns="0" tIns="0" rIns="0" bIns="0" rtlCol="0"/>
          <a:lstStyle/>
          <a:p>
            <a:endParaRPr/>
          </a:p>
        </p:txBody>
      </p:sp>
      <p:sp>
        <p:nvSpPr>
          <p:cNvPr id="33" name="object 33" title="Line forming the bottom border of the textbox"/>
          <p:cNvSpPr/>
          <p:nvPr/>
        </p:nvSpPr>
        <p:spPr>
          <a:xfrm>
            <a:off x="894080" y="1288414"/>
            <a:ext cx="5930900" cy="0"/>
          </a:xfrm>
          <a:custGeom>
            <a:avLst/>
            <a:gdLst/>
            <a:ahLst/>
            <a:cxnLst/>
            <a:rect l="l" t="t" r="r" b="b"/>
            <a:pathLst>
              <a:path w="5930900">
                <a:moveTo>
                  <a:pt x="0" y="0"/>
                </a:moveTo>
                <a:lnTo>
                  <a:pt x="5930900" y="0"/>
                </a:lnTo>
              </a:path>
            </a:pathLst>
          </a:custGeom>
          <a:ln w="7619">
            <a:solidFill>
              <a:srgbClr val="FF0000"/>
            </a:solidFill>
          </a:ln>
        </p:spPr>
        <p:txBody>
          <a:bodyPr wrap="square" lIns="0" tIns="0" rIns="0" bIns="0" rtlCol="0"/>
          <a:lstStyle/>
          <a:p>
            <a:endParaRPr/>
          </a:p>
        </p:txBody>
      </p:sp>
      <p:sp>
        <p:nvSpPr>
          <p:cNvPr id="34" name="object 34" title="Line forming the right border of the textbox"/>
          <p:cNvSpPr/>
          <p:nvPr/>
        </p:nvSpPr>
        <p:spPr>
          <a:xfrm>
            <a:off x="6818630" y="866139"/>
            <a:ext cx="0" cy="419100"/>
          </a:xfrm>
          <a:custGeom>
            <a:avLst/>
            <a:gdLst/>
            <a:ahLst/>
            <a:cxnLst/>
            <a:rect l="l" t="t" r="r" b="b"/>
            <a:pathLst>
              <a:path h="419100">
                <a:moveTo>
                  <a:pt x="0" y="0"/>
                </a:moveTo>
                <a:lnTo>
                  <a:pt x="0" y="419100"/>
                </a:lnTo>
              </a:path>
            </a:pathLst>
          </a:custGeom>
          <a:ln w="13970">
            <a:solidFill>
              <a:srgbClr val="FF0000"/>
            </a:solidFill>
          </a:ln>
        </p:spPr>
        <p:txBody>
          <a:bodyPr wrap="square" lIns="0" tIns="0" rIns="0" bIns="0" rtlCol="0"/>
          <a:lstStyle/>
          <a:p>
            <a:endParaRPr/>
          </a:p>
        </p:txBody>
      </p:sp>
      <p:sp>
        <p:nvSpPr>
          <p:cNvPr id="35" name="object 35" title="Line forming the top border of the textbox"/>
          <p:cNvSpPr/>
          <p:nvPr/>
        </p:nvSpPr>
        <p:spPr>
          <a:xfrm>
            <a:off x="894080" y="862964"/>
            <a:ext cx="5930900" cy="0"/>
          </a:xfrm>
          <a:custGeom>
            <a:avLst/>
            <a:gdLst/>
            <a:ahLst/>
            <a:cxnLst/>
            <a:rect l="l" t="t" r="r" b="b"/>
            <a:pathLst>
              <a:path w="5930900">
                <a:moveTo>
                  <a:pt x="0" y="0"/>
                </a:moveTo>
                <a:lnTo>
                  <a:pt x="5930900" y="0"/>
                </a:lnTo>
              </a:path>
            </a:pathLst>
          </a:custGeom>
          <a:ln w="7619">
            <a:solidFill>
              <a:srgbClr val="FF0000"/>
            </a:solidFill>
          </a:ln>
        </p:spPr>
        <p:txBody>
          <a:bodyPr wrap="square" lIns="0" tIns="0" rIns="0" bIns="0" rtlCol="0"/>
          <a:lstStyle/>
          <a:p>
            <a:endParaRPr/>
          </a:p>
        </p:txBody>
      </p:sp>
      <p:sp>
        <p:nvSpPr>
          <p:cNvPr id="37" name="object 37"/>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dirty="0"/>
              <a:t>In</a:t>
            </a:r>
            <a:r>
              <a:rPr spc="5" dirty="0"/>
              <a:t>t</a:t>
            </a:r>
            <a:r>
              <a:rPr spc="-20" dirty="0"/>
              <a:t>e</a:t>
            </a:r>
            <a:r>
              <a:rPr dirty="0"/>
              <a:t>rd</a:t>
            </a:r>
            <a:r>
              <a:rPr spc="5" dirty="0"/>
              <a:t>i</a:t>
            </a:r>
            <a:r>
              <a:rPr spc="-10" dirty="0"/>
              <a:t>s</a:t>
            </a:r>
            <a:r>
              <a:rPr spc="-20" dirty="0"/>
              <a:t>c</a:t>
            </a:r>
            <a:r>
              <a:rPr spc="5" dirty="0"/>
              <a:t>i</a:t>
            </a:r>
            <a:r>
              <a:rPr dirty="0"/>
              <a:t>p</a:t>
            </a:r>
            <a:r>
              <a:rPr spc="-20" dirty="0"/>
              <a:t>li</a:t>
            </a:r>
            <a:r>
              <a:rPr spc="20" dirty="0"/>
              <a:t>n</a:t>
            </a:r>
            <a:r>
              <a:rPr spc="-20" dirty="0"/>
              <a:t>a</a:t>
            </a:r>
            <a:r>
              <a:rPr spc="20" dirty="0"/>
              <a:t>r</a:t>
            </a:r>
            <a:r>
              <a:rPr dirty="0"/>
              <a:t>y</a:t>
            </a:r>
            <a:r>
              <a:rPr spc="-35" dirty="0"/>
              <a:t> </a:t>
            </a:r>
            <a:r>
              <a:rPr spc="-10" dirty="0"/>
              <a:t>J</a:t>
            </a:r>
            <a:r>
              <a:rPr spc="-25" dirty="0"/>
              <a:t>o</a:t>
            </a:r>
            <a:r>
              <a:rPr dirty="0"/>
              <a:t>ur</a:t>
            </a:r>
            <a:r>
              <a:rPr spc="20" dirty="0"/>
              <a:t>n</a:t>
            </a:r>
            <a:r>
              <a:rPr spc="-20" dirty="0"/>
              <a:t>a</a:t>
            </a:r>
            <a:r>
              <a:rPr dirty="0"/>
              <a:t>l</a:t>
            </a:r>
            <a:r>
              <a:rPr spc="20" dirty="0"/>
              <a:t> </a:t>
            </a:r>
            <a:r>
              <a:rPr spc="-30" dirty="0"/>
              <a:t>o</a:t>
            </a:r>
            <a:r>
              <a:rPr dirty="0"/>
              <a:t>f</a:t>
            </a:r>
            <a:r>
              <a:rPr spc="-10" dirty="0"/>
              <a:t> </a:t>
            </a:r>
            <a:r>
              <a:rPr spc="5" dirty="0"/>
              <a:t>T</a:t>
            </a:r>
            <a:r>
              <a:rPr spc="-20" dirty="0"/>
              <a:t>e</a:t>
            </a:r>
            <a:r>
              <a:rPr spc="5" dirty="0"/>
              <a:t>a</a:t>
            </a:r>
            <a:r>
              <a:rPr spc="-20" dirty="0"/>
              <a:t>c</a:t>
            </a:r>
            <a:r>
              <a:rPr dirty="0"/>
              <a:t>h</a:t>
            </a:r>
            <a:r>
              <a:rPr spc="-20" dirty="0"/>
              <a:t>i</a:t>
            </a:r>
            <a:r>
              <a:rPr spc="20" dirty="0"/>
              <a:t>n</a:t>
            </a:r>
            <a:r>
              <a:rPr dirty="0"/>
              <a:t>g</a:t>
            </a:r>
            <a:r>
              <a:rPr spc="-10" dirty="0"/>
              <a:t> </a:t>
            </a:r>
            <a:r>
              <a:rPr spc="-20" dirty="0"/>
              <a:t>a</a:t>
            </a:r>
            <a:r>
              <a:rPr dirty="0"/>
              <a:t>nd</a:t>
            </a:r>
            <a:r>
              <a:rPr spc="10" dirty="0"/>
              <a:t> </a:t>
            </a:r>
            <a:r>
              <a:rPr spc="-20" dirty="0"/>
              <a:t>Lea</a:t>
            </a:r>
            <a:r>
              <a:rPr dirty="0"/>
              <a:t>r</a:t>
            </a:r>
            <a:r>
              <a:rPr spc="20" dirty="0"/>
              <a:t>n</a:t>
            </a:r>
            <a:r>
              <a:rPr spc="-20" dirty="0"/>
              <a:t>i</a:t>
            </a:r>
            <a:r>
              <a:rPr dirty="0"/>
              <a:t>ng</a:t>
            </a:r>
          </a:p>
        </p:txBody>
      </p:sp>
      <p:sp>
        <p:nvSpPr>
          <p:cNvPr id="38" name="object 38"/>
          <p:cNvSpPr txBox="1"/>
          <p:nvPr/>
        </p:nvSpPr>
        <p:spPr>
          <a:xfrm>
            <a:off x="3876663" y="9360539"/>
            <a:ext cx="528955" cy="153670"/>
          </a:xfrm>
          <a:prstGeom prst="rect">
            <a:avLst/>
          </a:prstGeom>
        </p:spPr>
        <p:txBody>
          <a:bodyPr vert="horz" wrap="square" lIns="0" tIns="0" rIns="0" bIns="0" rtlCol="0">
            <a:spAutoFit/>
          </a:bodyPr>
          <a:lstStyle/>
          <a:p>
            <a:pPr marL="12700">
              <a:lnSpc>
                <a:spcPct val="100000"/>
              </a:lnSpc>
            </a:pPr>
            <a:r>
              <a:rPr sz="1000" spc="-35" dirty="0">
                <a:latin typeface="Times New Roman"/>
                <a:cs typeface="Times New Roman"/>
              </a:rPr>
              <a:t>V</a:t>
            </a:r>
            <a:r>
              <a:rPr sz="1000" spc="-25" dirty="0">
                <a:latin typeface="Times New Roman"/>
                <a:cs typeface="Times New Roman"/>
              </a:rPr>
              <a:t>o</a:t>
            </a:r>
            <a:r>
              <a:rPr sz="1000" spc="5" dirty="0">
                <a:latin typeface="Times New Roman"/>
                <a:cs typeface="Times New Roman"/>
              </a:rPr>
              <a:t>l</a:t>
            </a:r>
            <a:r>
              <a:rPr sz="1000" dirty="0">
                <a:latin typeface="Times New Roman"/>
                <a:cs typeface="Times New Roman"/>
              </a:rPr>
              <a:t>u</a:t>
            </a:r>
            <a:r>
              <a:rPr sz="1000" spc="5" dirty="0">
                <a:latin typeface="Times New Roman"/>
                <a:cs typeface="Times New Roman"/>
              </a:rPr>
              <a:t>m</a:t>
            </a:r>
            <a:r>
              <a:rPr sz="1000" dirty="0">
                <a:latin typeface="Times New Roman"/>
                <a:cs typeface="Times New Roman"/>
              </a:rPr>
              <a:t>e</a:t>
            </a:r>
            <a:r>
              <a:rPr sz="1000" spc="-5" dirty="0">
                <a:latin typeface="Times New Roman"/>
                <a:cs typeface="Times New Roman"/>
              </a:rPr>
              <a:t> </a:t>
            </a:r>
            <a:r>
              <a:rPr sz="1000" dirty="0">
                <a:latin typeface="Times New Roman"/>
                <a:cs typeface="Times New Roman"/>
              </a:rPr>
              <a:t>3</a:t>
            </a:r>
            <a:endParaRPr sz="1000">
              <a:latin typeface="Times New Roman"/>
              <a:cs typeface="Times New Roman"/>
            </a:endParaRPr>
          </a:p>
        </p:txBody>
      </p:sp>
      <p:sp>
        <p:nvSpPr>
          <p:cNvPr id="39" name="object 39"/>
          <p:cNvSpPr txBox="1">
            <a:spLocks noGrp="1"/>
          </p:cNvSpPr>
          <p:nvPr>
            <p:ph type="dt" sz="half" idx="6"/>
          </p:nvPr>
        </p:nvSpPr>
        <p:spPr>
          <a:prstGeom prst="rect">
            <a:avLst/>
          </a:prstGeom>
        </p:spPr>
        <p:txBody>
          <a:bodyPr vert="horz" wrap="square" lIns="0" tIns="0" rIns="0" bIns="0" rtlCol="0">
            <a:spAutoFit/>
          </a:bodyPr>
          <a:lstStyle/>
          <a:p>
            <a:pPr>
              <a:lnSpc>
                <a:spcPct val="100000"/>
              </a:lnSpc>
            </a:pPr>
            <a:r>
              <a:rPr spc="-10" dirty="0"/>
              <a:t>N</a:t>
            </a:r>
            <a:r>
              <a:rPr spc="-25" dirty="0"/>
              <a:t>u</a:t>
            </a:r>
            <a:r>
              <a:rPr spc="5" dirty="0"/>
              <a:t>m</a:t>
            </a:r>
            <a:r>
              <a:rPr spc="-25" dirty="0"/>
              <a:t>b</a:t>
            </a:r>
            <a:r>
              <a:rPr spc="-20" dirty="0"/>
              <a:t>e</a:t>
            </a:r>
            <a:r>
              <a:rPr dirty="0"/>
              <a:t>r</a:t>
            </a:r>
            <a:r>
              <a:rPr spc="35" dirty="0"/>
              <a:t> </a:t>
            </a:r>
            <a:r>
              <a:rPr dirty="0"/>
              <a:t>2</a:t>
            </a:r>
          </a:p>
        </p:txBody>
      </p:sp>
      <p:sp>
        <p:nvSpPr>
          <p:cNvPr id="40" name="object 40"/>
          <p:cNvSpPr txBox="1"/>
          <p:nvPr/>
        </p:nvSpPr>
        <p:spPr>
          <a:xfrm>
            <a:off x="5589517" y="9360539"/>
            <a:ext cx="741680" cy="153670"/>
          </a:xfrm>
          <a:prstGeom prst="rect">
            <a:avLst/>
          </a:prstGeom>
        </p:spPr>
        <p:txBody>
          <a:bodyPr vert="horz" wrap="square" lIns="0" tIns="0" rIns="0" bIns="0" rtlCol="0">
            <a:spAutoFit/>
          </a:bodyPr>
          <a:lstStyle/>
          <a:p>
            <a:pPr marL="12700">
              <a:lnSpc>
                <a:spcPct val="100000"/>
              </a:lnSpc>
            </a:pPr>
            <a:r>
              <a:rPr sz="1000" spc="-10" dirty="0">
                <a:latin typeface="Times New Roman"/>
                <a:cs typeface="Times New Roman"/>
              </a:rPr>
              <a:t>S</a:t>
            </a:r>
            <a:r>
              <a:rPr sz="1000" dirty="0">
                <a:latin typeface="Times New Roman"/>
                <a:cs typeface="Times New Roman"/>
              </a:rPr>
              <a:t>u</a:t>
            </a:r>
            <a:r>
              <a:rPr sz="1000" spc="-20" dirty="0">
                <a:latin typeface="Times New Roman"/>
                <a:cs typeface="Times New Roman"/>
              </a:rPr>
              <a:t>m</a:t>
            </a:r>
            <a:r>
              <a:rPr sz="1000" spc="5" dirty="0">
                <a:latin typeface="Times New Roman"/>
                <a:cs typeface="Times New Roman"/>
              </a:rPr>
              <a:t>m</a:t>
            </a:r>
            <a:r>
              <a:rPr sz="1000" spc="-40" dirty="0">
                <a:latin typeface="Times New Roman"/>
                <a:cs typeface="Times New Roman"/>
              </a:rPr>
              <a:t>e</a:t>
            </a:r>
            <a:r>
              <a:rPr sz="1000" dirty="0">
                <a:latin typeface="Times New Roman"/>
                <a:cs typeface="Times New Roman"/>
              </a:rPr>
              <a:t>r</a:t>
            </a:r>
            <a:r>
              <a:rPr sz="1000" spc="35" dirty="0">
                <a:latin typeface="Times New Roman"/>
                <a:cs typeface="Times New Roman"/>
              </a:rPr>
              <a:t> </a:t>
            </a:r>
            <a:r>
              <a:rPr sz="1000" dirty="0">
                <a:latin typeface="Times New Roman"/>
                <a:cs typeface="Times New Roman"/>
              </a:rPr>
              <a:t>2</a:t>
            </a:r>
            <a:r>
              <a:rPr sz="1000" spc="-25" dirty="0">
                <a:latin typeface="Times New Roman"/>
                <a:cs typeface="Times New Roman"/>
              </a:rPr>
              <a:t>0</a:t>
            </a:r>
            <a:r>
              <a:rPr sz="1000" dirty="0">
                <a:latin typeface="Times New Roman"/>
                <a:cs typeface="Times New Roman"/>
              </a:rPr>
              <a:t>13</a:t>
            </a:r>
            <a:endParaRPr sz="1000">
              <a:latin typeface="Times New Roman"/>
              <a:cs typeface="Times New Roman"/>
            </a:endParaRPr>
          </a:p>
        </p:txBody>
      </p:sp>
      <p:sp>
        <p:nvSpPr>
          <p:cNvPr id="41" name="object 41"/>
          <p:cNvSpPr txBox="1">
            <a:spLocks noGrp="1"/>
          </p:cNvSpPr>
          <p:nvPr>
            <p:ph type="sldNum" sz="quarter" idx="7"/>
          </p:nvPr>
        </p:nvSpPr>
        <p:spPr>
          <a:prstGeom prst="rect">
            <a:avLst/>
          </a:prstGeom>
        </p:spPr>
        <p:txBody>
          <a:bodyPr vert="horz" wrap="square" lIns="0" tIns="38433" rIns="0" bIns="0" rtlCol="0">
            <a:spAutoFit/>
          </a:bodyPr>
          <a:lstStyle/>
          <a:p>
            <a:pPr marL="116839">
              <a:lnSpc>
                <a:spcPct val="100000"/>
              </a:lnSpc>
            </a:pPr>
            <a:r>
              <a:rPr dirty="0"/>
              <a:t>132</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hidden="1"/>
          <p:cNvSpPr>
            <a:spLocks noGrp="1"/>
          </p:cNvSpPr>
          <p:nvPr>
            <p:ph type="title"/>
          </p:nvPr>
        </p:nvSpPr>
        <p:spPr>
          <a:xfrm>
            <a:off x="388620" y="402335"/>
            <a:ext cx="6995159" cy="276999"/>
          </a:xfrm>
        </p:spPr>
        <p:txBody>
          <a:bodyPr/>
          <a:lstStyle/>
          <a:p>
            <a:r>
              <a:rPr lang="en-US" dirty="0" smtClean="0"/>
              <a:t>Contents</a:t>
            </a:r>
            <a:endParaRPr lang="en-US" dirty="0"/>
          </a:p>
        </p:txBody>
      </p:sp>
      <p:sp>
        <p:nvSpPr>
          <p:cNvPr id="2" name="object 2"/>
          <p:cNvSpPr txBox="1"/>
          <p:nvPr/>
        </p:nvSpPr>
        <p:spPr>
          <a:xfrm>
            <a:off x="3486403" y="916945"/>
            <a:ext cx="794385" cy="202565"/>
          </a:xfrm>
          <a:prstGeom prst="rect">
            <a:avLst/>
          </a:prstGeom>
        </p:spPr>
        <p:txBody>
          <a:bodyPr vert="horz" wrap="square" lIns="0" tIns="0" rIns="0" bIns="0" rtlCol="0">
            <a:spAutoFit/>
          </a:bodyPr>
          <a:lstStyle/>
          <a:p>
            <a:pPr marL="12700">
              <a:lnSpc>
                <a:spcPct val="100000"/>
              </a:lnSpc>
            </a:pPr>
            <a:r>
              <a:rPr sz="1400" b="1" spc="-15" dirty="0">
                <a:latin typeface="Arial"/>
                <a:cs typeface="Arial"/>
              </a:rPr>
              <a:t>C</a:t>
            </a:r>
            <a:r>
              <a:rPr sz="1400" b="1" spc="-25" dirty="0">
                <a:latin typeface="Arial"/>
                <a:cs typeface="Arial"/>
              </a:rPr>
              <a:t>o</a:t>
            </a:r>
            <a:r>
              <a:rPr sz="1400" b="1" dirty="0">
                <a:latin typeface="Arial"/>
                <a:cs typeface="Arial"/>
              </a:rPr>
              <a:t>n</a:t>
            </a:r>
            <a:r>
              <a:rPr sz="1400" b="1" spc="-15" dirty="0">
                <a:latin typeface="Arial"/>
                <a:cs typeface="Arial"/>
              </a:rPr>
              <a:t>t</a:t>
            </a:r>
            <a:r>
              <a:rPr sz="1400" b="1" spc="0" dirty="0">
                <a:latin typeface="Arial"/>
                <a:cs typeface="Arial"/>
              </a:rPr>
              <a:t>e</a:t>
            </a:r>
            <a:r>
              <a:rPr sz="1400" b="1" spc="-25" dirty="0">
                <a:latin typeface="Arial"/>
                <a:cs typeface="Arial"/>
              </a:rPr>
              <a:t>n</a:t>
            </a:r>
            <a:r>
              <a:rPr sz="1400" b="1" spc="5" dirty="0">
                <a:latin typeface="Arial"/>
                <a:cs typeface="Arial"/>
              </a:rPr>
              <a:t>t</a:t>
            </a:r>
            <a:r>
              <a:rPr sz="1400" b="1" spc="-10" dirty="0">
                <a:latin typeface="Arial"/>
                <a:cs typeface="Arial"/>
              </a:rPr>
              <a:t>s</a:t>
            </a:r>
            <a:endParaRPr sz="1400">
              <a:latin typeface="Arial"/>
              <a:cs typeface="Arial"/>
            </a:endParaRPr>
          </a:p>
        </p:txBody>
      </p:sp>
      <p:graphicFrame>
        <p:nvGraphicFramePr>
          <p:cNvPr id="3" name="object 3" title="Table of contents"/>
          <p:cNvGraphicFramePr>
            <a:graphicFrameLocks noGrp="1"/>
          </p:cNvGraphicFramePr>
          <p:nvPr>
            <p:extLst>
              <p:ext uri="{D42A27DB-BD31-4B8C-83A1-F6EECF244321}">
                <p14:modId xmlns:p14="http://schemas.microsoft.com/office/powerpoint/2010/main" val="1818744211"/>
              </p:ext>
            </p:extLst>
          </p:nvPr>
        </p:nvGraphicFramePr>
        <p:xfrm>
          <a:off x="722630" y="1485187"/>
          <a:ext cx="6363715" cy="5971027"/>
        </p:xfrm>
        <a:graphic>
          <a:graphicData uri="http://schemas.openxmlformats.org/drawingml/2006/table">
            <a:tbl>
              <a:tblPr firstRow="1" bandRow="1">
                <a:tableStyleId>{2D5ABB26-0587-4C30-8999-92F81FD0307C}</a:tableStyleId>
              </a:tblPr>
              <a:tblGrid>
                <a:gridCol w="5908446"/>
                <a:gridCol w="455269"/>
              </a:tblGrid>
              <a:tr h="480786">
                <a:tc>
                  <a:txBody>
                    <a:bodyPr/>
                    <a:lstStyle/>
                    <a:p>
                      <a:pPr marL="146050">
                        <a:lnSpc>
                          <a:spcPct val="100000"/>
                        </a:lnSpc>
                      </a:pPr>
                      <a:r>
                        <a:rPr sz="1200" spc="-5" dirty="0">
                          <a:latin typeface="Times New Roman"/>
                          <a:cs typeface="Times New Roman"/>
                        </a:rPr>
                        <a:t>G</a:t>
                      </a:r>
                      <a:r>
                        <a:rPr sz="1200" dirty="0">
                          <a:latin typeface="Times New Roman"/>
                          <a:cs typeface="Times New Roman"/>
                        </a:rPr>
                        <a:t>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10"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a:t>
                      </a:r>
                      <a:r>
                        <a:rPr sz="1200" spc="-5" dirty="0">
                          <a:latin typeface="Times New Roman"/>
                          <a:cs typeface="Times New Roman"/>
                        </a:rPr>
                        <a:t> </a:t>
                      </a:r>
                      <a:r>
                        <a:rPr sz="1200" spc="5" dirty="0">
                          <a:latin typeface="Times New Roman"/>
                          <a:cs typeface="Times New Roman"/>
                        </a:rPr>
                        <a:t>I</a:t>
                      </a:r>
                      <a:r>
                        <a:rPr sz="1200" spc="-25" dirty="0">
                          <a:latin typeface="Times New Roman"/>
                          <a:cs typeface="Times New Roman"/>
                        </a:rPr>
                        <a:t>n</a:t>
                      </a:r>
                      <a:r>
                        <a:rPr sz="1200" spc="25" dirty="0">
                          <a:latin typeface="Times New Roman"/>
                          <a:cs typeface="Times New Roman"/>
                        </a:rPr>
                        <a:t>t</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du</a:t>
                      </a:r>
                      <a:r>
                        <a:rPr sz="1200" spc="-30"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a:t>
                      </a:r>
                      <a:endParaRPr sz="1200">
                        <a:latin typeface="Times New Roman"/>
                        <a:cs typeface="Times New Roman"/>
                      </a:endParaRPr>
                    </a:p>
                    <a:p>
                      <a:pPr marL="146050">
                        <a:lnSpc>
                          <a:spcPct val="100000"/>
                        </a:lnSpc>
                      </a:pPr>
                      <a:r>
                        <a:rPr sz="1200" i="1" spc="-5" dirty="0">
                          <a:latin typeface="Times New Roman"/>
                          <a:cs typeface="Times New Roman"/>
                        </a:rPr>
                        <a:t>D</a:t>
                      </a:r>
                      <a:r>
                        <a:rPr sz="1200" i="1" dirty="0">
                          <a:latin typeface="Times New Roman"/>
                          <a:cs typeface="Times New Roman"/>
                        </a:rPr>
                        <a:t>onna</a:t>
                      </a:r>
                      <a:r>
                        <a:rPr sz="1200" i="1" spc="10" dirty="0">
                          <a:latin typeface="Times New Roman"/>
                          <a:cs typeface="Times New Roman"/>
                        </a:rPr>
                        <a:t> </a:t>
                      </a:r>
                      <a:r>
                        <a:rPr sz="1200" i="1" spc="-20" dirty="0">
                          <a:latin typeface="Times New Roman"/>
                          <a:cs typeface="Times New Roman"/>
                        </a:rPr>
                        <a:t>Y</a:t>
                      </a:r>
                      <a:r>
                        <a:rPr sz="1200" i="1" dirty="0">
                          <a:latin typeface="Times New Roman"/>
                          <a:cs typeface="Times New Roman"/>
                        </a:rPr>
                        <a:t>.</a:t>
                      </a:r>
                      <a:r>
                        <a:rPr sz="1200" i="1" spc="20" dirty="0">
                          <a:latin typeface="Times New Roman"/>
                          <a:cs typeface="Times New Roman"/>
                        </a:rPr>
                        <a:t> </a:t>
                      </a:r>
                      <a:r>
                        <a:rPr sz="1200" i="1" spc="-15" dirty="0">
                          <a:latin typeface="Times New Roman"/>
                          <a:cs typeface="Times New Roman"/>
                        </a:rPr>
                        <a:t>F</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d,</a:t>
                      </a:r>
                      <a:r>
                        <a:rPr sz="1200" i="1"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alik</a:t>
                      </a:r>
                      <a:r>
                        <a:rPr sz="1200" i="1" spc="-20" dirty="0">
                          <a:latin typeface="Times New Roman"/>
                          <a:cs typeface="Times New Roman"/>
                        </a:rPr>
                        <a:t> </a:t>
                      </a:r>
                      <a:r>
                        <a:rPr sz="1200" i="1" dirty="0">
                          <a:latin typeface="Times New Roman"/>
                          <a:cs typeface="Times New Roman"/>
                        </a:rPr>
                        <a:t>S. </a:t>
                      </a:r>
                      <a:r>
                        <a:rPr sz="1200" i="1" spc="-5" dirty="0">
                          <a:latin typeface="Times New Roman"/>
                          <a:cs typeface="Times New Roman"/>
                        </a:rPr>
                        <a:t>He</a:t>
                      </a:r>
                      <a:r>
                        <a:rPr sz="1200" i="1" dirty="0">
                          <a:latin typeface="Times New Roman"/>
                          <a:cs typeface="Times New Roman"/>
                        </a:rPr>
                        <a:t>n</a:t>
                      </a:r>
                      <a:r>
                        <a:rPr sz="1200" i="1" spc="25" dirty="0">
                          <a:latin typeface="Times New Roman"/>
                          <a:cs typeface="Times New Roman"/>
                        </a:rPr>
                        <a:t>f</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l</a:t>
                      </a:r>
                      <a:r>
                        <a:rPr sz="1200" i="1" spc="-25" dirty="0">
                          <a:latin typeface="Times New Roman"/>
                          <a:cs typeface="Times New Roman"/>
                        </a:rPr>
                        <a:t>d</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dirty="0">
                          <a:latin typeface="Times New Roman"/>
                          <a:cs typeface="Times New Roman"/>
                        </a:rPr>
                        <a:t>lle</a:t>
                      </a:r>
                      <a:r>
                        <a:rPr sz="1200" i="1" spc="-20" dirty="0">
                          <a:latin typeface="Times New Roman"/>
                          <a:cs typeface="Times New Roman"/>
                        </a:rPr>
                        <a:t> T</a:t>
                      </a:r>
                      <a:r>
                        <a:rPr sz="1200" i="1" spc="-15" dirty="0">
                          <a:latin typeface="Times New Roman"/>
                          <a:cs typeface="Times New Roman"/>
                        </a:rPr>
                        <a:t>r</a:t>
                      </a:r>
                      <a:r>
                        <a:rPr sz="1200" i="1" dirty="0">
                          <a:latin typeface="Times New Roman"/>
                          <a:cs typeface="Times New Roman"/>
                        </a:rPr>
                        <a:t>ot</a:t>
                      </a:r>
                      <a:r>
                        <a:rPr sz="1200" i="1" spc="-5" dirty="0">
                          <a:latin typeface="Times New Roman"/>
                          <a:cs typeface="Times New Roman"/>
                        </a:rPr>
                        <a:t>m</a:t>
                      </a:r>
                      <a:r>
                        <a:rPr sz="1200" i="1" dirty="0">
                          <a:latin typeface="Times New Roman"/>
                          <a:cs typeface="Times New Roman"/>
                        </a:rPr>
                        <a:t>an</a:t>
                      </a:r>
                      <a:r>
                        <a:rPr sz="1200" i="1" spc="10"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ott</a:t>
                      </a:r>
                      <a:endParaRPr sz="1200">
                        <a:latin typeface="Times New Roman"/>
                        <a:cs typeface="Times New Roman"/>
                      </a:endParaRPr>
                    </a:p>
                  </a:txBody>
                  <a:tcPr marL="0" marR="0" marT="0" marB="0"/>
                </a:tc>
                <a:tc>
                  <a:txBody>
                    <a:bodyPr/>
                    <a:lstStyle/>
                    <a:p>
                      <a:pPr marL="120014">
                        <a:lnSpc>
                          <a:spcPct val="100000"/>
                        </a:lnSpc>
                      </a:pPr>
                      <a:r>
                        <a:rPr sz="1200" dirty="0">
                          <a:latin typeface="Times New Roman"/>
                          <a:cs typeface="Times New Roman"/>
                        </a:rPr>
                        <a:t>65</a:t>
                      </a:r>
                      <a:endParaRPr sz="1200">
                        <a:latin typeface="Times New Roman"/>
                        <a:cs typeface="Times New Roman"/>
                      </a:endParaRPr>
                    </a:p>
                  </a:txBody>
                  <a:tcPr marL="0" marR="0" marT="0" marB="0"/>
                </a:tc>
              </a:tr>
              <a:tr h="333756">
                <a:tc gridSpan="2">
                  <a:txBody>
                    <a:bodyPr/>
                    <a:lstStyle/>
                    <a:p>
                      <a:pPr marL="146050">
                        <a:lnSpc>
                          <a:spcPct val="100000"/>
                        </a:lnSpc>
                      </a:pPr>
                      <a:r>
                        <a:rPr sz="1300" b="1" spc="-25" dirty="0">
                          <a:latin typeface="Arial"/>
                          <a:cs typeface="Arial"/>
                        </a:rPr>
                        <a:t>A</a:t>
                      </a:r>
                      <a:r>
                        <a:rPr sz="1300" b="1" dirty="0">
                          <a:latin typeface="Arial"/>
                          <a:cs typeface="Arial"/>
                        </a:rPr>
                        <a:t>rtic</a:t>
                      </a:r>
                      <a:r>
                        <a:rPr sz="1300" b="1" spc="20" dirty="0">
                          <a:latin typeface="Arial"/>
                          <a:cs typeface="Arial"/>
                        </a:rPr>
                        <a:t>l</a:t>
                      </a:r>
                      <a:r>
                        <a:rPr sz="1300" b="1" spc="-5" dirty="0">
                          <a:latin typeface="Arial"/>
                          <a:cs typeface="Arial"/>
                        </a:rPr>
                        <a:t>e</a:t>
                      </a:r>
                      <a:r>
                        <a:rPr sz="1300" b="1" dirty="0">
                          <a:latin typeface="Arial"/>
                          <a:cs typeface="Arial"/>
                        </a:rPr>
                        <a:t>s</a:t>
                      </a:r>
                      <a:endParaRPr sz="1300">
                        <a:latin typeface="Arial"/>
                        <a:cs typeface="Arial"/>
                      </a:endParaRPr>
                    </a:p>
                  </a:txBody>
                  <a:tcPr marL="0" marR="0" marT="0" marB="0"/>
                </a:tc>
                <a:tc hMerge="1">
                  <a:txBody>
                    <a:bodyPr/>
                    <a:lstStyle/>
                    <a:p>
                      <a:endParaRPr/>
                    </a:p>
                  </a:txBody>
                  <a:tcPr marL="0" marR="0" marT="0" marB="0"/>
                </a:tc>
              </a:tr>
              <a:tr h="688121">
                <a:tc>
                  <a:txBody>
                    <a:bodyPr/>
                    <a:lstStyle/>
                    <a:p>
                      <a:pPr marL="146050" marR="57150" algn="just">
                        <a:lnSpc>
                          <a:spcPct val="95800"/>
                        </a:lnSpc>
                      </a:pPr>
                      <a:r>
                        <a:rPr sz="1200" spc="-10" dirty="0">
                          <a:latin typeface="Times New Roman"/>
                          <a:cs typeface="Times New Roman"/>
                        </a:rPr>
                        <a:t>C</a:t>
                      </a:r>
                      <a:r>
                        <a:rPr sz="1200" dirty="0">
                          <a:latin typeface="Times New Roman"/>
                          <a:cs typeface="Times New Roman"/>
                        </a:rPr>
                        <a:t>h</a:t>
                      </a:r>
                      <a:r>
                        <a:rPr sz="1200" spc="-5" dirty="0">
                          <a:latin typeface="Times New Roman"/>
                          <a:cs typeface="Times New Roman"/>
                        </a:rPr>
                        <a:t>ec</a:t>
                      </a:r>
                      <a:r>
                        <a:rPr sz="1200" dirty="0">
                          <a:latin typeface="Times New Roman"/>
                          <a:cs typeface="Times New Roman"/>
                        </a:rPr>
                        <a:t>k </a:t>
                      </a:r>
                      <a:r>
                        <a:rPr sz="1200" spc="-12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 </a:t>
                      </a:r>
                      <a:r>
                        <a:rPr sz="1200" spc="-140" dirty="0">
                          <a:latin typeface="Times New Roman"/>
                          <a:cs typeface="Times New Roman"/>
                        </a:rPr>
                        <a:t> </a:t>
                      </a:r>
                      <a:r>
                        <a:rPr sz="1200" spc="-10" dirty="0">
                          <a:latin typeface="Times New Roman"/>
                          <a:cs typeface="Times New Roman"/>
                        </a:rPr>
                        <a:t>B</a:t>
                      </a:r>
                      <a:r>
                        <a:rPr sz="1200" spc="15" dirty="0">
                          <a:latin typeface="Times New Roman"/>
                          <a:cs typeface="Times New Roman"/>
                        </a:rPr>
                        <a:t>e</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dirty="0">
                          <a:latin typeface="Times New Roman"/>
                          <a:cs typeface="Times New Roman"/>
                        </a:rPr>
                        <a:t>u </a:t>
                      </a:r>
                      <a:r>
                        <a:rPr sz="1200" spc="-120" dirty="0">
                          <a:latin typeface="Times New Roman"/>
                          <a:cs typeface="Times New Roman"/>
                        </a:rPr>
                        <a:t> </a:t>
                      </a:r>
                      <a:r>
                        <a:rPr sz="1200" spc="-30" dirty="0">
                          <a:latin typeface="Times New Roman"/>
                          <a:cs typeface="Times New Roman"/>
                        </a:rPr>
                        <a:t>W</a:t>
                      </a:r>
                      <a:r>
                        <a:rPr sz="1200" spc="5" dirty="0">
                          <a:latin typeface="Times New Roman"/>
                          <a:cs typeface="Times New Roman"/>
                        </a:rPr>
                        <a:t>r</a:t>
                      </a:r>
                      <a:r>
                        <a:rPr sz="1200" spc="-5" dirty="0">
                          <a:latin typeface="Times New Roman"/>
                          <a:cs typeface="Times New Roman"/>
                        </a:rPr>
                        <a:t>ec</a:t>
                      </a:r>
                      <a:r>
                        <a:rPr sz="1200" dirty="0">
                          <a:latin typeface="Times New Roman"/>
                          <a:cs typeface="Times New Roman"/>
                        </a:rPr>
                        <a:t>k </a:t>
                      </a:r>
                      <a:r>
                        <a:rPr sz="1200" spc="-120" dirty="0">
                          <a:latin typeface="Times New Roman"/>
                          <a:cs typeface="Times New Roman"/>
                        </a:rPr>
                        <a:t> </a:t>
                      </a:r>
                      <a:r>
                        <a:rPr sz="1200" spc="-5" dirty="0">
                          <a:latin typeface="Times New Roman"/>
                          <a:cs typeface="Times New Roman"/>
                        </a:rPr>
                        <a:t>Y</a:t>
                      </a:r>
                      <a:r>
                        <a:rPr sz="1200" spc="20" dirty="0">
                          <a:latin typeface="Times New Roman"/>
                          <a:cs typeface="Times New Roman"/>
                        </a:rPr>
                        <a:t>o</a:t>
                      </a:r>
                      <a:r>
                        <a:rPr sz="1200" spc="-20" dirty="0">
                          <a:latin typeface="Times New Roman"/>
                          <a:cs typeface="Times New Roman"/>
                        </a:rPr>
                        <a:t>’</a:t>
                      </a:r>
                      <a:r>
                        <a:rPr sz="1200" dirty="0">
                          <a:latin typeface="Times New Roman"/>
                          <a:cs typeface="Times New Roman"/>
                        </a:rPr>
                        <a:t>S</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f </a:t>
                      </a:r>
                      <a:r>
                        <a:rPr sz="1200" spc="-14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O</a:t>
                      </a:r>
                      <a:r>
                        <a:rPr sz="1200" dirty="0">
                          <a:latin typeface="Times New Roman"/>
                          <a:cs typeface="Times New Roman"/>
                        </a:rPr>
                        <a:t>ur </a:t>
                      </a:r>
                      <a:r>
                        <a:rPr sz="1200" spc="-114" dirty="0">
                          <a:latin typeface="Times New Roman"/>
                          <a:cs typeface="Times New Roman"/>
                        </a:rPr>
                        <a:t> </a:t>
                      </a:r>
                      <a:r>
                        <a:rPr sz="1200" spc="-5" dirty="0">
                          <a:latin typeface="Times New Roman"/>
                          <a:cs typeface="Times New Roman"/>
                        </a:rPr>
                        <a:t>K</a:t>
                      </a:r>
                      <a:r>
                        <a:rPr sz="1200" spc="-25" dirty="0">
                          <a:latin typeface="Times New Roman"/>
                          <a:cs typeface="Times New Roman"/>
                        </a:rPr>
                        <a:t>i</a:t>
                      </a:r>
                      <a:r>
                        <a:rPr sz="1200" dirty="0">
                          <a:latin typeface="Times New Roman"/>
                          <a:cs typeface="Times New Roman"/>
                        </a:rPr>
                        <a:t>d</a:t>
                      </a:r>
                      <a:r>
                        <a:rPr sz="1200" spc="-15" dirty="0">
                          <a:latin typeface="Times New Roman"/>
                          <a:cs typeface="Times New Roman"/>
                        </a:rPr>
                        <a:t>s</a:t>
                      </a:r>
                      <a:r>
                        <a:rPr sz="1200" dirty="0">
                          <a:latin typeface="Times New Roman"/>
                          <a:cs typeface="Times New Roman"/>
                        </a:rPr>
                        <a:t>: </a:t>
                      </a:r>
                      <a:r>
                        <a:rPr sz="1200" spc="-120"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a:t>
                      </a:r>
                      <a:r>
                        <a:rPr sz="1200" spc="13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a:t>
                      </a:r>
                      <a:r>
                        <a:rPr sz="1200" spc="25" dirty="0">
                          <a:latin typeface="Times New Roman"/>
                          <a:cs typeface="Times New Roman"/>
                        </a:rPr>
                        <a:t>ly </a:t>
                      </a:r>
                      <a:r>
                        <a:rPr sz="1200" spc="-10"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spc="10" dirty="0">
                          <a:latin typeface="Times New Roman"/>
                          <a:cs typeface="Times New Roman"/>
                        </a:rPr>
                        <a:t>s</a:t>
                      </a:r>
                      <a:r>
                        <a:rPr sz="1200" spc="-30" dirty="0">
                          <a:latin typeface="Times New Roman"/>
                          <a:cs typeface="Times New Roman"/>
                        </a:rPr>
                        <a:t>?</a:t>
                      </a:r>
                      <a:r>
                        <a:rPr sz="1200" spc="10" dirty="0">
                          <a:latin typeface="Times New Roman"/>
                          <a:cs typeface="Times New Roman"/>
                        </a:rPr>
                        <a:t>..</a:t>
                      </a:r>
                      <a:r>
                        <a:rPr sz="1200" dirty="0">
                          <a:latin typeface="Times New Roman"/>
                          <a:cs typeface="Times New Roman"/>
                        </a:rPr>
                        <a:t>. to</a:t>
                      </a:r>
                      <a:r>
                        <a:rPr sz="1200" spc="35" dirty="0">
                          <a:latin typeface="Times New Roman"/>
                          <a:cs typeface="Times New Roman"/>
                        </a:rPr>
                        <a:t> </a:t>
                      </a:r>
                      <a:r>
                        <a:rPr sz="1200" spc="-10" dirty="0">
                          <a:latin typeface="Times New Roman"/>
                          <a:cs typeface="Times New Roman"/>
                        </a:rPr>
                        <a:t>C</a:t>
                      </a:r>
                      <a:r>
                        <a:rPr sz="120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3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0" dirty="0">
                          <a:latin typeface="Times New Roman"/>
                          <a:cs typeface="Times New Roman"/>
                        </a:rPr>
                        <a:t>..</a:t>
                      </a:r>
                      <a:r>
                        <a:rPr sz="1200" dirty="0">
                          <a:latin typeface="Times New Roman"/>
                          <a:cs typeface="Times New Roman"/>
                        </a:rPr>
                        <a:t>. </a:t>
                      </a:r>
                      <a:r>
                        <a:rPr sz="1200" i="1" spc="-10" dirty="0">
                          <a:latin typeface="Times New Roman"/>
                          <a:cs typeface="Times New Roman"/>
                        </a:rPr>
                        <a:t>C</a:t>
                      </a:r>
                      <a:r>
                        <a:rPr sz="1200" i="1" dirty="0">
                          <a:latin typeface="Times New Roman"/>
                          <a:cs typeface="Times New Roman"/>
                        </a:rPr>
                        <a:t>h</a:t>
                      </a:r>
                      <a:r>
                        <a:rPr sz="1200" i="1" spc="-5" dirty="0">
                          <a:latin typeface="Times New Roman"/>
                          <a:cs typeface="Times New Roman"/>
                        </a:rPr>
                        <a:t>e</a:t>
                      </a:r>
                      <a:r>
                        <a:rPr sz="1200" i="1" spc="-15" dirty="0">
                          <a:latin typeface="Times New Roman"/>
                          <a:cs typeface="Times New Roman"/>
                        </a:rPr>
                        <a:t>r</a:t>
                      </a:r>
                      <a:r>
                        <a:rPr sz="1200" i="1" spc="-5" dirty="0">
                          <a:latin typeface="Times New Roman"/>
                          <a:cs typeface="Times New Roman"/>
                        </a:rPr>
                        <a:t>y</a:t>
                      </a:r>
                      <a:r>
                        <a:rPr sz="1200" i="1" dirty="0">
                          <a:latin typeface="Times New Roman"/>
                          <a:cs typeface="Times New Roman"/>
                        </a:rPr>
                        <a:t>l</a:t>
                      </a:r>
                      <a:r>
                        <a:rPr sz="1200" i="1" spc="10" dirty="0">
                          <a:latin typeface="Times New Roman"/>
                          <a:cs typeface="Times New Roman"/>
                        </a:rPr>
                        <a:t> E</a:t>
                      </a:r>
                      <a:r>
                        <a:rPr sz="1200" i="1" dirty="0">
                          <a:latin typeface="Times New Roman"/>
                          <a:cs typeface="Times New Roman"/>
                        </a:rPr>
                        <a:t>.</a:t>
                      </a:r>
                      <a:r>
                        <a:rPr sz="1200" i="1" spc="20" dirty="0">
                          <a:latin typeface="Times New Roman"/>
                          <a:cs typeface="Times New Roman"/>
                        </a:rPr>
                        <a:t> </a:t>
                      </a:r>
                      <a:r>
                        <a:rPr sz="1200" i="1" spc="5" dirty="0">
                          <a:latin typeface="Times New Roman"/>
                          <a:cs typeface="Times New Roman"/>
                        </a:rPr>
                        <a:t>M</a:t>
                      </a:r>
                      <a:r>
                        <a:rPr sz="1200" i="1" dirty="0">
                          <a:latin typeface="Times New Roman"/>
                          <a:cs typeface="Times New Roman"/>
                        </a:rPr>
                        <a:t>atias</a:t>
                      </a:r>
                      <a:endParaRPr sz="1200">
                        <a:latin typeface="Times New Roman"/>
                        <a:cs typeface="Times New Roman"/>
                      </a:endParaRPr>
                    </a:p>
                  </a:txBody>
                  <a:tcPr marL="0" marR="0" marT="0" marB="0"/>
                </a:tc>
                <a:tc>
                  <a:txBody>
                    <a:bodyPr/>
                    <a:lstStyle/>
                    <a:p>
                      <a:pPr marL="120014">
                        <a:lnSpc>
                          <a:spcPct val="100000"/>
                        </a:lnSpc>
                      </a:pPr>
                      <a:r>
                        <a:rPr sz="1200" dirty="0">
                          <a:latin typeface="Times New Roman"/>
                          <a:cs typeface="Times New Roman"/>
                        </a:rPr>
                        <a:t>68</a:t>
                      </a:r>
                      <a:endParaRPr sz="1200">
                        <a:latin typeface="Times New Roman"/>
                        <a:cs typeface="Times New Roman"/>
                      </a:endParaRPr>
                    </a:p>
                  </a:txBody>
                  <a:tcPr marL="0" marR="0" marT="0" marB="0"/>
                </a:tc>
              </a:tr>
              <a:tr h="704087">
                <a:tc>
                  <a:txBody>
                    <a:bodyPr/>
                    <a:lstStyle/>
                    <a:p>
                      <a:pPr marL="146050" marR="66675" algn="just">
                        <a:lnSpc>
                          <a:spcPct val="95800"/>
                        </a:lnSpc>
                      </a:pP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   </a:t>
                      </a:r>
                      <a:r>
                        <a:rPr sz="1200" spc="-12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lly   </a:t>
                      </a:r>
                      <a:r>
                        <a:rPr sz="1200" spc="-145"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10" dirty="0">
                          <a:latin typeface="Times New Roman"/>
                          <a:cs typeface="Times New Roman"/>
                        </a:rPr>
                        <a:t>T</a:t>
                      </a:r>
                      <a:r>
                        <a:rPr sz="1200" spc="-5" dirty="0">
                          <a:latin typeface="Times New Roman"/>
                          <a:cs typeface="Times New Roman"/>
                        </a:rPr>
                        <a:t>ea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dirty="0">
                          <a:latin typeface="Times New Roman"/>
                          <a:cs typeface="Times New Roman"/>
                        </a:rPr>
                        <a:t>in   </a:t>
                      </a:r>
                      <a:r>
                        <a:rPr sz="1200" spc="-120" dirty="0">
                          <a:latin typeface="Times New Roman"/>
                          <a:cs typeface="Times New Roman"/>
                        </a:rPr>
                        <a:t> </a:t>
                      </a:r>
                      <a:r>
                        <a:rPr sz="120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5" dirty="0">
                          <a:latin typeface="Times New Roman"/>
                          <a:cs typeface="Times New Roman"/>
                        </a:rPr>
                        <a:t>-</a:t>
                      </a:r>
                      <a:r>
                        <a:rPr sz="1200" spc="-10"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10"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0"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a:t>
                      </a:r>
                      <a:r>
                        <a:rPr sz="1200" spc="35" dirty="0">
                          <a:latin typeface="Times New Roman"/>
                          <a:cs typeface="Times New Roman"/>
                        </a:rPr>
                        <a:t> </a:t>
                      </a:r>
                      <a:r>
                        <a:rPr sz="1200" dirty="0">
                          <a:latin typeface="Times New Roman"/>
                          <a:cs typeface="Times New Roman"/>
                        </a:rPr>
                        <a:t>A</a:t>
                      </a:r>
                      <a:r>
                        <a:rPr sz="1200" spc="-15" dirty="0">
                          <a:latin typeface="Times New Roman"/>
                          <a:cs typeface="Times New Roman"/>
                        </a:rPr>
                        <a:t> </a:t>
                      </a:r>
                      <a:r>
                        <a:rPr sz="1200" spc="-10" dirty="0">
                          <a:latin typeface="Times New Roman"/>
                          <a:cs typeface="Times New Roman"/>
                        </a:rPr>
                        <a:t>C</a:t>
                      </a:r>
                      <a:r>
                        <a:rPr sz="1200" spc="-5" dirty="0">
                          <a:latin typeface="Times New Roman"/>
                          <a:cs typeface="Times New Roman"/>
                        </a:rPr>
                        <a:t>a</a:t>
                      </a:r>
                      <a:r>
                        <a:rPr sz="1200" spc="-15" dirty="0">
                          <a:latin typeface="Times New Roman"/>
                          <a:cs typeface="Times New Roman"/>
                        </a:rPr>
                        <a:t>s</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dirty="0">
                          <a:latin typeface="Times New Roman"/>
                          <a:cs typeface="Times New Roman"/>
                        </a:rPr>
                        <a:t>y</a:t>
                      </a:r>
                      <a:r>
                        <a:rPr sz="1200" spc="-40" dirty="0">
                          <a:latin typeface="Times New Roman"/>
                          <a:cs typeface="Times New Roman"/>
                        </a:rPr>
                        <a:t> </a:t>
                      </a:r>
                      <a:r>
                        <a:rPr sz="1200" dirty="0">
                          <a:latin typeface="Times New Roman"/>
                          <a:cs typeface="Times New Roman"/>
                        </a:rPr>
                        <a:t>…………………………………………………………………… </a:t>
                      </a:r>
                      <a:r>
                        <a:rPr sz="1200" i="1" spc="-10" dirty="0">
                          <a:latin typeface="Times New Roman"/>
                          <a:cs typeface="Times New Roman"/>
                        </a:rPr>
                        <a:t>C</a:t>
                      </a:r>
                      <a:r>
                        <a:rPr sz="1200" i="1" dirty="0">
                          <a:latin typeface="Times New Roman"/>
                          <a:cs typeface="Times New Roman"/>
                        </a:rPr>
                        <a:t>athy</a:t>
                      </a:r>
                      <a:r>
                        <a:rPr sz="1200" i="1" spc="5" dirty="0">
                          <a:latin typeface="Times New Roman"/>
                          <a:cs typeface="Times New Roman"/>
                        </a:rPr>
                        <a:t> </a:t>
                      </a:r>
                      <a:r>
                        <a:rPr sz="1200" i="1" spc="-5" dirty="0">
                          <a:latin typeface="Times New Roman"/>
                          <a:cs typeface="Times New Roman"/>
                        </a:rPr>
                        <a:t>D</a:t>
                      </a:r>
                      <a:r>
                        <a:rPr sz="1200" i="1" dirty="0">
                          <a:latin typeface="Times New Roman"/>
                          <a:cs typeface="Times New Roman"/>
                        </a:rPr>
                        <a:t>.</a:t>
                      </a:r>
                      <a:r>
                        <a:rPr sz="1200" i="1" spc="20" dirty="0">
                          <a:latin typeface="Times New Roman"/>
                          <a:cs typeface="Times New Roman"/>
                        </a:rPr>
                        <a:t> </a:t>
                      </a:r>
                      <a:r>
                        <a:rPr sz="1200" i="1" spc="-10" dirty="0">
                          <a:latin typeface="Times New Roman"/>
                          <a:cs typeface="Times New Roman"/>
                        </a:rPr>
                        <a:t>K</a:t>
                      </a:r>
                      <a:r>
                        <a:rPr sz="1200" i="1" spc="-5" dirty="0">
                          <a:latin typeface="Times New Roman"/>
                          <a:cs typeface="Times New Roman"/>
                        </a:rPr>
                        <a:t>e</a:t>
                      </a:r>
                      <a:r>
                        <a:rPr sz="1200" i="1" dirty="0">
                          <a:latin typeface="Times New Roman"/>
                          <a:cs typeface="Times New Roman"/>
                        </a:rPr>
                        <a:t>a</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25" dirty="0">
                          <a:latin typeface="Times New Roman"/>
                          <a:cs typeface="Times New Roman"/>
                        </a:rPr>
                        <a:t>S</a:t>
                      </a:r>
                      <a:r>
                        <a:rPr sz="1200" i="1" dirty="0">
                          <a:latin typeface="Times New Roman"/>
                          <a:cs typeface="Times New Roman"/>
                        </a:rPr>
                        <a:t>tanl</a:t>
                      </a:r>
                      <a:r>
                        <a:rPr sz="1200" i="1" spc="-5" dirty="0">
                          <a:latin typeface="Times New Roman"/>
                          <a:cs typeface="Times New Roman"/>
                        </a:rPr>
                        <a:t>e</a:t>
                      </a:r>
                      <a:r>
                        <a:rPr sz="1200" i="1" dirty="0">
                          <a:latin typeface="Times New Roman"/>
                          <a:cs typeface="Times New Roman"/>
                        </a:rPr>
                        <a:t>y</a:t>
                      </a:r>
                      <a:r>
                        <a:rPr sz="1200" i="1" spc="5" dirty="0">
                          <a:latin typeface="Times New Roman"/>
                          <a:cs typeface="Times New Roman"/>
                        </a:rPr>
                        <a:t> </a:t>
                      </a:r>
                      <a:r>
                        <a:rPr sz="1200" i="1" spc="-10" dirty="0">
                          <a:latin typeface="Times New Roman"/>
                          <a:cs typeface="Times New Roman"/>
                        </a:rPr>
                        <a:t>C</a:t>
                      </a:r>
                      <a:r>
                        <a:rPr sz="1200" i="1" dirty="0">
                          <a:latin typeface="Times New Roman"/>
                          <a:cs typeface="Times New Roman"/>
                        </a:rPr>
                        <a:t>. T</a:t>
                      </a:r>
                      <a:r>
                        <a:rPr sz="1200" i="1" spc="-15" dirty="0">
                          <a:latin typeface="Times New Roman"/>
                          <a:cs typeface="Times New Roman"/>
                        </a:rPr>
                        <a:t>r</a:t>
                      </a:r>
                      <a:r>
                        <a:rPr sz="1200" i="1" spc="-5" dirty="0">
                          <a:latin typeface="Times New Roman"/>
                          <a:cs typeface="Times New Roman"/>
                        </a:rPr>
                        <a:t>e</a:t>
                      </a:r>
                      <a:r>
                        <a:rPr sz="1200" i="1" dirty="0">
                          <a:latin typeface="Times New Roman"/>
                          <a:cs typeface="Times New Roman"/>
                        </a:rPr>
                        <a:t>nt</a:t>
                      </a:r>
                      <a:endParaRPr sz="1200">
                        <a:latin typeface="Times New Roman"/>
                        <a:cs typeface="Times New Roman"/>
                      </a:endParaRPr>
                    </a:p>
                  </a:txBody>
                  <a:tcPr marL="0" marR="0" marT="0" marB="0"/>
                </a:tc>
                <a:tc>
                  <a:txBody>
                    <a:bodyPr/>
                    <a:lstStyle/>
                    <a:p>
                      <a:pPr marL="120014">
                        <a:lnSpc>
                          <a:spcPct val="100000"/>
                        </a:lnSpc>
                      </a:pPr>
                      <a:r>
                        <a:rPr sz="1200" dirty="0">
                          <a:latin typeface="Times New Roman"/>
                          <a:cs typeface="Times New Roman"/>
                        </a:rPr>
                        <a:t>82</a:t>
                      </a:r>
                      <a:endParaRPr sz="1200">
                        <a:latin typeface="Times New Roman"/>
                        <a:cs typeface="Times New Roman"/>
                      </a:endParaRPr>
                    </a:p>
                  </a:txBody>
                  <a:tcPr marL="0" marR="0" marT="0" marB="0"/>
                </a:tc>
              </a:tr>
              <a:tr h="679704">
                <a:tc>
                  <a:txBody>
                    <a:bodyPr/>
                    <a:lstStyle/>
                    <a:p>
                      <a:pPr marL="146050" marR="64135" algn="just">
                        <a:lnSpc>
                          <a:spcPct val="95800"/>
                        </a:lnSpc>
                      </a:pP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80" dirty="0">
                          <a:latin typeface="Times New Roman"/>
                          <a:cs typeface="Times New Roman"/>
                        </a:rPr>
                        <a:t> </a:t>
                      </a:r>
                      <a:r>
                        <a:rPr sz="1200" spc="-10"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00" dirty="0">
                          <a:latin typeface="Times New Roman"/>
                          <a:cs typeface="Times New Roman"/>
                        </a:rPr>
                        <a:t> </a:t>
                      </a:r>
                      <a:r>
                        <a:rPr sz="1200" spc="-10" dirty="0">
                          <a:latin typeface="Times New Roman"/>
                          <a:cs typeface="Times New Roman"/>
                        </a:rPr>
                        <a:t>C</a:t>
                      </a:r>
                      <a:r>
                        <a:rPr sz="1200" spc="45" dirty="0">
                          <a:latin typeface="Times New Roman"/>
                          <a:cs typeface="Times New Roman"/>
                        </a:rPr>
                        <a:t>o</a:t>
                      </a:r>
                      <a:r>
                        <a:rPr sz="1200" spc="-25" dirty="0">
                          <a:latin typeface="Times New Roman"/>
                          <a:cs typeface="Times New Roman"/>
                        </a:rPr>
                        <a:t>ll</a:t>
                      </a:r>
                      <a:r>
                        <a:rPr sz="1200" spc="-5" dirty="0">
                          <a:latin typeface="Times New Roman"/>
                          <a:cs typeface="Times New Roman"/>
                        </a:rPr>
                        <a:t>e</a:t>
                      </a:r>
                      <a:r>
                        <a:rPr sz="1200" spc="20" dirty="0">
                          <a:latin typeface="Times New Roman"/>
                          <a:cs typeface="Times New Roman"/>
                        </a:rPr>
                        <a:t>g</a:t>
                      </a:r>
                      <a:r>
                        <a:rPr sz="1200" spc="-25" dirty="0">
                          <a:latin typeface="Times New Roman"/>
                          <a:cs typeface="Times New Roman"/>
                        </a:rPr>
                        <a:t>i</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100"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20" dirty="0">
                          <a:latin typeface="Times New Roman"/>
                          <a:cs typeface="Times New Roman"/>
                        </a:rPr>
                        <a:t> </a:t>
                      </a:r>
                      <a:r>
                        <a:rPr sz="1200" spc="10"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I</a:t>
                      </a:r>
                      <a:r>
                        <a:rPr sz="1200" spc="-50" dirty="0">
                          <a:latin typeface="Times New Roman"/>
                          <a:cs typeface="Times New Roman"/>
                        </a:rPr>
                        <a:t>m</a:t>
                      </a:r>
                      <a:r>
                        <a:rPr sz="1200" spc="20" dirty="0">
                          <a:latin typeface="Times New Roman"/>
                          <a:cs typeface="Times New Roman"/>
                        </a:rPr>
                        <a:t>p</a:t>
                      </a:r>
                      <a:r>
                        <a:rPr sz="1200" dirty="0">
                          <a:latin typeface="Times New Roman"/>
                          <a:cs typeface="Times New Roman"/>
                        </a:rPr>
                        <a:t>l</a:t>
                      </a:r>
                      <a:r>
                        <a:rPr sz="1200" spc="-25" dirty="0">
                          <a:latin typeface="Times New Roman"/>
                          <a:cs typeface="Times New Roman"/>
                        </a:rPr>
                        <a:t>i</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2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25" dirty="0">
                          <a:latin typeface="Times New Roman"/>
                          <a:cs typeface="Times New Roman"/>
                        </a:rPr>
                        <a:t>…</a:t>
                      </a:r>
                      <a:r>
                        <a:rPr sz="1200" dirty="0">
                          <a:latin typeface="Times New Roman"/>
                          <a:cs typeface="Times New Roman"/>
                        </a:rPr>
                        <a:t>……………………………………………. </a:t>
                      </a:r>
                      <a:r>
                        <a:rPr sz="1200" i="1" spc="-10" dirty="0">
                          <a:latin typeface="Times New Roman"/>
                          <a:cs typeface="Times New Roman"/>
                        </a:rPr>
                        <a:t>C</a:t>
                      </a:r>
                      <a:r>
                        <a:rPr sz="1200" i="1" dirty="0">
                          <a:latin typeface="Times New Roman"/>
                          <a:cs typeface="Times New Roman"/>
                        </a:rPr>
                        <a:t>h</a:t>
                      </a:r>
                      <a:r>
                        <a:rPr sz="1200" i="1" spc="-15" dirty="0">
                          <a:latin typeface="Times New Roman"/>
                          <a:cs typeface="Times New Roman"/>
                        </a:rPr>
                        <a:t>r</a:t>
                      </a:r>
                      <a:r>
                        <a:rPr sz="1200" i="1" dirty="0">
                          <a:latin typeface="Times New Roman"/>
                          <a:cs typeface="Times New Roman"/>
                        </a:rPr>
                        <a:t>i</a:t>
                      </a:r>
                      <a:r>
                        <a:rPr sz="1200" i="1" spc="-15" dirty="0">
                          <a:latin typeface="Times New Roman"/>
                          <a:cs typeface="Times New Roman"/>
                        </a:rPr>
                        <a:t>s</a:t>
                      </a:r>
                      <a:r>
                        <a:rPr sz="1200" i="1" dirty="0">
                          <a:latin typeface="Times New Roman"/>
                          <a:cs typeface="Times New Roman"/>
                        </a:rPr>
                        <a:t>toph</a:t>
                      </a:r>
                      <a:r>
                        <a:rPr sz="1200" i="1" spc="15" dirty="0">
                          <a:latin typeface="Times New Roman"/>
                          <a:cs typeface="Times New Roman"/>
                        </a:rPr>
                        <a:t>e</a:t>
                      </a:r>
                      <a:r>
                        <a:rPr sz="1200" i="1" dirty="0">
                          <a:latin typeface="Times New Roman"/>
                          <a:cs typeface="Times New Roman"/>
                        </a:rPr>
                        <a:t>r </a:t>
                      </a:r>
                      <a:r>
                        <a:rPr sz="1200" i="1" spc="-10" dirty="0">
                          <a:latin typeface="Times New Roman"/>
                          <a:cs typeface="Times New Roman"/>
                        </a:rPr>
                        <a:t>C</a:t>
                      </a:r>
                      <a:r>
                        <a:rPr sz="1200" i="1" dirty="0">
                          <a:latin typeface="Times New Roman"/>
                          <a:cs typeface="Times New Roman"/>
                        </a:rPr>
                        <a:t>.</a:t>
                      </a:r>
                      <a:r>
                        <a:rPr sz="1200" i="1" spc="20" dirty="0">
                          <a:latin typeface="Times New Roman"/>
                          <a:cs typeface="Times New Roman"/>
                        </a:rPr>
                        <a:t> </a:t>
                      </a:r>
                      <a:r>
                        <a:rPr sz="1200" i="1" spc="-5" dirty="0">
                          <a:latin typeface="Times New Roman"/>
                          <a:cs typeface="Times New Roman"/>
                        </a:rPr>
                        <a:t>Je</a:t>
                      </a:r>
                      <a:r>
                        <a:rPr sz="1200" i="1" dirty="0">
                          <a:latin typeface="Times New Roman"/>
                          <a:cs typeface="Times New Roman"/>
                        </a:rPr>
                        <a:t>tt</a:t>
                      </a:r>
                      <a:endParaRPr sz="1200">
                        <a:latin typeface="Times New Roman"/>
                        <a:cs typeface="Times New Roman"/>
                      </a:endParaRPr>
                    </a:p>
                  </a:txBody>
                  <a:tcPr marL="0" marR="0" marT="0" marB="0"/>
                </a:tc>
                <a:tc>
                  <a:txBody>
                    <a:bodyPr/>
                    <a:lstStyle/>
                    <a:p>
                      <a:pPr marL="80010">
                        <a:lnSpc>
                          <a:spcPct val="100000"/>
                        </a:lnSpc>
                      </a:pPr>
                      <a:r>
                        <a:rPr sz="1200" dirty="0">
                          <a:latin typeface="Times New Roman"/>
                          <a:cs typeface="Times New Roman"/>
                        </a:rPr>
                        <a:t>102</a:t>
                      </a:r>
                      <a:endParaRPr sz="1200">
                        <a:latin typeface="Times New Roman"/>
                        <a:cs typeface="Times New Roman"/>
                      </a:endParaRPr>
                    </a:p>
                  </a:txBody>
                  <a:tcPr marL="0" marR="0" marT="0" marB="0"/>
                </a:tc>
              </a:tr>
              <a:tr h="749010">
                <a:tc>
                  <a:txBody>
                    <a:bodyPr/>
                    <a:lstStyle/>
                    <a:p>
                      <a:pPr marL="146050" marR="63500" algn="just">
                        <a:lnSpc>
                          <a:spcPct val="95800"/>
                        </a:lnSpc>
                      </a:pPr>
                      <a:r>
                        <a:rPr sz="1200" spc="-10"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10" dirty="0">
                          <a:latin typeface="Times New Roman"/>
                          <a:cs typeface="Times New Roman"/>
                        </a:rPr>
                        <a:t> M</a:t>
                      </a:r>
                      <a:r>
                        <a:rPr sz="1200" spc="-25" dirty="0">
                          <a:latin typeface="Times New Roman"/>
                          <a:cs typeface="Times New Roman"/>
                        </a:rPr>
                        <a:t>i</a:t>
                      </a:r>
                      <a:r>
                        <a:rPr sz="1200" spc="-5" dirty="0">
                          <a:latin typeface="Times New Roman"/>
                          <a:cs typeface="Times New Roman"/>
                        </a:rPr>
                        <a:t>c</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a:t>
                      </a:r>
                      <a:r>
                        <a:rPr sz="1200" dirty="0">
                          <a:latin typeface="Times New Roman"/>
                          <a:cs typeface="Times New Roman"/>
                        </a:rPr>
                        <a:t>gg</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s</a:t>
                      </a:r>
                      <a:r>
                        <a:rPr sz="1200" spc="2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6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3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nd</a:t>
                      </a:r>
                      <a:r>
                        <a:rPr sz="1200" spc="35" dirty="0">
                          <a:latin typeface="Times New Roman"/>
                          <a:cs typeface="Times New Roman"/>
                        </a:rPr>
                        <a:t> </a:t>
                      </a:r>
                      <a:r>
                        <a:rPr sz="1200" spc="20" dirty="0">
                          <a:latin typeface="Times New Roman"/>
                          <a:cs typeface="Times New Roman"/>
                        </a:rPr>
                        <a:t>H</a:t>
                      </a:r>
                      <a:r>
                        <a:rPr sz="1200" spc="-50" dirty="0">
                          <a:latin typeface="Times New Roman"/>
                          <a:cs typeface="Times New Roman"/>
                        </a:rPr>
                        <a:t>i</a:t>
                      </a:r>
                      <a:r>
                        <a:rPr sz="1200" spc="-15" dirty="0">
                          <a:latin typeface="Times New Roman"/>
                          <a:cs typeface="Times New Roman"/>
                        </a:rPr>
                        <a:t>s</a:t>
                      </a:r>
                      <a:r>
                        <a:rPr sz="1200" spc="2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dirty="0">
                          <a:latin typeface="Times New Roman"/>
                          <a:cs typeface="Times New Roman"/>
                        </a:rPr>
                        <a:t>c</a:t>
                      </a:r>
                      <a:r>
                        <a:rPr sz="1200" spc="3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U</a:t>
                      </a:r>
                      <a:r>
                        <a:rPr sz="1200" spc="30"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dirty="0">
                          <a:latin typeface="Times New Roman"/>
                          <a:cs typeface="Times New Roman"/>
                        </a:rPr>
                        <a:t>n</a:t>
                      </a:r>
                      <a:r>
                        <a:rPr sz="1200" spc="10" dirty="0">
                          <a:latin typeface="Times New Roman"/>
                          <a:cs typeface="Times New Roman"/>
                        </a:rPr>
                        <a:t> </a:t>
                      </a:r>
                      <a:r>
                        <a:rPr sz="1200"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95" dirty="0">
                          <a:latin typeface="Times New Roman"/>
                          <a:cs typeface="Times New Roman"/>
                        </a:rPr>
                        <a:t> </a:t>
                      </a:r>
                      <a:r>
                        <a:rPr sz="1200" dirty="0">
                          <a:latin typeface="Times New Roman"/>
                          <a:cs typeface="Times New Roman"/>
                        </a:rPr>
                        <a:t>A </a:t>
                      </a:r>
                      <a:r>
                        <a:rPr sz="1200" spc="-10" dirty="0">
                          <a:latin typeface="Times New Roman"/>
                          <a:cs typeface="Times New Roman"/>
                        </a:rPr>
                        <a:t>C</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dirty="0">
                          <a:latin typeface="Times New Roman"/>
                          <a:cs typeface="Times New Roman"/>
                        </a:rPr>
                        <a:t>r</a:t>
                      </a:r>
                      <a:r>
                        <a:rPr sz="1200" spc="20" dirty="0">
                          <a:latin typeface="Times New Roman"/>
                          <a:cs typeface="Times New Roman"/>
                        </a:rPr>
                        <a:t> </a:t>
                      </a:r>
                      <a:r>
                        <a:rPr sz="1200" spc="-10"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 dirty="0">
                          <a:latin typeface="Times New Roman"/>
                          <a:cs typeface="Times New Roman"/>
                        </a:rPr>
                        <a:t> </a:t>
                      </a:r>
                      <a:r>
                        <a:rPr sz="1200" spc="-5" dirty="0">
                          <a:latin typeface="Times New Roman"/>
                          <a:cs typeface="Times New Roman"/>
                        </a:rPr>
                        <a:t>A</a:t>
                      </a:r>
                      <a:r>
                        <a:rPr sz="1200" spc="-20" dirty="0">
                          <a:latin typeface="Times New Roman"/>
                          <a:cs typeface="Times New Roman"/>
                        </a:rPr>
                        <a:t>f</a:t>
                      </a:r>
                      <a:r>
                        <a:rPr sz="1200" spc="5" dirty="0">
                          <a:latin typeface="Times New Roman"/>
                          <a:cs typeface="Times New Roman"/>
                        </a:rPr>
                        <a:t>f</a:t>
                      </a:r>
                      <a:r>
                        <a:rPr sz="1200" spc="-25" dirty="0">
                          <a:latin typeface="Times New Roman"/>
                          <a:cs typeface="Times New Roman"/>
                        </a:rPr>
                        <a:t>i</a:t>
                      </a:r>
                      <a:r>
                        <a:rPr sz="1200" spc="30" dirty="0">
                          <a:latin typeface="Times New Roman"/>
                          <a:cs typeface="Times New Roman"/>
                        </a:rPr>
                        <a:t>r</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 </a:t>
                      </a:r>
                      <a:r>
                        <a:rPr sz="1200" i="1" spc="10" dirty="0">
                          <a:latin typeface="Times New Roman"/>
                          <a:cs typeface="Times New Roman"/>
                        </a:rPr>
                        <a:t>A</a:t>
                      </a:r>
                      <a:r>
                        <a:rPr sz="1200" i="1" spc="-5" dirty="0">
                          <a:latin typeface="Times New Roman"/>
                          <a:cs typeface="Times New Roman"/>
                        </a:rPr>
                        <a:t>y</a:t>
                      </a:r>
                      <a:r>
                        <a:rPr sz="1200" i="1" dirty="0">
                          <a:latin typeface="Times New Roman"/>
                          <a:cs typeface="Times New Roman"/>
                        </a:rPr>
                        <a:t>ana</a:t>
                      </a:r>
                      <a:r>
                        <a:rPr sz="1200" i="1" spc="10" dirty="0">
                          <a:latin typeface="Times New Roman"/>
                          <a:cs typeface="Times New Roman"/>
                        </a:rPr>
                        <a:t> A</a:t>
                      </a:r>
                      <a:r>
                        <a:rPr sz="1200" i="1" dirty="0">
                          <a:latin typeface="Times New Roman"/>
                          <a:cs typeface="Times New Roman"/>
                        </a:rPr>
                        <a:t>ll</a:t>
                      </a:r>
                      <a:r>
                        <a:rPr sz="1200" i="1" spc="-5" dirty="0">
                          <a:latin typeface="Times New Roman"/>
                          <a:cs typeface="Times New Roman"/>
                        </a:rPr>
                        <a:t>e</a:t>
                      </a:r>
                      <a:r>
                        <a:rPr sz="1200" i="1" spc="-25" dirty="0">
                          <a:latin typeface="Times New Roman"/>
                          <a:cs typeface="Times New Roman"/>
                        </a:rPr>
                        <a:t>n</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La</a:t>
                      </a:r>
                      <a:r>
                        <a:rPr sz="1200" i="1" spc="-5" dirty="0">
                          <a:latin typeface="Times New Roman"/>
                          <a:cs typeface="Times New Roman"/>
                        </a:rPr>
                        <a:t>k</a:t>
                      </a:r>
                      <a:r>
                        <a:rPr sz="1200" i="1" dirty="0">
                          <a:latin typeface="Times New Roman"/>
                          <a:cs typeface="Times New Roman"/>
                        </a:rPr>
                        <a:t>ia</a:t>
                      </a:r>
                      <a:r>
                        <a:rPr sz="1200" i="1" spc="-15" dirty="0">
                          <a:latin typeface="Times New Roman"/>
                          <a:cs typeface="Times New Roman"/>
                        </a:rPr>
                        <a:t> </a:t>
                      </a:r>
                      <a:r>
                        <a:rPr sz="1200" i="1" spc="-20" dirty="0">
                          <a:latin typeface="Times New Roman"/>
                          <a:cs typeface="Times New Roman"/>
                        </a:rPr>
                        <a:t>M</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S</a:t>
                      </a:r>
                      <a:r>
                        <a:rPr sz="1200" i="1" spc="-5" dirty="0">
                          <a:latin typeface="Times New Roman"/>
                          <a:cs typeface="Times New Roman"/>
                        </a:rPr>
                        <a:t>c</a:t>
                      </a:r>
                      <a:r>
                        <a:rPr sz="1200" i="1" dirty="0">
                          <a:latin typeface="Times New Roman"/>
                          <a:cs typeface="Times New Roman"/>
                        </a:rPr>
                        <a:t>ot</a:t>
                      </a:r>
                      <a:r>
                        <a:rPr sz="1200" i="1" spc="-25" dirty="0">
                          <a:latin typeface="Times New Roman"/>
                          <a:cs typeface="Times New Roman"/>
                        </a:rPr>
                        <a:t>t</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10" dirty="0">
                          <a:latin typeface="Times New Roman"/>
                          <a:cs typeface="Times New Roman"/>
                        </a:rPr>
                        <a:t>C</a:t>
                      </a:r>
                      <a:r>
                        <a:rPr sz="1200" i="1" dirty="0">
                          <a:latin typeface="Times New Roman"/>
                          <a:cs typeface="Times New Roman"/>
                        </a:rPr>
                        <a:t>han</a:t>
                      </a:r>
                      <a:r>
                        <a:rPr sz="1200" i="1" spc="-5" dirty="0">
                          <a:latin typeface="Times New Roman"/>
                          <a:cs typeface="Times New Roman"/>
                        </a:rPr>
                        <a:t>c</a:t>
                      </a:r>
                      <a:r>
                        <a:rPr sz="1200" i="1" dirty="0">
                          <a:latin typeface="Times New Roman"/>
                          <a:cs typeface="Times New Roman"/>
                        </a:rPr>
                        <a:t>e</a:t>
                      </a:r>
                      <a:r>
                        <a:rPr sz="1200" i="1" spc="5" dirty="0">
                          <a:latin typeface="Times New Roman"/>
                          <a:cs typeface="Times New Roman"/>
                        </a:rPr>
                        <a:t> </a:t>
                      </a:r>
                      <a:r>
                        <a:rPr sz="1200" i="1" spc="-20" dirty="0">
                          <a:latin typeface="Times New Roman"/>
                          <a:cs typeface="Times New Roman"/>
                        </a:rPr>
                        <a:t>W</a:t>
                      </a:r>
                      <a:r>
                        <a:rPr sz="1200" i="1" dirty="0">
                          <a:latin typeface="Times New Roman"/>
                          <a:cs typeface="Times New Roman"/>
                        </a:rPr>
                        <a:t>.</a:t>
                      </a:r>
                      <a:r>
                        <a:rPr sz="1200" i="1" spc="20" dirty="0">
                          <a:latin typeface="Times New Roman"/>
                          <a:cs typeface="Times New Roman"/>
                        </a:rPr>
                        <a:t> </a:t>
                      </a:r>
                      <a:r>
                        <a:rPr sz="1200" i="1" dirty="0">
                          <a:latin typeface="Times New Roman"/>
                          <a:cs typeface="Times New Roman"/>
                        </a:rPr>
                        <a:t>L</a:t>
                      </a:r>
                      <a:r>
                        <a:rPr sz="1200" i="1" spc="-5" dirty="0">
                          <a:latin typeface="Times New Roman"/>
                          <a:cs typeface="Times New Roman"/>
                        </a:rPr>
                        <a:t>e</a:t>
                      </a:r>
                      <a:r>
                        <a:rPr sz="1200" i="1" spc="-60" dirty="0">
                          <a:latin typeface="Times New Roman"/>
                          <a:cs typeface="Times New Roman"/>
                        </a:rPr>
                        <a:t>w</a:t>
                      </a:r>
                      <a:r>
                        <a:rPr sz="1200" i="1" spc="25" dirty="0">
                          <a:latin typeface="Times New Roman"/>
                          <a:cs typeface="Times New Roman"/>
                        </a:rPr>
                        <a:t>i</a:t>
                      </a:r>
                      <a:r>
                        <a:rPr sz="1200" i="1" dirty="0">
                          <a:latin typeface="Times New Roman"/>
                          <a:cs typeface="Times New Roman"/>
                        </a:rPr>
                        <a:t>s</a:t>
                      </a:r>
                      <a:endParaRPr sz="1200">
                        <a:latin typeface="Times New Roman"/>
                        <a:cs typeface="Times New Roman"/>
                      </a:endParaRPr>
                    </a:p>
                  </a:txBody>
                  <a:tcPr marL="0" marR="0" marT="0" marB="0"/>
                </a:tc>
                <a:tc>
                  <a:txBody>
                    <a:bodyPr/>
                    <a:lstStyle/>
                    <a:p>
                      <a:pPr marL="80010">
                        <a:lnSpc>
                          <a:spcPct val="100000"/>
                        </a:lnSpc>
                      </a:pPr>
                      <a:r>
                        <a:rPr sz="1200" dirty="0">
                          <a:latin typeface="Times New Roman"/>
                          <a:cs typeface="Times New Roman"/>
                        </a:rPr>
                        <a:t>117</a:t>
                      </a:r>
                      <a:endParaRPr sz="1200">
                        <a:latin typeface="Times New Roman"/>
                        <a:cs typeface="Times New Roman"/>
                      </a:endParaRPr>
                    </a:p>
                  </a:txBody>
                  <a:tcPr marL="0" marR="0" marT="0" marB="0"/>
                </a:tc>
              </a:tr>
              <a:tr h="385509">
                <a:tc gridSpan="2">
                  <a:txBody>
                    <a:bodyPr/>
                    <a:lstStyle/>
                    <a:p>
                      <a:pPr marL="146050">
                        <a:lnSpc>
                          <a:spcPct val="100000"/>
                        </a:lnSpc>
                      </a:pPr>
                      <a:r>
                        <a:rPr sz="1300" b="1" dirty="0">
                          <a:latin typeface="Arial"/>
                          <a:cs typeface="Arial"/>
                        </a:rPr>
                        <a:t>Dep</a:t>
                      </a:r>
                      <a:r>
                        <a:rPr sz="1300" b="1" spc="-5" dirty="0">
                          <a:latin typeface="Arial"/>
                          <a:cs typeface="Arial"/>
                        </a:rPr>
                        <a:t>a</a:t>
                      </a:r>
                      <a:r>
                        <a:rPr sz="1300" b="1" dirty="0">
                          <a:latin typeface="Arial"/>
                          <a:cs typeface="Arial"/>
                        </a:rPr>
                        <a:t>r</a:t>
                      </a:r>
                      <a:r>
                        <a:rPr sz="1300" b="1" spc="20" dirty="0">
                          <a:latin typeface="Arial"/>
                          <a:cs typeface="Arial"/>
                        </a:rPr>
                        <a:t>t</a:t>
                      </a:r>
                      <a:r>
                        <a:rPr sz="1300" b="1" spc="-25" dirty="0">
                          <a:latin typeface="Arial"/>
                          <a:cs typeface="Arial"/>
                        </a:rPr>
                        <a:t>m</a:t>
                      </a:r>
                      <a:r>
                        <a:rPr sz="1300" b="1" dirty="0">
                          <a:latin typeface="Arial"/>
                          <a:cs typeface="Arial"/>
                        </a:rPr>
                        <a:t>ents</a:t>
                      </a:r>
                      <a:endParaRPr sz="1300">
                        <a:latin typeface="Arial"/>
                        <a:cs typeface="Arial"/>
                      </a:endParaRPr>
                    </a:p>
                  </a:txBody>
                  <a:tcPr marL="0" marR="0" marT="0" marB="0"/>
                </a:tc>
                <a:tc hMerge="1">
                  <a:txBody>
                    <a:bodyPr/>
                    <a:lstStyle/>
                    <a:p>
                      <a:endParaRPr/>
                    </a:p>
                  </a:txBody>
                  <a:tcPr marL="0" marR="0" marT="0" marB="0"/>
                </a:tc>
              </a:tr>
              <a:tr h="834488">
                <a:tc>
                  <a:txBody>
                    <a:bodyPr/>
                    <a:lstStyle/>
                    <a:p>
                      <a:pPr marL="146050">
                        <a:lnSpc>
                          <a:spcPts val="1270"/>
                        </a:lnSpc>
                      </a:pPr>
                      <a:r>
                        <a:rPr sz="1100" spc="5" dirty="0">
                          <a:latin typeface="Arial"/>
                          <a:cs typeface="Arial"/>
                        </a:rPr>
                        <a:t>E</a:t>
                      </a:r>
                      <a:r>
                        <a:rPr sz="1100" spc="10" dirty="0">
                          <a:latin typeface="Arial"/>
                          <a:cs typeface="Arial"/>
                        </a:rPr>
                        <a:t>d</a:t>
                      </a:r>
                      <a:r>
                        <a:rPr sz="1100" spc="-15" dirty="0">
                          <a:latin typeface="Arial"/>
                          <a:cs typeface="Arial"/>
                        </a:rPr>
                        <a:t>u</a:t>
                      </a:r>
                      <a:r>
                        <a:rPr sz="1100" dirty="0">
                          <a:latin typeface="Arial"/>
                          <a:cs typeface="Arial"/>
                        </a:rPr>
                        <a:t>c</a:t>
                      </a:r>
                      <a:r>
                        <a:rPr sz="1100" spc="10" dirty="0">
                          <a:latin typeface="Arial"/>
                          <a:cs typeface="Arial"/>
                        </a:rPr>
                        <a:t>a</a:t>
                      </a:r>
                      <a:r>
                        <a:rPr sz="1100" spc="5" dirty="0">
                          <a:latin typeface="Arial"/>
                          <a:cs typeface="Arial"/>
                        </a:rPr>
                        <a:t>t</a:t>
                      </a:r>
                      <a:r>
                        <a:rPr sz="1100" spc="-30" dirty="0">
                          <a:latin typeface="Arial"/>
                          <a:cs typeface="Arial"/>
                        </a:rPr>
                        <a:t>i</a:t>
                      </a:r>
                      <a:r>
                        <a:rPr sz="1100" spc="10" dirty="0">
                          <a:latin typeface="Arial"/>
                          <a:cs typeface="Arial"/>
                        </a:rPr>
                        <a:t>o</a:t>
                      </a:r>
                      <a:r>
                        <a:rPr sz="1100" spc="-15" dirty="0">
                          <a:latin typeface="Arial"/>
                          <a:cs typeface="Arial"/>
                        </a:rPr>
                        <a:t>n</a:t>
                      </a:r>
                      <a:r>
                        <a:rPr sz="1100" spc="10" dirty="0">
                          <a:latin typeface="Arial"/>
                          <a:cs typeface="Arial"/>
                        </a:rPr>
                        <a:t>a</a:t>
                      </a:r>
                      <a:r>
                        <a:rPr sz="1100" dirty="0">
                          <a:latin typeface="Arial"/>
                          <a:cs typeface="Arial"/>
                        </a:rPr>
                        <a:t>l </a:t>
                      </a:r>
                      <a:r>
                        <a:rPr sz="1100" spc="-5" dirty="0">
                          <a:latin typeface="Arial"/>
                          <a:cs typeface="Arial"/>
                        </a:rPr>
                        <a:t>T</a:t>
                      </a:r>
                      <a:r>
                        <a:rPr sz="1100" spc="-10" dirty="0">
                          <a:latin typeface="Arial"/>
                          <a:cs typeface="Arial"/>
                        </a:rPr>
                        <a:t>w</a:t>
                      </a:r>
                      <a:r>
                        <a:rPr sz="1100" spc="-15" dirty="0">
                          <a:latin typeface="Arial"/>
                          <a:cs typeface="Arial"/>
                        </a:rPr>
                        <a:t>e</a:t>
                      </a:r>
                      <a:r>
                        <a:rPr sz="1100" spc="10" dirty="0">
                          <a:latin typeface="Arial"/>
                          <a:cs typeface="Arial"/>
                        </a:rPr>
                        <a:t>e</a:t>
                      </a:r>
                      <a:r>
                        <a:rPr sz="1100" spc="5" dirty="0">
                          <a:latin typeface="Arial"/>
                          <a:cs typeface="Arial"/>
                        </a:rPr>
                        <a:t>t</a:t>
                      </a:r>
                      <a:r>
                        <a:rPr sz="1100" dirty="0">
                          <a:latin typeface="Arial"/>
                          <a:cs typeface="Arial"/>
                        </a:rPr>
                        <a:t>s</a:t>
                      </a:r>
                      <a:r>
                        <a:rPr sz="1100" spc="-20" dirty="0">
                          <a:latin typeface="Arial"/>
                          <a:cs typeface="Arial"/>
                        </a:rPr>
                        <a:t> </a:t>
                      </a:r>
                      <a:r>
                        <a:rPr sz="1100" dirty="0">
                          <a:latin typeface="Arial"/>
                          <a:cs typeface="Arial"/>
                        </a:rPr>
                        <a:t>……………</a:t>
                      </a:r>
                      <a:r>
                        <a:rPr sz="1100" spc="-25" dirty="0">
                          <a:latin typeface="Arial"/>
                          <a:cs typeface="Arial"/>
                        </a:rPr>
                        <a:t>…</a:t>
                      </a:r>
                      <a:r>
                        <a:rPr sz="1100" dirty="0">
                          <a:latin typeface="Arial"/>
                          <a:cs typeface="Arial"/>
                        </a:rPr>
                        <a:t>……………</a:t>
                      </a:r>
                      <a:r>
                        <a:rPr sz="1100" spc="-25" dirty="0">
                          <a:latin typeface="Arial"/>
                          <a:cs typeface="Arial"/>
                        </a:rPr>
                        <a:t>……</a:t>
                      </a:r>
                      <a:r>
                        <a:rPr sz="1100" dirty="0">
                          <a:latin typeface="Arial"/>
                          <a:cs typeface="Arial"/>
                        </a:rPr>
                        <a:t>…………………</a:t>
                      </a:r>
                      <a:r>
                        <a:rPr sz="1100" spc="-25" dirty="0">
                          <a:latin typeface="Arial"/>
                          <a:cs typeface="Arial"/>
                        </a:rPr>
                        <a:t>…</a:t>
                      </a:r>
                      <a:r>
                        <a:rPr sz="1100" dirty="0">
                          <a:latin typeface="Arial"/>
                          <a:cs typeface="Arial"/>
                        </a:rPr>
                        <a:t>……………</a:t>
                      </a:r>
                      <a:r>
                        <a:rPr sz="1100" spc="-25" dirty="0">
                          <a:latin typeface="Arial"/>
                          <a:cs typeface="Arial"/>
                        </a:rPr>
                        <a:t>…</a:t>
                      </a:r>
                      <a:r>
                        <a:rPr sz="1100" dirty="0">
                          <a:latin typeface="Arial"/>
                          <a:cs typeface="Arial"/>
                        </a:rPr>
                        <a:t>…………</a:t>
                      </a:r>
                      <a:r>
                        <a:rPr sz="1100" spc="-20" dirty="0">
                          <a:latin typeface="Arial"/>
                          <a:cs typeface="Arial"/>
                        </a:rPr>
                        <a:t>.</a:t>
                      </a:r>
                      <a:r>
                        <a:rPr sz="1100" dirty="0">
                          <a:latin typeface="Arial"/>
                          <a:cs typeface="Arial"/>
                        </a:rPr>
                        <a:t>.</a:t>
                      </a:r>
                      <a:endParaRPr sz="1100">
                        <a:latin typeface="Arial"/>
                        <a:cs typeface="Arial"/>
                      </a:endParaRPr>
                    </a:p>
                    <a:p>
                      <a:pPr marL="146050">
                        <a:lnSpc>
                          <a:spcPts val="1365"/>
                        </a:lnSpc>
                      </a:pPr>
                      <a:r>
                        <a:rPr sz="1200" i="1" spc="-20" dirty="0">
                          <a:latin typeface="Times New Roman"/>
                          <a:cs typeface="Times New Roman"/>
                        </a:rPr>
                        <a:t>W</a:t>
                      </a:r>
                      <a:r>
                        <a:rPr sz="1200" i="1" dirty="0">
                          <a:latin typeface="Times New Roman"/>
                          <a:cs typeface="Times New Roman"/>
                        </a:rPr>
                        <a:t>illiam</a:t>
                      </a:r>
                      <a:r>
                        <a:rPr sz="1200" i="1" spc="5" dirty="0">
                          <a:latin typeface="Times New Roman"/>
                          <a:cs typeface="Times New Roman"/>
                        </a:rPr>
                        <a:t> </a:t>
                      </a:r>
                      <a:r>
                        <a:rPr sz="1200" i="1" spc="10" dirty="0">
                          <a:latin typeface="Times New Roman"/>
                          <a:cs typeface="Times New Roman"/>
                        </a:rPr>
                        <a:t>E</a:t>
                      </a:r>
                      <a:r>
                        <a:rPr sz="1200" i="1" dirty="0">
                          <a:latin typeface="Times New Roman"/>
                          <a:cs typeface="Times New Roman"/>
                        </a:rPr>
                        <a:t>. </a:t>
                      </a:r>
                      <a:r>
                        <a:rPr sz="1200" i="1" spc="5" dirty="0">
                          <a:latin typeface="Times New Roman"/>
                          <a:cs typeface="Times New Roman"/>
                        </a:rPr>
                        <a:t>M</a:t>
                      </a:r>
                      <a:r>
                        <a:rPr sz="1200" i="1" dirty="0">
                          <a:latin typeface="Times New Roman"/>
                          <a:cs typeface="Times New Roman"/>
                        </a:rPr>
                        <a:t>oo</a:t>
                      </a:r>
                      <a:r>
                        <a:rPr sz="1200" i="1" spc="-15" dirty="0">
                          <a:latin typeface="Times New Roman"/>
                          <a:cs typeface="Times New Roman"/>
                        </a:rPr>
                        <a:t>r</a:t>
                      </a:r>
                      <a:r>
                        <a:rPr sz="1200" i="1" dirty="0">
                          <a:latin typeface="Times New Roman"/>
                          <a:cs typeface="Times New Roman"/>
                        </a:rPr>
                        <a:t>e</a:t>
                      </a:r>
                      <a:endParaRPr sz="1200">
                        <a:latin typeface="Times New Roman"/>
                        <a:cs typeface="Times New Roman"/>
                      </a:endParaRPr>
                    </a:p>
                    <a:p>
                      <a:pPr marL="343535" algn="ctr">
                        <a:lnSpc>
                          <a:spcPts val="1380"/>
                        </a:lnSpc>
                      </a:pP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t</a:t>
                      </a:r>
                      <a:r>
                        <a:rPr sz="1200" spc="5" dirty="0">
                          <a:latin typeface="Times New Roman"/>
                          <a:cs typeface="Times New Roman"/>
                        </a:rPr>
                        <a:t>r</a:t>
                      </a:r>
                      <a:r>
                        <a:rPr sz="1200" spc="-25" dirty="0">
                          <a:latin typeface="Times New Roman"/>
                          <a:cs typeface="Times New Roman"/>
                        </a:rPr>
                        <a:t>ib</a:t>
                      </a:r>
                      <a:r>
                        <a:rPr sz="1200" dirty="0">
                          <a:latin typeface="Times New Roman"/>
                          <a:cs typeface="Times New Roman"/>
                        </a:rPr>
                        <a:t>u</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s</a:t>
                      </a:r>
                      <a:endParaRPr sz="1200">
                        <a:latin typeface="Times New Roman"/>
                        <a:cs typeface="Times New Roman"/>
                      </a:endParaRPr>
                    </a:p>
                    <a:p>
                      <a:pPr marL="130175" algn="ctr">
                        <a:lnSpc>
                          <a:spcPts val="1405"/>
                        </a:lnSpc>
                        <a:tabLst>
                          <a:tab pos="1544320" algn="l"/>
                          <a:tab pos="1928495" algn="l"/>
                          <a:tab pos="3110865" algn="l"/>
                          <a:tab pos="3422015" algn="l"/>
                        </a:tabLst>
                      </a:pPr>
                      <a:r>
                        <a:rPr sz="1200" i="1" spc="-5" dirty="0">
                          <a:latin typeface="Times New Roman"/>
                          <a:cs typeface="Times New Roman"/>
                        </a:rPr>
                        <a:t>Ge</a:t>
                      </a:r>
                      <a:r>
                        <a:rPr sz="1200" i="1" dirty="0">
                          <a:latin typeface="Times New Roman"/>
                          <a:cs typeface="Times New Roman"/>
                        </a:rPr>
                        <a:t>o</a:t>
                      </a:r>
                      <a:r>
                        <a:rPr sz="1200" i="1" spc="-15" dirty="0">
                          <a:latin typeface="Times New Roman"/>
                          <a:cs typeface="Times New Roman"/>
                        </a:rPr>
                        <a:t>r</a:t>
                      </a:r>
                      <a:r>
                        <a:rPr sz="1200" i="1" dirty="0">
                          <a:latin typeface="Times New Roman"/>
                          <a:cs typeface="Times New Roman"/>
                        </a:rPr>
                        <a:t>ge</a:t>
                      </a:r>
                      <a:r>
                        <a:rPr sz="1200" i="1" spc="5" dirty="0">
                          <a:latin typeface="Times New Roman"/>
                          <a:cs typeface="Times New Roman"/>
                        </a:rPr>
                        <a:t> M</a:t>
                      </a:r>
                      <a:r>
                        <a:rPr sz="1200" i="1" dirty="0">
                          <a:latin typeface="Times New Roman"/>
                          <a:cs typeface="Times New Roman"/>
                        </a:rPr>
                        <a:t>. </a:t>
                      </a:r>
                      <a:r>
                        <a:rPr sz="1200" i="1" spc="10" dirty="0">
                          <a:latin typeface="Times New Roman"/>
                          <a:cs typeface="Times New Roman"/>
                        </a:rPr>
                        <a:t>B</a:t>
                      </a:r>
                      <a:r>
                        <a:rPr sz="1200" i="1" dirty="0">
                          <a:latin typeface="Times New Roman"/>
                          <a:cs typeface="Times New Roman"/>
                        </a:rPr>
                        <a:t>odn</a:t>
                      </a:r>
                      <a:r>
                        <a:rPr sz="1200" i="1" spc="-5" dirty="0">
                          <a:latin typeface="Times New Roman"/>
                          <a:cs typeface="Times New Roman"/>
                        </a:rPr>
                        <a:t>e</a:t>
                      </a:r>
                      <a:r>
                        <a:rPr sz="1200" i="1" dirty="0">
                          <a:latin typeface="Times New Roman"/>
                          <a:cs typeface="Times New Roman"/>
                        </a:rPr>
                        <a:t>r	~	</a:t>
                      </a:r>
                      <a:r>
                        <a:rPr sz="1200" i="1" spc="10" dirty="0">
                          <a:latin typeface="Times New Roman"/>
                          <a:cs typeface="Times New Roman"/>
                        </a:rPr>
                        <a:t>R</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ha</a:t>
                      </a:r>
                      <a:r>
                        <a:rPr sz="1200" i="1" spc="-15" dirty="0">
                          <a:latin typeface="Times New Roman"/>
                          <a:cs typeface="Times New Roman"/>
                        </a:rPr>
                        <a:t>r</a:t>
                      </a:r>
                      <a:r>
                        <a:rPr sz="1200" i="1" dirty="0">
                          <a:latin typeface="Times New Roman"/>
                          <a:cs typeface="Times New Roman"/>
                        </a:rPr>
                        <a:t>d</a:t>
                      </a:r>
                      <a:r>
                        <a:rPr sz="1200" i="1" spc="-15" dirty="0">
                          <a:latin typeface="Times New Roman"/>
                          <a:cs typeface="Times New Roman"/>
                        </a:rPr>
                        <a:t> </a:t>
                      </a:r>
                      <a:r>
                        <a:rPr sz="1200" i="1" spc="-20" dirty="0">
                          <a:latin typeface="Times New Roman"/>
                          <a:cs typeface="Times New Roman"/>
                        </a:rPr>
                        <a:t>W</a:t>
                      </a:r>
                      <a:r>
                        <a:rPr sz="1200" i="1" spc="-5" dirty="0">
                          <a:latin typeface="Times New Roman"/>
                          <a:cs typeface="Times New Roman"/>
                        </a:rPr>
                        <a:t>e</a:t>
                      </a:r>
                      <a:r>
                        <a:rPr sz="1200" i="1" dirty="0">
                          <a:latin typeface="Times New Roman"/>
                          <a:cs typeface="Times New Roman"/>
                        </a:rPr>
                        <a:t>bb	~	</a:t>
                      </a:r>
                      <a:r>
                        <a:rPr sz="1200" i="1" spc="-5" dirty="0">
                          <a:latin typeface="Times New Roman"/>
                          <a:cs typeface="Times New Roman"/>
                        </a:rPr>
                        <a:t>G</a:t>
                      </a:r>
                      <a:r>
                        <a:rPr sz="1200" i="1" dirty="0">
                          <a:latin typeface="Times New Roman"/>
                          <a:cs typeface="Times New Roman"/>
                        </a:rPr>
                        <a:t>lo</a:t>
                      </a:r>
                      <a:r>
                        <a:rPr sz="1200" i="1" spc="-15" dirty="0">
                          <a:latin typeface="Times New Roman"/>
                          <a:cs typeface="Times New Roman"/>
                        </a:rPr>
                        <a:t>r</a:t>
                      </a:r>
                      <a:r>
                        <a:rPr sz="1200" i="1" dirty="0">
                          <a:latin typeface="Times New Roman"/>
                          <a:cs typeface="Times New Roman"/>
                        </a:rPr>
                        <a:t>ia</a:t>
                      </a:r>
                      <a:r>
                        <a:rPr sz="1200" i="1" spc="-15" dirty="0">
                          <a:latin typeface="Times New Roman"/>
                          <a:cs typeface="Times New Roman"/>
                        </a:rPr>
                        <a:t> </a:t>
                      </a:r>
                      <a:r>
                        <a:rPr sz="1200" i="1" dirty="0">
                          <a:latin typeface="Times New Roman"/>
                          <a:cs typeface="Times New Roman"/>
                        </a:rPr>
                        <a:t>Tho</a:t>
                      </a:r>
                      <a:r>
                        <a:rPr sz="1200" i="1" spc="-5" dirty="0">
                          <a:latin typeface="Times New Roman"/>
                          <a:cs typeface="Times New Roman"/>
                        </a:rPr>
                        <a:t>m</a:t>
                      </a:r>
                      <a:r>
                        <a:rPr sz="1200" i="1" dirty="0">
                          <a:latin typeface="Times New Roman"/>
                          <a:cs typeface="Times New Roman"/>
                        </a:rPr>
                        <a:t>as</a:t>
                      </a:r>
                      <a:endParaRPr sz="1200">
                        <a:latin typeface="Times New Roman"/>
                        <a:cs typeface="Times New Roman"/>
                      </a:endParaRPr>
                    </a:p>
                  </a:txBody>
                  <a:tcPr marL="0" marR="0" marT="0" marB="0"/>
                </a:tc>
                <a:tc>
                  <a:txBody>
                    <a:bodyPr/>
                    <a:lstStyle/>
                    <a:p>
                      <a:pPr marL="80010">
                        <a:lnSpc>
                          <a:spcPct val="100000"/>
                        </a:lnSpc>
                      </a:pPr>
                      <a:r>
                        <a:rPr sz="1200" dirty="0">
                          <a:latin typeface="Times New Roman"/>
                          <a:cs typeface="Times New Roman"/>
                        </a:rPr>
                        <a:t>130</a:t>
                      </a:r>
                      <a:endParaRPr sz="1200">
                        <a:latin typeface="Times New Roman"/>
                        <a:cs typeface="Times New Roman"/>
                      </a:endParaRPr>
                    </a:p>
                  </a:txBody>
                  <a:tcPr marL="0" marR="0" marT="0" marB="0"/>
                </a:tc>
              </a:tr>
              <a:tr h="588263">
                <a:tc>
                  <a:txBody>
                    <a:bodyPr/>
                    <a:lstStyle/>
                    <a:p>
                      <a:pPr marL="146050">
                        <a:lnSpc>
                          <a:spcPts val="1415"/>
                        </a:lnSpc>
                      </a:pPr>
                      <a:r>
                        <a:rPr sz="1100" spc="5" dirty="0">
                          <a:latin typeface="Arial"/>
                          <a:cs typeface="Arial"/>
                        </a:rPr>
                        <a:t>O</a:t>
                      </a:r>
                      <a:r>
                        <a:rPr sz="1100" spc="10" dirty="0">
                          <a:latin typeface="Arial"/>
                          <a:cs typeface="Arial"/>
                        </a:rPr>
                        <a:t>n</a:t>
                      </a:r>
                      <a:r>
                        <a:rPr sz="1100" spc="-10" dirty="0">
                          <a:latin typeface="Arial"/>
                          <a:cs typeface="Arial"/>
                        </a:rPr>
                        <a:t>li</a:t>
                      </a:r>
                      <a:r>
                        <a:rPr sz="1100" spc="-15" dirty="0">
                          <a:latin typeface="Arial"/>
                          <a:cs typeface="Arial"/>
                        </a:rPr>
                        <a:t>n</a:t>
                      </a:r>
                      <a:r>
                        <a:rPr sz="1100" dirty="0">
                          <a:latin typeface="Arial"/>
                          <a:cs typeface="Arial"/>
                        </a:rPr>
                        <a:t>e</a:t>
                      </a:r>
                      <a:r>
                        <a:rPr sz="1100" spc="15" dirty="0">
                          <a:latin typeface="Arial"/>
                          <a:cs typeface="Arial"/>
                        </a:rPr>
                        <a:t> </a:t>
                      </a:r>
                      <a:r>
                        <a:rPr sz="1100" spc="-10" dirty="0">
                          <a:latin typeface="Arial"/>
                          <a:cs typeface="Arial"/>
                        </a:rPr>
                        <a:t>R</a:t>
                      </a:r>
                      <a:r>
                        <a:rPr sz="1100" spc="10" dirty="0">
                          <a:latin typeface="Arial"/>
                          <a:cs typeface="Arial"/>
                        </a:rPr>
                        <a:t>e</a:t>
                      </a:r>
                      <a:r>
                        <a:rPr sz="1100" spc="-25" dirty="0">
                          <a:latin typeface="Arial"/>
                          <a:cs typeface="Arial"/>
                        </a:rPr>
                        <a:t>s</a:t>
                      </a:r>
                      <a:r>
                        <a:rPr sz="1100" spc="10" dirty="0">
                          <a:latin typeface="Arial"/>
                          <a:cs typeface="Arial"/>
                        </a:rPr>
                        <a:t>ou</a:t>
                      </a:r>
                      <a:r>
                        <a:rPr sz="1100" spc="-10" dirty="0">
                          <a:latin typeface="Arial"/>
                          <a:cs typeface="Arial"/>
                        </a:rPr>
                        <a:t>r</a:t>
                      </a:r>
                      <a:r>
                        <a:rPr sz="1100" spc="-25" dirty="0">
                          <a:latin typeface="Arial"/>
                          <a:cs typeface="Arial"/>
                        </a:rPr>
                        <a:t>c</a:t>
                      </a:r>
                      <a:r>
                        <a:rPr sz="1100" spc="10" dirty="0">
                          <a:latin typeface="Arial"/>
                          <a:cs typeface="Arial"/>
                        </a:rPr>
                        <a:t>e</a:t>
                      </a:r>
                      <a:r>
                        <a:rPr sz="1100" dirty="0">
                          <a:latin typeface="Arial"/>
                          <a:cs typeface="Arial"/>
                        </a:rPr>
                        <a:t>s</a:t>
                      </a:r>
                      <a:r>
                        <a:rPr sz="1100" spc="5" dirty="0">
                          <a:latin typeface="Arial"/>
                          <a:cs typeface="Arial"/>
                        </a:rPr>
                        <a:t> </a:t>
                      </a:r>
                      <a:r>
                        <a:rPr sz="1200" dirty="0">
                          <a:latin typeface="Times New Roman"/>
                          <a:cs typeface="Times New Roman"/>
                        </a:rPr>
                        <a:t>……………………………</a:t>
                      </a:r>
                      <a:r>
                        <a:rPr sz="1200" spc="-25" dirty="0">
                          <a:latin typeface="Times New Roman"/>
                          <a:cs typeface="Times New Roman"/>
                        </a:rPr>
                        <a:t>…</a:t>
                      </a:r>
                      <a:r>
                        <a:rPr sz="1200" dirty="0">
                          <a:latin typeface="Times New Roman"/>
                          <a:cs typeface="Times New Roman"/>
                        </a:rPr>
                        <a:t>……………………………………………</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46050">
                        <a:lnSpc>
                          <a:spcPts val="1415"/>
                        </a:lnSpc>
                      </a:pPr>
                      <a:r>
                        <a:rPr sz="1200" i="1" spc="-15" dirty="0">
                          <a:latin typeface="Times New Roman"/>
                          <a:cs typeface="Times New Roman"/>
                        </a:rPr>
                        <a:t>P</a:t>
                      </a:r>
                      <a:r>
                        <a:rPr sz="1200" i="1" spc="-5" dirty="0">
                          <a:latin typeface="Times New Roman"/>
                          <a:cs typeface="Times New Roman"/>
                        </a:rPr>
                        <a:t>e</a:t>
                      </a:r>
                      <a:r>
                        <a:rPr sz="1200" i="1" dirty="0">
                          <a:latin typeface="Times New Roman"/>
                          <a:cs typeface="Times New Roman"/>
                        </a:rPr>
                        <a:t>ggy</a:t>
                      </a:r>
                      <a:r>
                        <a:rPr sz="1200" i="1" spc="5" dirty="0">
                          <a:latin typeface="Times New Roman"/>
                          <a:cs typeface="Times New Roman"/>
                        </a:rPr>
                        <a:t> </a:t>
                      </a:r>
                      <a:r>
                        <a:rPr sz="1200" i="1" dirty="0">
                          <a:latin typeface="Times New Roman"/>
                          <a:cs typeface="Times New Roman"/>
                        </a:rPr>
                        <a:t>Sn</a:t>
                      </a:r>
                      <a:r>
                        <a:rPr sz="1200" i="1" spc="20" dirty="0">
                          <a:latin typeface="Times New Roman"/>
                          <a:cs typeface="Times New Roman"/>
                        </a:rPr>
                        <a:t>o</a:t>
                      </a:r>
                      <a:r>
                        <a:rPr sz="1200" i="1" spc="-35" dirty="0">
                          <a:latin typeface="Times New Roman"/>
                          <a:cs typeface="Times New Roman"/>
                        </a:rPr>
                        <a:t>w</a:t>
                      </a:r>
                      <a:r>
                        <a:rPr sz="1200" i="1" dirty="0">
                          <a:latin typeface="Times New Roman"/>
                          <a:cs typeface="Times New Roman"/>
                        </a:rPr>
                        <a:t>d</a:t>
                      </a:r>
                      <a:r>
                        <a:rPr sz="1200" i="1" spc="-5" dirty="0">
                          <a:latin typeface="Times New Roman"/>
                          <a:cs typeface="Times New Roman"/>
                        </a:rPr>
                        <a:t>e</a:t>
                      </a:r>
                      <a:r>
                        <a:rPr sz="1200" i="1" dirty="0">
                          <a:latin typeface="Times New Roman"/>
                          <a:cs typeface="Times New Roman"/>
                        </a:rPr>
                        <a:t>n</a:t>
                      </a:r>
                      <a:r>
                        <a:rPr sz="1200" i="1" spc="10" dirty="0">
                          <a:latin typeface="Times New Roman"/>
                          <a:cs typeface="Times New Roman"/>
                        </a:rPr>
                        <a:t> </a:t>
                      </a:r>
                      <a:r>
                        <a:rPr sz="1200" i="1" dirty="0">
                          <a:latin typeface="Times New Roman"/>
                          <a:cs typeface="Times New Roman"/>
                        </a:rPr>
                        <a:t>and</a:t>
                      </a:r>
                      <a:r>
                        <a:rPr sz="1200" i="1" spc="10" dirty="0">
                          <a:latin typeface="Times New Roman"/>
                          <a:cs typeface="Times New Roman"/>
                        </a:rPr>
                        <a:t> </a:t>
                      </a:r>
                      <a:r>
                        <a:rPr sz="1200" i="1" spc="-10" dirty="0">
                          <a:latin typeface="Times New Roman"/>
                          <a:cs typeface="Times New Roman"/>
                        </a:rPr>
                        <a:t>C</a:t>
                      </a:r>
                      <a:r>
                        <a:rPr sz="1200" i="1" dirty="0">
                          <a:latin typeface="Times New Roman"/>
                          <a:cs typeface="Times New Roman"/>
                        </a:rPr>
                        <a:t>haun</a:t>
                      </a:r>
                      <a:r>
                        <a:rPr sz="1200" i="1" spc="-5" dirty="0">
                          <a:latin typeface="Times New Roman"/>
                          <a:cs typeface="Times New Roman"/>
                        </a:rPr>
                        <a:t>ce</a:t>
                      </a:r>
                      <a:r>
                        <a:rPr sz="1200" i="1" dirty="0">
                          <a:latin typeface="Times New Roman"/>
                          <a:cs typeface="Times New Roman"/>
                        </a:rPr>
                        <a:t>y</a:t>
                      </a:r>
                      <a:r>
                        <a:rPr sz="1200" i="1" spc="5" dirty="0">
                          <a:latin typeface="Times New Roman"/>
                          <a:cs typeface="Times New Roman"/>
                        </a:rPr>
                        <a:t> </a:t>
                      </a:r>
                      <a:r>
                        <a:rPr sz="1200" i="1" spc="-10" dirty="0">
                          <a:latin typeface="Times New Roman"/>
                          <a:cs typeface="Times New Roman"/>
                        </a:rPr>
                        <a:t>C</a:t>
                      </a:r>
                      <a:r>
                        <a:rPr sz="1200" i="1" dirty="0">
                          <a:latin typeface="Times New Roman"/>
                          <a:cs typeface="Times New Roman"/>
                        </a:rPr>
                        <a:t>a</a:t>
                      </a:r>
                      <a:r>
                        <a:rPr sz="1200" i="1" spc="10" dirty="0">
                          <a:latin typeface="Times New Roman"/>
                          <a:cs typeface="Times New Roman"/>
                        </a:rPr>
                        <a:t>r</a:t>
                      </a:r>
                      <a:r>
                        <a:rPr sz="1200" i="1" dirty="0">
                          <a:latin typeface="Times New Roman"/>
                          <a:cs typeface="Times New Roman"/>
                        </a:rPr>
                        <a:t>r </a:t>
                      </a:r>
                      <a:r>
                        <a:rPr sz="1200" i="1" spc="5" dirty="0">
                          <a:latin typeface="Times New Roman"/>
                          <a:cs typeface="Times New Roman"/>
                        </a:rPr>
                        <a:t>M</a:t>
                      </a:r>
                      <a:r>
                        <a:rPr sz="1200" i="1" spc="-5" dirty="0">
                          <a:latin typeface="Times New Roman"/>
                          <a:cs typeface="Times New Roman"/>
                        </a:rPr>
                        <a:t>c</a:t>
                      </a:r>
                      <a:r>
                        <a:rPr sz="1200" i="1" spc="10" dirty="0">
                          <a:latin typeface="Times New Roman"/>
                          <a:cs typeface="Times New Roman"/>
                        </a:rPr>
                        <a:t>E</a:t>
                      </a:r>
                      <a:r>
                        <a:rPr sz="1200" i="1" spc="25" dirty="0">
                          <a:latin typeface="Times New Roman"/>
                          <a:cs typeface="Times New Roman"/>
                        </a:rPr>
                        <a:t>l</a:t>
                      </a:r>
                      <a:r>
                        <a:rPr sz="1200" i="1" spc="-60" dirty="0">
                          <a:latin typeface="Times New Roman"/>
                          <a:cs typeface="Times New Roman"/>
                        </a:rPr>
                        <a:t>w</a:t>
                      </a:r>
                      <a:r>
                        <a:rPr sz="1200" i="1" spc="-5" dirty="0">
                          <a:latin typeface="Times New Roman"/>
                          <a:cs typeface="Times New Roman"/>
                        </a:rPr>
                        <a:t>e</a:t>
                      </a:r>
                      <a:r>
                        <a:rPr sz="1200" i="1" dirty="0">
                          <a:latin typeface="Times New Roman"/>
                          <a:cs typeface="Times New Roman"/>
                        </a:rPr>
                        <a:t>e</a:t>
                      </a:r>
                      <a:endParaRPr sz="1200">
                        <a:latin typeface="Times New Roman"/>
                        <a:cs typeface="Times New Roman"/>
                      </a:endParaRPr>
                    </a:p>
                  </a:txBody>
                  <a:tcPr marL="0" marR="0" marT="0" marB="0"/>
                </a:tc>
                <a:tc>
                  <a:txBody>
                    <a:bodyPr/>
                    <a:lstStyle/>
                    <a:p>
                      <a:pPr marL="80010">
                        <a:lnSpc>
                          <a:spcPct val="100000"/>
                        </a:lnSpc>
                      </a:pPr>
                      <a:r>
                        <a:rPr sz="1200" dirty="0">
                          <a:latin typeface="Times New Roman"/>
                          <a:cs typeface="Times New Roman"/>
                        </a:rPr>
                        <a:t>131</a:t>
                      </a:r>
                      <a:endParaRPr sz="1200">
                        <a:latin typeface="Times New Roman"/>
                        <a:cs typeface="Times New Roman"/>
                      </a:endParaRPr>
                    </a:p>
                  </a:txBody>
                  <a:tcPr marL="0" marR="0" marT="0" marB="0"/>
                </a:tc>
              </a:tr>
              <a:tr h="527303">
                <a:tc>
                  <a:txBody>
                    <a:bodyPr/>
                    <a:lstStyle/>
                    <a:p>
                      <a:pPr marL="146050">
                        <a:lnSpc>
                          <a:spcPts val="1415"/>
                        </a:lnSpc>
                      </a:pPr>
                      <a:r>
                        <a:rPr sz="1100" spc="-5" dirty="0">
                          <a:latin typeface="Arial"/>
                          <a:cs typeface="Arial"/>
                        </a:rPr>
                        <a:t>T</a:t>
                      </a:r>
                      <a:r>
                        <a:rPr sz="1100" spc="10" dirty="0">
                          <a:latin typeface="Arial"/>
                          <a:cs typeface="Arial"/>
                        </a:rPr>
                        <a:t>h</a:t>
                      </a:r>
                      <a:r>
                        <a:rPr sz="1100" dirty="0">
                          <a:latin typeface="Arial"/>
                          <a:cs typeface="Arial"/>
                        </a:rPr>
                        <a:t>e</a:t>
                      </a:r>
                      <a:r>
                        <a:rPr sz="1100" spc="-10" dirty="0">
                          <a:latin typeface="Arial"/>
                          <a:cs typeface="Arial"/>
                        </a:rPr>
                        <a:t> </a:t>
                      </a:r>
                      <a:r>
                        <a:rPr sz="1100" spc="5" dirty="0">
                          <a:latin typeface="Arial"/>
                          <a:cs typeface="Arial"/>
                        </a:rPr>
                        <a:t>E</a:t>
                      </a:r>
                      <a:r>
                        <a:rPr sz="1100" dirty="0">
                          <a:latin typeface="Arial"/>
                          <a:cs typeface="Arial"/>
                        </a:rPr>
                        <a:t>v</a:t>
                      </a:r>
                      <a:r>
                        <a:rPr sz="1100" spc="-15" dirty="0">
                          <a:latin typeface="Arial"/>
                          <a:cs typeface="Arial"/>
                        </a:rPr>
                        <a:t>e</a:t>
                      </a:r>
                      <a:r>
                        <a:rPr sz="1100" spc="10" dirty="0">
                          <a:latin typeface="Arial"/>
                          <a:cs typeface="Arial"/>
                        </a:rPr>
                        <a:t>n</a:t>
                      </a:r>
                      <a:r>
                        <a:rPr sz="1100" dirty="0">
                          <a:latin typeface="Arial"/>
                          <a:cs typeface="Arial"/>
                        </a:rPr>
                        <a:t>t</a:t>
                      </a:r>
                      <a:r>
                        <a:rPr sz="1100" spc="10" dirty="0">
                          <a:latin typeface="Arial"/>
                          <a:cs typeface="Arial"/>
                        </a:rPr>
                        <a:t> </a:t>
                      </a:r>
                      <a:r>
                        <a:rPr sz="1100" spc="-30" dirty="0">
                          <a:latin typeface="Arial"/>
                          <a:cs typeface="Arial"/>
                        </a:rPr>
                        <a:t>Z</a:t>
                      </a:r>
                      <a:r>
                        <a:rPr sz="1100" spc="10" dirty="0">
                          <a:latin typeface="Arial"/>
                          <a:cs typeface="Arial"/>
                        </a:rPr>
                        <a:t>o</a:t>
                      </a:r>
                      <a:r>
                        <a:rPr sz="1100" spc="-15" dirty="0">
                          <a:latin typeface="Arial"/>
                          <a:cs typeface="Arial"/>
                        </a:rPr>
                        <a:t>n</a:t>
                      </a:r>
                      <a:r>
                        <a:rPr sz="1100" dirty="0">
                          <a:latin typeface="Arial"/>
                          <a:cs typeface="Arial"/>
                        </a:rPr>
                        <a:t>e</a:t>
                      </a:r>
                      <a:r>
                        <a:rPr sz="1100" spc="-10" dirty="0">
                          <a:latin typeface="Arial"/>
                          <a:cs typeface="Arial"/>
                        </a:rPr>
                        <a:t> </a:t>
                      </a:r>
                      <a:r>
                        <a:rPr sz="1200" dirty="0">
                          <a:latin typeface="Times New Roman"/>
                          <a:cs typeface="Times New Roman"/>
                        </a:rPr>
                        <a:t>…</a:t>
                      </a:r>
                      <a:r>
                        <a:rPr sz="1200" spc="-25" dirty="0">
                          <a:latin typeface="Times New Roman"/>
                          <a:cs typeface="Times New Roman"/>
                        </a:rPr>
                        <a:t>…</a:t>
                      </a:r>
                      <a:r>
                        <a:rPr sz="1200" dirty="0">
                          <a:latin typeface="Times New Roman"/>
                          <a:cs typeface="Times New Roman"/>
                        </a:rPr>
                        <a:t>…………………………</a:t>
                      </a:r>
                      <a:r>
                        <a:rPr sz="1200" spc="-25" dirty="0">
                          <a:latin typeface="Times New Roman"/>
                          <a:cs typeface="Times New Roman"/>
                        </a:rPr>
                        <a:t>…</a:t>
                      </a:r>
                      <a:r>
                        <a:rPr sz="1200" dirty="0">
                          <a:latin typeface="Times New Roman"/>
                          <a:cs typeface="Times New Roman"/>
                        </a:rPr>
                        <a:t>……………………………………</a:t>
                      </a:r>
                      <a:r>
                        <a:rPr sz="1200" spc="10" dirty="0">
                          <a:latin typeface="Times New Roman"/>
                          <a:cs typeface="Times New Roman"/>
                        </a:rPr>
                        <a:t>..</a:t>
                      </a:r>
                      <a:r>
                        <a:rPr sz="1200" dirty="0">
                          <a:latin typeface="Times New Roman"/>
                          <a:cs typeface="Times New Roman"/>
                        </a:rPr>
                        <a:t>………</a:t>
                      </a:r>
                      <a:endParaRPr sz="1200">
                        <a:latin typeface="Times New Roman"/>
                        <a:cs typeface="Times New Roman"/>
                      </a:endParaRPr>
                    </a:p>
                    <a:p>
                      <a:pPr marL="146050">
                        <a:lnSpc>
                          <a:spcPts val="1415"/>
                        </a:lnSpc>
                      </a:pPr>
                      <a:r>
                        <a:rPr sz="1200" i="1" spc="5" dirty="0">
                          <a:latin typeface="Times New Roman"/>
                          <a:cs typeface="Times New Roman"/>
                        </a:rPr>
                        <a:t>M</a:t>
                      </a:r>
                      <a:r>
                        <a:rPr sz="1200" i="1" dirty="0">
                          <a:latin typeface="Times New Roman"/>
                          <a:cs typeface="Times New Roman"/>
                        </a:rPr>
                        <a:t>a</a:t>
                      </a:r>
                      <a:r>
                        <a:rPr sz="1200" i="1" spc="-15" dirty="0">
                          <a:latin typeface="Times New Roman"/>
                          <a:cs typeface="Times New Roman"/>
                        </a:rPr>
                        <a:t>r</a:t>
                      </a:r>
                      <a:r>
                        <a:rPr sz="1200" i="1" dirty="0">
                          <a:latin typeface="Times New Roman"/>
                          <a:cs typeface="Times New Roman"/>
                        </a:rPr>
                        <a:t>tha</a:t>
                      </a:r>
                      <a:r>
                        <a:rPr sz="1200" i="1" spc="10" dirty="0">
                          <a:latin typeface="Times New Roman"/>
                          <a:cs typeface="Times New Roman"/>
                        </a:rPr>
                        <a:t> </a:t>
                      </a:r>
                      <a:r>
                        <a:rPr sz="1200" i="1" spc="-5" dirty="0">
                          <a:latin typeface="Times New Roman"/>
                          <a:cs typeface="Times New Roman"/>
                        </a:rPr>
                        <a:t>J</a:t>
                      </a:r>
                      <a:r>
                        <a:rPr sz="1200" i="1" dirty="0">
                          <a:latin typeface="Times New Roman"/>
                          <a:cs typeface="Times New Roman"/>
                        </a:rPr>
                        <a:t>allim</a:t>
                      </a:r>
                      <a:r>
                        <a:rPr sz="1200" i="1" spc="5" dirty="0">
                          <a:latin typeface="Times New Roman"/>
                          <a:cs typeface="Times New Roman"/>
                        </a:rPr>
                        <a:t> </a:t>
                      </a:r>
                      <a:r>
                        <a:rPr sz="1200" i="1" spc="-5" dirty="0">
                          <a:latin typeface="Times New Roman"/>
                          <a:cs typeface="Times New Roman"/>
                        </a:rPr>
                        <a:t>H</a:t>
                      </a:r>
                      <a:r>
                        <a:rPr sz="1200" i="1" dirty="0">
                          <a:latin typeface="Times New Roman"/>
                          <a:cs typeface="Times New Roman"/>
                        </a:rPr>
                        <a:t>all</a:t>
                      </a:r>
                      <a:r>
                        <a:rPr sz="1200" i="1" spc="-10" dirty="0">
                          <a:latin typeface="Times New Roman"/>
                          <a:cs typeface="Times New Roman"/>
                        </a:rPr>
                        <a:t> </a:t>
                      </a:r>
                      <a:r>
                        <a:rPr sz="1200" i="1" dirty="0">
                          <a:latin typeface="Times New Roman"/>
                          <a:cs typeface="Times New Roman"/>
                        </a:rPr>
                        <a:t>and</a:t>
                      </a:r>
                      <a:r>
                        <a:rPr sz="1200" i="1" spc="-15" dirty="0">
                          <a:latin typeface="Times New Roman"/>
                          <a:cs typeface="Times New Roman"/>
                        </a:rPr>
                        <a:t> </a:t>
                      </a:r>
                      <a:r>
                        <a:rPr sz="1200" i="1" spc="5" dirty="0">
                          <a:latin typeface="Times New Roman"/>
                          <a:cs typeface="Times New Roman"/>
                        </a:rPr>
                        <a:t>M</a:t>
                      </a:r>
                      <a:r>
                        <a:rPr sz="1200" i="1" dirty="0">
                          <a:latin typeface="Times New Roman"/>
                          <a:cs typeface="Times New Roman"/>
                        </a:rPr>
                        <a:t>i</a:t>
                      </a:r>
                      <a:r>
                        <a:rPr sz="1200" i="1" spc="-5" dirty="0">
                          <a:latin typeface="Times New Roman"/>
                          <a:cs typeface="Times New Roman"/>
                        </a:rPr>
                        <a:t>c</a:t>
                      </a:r>
                      <a:r>
                        <a:rPr sz="1200" i="1" dirty="0">
                          <a:latin typeface="Times New Roman"/>
                          <a:cs typeface="Times New Roman"/>
                        </a:rPr>
                        <a:t>ha</a:t>
                      </a:r>
                      <a:r>
                        <a:rPr sz="1200" i="1" spc="-5" dirty="0">
                          <a:latin typeface="Times New Roman"/>
                          <a:cs typeface="Times New Roman"/>
                        </a:rPr>
                        <a:t>e</a:t>
                      </a:r>
                      <a:r>
                        <a:rPr sz="1200" i="1" dirty="0">
                          <a:latin typeface="Times New Roman"/>
                          <a:cs typeface="Times New Roman"/>
                        </a:rPr>
                        <a:t>l</a:t>
                      </a:r>
                      <a:r>
                        <a:rPr sz="1200" i="1" spc="10" dirty="0">
                          <a:latin typeface="Times New Roman"/>
                          <a:cs typeface="Times New Roman"/>
                        </a:rPr>
                        <a:t> </a:t>
                      </a:r>
                      <a:r>
                        <a:rPr sz="1200" i="1" spc="-5" dirty="0">
                          <a:latin typeface="Times New Roman"/>
                          <a:cs typeface="Times New Roman"/>
                        </a:rPr>
                        <a:t>J</a:t>
                      </a:r>
                      <a:r>
                        <a:rPr sz="1200" i="1" dirty="0">
                          <a:latin typeface="Times New Roman"/>
                          <a:cs typeface="Times New Roman"/>
                        </a:rPr>
                        <a:t>. </a:t>
                      </a:r>
                      <a:r>
                        <a:rPr sz="1200" i="1" spc="5" dirty="0">
                          <a:latin typeface="Times New Roman"/>
                          <a:cs typeface="Times New Roman"/>
                        </a:rPr>
                        <a:t>M</a:t>
                      </a:r>
                      <a:r>
                        <a:rPr sz="1200" i="1" dirty="0">
                          <a:latin typeface="Times New Roman"/>
                          <a:cs typeface="Times New Roman"/>
                        </a:rPr>
                        <a:t>aio</a:t>
                      </a:r>
                      <a:r>
                        <a:rPr sz="1200" i="1" spc="-15" dirty="0">
                          <a:latin typeface="Times New Roman"/>
                          <a:cs typeface="Times New Roman"/>
                        </a:rPr>
                        <a:t>r</a:t>
                      </a:r>
                      <a:r>
                        <a:rPr sz="1200" i="1" dirty="0">
                          <a:latin typeface="Times New Roman"/>
                          <a:cs typeface="Times New Roman"/>
                        </a:rPr>
                        <a:t>ano</a:t>
                      </a:r>
                      <a:endParaRPr sz="1200">
                        <a:latin typeface="Times New Roman"/>
                        <a:cs typeface="Times New Roman"/>
                      </a:endParaRPr>
                    </a:p>
                  </a:txBody>
                  <a:tcPr marL="0" marR="0" marT="0" marB="0"/>
                </a:tc>
                <a:tc>
                  <a:txBody>
                    <a:bodyPr/>
                    <a:lstStyle/>
                    <a:p>
                      <a:pPr marL="64769">
                        <a:lnSpc>
                          <a:spcPct val="100000"/>
                        </a:lnSpc>
                      </a:pPr>
                      <a:r>
                        <a:rPr sz="1200" dirty="0">
                          <a:latin typeface="Times New Roman"/>
                          <a:cs typeface="Times New Roman"/>
                        </a:rPr>
                        <a:t>132</a:t>
                      </a:r>
                    </a:p>
                  </a:txBody>
                  <a:tcPr marL="0" marR="0" marT="0" marB="0"/>
                </a:tc>
              </a:tr>
            </a:tbl>
          </a:graphicData>
        </a:graphic>
      </p:graphicFrame>
      <p:sp>
        <p:nvSpPr>
          <p:cNvPr id="4" name="object 4"/>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5" name="object 5"/>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6" name="object 6"/>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7" name="object 7"/>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8" name="object 8"/>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64</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hidden="1"/>
          <p:cNvSpPr>
            <a:spLocks noGrp="1"/>
          </p:cNvSpPr>
          <p:nvPr>
            <p:ph type="title"/>
          </p:nvPr>
        </p:nvSpPr>
        <p:spPr>
          <a:xfrm>
            <a:off x="388620" y="402335"/>
            <a:ext cx="6995159" cy="276999"/>
          </a:xfrm>
        </p:spPr>
        <p:txBody>
          <a:bodyPr/>
          <a:lstStyle/>
          <a:p>
            <a:r>
              <a:rPr lang="en-US" dirty="0" smtClean="0"/>
              <a:t>Guest Editors’ Introduction</a:t>
            </a:r>
            <a:endParaRPr lang="en-US" dirty="0"/>
          </a:p>
        </p:txBody>
      </p:sp>
      <p:sp>
        <p:nvSpPr>
          <p:cNvPr id="2" name="object 2"/>
          <p:cNvSpPr txBox="1"/>
          <p:nvPr/>
        </p:nvSpPr>
        <p:spPr>
          <a:xfrm>
            <a:off x="901700" y="945273"/>
            <a:ext cx="5972175" cy="7622540"/>
          </a:xfrm>
          <a:prstGeom prst="rect">
            <a:avLst/>
          </a:prstGeom>
        </p:spPr>
        <p:txBody>
          <a:bodyPr vert="horz" wrap="square" lIns="0" tIns="0" rIns="0" bIns="0" rtlCol="0">
            <a:spAutoFit/>
          </a:bodyPr>
          <a:lstStyle/>
          <a:p>
            <a:pPr marL="417830" marR="418465" algn="ctr">
              <a:lnSpc>
                <a:spcPct val="110700"/>
              </a:lnSpc>
            </a:pPr>
            <a:r>
              <a:rPr sz="1300" dirty="0">
                <a:latin typeface="Comic Sans MS"/>
                <a:cs typeface="Comic Sans MS"/>
              </a:rPr>
              <a:t>C</a:t>
            </a:r>
            <a:r>
              <a:rPr sz="1300" spc="-15" dirty="0">
                <a:latin typeface="Comic Sans MS"/>
                <a:cs typeface="Comic Sans MS"/>
              </a:rPr>
              <a:t>u</a:t>
            </a:r>
            <a:r>
              <a:rPr sz="1300" dirty="0">
                <a:latin typeface="Comic Sans MS"/>
                <a:cs typeface="Comic Sans MS"/>
              </a:rPr>
              <a:t>l</a:t>
            </a:r>
            <a:r>
              <a:rPr sz="1300" spc="-25" dirty="0">
                <a:latin typeface="Comic Sans MS"/>
                <a:cs typeface="Comic Sans MS"/>
              </a:rPr>
              <a:t>t</a:t>
            </a:r>
            <a:r>
              <a:rPr sz="1300" spc="-15" dirty="0">
                <a:latin typeface="Comic Sans MS"/>
                <a:cs typeface="Comic Sans MS"/>
              </a:rPr>
              <a:t>u</a:t>
            </a:r>
            <a:r>
              <a:rPr sz="1300" spc="-10" dirty="0">
                <a:latin typeface="Comic Sans MS"/>
                <a:cs typeface="Comic Sans MS"/>
              </a:rPr>
              <a:t>r</a:t>
            </a:r>
            <a:r>
              <a:rPr sz="1300" dirty="0">
                <a:latin typeface="Comic Sans MS"/>
                <a:cs typeface="Comic Sans MS"/>
              </a:rPr>
              <a:t>all</a:t>
            </a:r>
            <a:r>
              <a:rPr sz="1300" spc="-10" dirty="0">
                <a:latin typeface="Comic Sans MS"/>
                <a:cs typeface="Comic Sans MS"/>
              </a:rPr>
              <a:t>y R</a:t>
            </a:r>
            <a:r>
              <a:rPr sz="1300" dirty="0">
                <a:latin typeface="Comic Sans MS"/>
                <a:cs typeface="Comic Sans MS"/>
              </a:rPr>
              <a:t>e</a:t>
            </a:r>
            <a:r>
              <a:rPr sz="1300" spc="-20" dirty="0">
                <a:latin typeface="Comic Sans MS"/>
                <a:cs typeface="Comic Sans MS"/>
              </a:rPr>
              <a:t>s</a:t>
            </a:r>
            <a:r>
              <a:rPr sz="1300" spc="-10" dirty="0">
                <a:latin typeface="Comic Sans MS"/>
                <a:cs typeface="Comic Sans MS"/>
              </a:rPr>
              <a:t>p</a:t>
            </a:r>
            <a:r>
              <a:rPr sz="1300" spc="-20" dirty="0">
                <a:latin typeface="Comic Sans MS"/>
                <a:cs typeface="Comic Sans MS"/>
              </a:rPr>
              <a:t>ons</a:t>
            </a:r>
            <a:r>
              <a:rPr sz="1300" spc="10" dirty="0">
                <a:latin typeface="Comic Sans MS"/>
                <a:cs typeface="Comic Sans MS"/>
              </a:rPr>
              <a:t>i</a:t>
            </a:r>
            <a:r>
              <a:rPr sz="1300" spc="-20" dirty="0">
                <a:latin typeface="Comic Sans MS"/>
                <a:cs typeface="Comic Sans MS"/>
              </a:rPr>
              <a:t>v</a:t>
            </a:r>
            <a:r>
              <a:rPr sz="1300" spc="-10" dirty="0">
                <a:latin typeface="Comic Sans MS"/>
                <a:cs typeface="Comic Sans MS"/>
              </a:rPr>
              <a:t>e</a:t>
            </a:r>
            <a:r>
              <a:rPr sz="1300" spc="5" dirty="0">
                <a:latin typeface="Comic Sans MS"/>
                <a:cs typeface="Comic Sans MS"/>
              </a:rPr>
              <a:t> </a:t>
            </a:r>
            <a:r>
              <a:rPr sz="1300" spc="-5" dirty="0">
                <a:latin typeface="Comic Sans MS"/>
                <a:cs typeface="Comic Sans MS"/>
              </a:rPr>
              <a:t>Ed</a:t>
            </a:r>
            <a:r>
              <a:rPr sz="1300" spc="-15" dirty="0">
                <a:latin typeface="Comic Sans MS"/>
                <a:cs typeface="Comic Sans MS"/>
              </a:rPr>
              <a:t>u</a:t>
            </a:r>
            <a:r>
              <a:rPr sz="1300" spc="-5" dirty="0">
                <a:latin typeface="Comic Sans MS"/>
                <a:cs typeface="Comic Sans MS"/>
              </a:rPr>
              <a:t>ca</a:t>
            </a:r>
            <a:r>
              <a:rPr sz="1300" spc="-25" dirty="0">
                <a:latin typeface="Comic Sans MS"/>
                <a:cs typeface="Comic Sans MS"/>
              </a:rPr>
              <a:t>t</a:t>
            </a:r>
            <a:r>
              <a:rPr sz="1300" spc="-10" dirty="0">
                <a:latin typeface="Comic Sans MS"/>
                <a:cs typeface="Comic Sans MS"/>
              </a:rPr>
              <a:t>i</a:t>
            </a:r>
            <a:r>
              <a:rPr sz="1300" dirty="0">
                <a:latin typeface="Comic Sans MS"/>
                <a:cs typeface="Comic Sans MS"/>
              </a:rPr>
              <a:t>o</a:t>
            </a:r>
            <a:r>
              <a:rPr sz="1300" spc="-10" dirty="0">
                <a:latin typeface="Comic Sans MS"/>
                <a:cs typeface="Comic Sans MS"/>
              </a:rPr>
              <a:t>n</a:t>
            </a:r>
            <a:r>
              <a:rPr sz="1300" spc="-15" dirty="0">
                <a:latin typeface="Comic Sans MS"/>
                <a:cs typeface="Comic Sans MS"/>
              </a:rPr>
              <a:t> </a:t>
            </a:r>
            <a:r>
              <a:rPr sz="1300" dirty="0">
                <a:latin typeface="Comic Sans MS"/>
                <a:cs typeface="Comic Sans MS"/>
              </a:rPr>
              <a:t>f</a:t>
            </a:r>
            <a:r>
              <a:rPr sz="1300" spc="-20" dirty="0">
                <a:latin typeface="Comic Sans MS"/>
                <a:cs typeface="Comic Sans MS"/>
              </a:rPr>
              <a:t>o</a:t>
            </a:r>
            <a:r>
              <a:rPr sz="1300" spc="-10" dirty="0">
                <a:latin typeface="Comic Sans MS"/>
                <a:cs typeface="Comic Sans MS"/>
              </a:rPr>
              <a:t>r</a:t>
            </a:r>
            <a:r>
              <a:rPr sz="1300" spc="20" dirty="0">
                <a:latin typeface="Comic Sans MS"/>
                <a:cs typeface="Comic Sans MS"/>
              </a:rPr>
              <a:t> </a:t>
            </a:r>
            <a:r>
              <a:rPr sz="1300" spc="-25" dirty="0">
                <a:latin typeface="Comic Sans MS"/>
                <a:cs typeface="Comic Sans MS"/>
              </a:rPr>
              <a:t>Af</a:t>
            </a:r>
            <a:r>
              <a:rPr sz="1300" spc="-10" dirty="0">
                <a:latin typeface="Comic Sans MS"/>
                <a:cs typeface="Comic Sans MS"/>
              </a:rPr>
              <a:t>r</a:t>
            </a:r>
            <a:r>
              <a:rPr sz="1300" spc="10" dirty="0">
                <a:latin typeface="Comic Sans MS"/>
                <a:cs typeface="Comic Sans MS"/>
              </a:rPr>
              <a:t>i</a:t>
            </a:r>
            <a:r>
              <a:rPr sz="1300" spc="-5" dirty="0">
                <a:latin typeface="Comic Sans MS"/>
                <a:cs typeface="Comic Sans MS"/>
              </a:rPr>
              <a:t>ca</a:t>
            </a:r>
            <a:r>
              <a:rPr sz="1300" spc="-10" dirty="0">
                <a:latin typeface="Comic Sans MS"/>
                <a:cs typeface="Comic Sans MS"/>
              </a:rPr>
              <a:t>n</a:t>
            </a:r>
            <a:r>
              <a:rPr sz="1300" spc="-15" dirty="0">
                <a:latin typeface="Comic Sans MS"/>
                <a:cs typeface="Comic Sans MS"/>
              </a:rPr>
              <a:t> </a:t>
            </a:r>
            <a:r>
              <a:rPr sz="1300" spc="-25" dirty="0">
                <a:latin typeface="Comic Sans MS"/>
                <a:cs typeface="Comic Sans MS"/>
              </a:rPr>
              <a:t>A</a:t>
            </a:r>
            <a:r>
              <a:rPr sz="1300" spc="-15" dirty="0">
                <a:latin typeface="Comic Sans MS"/>
                <a:cs typeface="Comic Sans MS"/>
              </a:rPr>
              <a:t>m</a:t>
            </a:r>
            <a:r>
              <a:rPr sz="1300" dirty="0">
                <a:latin typeface="Comic Sans MS"/>
                <a:cs typeface="Comic Sans MS"/>
              </a:rPr>
              <a:t>e</a:t>
            </a:r>
            <a:r>
              <a:rPr sz="1300" spc="-10" dirty="0">
                <a:latin typeface="Comic Sans MS"/>
                <a:cs typeface="Comic Sans MS"/>
              </a:rPr>
              <a:t>ri</a:t>
            </a:r>
            <a:r>
              <a:rPr sz="1300" spc="-5" dirty="0">
                <a:latin typeface="Comic Sans MS"/>
                <a:cs typeface="Comic Sans MS"/>
              </a:rPr>
              <a:t>ca</a:t>
            </a:r>
            <a:r>
              <a:rPr sz="1300" spc="-10" dirty="0">
                <a:latin typeface="Comic Sans MS"/>
                <a:cs typeface="Comic Sans MS"/>
              </a:rPr>
              <a:t>n</a:t>
            </a:r>
            <a:r>
              <a:rPr sz="1300" spc="-15" dirty="0">
                <a:latin typeface="Comic Sans MS"/>
                <a:cs typeface="Comic Sans MS"/>
              </a:rPr>
              <a:t> </a:t>
            </a:r>
            <a:r>
              <a:rPr sz="1300" spc="-5" dirty="0">
                <a:latin typeface="Comic Sans MS"/>
                <a:cs typeface="Comic Sans MS"/>
              </a:rPr>
              <a:t>a</a:t>
            </a:r>
            <a:r>
              <a:rPr sz="1300" spc="-20" dirty="0">
                <a:latin typeface="Comic Sans MS"/>
                <a:cs typeface="Comic Sans MS"/>
              </a:rPr>
              <a:t>n</a:t>
            </a:r>
            <a:r>
              <a:rPr sz="1300" spc="-10" dirty="0">
                <a:latin typeface="Comic Sans MS"/>
                <a:cs typeface="Comic Sans MS"/>
              </a:rPr>
              <a:t>d</a:t>
            </a:r>
            <a:r>
              <a:rPr sz="1300" dirty="0">
                <a:latin typeface="Comic Sans MS"/>
                <a:cs typeface="Comic Sans MS"/>
              </a:rPr>
              <a:t> H</a:t>
            </a:r>
            <a:r>
              <a:rPr sz="1300" spc="-10" dirty="0">
                <a:latin typeface="Comic Sans MS"/>
                <a:cs typeface="Comic Sans MS"/>
              </a:rPr>
              <a:t>i</a:t>
            </a:r>
            <a:r>
              <a:rPr sz="1300" spc="-20" dirty="0">
                <a:latin typeface="Comic Sans MS"/>
                <a:cs typeface="Comic Sans MS"/>
              </a:rPr>
              <a:t>s</a:t>
            </a:r>
            <a:r>
              <a:rPr sz="1300" spc="-10" dirty="0">
                <a:latin typeface="Comic Sans MS"/>
                <a:cs typeface="Comic Sans MS"/>
              </a:rPr>
              <a:t>p</a:t>
            </a:r>
            <a:r>
              <a:rPr sz="1300" spc="-5" dirty="0">
                <a:latin typeface="Comic Sans MS"/>
                <a:cs typeface="Comic Sans MS"/>
              </a:rPr>
              <a:t>a</a:t>
            </a:r>
            <a:r>
              <a:rPr sz="1300" spc="-20" dirty="0">
                <a:latin typeface="Comic Sans MS"/>
                <a:cs typeface="Comic Sans MS"/>
              </a:rPr>
              <a:t>n</a:t>
            </a:r>
            <a:r>
              <a:rPr sz="1300" spc="-10" dirty="0">
                <a:latin typeface="Comic Sans MS"/>
                <a:cs typeface="Comic Sans MS"/>
              </a:rPr>
              <a:t>ic</a:t>
            </a:r>
            <a:r>
              <a:rPr sz="1300" spc="-5" dirty="0">
                <a:latin typeface="Comic Sans MS"/>
                <a:cs typeface="Comic Sans MS"/>
              </a:rPr>
              <a:t> </a:t>
            </a:r>
            <a:r>
              <a:rPr sz="1300" spc="-25" dirty="0">
                <a:latin typeface="Comic Sans MS"/>
                <a:cs typeface="Comic Sans MS"/>
              </a:rPr>
              <a:t>St</a:t>
            </a:r>
            <a:r>
              <a:rPr sz="1300" spc="-15" dirty="0">
                <a:latin typeface="Comic Sans MS"/>
                <a:cs typeface="Comic Sans MS"/>
              </a:rPr>
              <a:t>u</a:t>
            </a:r>
            <a:r>
              <a:rPr sz="1300" spc="-5" dirty="0">
                <a:latin typeface="Comic Sans MS"/>
                <a:cs typeface="Comic Sans MS"/>
              </a:rPr>
              <a:t>d</a:t>
            </a:r>
            <a:r>
              <a:rPr sz="1300" dirty="0">
                <a:latin typeface="Comic Sans MS"/>
                <a:cs typeface="Comic Sans MS"/>
              </a:rPr>
              <a:t>e</a:t>
            </a:r>
            <a:r>
              <a:rPr sz="1300" spc="0" dirty="0">
                <a:latin typeface="Comic Sans MS"/>
                <a:cs typeface="Comic Sans MS"/>
              </a:rPr>
              <a:t>n</a:t>
            </a:r>
            <a:r>
              <a:rPr sz="1300" spc="-25" dirty="0">
                <a:latin typeface="Comic Sans MS"/>
                <a:cs typeface="Comic Sans MS"/>
              </a:rPr>
              <a:t>t</a:t>
            </a:r>
            <a:r>
              <a:rPr sz="1300" spc="-20" dirty="0">
                <a:latin typeface="Comic Sans MS"/>
                <a:cs typeface="Comic Sans MS"/>
              </a:rPr>
              <a:t>s</a:t>
            </a:r>
            <a:r>
              <a:rPr sz="1300" spc="-5" dirty="0">
                <a:latin typeface="Comic Sans MS"/>
                <a:cs typeface="Comic Sans MS"/>
              </a:rPr>
              <a:t>:</a:t>
            </a:r>
            <a:r>
              <a:rPr sz="1300" spc="-10" dirty="0">
                <a:latin typeface="Comic Sans MS"/>
                <a:cs typeface="Comic Sans MS"/>
              </a:rPr>
              <a:t> </a:t>
            </a:r>
            <a:r>
              <a:rPr sz="1300" spc="-5" dirty="0">
                <a:latin typeface="Comic Sans MS"/>
                <a:cs typeface="Comic Sans MS"/>
              </a:rPr>
              <a:t>Me</a:t>
            </a:r>
            <a:r>
              <a:rPr sz="1300" spc="-10" dirty="0">
                <a:latin typeface="Comic Sans MS"/>
                <a:cs typeface="Comic Sans MS"/>
              </a:rPr>
              <a:t>r</a:t>
            </a:r>
            <a:r>
              <a:rPr sz="1300" spc="-5" dirty="0">
                <a:latin typeface="Comic Sans MS"/>
                <a:cs typeface="Comic Sans MS"/>
              </a:rPr>
              <a:t>g</a:t>
            </a:r>
            <a:r>
              <a:rPr sz="1300" spc="-10" dirty="0">
                <a:latin typeface="Comic Sans MS"/>
                <a:cs typeface="Comic Sans MS"/>
              </a:rPr>
              <a:t>i</a:t>
            </a:r>
            <a:r>
              <a:rPr sz="1300" spc="-20" dirty="0">
                <a:latin typeface="Comic Sans MS"/>
                <a:cs typeface="Comic Sans MS"/>
              </a:rPr>
              <a:t>n</a:t>
            </a:r>
            <a:r>
              <a:rPr sz="1300" spc="-10" dirty="0">
                <a:latin typeface="Comic Sans MS"/>
                <a:cs typeface="Comic Sans MS"/>
              </a:rPr>
              <a:t>g</a:t>
            </a:r>
            <a:r>
              <a:rPr sz="1300" dirty="0">
                <a:latin typeface="Comic Sans MS"/>
                <a:cs typeface="Comic Sans MS"/>
              </a:rPr>
              <a:t> </a:t>
            </a:r>
            <a:r>
              <a:rPr sz="1300" spc="-5" dirty="0">
                <a:latin typeface="Comic Sans MS"/>
                <a:cs typeface="Comic Sans MS"/>
              </a:rPr>
              <a:t>T</a:t>
            </a:r>
            <a:r>
              <a:rPr sz="1300" spc="-15" dirty="0">
                <a:latin typeface="Comic Sans MS"/>
                <a:cs typeface="Comic Sans MS"/>
              </a:rPr>
              <a:t>h</a:t>
            </a:r>
            <a:r>
              <a:rPr sz="1300" dirty="0">
                <a:latin typeface="Comic Sans MS"/>
                <a:cs typeface="Comic Sans MS"/>
              </a:rPr>
              <a:t>e</a:t>
            </a:r>
            <a:r>
              <a:rPr sz="1300" spc="-25" dirty="0">
                <a:latin typeface="Comic Sans MS"/>
                <a:cs typeface="Comic Sans MS"/>
              </a:rPr>
              <a:t>o</a:t>
            </a:r>
            <a:r>
              <a:rPr sz="1300" spc="-10" dirty="0">
                <a:latin typeface="Comic Sans MS"/>
                <a:cs typeface="Comic Sans MS"/>
              </a:rPr>
              <a:t>r</a:t>
            </a:r>
            <a:r>
              <a:rPr sz="1300" spc="-15" dirty="0">
                <a:latin typeface="Comic Sans MS"/>
                <a:cs typeface="Comic Sans MS"/>
              </a:rPr>
              <a:t>y</a:t>
            </a:r>
            <a:r>
              <a:rPr sz="1300" spc="-5" dirty="0">
                <a:latin typeface="Comic Sans MS"/>
                <a:cs typeface="Comic Sans MS"/>
              </a:rPr>
              <a:t>,</a:t>
            </a:r>
            <a:r>
              <a:rPr sz="1300" spc="15" dirty="0">
                <a:latin typeface="Comic Sans MS"/>
                <a:cs typeface="Comic Sans MS"/>
              </a:rPr>
              <a:t> </a:t>
            </a:r>
            <a:r>
              <a:rPr sz="1300" spc="-10" dirty="0">
                <a:latin typeface="Comic Sans MS"/>
                <a:cs typeface="Comic Sans MS"/>
              </a:rPr>
              <a:t>R</a:t>
            </a:r>
            <a:r>
              <a:rPr sz="1300" spc="-5" dirty="0">
                <a:latin typeface="Comic Sans MS"/>
                <a:cs typeface="Comic Sans MS"/>
              </a:rPr>
              <a:t>e</a:t>
            </a:r>
            <a:r>
              <a:rPr sz="1300" spc="-20" dirty="0">
                <a:latin typeface="Comic Sans MS"/>
                <a:cs typeface="Comic Sans MS"/>
              </a:rPr>
              <a:t>s</a:t>
            </a:r>
            <a:r>
              <a:rPr sz="1300" spc="-5" dirty="0">
                <a:latin typeface="Comic Sans MS"/>
                <a:cs typeface="Comic Sans MS"/>
              </a:rPr>
              <a:t>ea</a:t>
            </a:r>
            <a:r>
              <a:rPr sz="1300" spc="-10" dirty="0">
                <a:latin typeface="Comic Sans MS"/>
                <a:cs typeface="Comic Sans MS"/>
              </a:rPr>
              <a:t>r</a:t>
            </a:r>
            <a:r>
              <a:rPr sz="1300" spc="-5" dirty="0">
                <a:latin typeface="Comic Sans MS"/>
                <a:cs typeface="Comic Sans MS"/>
              </a:rPr>
              <a:t>c</a:t>
            </a:r>
            <a:r>
              <a:rPr sz="1300" spc="-15" dirty="0">
                <a:latin typeface="Comic Sans MS"/>
                <a:cs typeface="Comic Sans MS"/>
              </a:rPr>
              <a:t>h</a:t>
            </a:r>
            <a:r>
              <a:rPr sz="1300" spc="-5" dirty="0">
                <a:latin typeface="Comic Sans MS"/>
                <a:cs typeface="Comic Sans MS"/>
              </a:rPr>
              <a:t>, a</a:t>
            </a:r>
            <a:r>
              <a:rPr sz="1300" spc="-20" dirty="0">
                <a:latin typeface="Comic Sans MS"/>
                <a:cs typeface="Comic Sans MS"/>
              </a:rPr>
              <a:t>n</a:t>
            </a:r>
            <a:r>
              <a:rPr sz="1300" spc="-10" dirty="0">
                <a:latin typeface="Comic Sans MS"/>
                <a:cs typeface="Comic Sans MS"/>
              </a:rPr>
              <a:t>d</a:t>
            </a:r>
            <a:r>
              <a:rPr sz="1300" dirty="0">
                <a:latin typeface="Comic Sans MS"/>
                <a:cs typeface="Comic Sans MS"/>
              </a:rPr>
              <a:t> </a:t>
            </a:r>
            <a:r>
              <a:rPr sz="1300" spc="-15" dirty="0">
                <a:latin typeface="Comic Sans MS"/>
                <a:cs typeface="Comic Sans MS"/>
              </a:rPr>
              <a:t>P</a:t>
            </a:r>
            <a:r>
              <a:rPr sz="1300" spc="-10" dirty="0">
                <a:latin typeface="Comic Sans MS"/>
                <a:cs typeface="Comic Sans MS"/>
              </a:rPr>
              <a:t>r</a:t>
            </a:r>
            <a:r>
              <a:rPr sz="1300" spc="-5" dirty="0">
                <a:latin typeface="Comic Sans MS"/>
                <a:cs typeface="Comic Sans MS"/>
              </a:rPr>
              <a:t>ac</a:t>
            </a:r>
            <a:r>
              <a:rPr sz="1300" spc="-25" dirty="0">
                <a:latin typeface="Comic Sans MS"/>
                <a:cs typeface="Comic Sans MS"/>
              </a:rPr>
              <a:t>t</a:t>
            </a:r>
            <a:r>
              <a:rPr sz="1300" spc="-10" dirty="0">
                <a:latin typeface="Comic Sans MS"/>
                <a:cs typeface="Comic Sans MS"/>
              </a:rPr>
              <a:t>i</a:t>
            </a:r>
            <a:r>
              <a:rPr sz="1300" spc="-5" dirty="0">
                <a:latin typeface="Comic Sans MS"/>
                <a:cs typeface="Comic Sans MS"/>
              </a:rPr>
              <a:t>c</a:t>
            </a:r>
            <a:r>
              <a:rPr sz="1300" spc="-10" dirty="0">
                <a:latin typeface="Comic Sans MS"/>
                <a:cs typeface="Comic Sans MS"/>
              </a:rPr>
              <a:t>e</a:t>
            </a:r>
            <a:endParaRPr sz="1300">
              <a:latin typeface="Comic Sans MS"/>
              <a:cs typeface="Comic Sans MS"/>
            </a:endParaRPr>
          </a:p>
          <a:p>
            <a:pPr>
              <a:lnSpc>
                <a:spcPct val="100000"/>
              </a:lnSpc>
              <a:spcBef>
                <a:spcPts val="0"/>
              </a:spcBef>
            </a:pPr>
            <a:endParaRPr sz="1400">
              <a:latin typeface="Times New Roman"/>
              <a:cs typeface="Times New Roman"/>
            </a:endParaRPr>
          </a:p>
          <a:p>
            <a:pPr algn="ctr">
              <a:lnSpc>
                <a:spcPct val="100000"/>
              </a:lnSpc>
            </a:pPr>
            <a:r>
              <a:rPr sz="1250" spc="-25" dirty="0">
                <a:latin typeface="Century"/>
                <a:cs typeface="Century"/>
              </a:rPr>
              <a:t>G</a:t>
            </a:r>
            <a:r>
              <a:rPr sz="1250" spc="-5" dirty="0">
                <a:latin typeface="Century"/>
                <a:cs typeface="Century"/>
              </a:rPr>
              <a:t>u</a:t>
            </a:r>
            <a:r>
              <a:rPr sz="1250" spc="-10" dirty="0">
                <a:latin typeface="Century"/>
                <a:cs typeface="Century"/>
              </a:rPr>
              <a:t>e</a:t>
            </a:r>
            <a:r>
              <a:rPr sz="1250" spc="-15" dirty="0">
                <a:latin typeface="Century"/>
                <a:cs typeface="Century"/>
              </a:rPr>
              <a:t>s</a:t>
            </a:r>
            <a:r>
              <a:rPr sz="1250" spc="-5" dirty="0">
                <a:latin typeface="Century"/>
                <a:cs typeface="Century"/>
              </a:rPr>
              <a:t>t</a:t>
            </a:r>
            <a:r>
              <a:rPr sz="1250" spc="-20" dirty="0">
                <a:latin typeface="Century"/>
                <a:cs typeface="Century"/>
              </a:rPr>
              <a:t> </a:t>
            </a:r>
            <a:r>
              <a:rPr sz="1250" dirty="0">
                <a:latin typeface="Century"/>
                <a:cs typeface="Century"/>
              </a:rPr>
              <a:t>E</a:t>
            </a:r>
            <a:r>
              <a:rPr sz="1250" spc="-10" dirty="0">
                <a:latin typeface="Century"/>
                <a:cs typeface="Century"/>
              </a:rPr>
              <a:t>d</a:t>
            </a:r>
            <a:r>
              <a:rPr sz="1250" spc="-15" dirty="0">
                <a:latin typeface="Century"/>
                <a:cs typeface="Century"/>
              </a:rPr>
              <a:t>it</a:t>
            </a:r>
            <a:r>
              <a:rPr sz="1250" spc="5" dirty="0">
                <a:latin typeface="Century"/>
                <a:cs typeface="Century"/>
              </a:rPr>
              <a:t>o</a:t>
            </a:r>
            <a:r>
              <a:rPr sz="1250" spc="-15" dirty="0">
                <a:latin typeface="Century"/>
                <a:cs typeface="Century"/>
              </a:rPr>
              <a:t>rs</a:t>
            </a:r>
            <a:r>
              <a:rPr sz="1250" spc="-5" dirty="0">
                <a:latin typeface="Century"/>
                <a:cs typeface="Century"/>
              </a:rPr>
              <a:t>’ </a:t>
            </a:r>
            <a:r>
              <a:rPr sz="1250" spc="-10" dirty="0">
                <a:latin typeface="Century"/>
                <a:cs typeface="Century"/>
              </a:rPr>
              <a:t>I</a:t>
            </a:r>
            <a:r>
              <a:rPr sz="1250" spc="-5" dirty="0">
                <a:latin typeface="Century"/>
                <a:cs typeface="Century"/>
              </a:rPr>
              <a:t>n</a:t>
            </a:r>
            <a:r>
              <a:rPr sz="1250" spc="-15" dirty="0">
                <a:latin typeface="Century"/>
                <a:cs typeface="Century"/>
              </a:rPr>
              <a:t>tr</a:t>
            </a:r>
            <a:r>
              <a:rPr sz="1250" spc="-10" dirty="0">
                <a:latin typeface="Century"/>
                <a:cs typeface="Century"/>
              </a:rPr>
              <a:t>od</a:t>
            </a:r>
            <a:r>
              <a:rPr sz="1250" spc="-5" dirty="0">
                <a:latin typeface="Century"/>
                <a:cs typeface="Century"/>
              </a:rPr>
              <a:t>u</a:t>
            </a:r>
            <a:r>
              <a:rPr sz="1250" spc="-15" dirty="0">
                <a:latin typeface="Century"/>
                <a:cs typeface="Century"/>
              </a:rPr>
              <a:t>c</a:t>
            </a:r>
            <a:r>
              <a:rPr sz="1250" spc="5" dirty="0">
                <a:latin typeface="Century"/>
                <a:cs typeface="Century"/>
              </a:rPr>
              <a:t>t</a:t>
            </a:r>
            <a:r>
              <a:rPr sz="1250" spc="-15" dirty="0">
                <a:latin typeface="Century"/>
                <a:cs typeface="Century"/>
              </a:rPr>
              <a:t>i</a:t>
            </a:r>
            <a:r>
              <a:rPr sz="1250" spc="-10" dirty="0">
                <a:latin typeface="Century"/>
                <a:cs typeface="Century"/>
              </a:rPr>
              <a:t>on</a:t>
            </a:r>
            <a:endParaRPr sz="1250">
              <a:latin typeface="Century"/>
              <a:cs typeface="Century"/>
            </a:endParaRPr>
          </a:p>
          <a:p>
            <a:pPr>
              <a:lnSpc>
                <a:spcPct val="100000"/>
              </a:lnSpc>
              <a:spcBef>
                <a:spcPts val="9"/>
              </a:spcBef>
            </a:pPr>
            <a:endParaRPr sz="1100">
              <a:latin typeface="Times New Roman"/>
              <a:cs typeface="Times New Roman"/>
            </a:endParaRPr>
          </a:p>
          <a:p>
            <a:pPr marL="12700" marR="5080" algn="just">
              <a:lnSpc>
                <a:spcPct val="95800"/>
              </a:lnSpc>
            </a:pP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20" dirty="0">
                <a:latin typeface="Times New Roman"/>
                <a:cs typeface="Times New Roman"/>
              </a:rPr>
              <a:t>U</a:t>
            </a:r>
            <a:r>
              <a:rPr sz="1200" dirty="0">
                <a:latin typeface="Times New Roman"/>
                <a:cs typeface="Times New Roman"/>
              </a:rPr>
              <a:t>n</a:t>
            </a:r>
            <a:r>
              <a:rPr sz="1200" spc="-50" dirty="0">
                <a:latin typeface="Times New Roman"/>
                <a:cs typeface="Times New Roman"/>
              </a:rPr>
              <a:t>i</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S</a:t>
            </a:r>
            <a:r>
              <a:rPr sz="1200" spc="25" dirty="0">
                <a:latin typeface="Times New Roman"/>
                <a:cs typeface="Times New Roman"/>
              </a:rPr>
              <a:t>t</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i</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3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a:t>
            </a:r>
            <a:r>
              <a:rPr sz="1200" spc="3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l</a:t>
            </a:r>
            <a:r>
              <a:rPr sz="1200" dirty="0">
                <a:latin typeface="Times New Roman"/>
                <a:cs typeface="Times New Roman"/>
              </a:rPr>
              <a:t>d,</a:t>
            </a:r>
            <a:r>
              <a:rPr sz="1200" spc="2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ns </a:t>
            </a:r>
            <a:r>
              <a:rPr sz="1200" spc="-25" dirty="0">
                <a:latin typeface="Times New Roman"/>
                <a:cs typeface="Times New Roman"/>
              </a:rPr>
              <a:t>h</a:t>
            </a:r>
            <a:r>
              <a:rPr sz="1200" spc="45" dirty="0">
                <a:latin typeface="Times New Roman"/>
                <a:cs typeface="Times New Roman"/>
              </a:rPr>
              <a:t>o</a:t>
            </a:r>
            <a:r>
              <a:rPr sz="1200" spc="-50" dirty="0">
                <a:latin typeface="Times New Roman"/>
                <a:cs typeface="Times New Roman"/>
              </a:rPr>
              <a:t>l</a:t>
            </a:r>
            <a:r>
              <a:rPr sz="1200" dirty="0">
                <a:latin typeface="Times New Roman"/>
                <a:cs typeface="Times New Roman"/>
              </a:rPr>
              <a:t>d </a:t>
            </a:r>
            <a:r>
              <a:rPr sz="1200" spc="-10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125" dirty="0">
                <a:latin typeface="Times New Roman"/>
                <a:cs typeface="Times New Roman"/>
              </a:rPr>
              <a:t> </a:t>
            </a:r>
            <a:r>
              <a:rPr sz="1200" spc="-5" dirty="0">
                <a:latin typeface="Times New Roman"/>
                <a:cs typeface="Times New Roman"/>
              </a:rPr>
              <a:t>w</a:t>
            </a:r>
            <a:r>
              <a:rPr sz="1200" spc="-25" dirty="0">
                <a:latin typeface="Times New Roman"/>
                <a:cs typeface="Times New Roman"/>
              </a:rPr>
              <a:t>i</a:t>
            </a:r>
            <a:r>
              <a:rPr sz="1200" dirty="0">
                <a:latin typeface="Times New Roman"/>
                <a:cs typeface="Times New Roman"/>
              </a:rPr>
              <a:t>ll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u</a:t>
            </a:r>
            <a:r>
              <a:rPr sz="1200" dirty="0">
                <a:latin typeface="Times New Roman"/>
                <a:cs typeface="Times New Roman"/>
              </a:rPr>
              <a:t>e </a:t>
            </a:r>
            <a:r>
              <a:rPr sz="1200" spc="-105" dirty="0">
                <a:latin typeface="Times New Roman"/>
                <a:cs typeface="Times New Roman"/>
              </a:rPr>
              <a:t> </a:t>
            </a:r>
            <a:r>
              <a:rPr sz="1200" dirty="0">
                <a:latin typeface="Times New Roman"/>
                <a:cs typeface="Times New Roman"/>
              </a:rPr>
              <a:t>to </a:t>
            </a:r>
            <a:r>
              <a:rPr sz="1200" spc="-10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110"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ph</a:t>
            </a:r>
            <a:r>
              <a:rPr sz="1200" spc="-25" dirty="0">
                <a:latin typeface="Times New Roman"/>
                <a:cs typeface="Times New Roman"/>
              </a:rPr>
              <a:t>i</a:t>
            </a:r>
            <a:r>
              <a:rPr sz="1200" dirty="0">
                <a:latin typeface="Times New Roman"/>
                <a:cs typeface="Times New Roman"/>
              </a:rPr>
              <a:t>c </a:t>
            </a:r>
            <a:r>
              <a:rPr sz="1200" spc="-105" dirty="0">
                <a:latin typeface="Times New Roman"/>
                <a:cs typeface="Times New Roman"/>
              </a:rPr>
              <a:t> </a:t>
            </a:r>
            <a:r>
              <a:rPr sz="1200" spc="-5" dirty="0">
                <a:latin typeface="Times New Roman"/>
                <a:cs typeface="Times New Roman"/>
              </a:rPr>
              <a:t>c</a:t>
            </a:r>
            <a:r>
              <a:rPr sz="1200"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s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n</a:t>
            </a:r>
            <a:r>
              <a:rPr sz="1200" spc="-5" dirty="0">
                <a:latin typeface="Times New Roman"/>
                <a:cs typeface="Times New Roman"/>
              </a:rPr>
              <a:t>ea</a:t>
            </a:r>
            <a:r>
              <a:rPr sz="1200" dirty="0">
                <a:latin typeface="Times New Roman"/>
                <a:cs typeface="Times New Roman"/>
              </a:rPr>
              <a:t>r </a:t>
            </a:r>
            <a:r>
              <a:rPr sz="1200" spc="-9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I</a:t>
            </a:r>
            <a:r>
              <a:rPr sz="1200" dirty="0">
                <a:latin typeface="Times New Roman"/>
                <a:cs typeface="Times New Roman"/>
              </a:rPr>
              <a:t>n 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 </a:t>
            </a:r>
            <a:r>
              <a:rPr sz="1200" spc="13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a:t>
            </a:r>
            <a:r>
              <a:rPr sz="1200" spc="1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o </a:t>
            </a:r>
            <a:r>
              <a:rPr sz="1200" spc="140" dirty="0">
                <a:latin typeface="Times New Roman"/>
                <a:cs typeface="Times New Roman"/>
              </a:rPr>
              <a:t> </a:t>
            </a:r>
            <a:r>
              <a:rPr sz="1200" spc="-25"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s </a:t>
            </a:r>
            <a:r>
              <a:rPr sz="1200" spc="105"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35"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 </a:t>
            </a:r>
            <a:r>
              <a:rPr sz="1200" spc="-50" dirty="0">
                <a:latin typeface="Times New Roman"/>
                <a:cs typeface="Times New Roman"/>
              </a:rPr>
              <a:t> </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f</a:t>
            </a:r>
            <a:r>
              <a:rPr sz="1200" spc="-20" dirty="0">
                <a:latin typeface="Times New Roman"/>
                <a:cs typeface="Times New Roman"/>
              </a:rPr>
              <a:t>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25" dirty="0">
                <a:latin typeface="Times New Roman"/>
                <a:cs typeface="Times New Roman"/>
              </a:rPr>
              <a:t> </a:t>
            </a:r>
            <a:r>
              <a:rPr sz="1200" spc="-25"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 </a:t>
            </a:r>
            <a:r>
              <a:rPr sz="1200" spc="-15" dirty="0">
                <a:latin typeface="Times New Roman"/>
                <a:cs typeface="Times New Roman"/>
              </a:rPr>
              <a:t> </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lly </a:t>
            </a:r>
            <a:r>
              <a:rPr sz="1200" spc="-5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dirty="0">
                <a:latin typeface="Times New Roman"/>
                <a:cs typeface="Times New Roman"/>
              </a:rPr>
              <a:t>ur </a:t>
            </a:r>
            <a:r>
              <a:rPr sz="1200" spc="-20"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50"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I</a:t>
            </a:r>
            <a:r>
              <a:rPr sz="1200" dirty="0">
                <a:latin typeface="Times New Roman"/>
                <a:cs typeface="Times New Roman"/>
              </a:rPr>
              <a:t>n </a:t>
            </a:r>
            <a:r>
              <a:rPr sz="1200" spc="-2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 </a:t>
            </a:r>
            <a:r>
              <a:rPr sz="1200" spc="-2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5" dirty="0">
                <a:latin typeface="Times New Roman"/>
                <a:cs typeface="Times New Roman"/>
              </a:rPr>
              <a:t> </a:t>
            </a:r>
            <a:r>
              <a:rPr sz="1200" spc="-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5" dirty="0">
                <a:latin typeface="Times New Roman"/>
                <a:cs typeface="Times New Roman"/>
              </a:rPr>
              <a:t>s</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dirty="0">
                <a:latin typeface="Times New Roman"/>
                <a:cs typeface="Times New Roman"/>
              </a:rPr>
              <a:t>l </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7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65" dirty="0">
                <a:latin typeface="Times New Roman"/>
                <a:cs typeface="Times New Roman"/>
              </a:rPr>
              <a:t> </a:t>
            </a:r>
            <a:r>
              <a:rPr sz="1200" spc="25" dirty="0">
                <a:latin typeface="Times New Roman"/>
                <a:cs typeface="Times New Roman"/>
              </a:rPr>
              <a:t>t</a:t>
            </a:r>
            <a:r>
              <a:rPr sz="1200" spc="-5" dirty="0">
                <a:latin typeface="Times New Roman"/>
                <a:cs typeface="Times New Roman"/>
              </a:rPr>
              <a:t>w</a:t>
            </a:r>
            <a:r>
              <a:rPr sz="1200" dirty="0">
                <a:latin typeface="Times New Roman"/>
                <a:cs typeface="Times New Roman"/>
              </a:rPr>
              <a:t>o  </a:t>
            </a:r>
            <a:r>
              <a:rPr sz="1200" spc="-60" dirty="0">
                <a:latin typeface="Times New Roman"/>
                <a:cs typeface="Times New Roman"/>
              </a:rPr>
              <a:t> </a:t>
            </a:r>
            <a:r>
              <a:rPr sz="1200" dirty="0">
                <a:latin typeface="Times New Roman"/>
                <a:cs typeface="Times New Roman"/>
              </a:rPr>
              <a:t>g</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ups  </a:t>
            </a:r>
            <a:r>
              <a:rPr sz="1200" spc="-75" dirty="0">
                <a:latin typeface="Times New Roman"/>
                <a:cs typeface="Times New Roman"/>
              </a:rPr>
              <a:t> </a:t>
            </a:r>
            <a:r>
              <a:rPr sz="1200" spc="-30"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9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4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spc="-50" dirty="0">
                <a:latin typeface="Times New Roman"/>
                <a:cs typeface="Times New Roman"/>
              </a:rPr>
              <a:t>j</a:t>
            </a:r>
            <a:r>
              <a:rPr sz="1200" spc="20" dirty="0">
                <a:latin typeface="Times New Roman"/>
                <a:cs typeface="Times New Roman"/>
              </a:rPr>
              <a:t>o</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y</a:t>
            </a:r>
            <a:r>
              <a:rPr sz="1200" dirty="0">
                <a:latin typeface="Times New Roman"/>
                <a:cs typeface="Times New Roman"/>
              </a:rPr>
              <a:t>.  </a:t>
            </a:r>
            <a:r>
              <a:rPr sz="1200" spc="-25" dirty="0">
                <a:latin typeface="Times New Roman"/>
                <a:cs typeface="Times New Roman"/>
              </a:rPr>
              <a:t> </a:t>
            </a:r>
            <a:r>
              <a:rPr sz="1200" spc="-10" dirty="0">
                <a:latin typeface="Times New Roman"/>
                <a:cs typeface="Times New Roman"/>
              </a:rPr>
              <a:t>C</a:t>
            </a:r>
            <a:r>
              <a:rPr sz="1200" spc="20" dirty="0">
                <a:latin typeface="Times New Roman"/>
                <a:cs typeface="Times New Roman"/>
              </a:rPr>
              <a:t>o</a:t>
            </a:r>
            <a:r>
              <a:rPr sz="1200" spc="-25" dirty="0">
                <a:latin typeface="Times New Roman"/>
                <a:cs typeface="Times New Roman"/>
              </a:rPr>
              <a:t>nv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l</a:t>
            </a:r>
            <a:r>
              <a:rPr sz="1200" spc="-25" dirty="0">
                <a:latin typeface="Times New Roman"/>
                <a:cs typeface="Times New Roman"/>
              </a:rPr>
              <a:t>y</a:t>
            </a:r>
            <a:r>
              <a:rPr sz="1200" dirty="0">
                <a:latin typeface="Times New Roman"/>
                <a:cs typeface="Times New Roman"/>
              </a:rPr>
              <a:t>,  </a:t>
            </a:r>
            <a:r>
              <a:rPr sz="1200" spc="-5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65"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  </a:t>
            </a:r>
            <a:r>
              <a:rPr sz="1200" spc="-6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  </a:t>
            </a:r>
            <a:r>
              <a:rPr sz="1200" spc="-6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a</a:t>
            </a:r>
            <a:r>
              <a:rPr sz="1200" spc="-25" dirty="0">
                <a:latin typeface="Times New Roman"/>
                <a:cs typeface="Times New Roman"/>
              </a:rPr>
              <a:t>i</a:t>
            </a:r>
            <a:r>
              <a:rPr sz="1200" dirty="0">
                <a:latin typeface="Times New Roman"/>
                <a:cs typeface="Times New Roman"/>
              </a:rPr>
              <a:t>ns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lm</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g</a:t>
            </a:r>
            <a:r>
              <a:rPr sz="1200" dirty="0">
                <a:latin typeface="Times New Roman"/>
                <a:cs typeface="Times New Roman"/>
              </a:rPr>
              <a:t>ly </a:t>
            </a:r>
            <a:r>
              <a:rPr sz="1200" spc="-100" dirty="0">
                <a:latin typeface="Times New Roman"/>
                <a:cs typeface="Times New Roman"/>
              </a:rPr>
              <a:t>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8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75" dirty="0">
                <a:latin typeface="Times New Roman"/>
                <a:cs typeface="Times New Roman"/>
              </a:rPr>
              <a:t> </a:t>
            </a:r>
            <a:r>
              <a:rPr sz="1200" spc="-25" dirty="0">
                <a:latin typeface="Times New Roman"/>
                <a:cs typeface="Times New Roman"/>
              </a:rPr>
              <a:t>n</a:t>
            </a:r>
            <a:r>
              <a:rPr sz="1200" dirty="0">
                <a:latin typeface="Times New Roman"/>
                <a:cs typeface="Times New Roman"/>
              </a:rPr>
              <a:t>o </a:t>
            </a:r>
            <a:r>
              <a:rPr sz="1200" spc="-50"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spc="-50" dirty="0">
                <a:latin typeface="Times New Roman"/>
                <a:cs typeface="Times New Roman"/>
              </a:rPr>
              <a:t>j</a:t>
            </a:r>
            <a:r>
              <a:rPr sz="1200" spc="15" dirty="0">
                <a:latin typeface="Times New Roman"/>
                <a:cs typeface="Times New Roman"/>
              </a:rPr>
              <a:t>e</a:t>
            </a:r>
            <a:r>
              <a:rPr sz="1200" spc="-5" dirty="0">
                <a:latin typeface="Times New Roman"/>
                <a:cs typeface="Times New Roman"/>
              </a:rPr>
              <a:t>c</a:t>
            </a:r>
            <a:r>
              <a:rPr sz="1200" spc="25" dirty="0">
                <a:latin typeface="Times New Roman"/>
                <a:cs typeface="Times New Roman"/>
              </a:rPr>
              <a:t>t</a:t>
            </a:r>
            <a:r>
              <a:rPr sz="1200" dirty="0">
                <a:latin typeface="Times New Roman"/>
                <a:cs typeface="Times New Roman"/>
              </a:rPr>
              <a:t>s </a:t>
            </a:r>
            <a:r>
              <a:rPr sz="1200" spc="-110"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14" dirty="0">
                <a:latin typeface="Times New Roman"/>
                <a:cs typeface="Times New Roman"/>
              </a:rPr>
              <a:t> </a:t>
            </a:r>
            <a:r>
              <a:rPr sz="1200" spc="10" dirty="0">
                <a:latin typeface="Times New Roman"/>
                <a:cs typeface="Times New Roman"/>
              </a:rPr>
              <a:t>s</a:t>
            </a:r>
            <a:r>
              <a:rPr sz="1200" spc="-25"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t </a:t>
            </a:r>
            <a:r>
              <a:rPr sz="1200" spc="-50" dirty="0">
                <a:latin typeface="Times New Roman"/>
                <a:cs typeface="Times New Roman"/>
              </a:rPr>
              <a:t> </a:t>
            </a:r>
            <a:r>
              <a:rPr sz="1200" spc="-5" dirty="0">
                <a:latin typeface="Times New Roman"/>
                <a:cs typeface="Times New Roman"/>
              </a:rPr>
              <a:t>c</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g</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5" dirty="0">
                <a:latin typeface="Times New Roman"/>
                <a:cs typeface="Times New Roman"/>
              </a:rPr>
              <a:t>N</a:t>
            </a:r>
            <a:r>
              <a:rPr sz="1200" spc="-30"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ll</a:t>
            </a:r>
            <a:r>
              <a:rPr sz="1200" spc="-50" dirty="0">
                <a:latin typeface="Times New Roman"/>
                <a:cs typeface="Times New Roman"/>
              </a:rPr>
              <a:t>y</a:t>
            </a:r>
            <a:r>
              <a:rPr sz="1200" dirty="0">
                <a:latin typeface="Times New Roman"/>
                <a:cs typeface="Times New Roman"/>
              </a:rPr>
              <a:t>, </a:t>
            </a:r>
            <a:r>
              <a:rPr sz="1200" spc="-60" dirty="0">
                <a:latin typeface="Times New Roman"/>
                <a:cs typeface="Times New Roman"/>
              </a:rPr>
              <a:t> </a:t>
            </a:r>
            <a:r>
              <a:rPr sz="1200" spc="-5" dirty="0">
                <a:latin typeface="Times New Roman"/>
                <a:cs typeface="Times New Roman"/>
              </a:rPr>
              <a:t>w</a:t>
            </a:r>
            <a:r>
              <a:rPr sz="1200" dirty="0">
                <a:latin typeface="Times New Roman"/>
                <a:cs typeface="Times New Roman"/>
              </a:rPr>
              <a:t>e </a:t>
            </a:r>
            <a:r>
              <a:rPr sz="1200" spc="-55" dirty="0">
                <a:latin typeface="Times New Roman"/>
                <a:cs typeface="Times New Roman"/>
              </a:rPr>
              <a:t> </a:t>
            </a:r>
            <a:r>
              <a:rPr sz="1200" spc="-25" dirty="0">
                <a:latin typeface="Times New Roman"/>
                <a:cs typeface="Times New Roman"/>
              </a:rPr>
              <a:t>h</a:t>
            </a:r>
            <a:r>
              <a:rPr sz="1200" spc="15" dirty="0">
                <a:latin typeface="Times New Roman"/>
                <a:cs typeface="Times New Roman"/>
              </a:rPr>
              <a:t>a</a:t>
            </a:r>
            <a:r>
              <a:rPr sz="1200" spc="-25" dirty="0">
                <a:latin typeface="Times New Roman"/>
                <a:cs typeface="Times New Roman"/>
              </a:rPr>
              <a:t>v</a:t>
            </a:r>
            <a:r>
              <a:rPr sz="1200" dirty="0">
                <a:latin typeface="Times New Roman"/>
                <a:cs typeface="Times New Roman"/>
              </a:rPr>
              <a:t>e </a:t>
            </a:r>
            <a:r>
              <a:rPr sz="1200" spc="-80" dirty="0">
                <a:latin typeface="Times New Roman"/>
                <a:cs typeface="Times New Roman"/>
              </a:rPr>
              <a:t> </a:t>
            </a:r>
            <a:r>
              <a:rPr sz="1200" spc="-5" dirty="0">
                <a:latin typeface="Times New Roman"/>
                <a:cs typeface="Times New Roman"/>
              </a:rPr>
              <a:t>a</a:t>
            </a:r>
            <a:r>
              <a:rPr sz="1200" dirty="0">
                <a:latin typeface="Times New Roman"/>
                <a:cs typeface="Times New Roman"/>
              </a:rPr>
              <a:t>n </a:t>
            </a:r>
            <a:r>
              <a:rPr sz="1200" spc="-100" dirty="0">
                <a:latin typeface="Times New Roman"/>
                <a:cs typeface="Times New Roman"/>
              </a:rPr>
              <a:t> </a:t>
            </a:r>
            <a:r>
              <a:rPr sz="1200" dirty="0">
                <a:latin typeface="Times New Roman"/>
                <a:cs typeface="Times New Roman"/>
              </a:rPr>
              <a:t>85%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0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7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a:t>
            </a:r>
            <a:r>
              <a:rPr sz="1200" dirty="0">
                <a:latin typeface="Times New Roman"/>
                <a:cs typeface="Times New Roman"/>
              </a:rPr>
              <a:t>e </a:t>
            </a:r>
            <a:r>
              <a:rPr sz="1200" spc="-8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00" dirty="0">
                <a:latin typeface="Times New Roman"/>
                <a:cs typeface="Times New Roman"/>
              </a:rPr>
              <a:t> </a:t>
            </a:r>
            <a:r>
              <a:rPr sz="1200" spc="-30" dirty="0">
                <a:latin typeface="Times New Roman"/>
                <a:cs typeface="Times New Roman"/>
              </a:rPr>
              <a:t>K</a:t>
            </a:r>
            <a:r>
              <a:rPr sz="1200" spc="5" dirty="0">
                <a:latin typeface="Times New Roman"/>
                <a:cs typeface="Times New Roman"/>
              </a:rPr>
              <a:t>-</a:t>
            </a:r>
            <a:r>
              <a:rPr sz="1200" dirty="0">
                <a:latin typeface="Times New Roman"/>
                <a:cs typeface="Times New Roman"/>
              </a:rPr>
              <a:t>12 </a:t>
            </a:r>
            <a:r>
              <a:rPr sz="1200" spc="-7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t</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110" dirty="0">
                <a:latin typeface="Times New Roman"/>
                <a:cs typeface="Times New Roman"/>
              </a:rPr>
              <a:t> </a:t>
            </a:r>
            <a:r>
              <a:rPr sz="1200" spc="-5" dirty="0">
                <a:latin typeface="Times New Roman"/>
                <a:cs typeface="Times New Roman"/>
              </a:rPr>
              <a:t>w</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k</a:t>
            </a:r>
            <a:r>
              <a:rPr sz="1200" spc="-25" dirty="0">
                <a:latin typeface="Times New Roman"/>
                <a:cs typeface="Times New Roman"/>
              </a:rPr>
              <a:t>in</a:t>
            </a:r>
            <a:r>
              <a:rPr sz="1200" dirty="0">
                <a:latin typeface="Times New Roman"/>
                <a:cs typeface="Times New Roman"/>
              </a:rPr>
              <a:t>g </a:t>
            </a:r>
            <a:r>
              <a:rPr sz="1200" spc="-7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h </a:t>
            </a:r>
            <a:r>
              <a:rPr sz="1200" spc="-120" dirty="0">
                <a:latin typeface="Times New Roman"/>
                <a:cs typeface="Times New Roman"/>
              </a:rPr>
              <a:t> </a:t>
            </a:r>
            <a:r>
              <a:rPr sz="1200" dirty="0">
                <a:latin typeface="Times New Roman"/>
                <a:cs typeface="Times New Roman"/>
              </a:rPr>
              <a:t>a </a:t>
            </a:r>
            <a:r>
              <a:rPr sz="1200" spc="-10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pu</a:t>
            </a:r>
            <a:r>
              <a:rPr sz="1200" spc="-50" dirty="0">
                <a:latin typeface="Times New Roman"/>
                <a:cs typeface="Times New Roman"/>
              </a:rPr>
              <a:t>l</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7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10" dirty="0">
                <a:latin typeface="Times New Roman"/>
                <a:cs typeface="Times New Roman"/>
              </a:rPr>
              <a:t> </a:t>
            </a:r>
            <a:r>
              <a:rPr sz="1200" spc="15" dirty="0">
                <a:latin typeface="Times New Roman"/>
                <a:cs typeface="Times New Roman"/>
              </a:rPr>
              <a:t>a</a:t>
            </a:r>
            <a:r>
              <a:rPr sz="1200" dirty="0">
                <a:latin typeface="Times New Roman"/>
                <a:cs typeface="Times New Roman"/>
              </a:rPr>
              <a:t>l</a:t>
            </a:r>
            <a:r>
              <a:rPr sz="1200" spc="-50" dirty="0">
                <a:latin typeface="Times New Roman"/>
                <a:cs typeface="Times New Roman"/>
              </a:rPr>
              <a:t>m</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t </a:t>
            </a:r>
            <a:r>
              <a:rPr sz="1200" spc="-70" dirty="0">
                <a:latin typeface="Times New Roman"/>
                <a:cs typeface="Times New Roman"/>
              </a:rPr>
              <a:t> </a:t>
            </a:r>
            <a:r>
              <a:rPr sz="1200" dirty="0">
                <a:latin typeface="Times New Roman"/>
                <a:cs typeface="Times New Roman"/>
              </a:rPr>
              <a:t>50% </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lly</a:t>
            </a:r>
            <a:r>
              <a:rPr sz="1200" spc="13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4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20" dirty="0">
                <a:latin typeface="Times New Roman"/>
                <a:cs typeface="Times New Roman"/>
              </a:rPr>
              <a:t>d</a:t>
            </a:r>
            <a:r>
              <a:rPr sz="1200" dirty="0">
                <a:latin typeface="Times New Roman"/>
                <a:cs typeface="Times New Roman"/>
              </a:rPr>
              <a:t>i</a:t>
            </a:r>
            <a:r>
              <a:rPr sz="1200" spc="-20" dirty="0">
                <a:latin typeface="Times New Roman"/>
                <a:cs typeface="Times New Roman"/>
              </a:rPr>
              <a:t>ff</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20" dirty="0">
                <a:latin typeface="Times New Roman"/>
                <a:cs typeface="Times New Roman"/>
              </a:rPr>
              <a:t> </a:t>
            </a:r>
            <a:r>
              <a:rPr sz="1200" spc="5" dirty="0">
                <a:latin typeface="Times New Roman"/>
                <a:cs typeface="Times New Roman"/>
              </a:rPr>
              <a:t>(</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e </a:t>
            </a:r>
            <a:r>
              <a:rPr sz="1200" spc="-125" dirty="0">
                <a:latin typeface="Times New Roman"/>
                <a:cs typeface="Times New Roman"/>
              </a:rPr>
              <a:t> </a:t>
            </a:r>
            <a:r>
              <a:rPr sz="1200" spc="-30" dirty="0">
                <a:latin typeface="Times New Roman"/>
                <a:cs typeface="Times New Roman"/>
              </a:rPr>
              <a:t>A</a:t>
            </a:r>
            <a:r>
              <a:rPr sz="1200" dirty="0">
                <a:latin typeface="Times New Roman"/>
                <a:cs typeface="Times New Roman"/>
              </a:rPr>
              <a:t>ud, </a:t>
            </a:r>
            <a:r>
              <a:rPr sz="1200" spc="-135" dirty="0">
                <a:latin typeface="Times New Roman"/>
                <a:cs typeface="Times New Roman"/>
              </a:rPr>
              <a:t> </a:t>
            </a:r>
            <a:r>
              <a:rPr sz="1200" spc="-5" dirty="0">
                <a:latin typeface="Times New Roman"/>
                <a:cs typeface="Times New Roman"/>
              </a:rPr>
              <a:t>H</a:t>
            </a:r>
            <a:r>
              <a:rPr sz="1200" dirty="0">
                <a:latin typeface="Times New Roman"/>
                <a:cs typeface="Times New Roman"/>
              </a:rPr>
              <a:t>u</a:t>
            </a:r>
            <a:r>
              <a:rPr sz="1200" spc="-15" dirty="0">
                <a:latin typeface="Times New Roman"/>
                <a:cs typeface="Times New Roman"/>
              </a:rPr>
              <a:t>ss</a:t>
            </a:r>
            <a:r>
              <a:rPr sz="1200" spc="-5" dirty="0">
                <a:latin typeface="Times New Roman"/>
                <a:cs typeface="Times New Roman"/>
              </a:rPr>
              <a:t>a</a:t>
            </a:r>
            <a:r>
              <a:rPr sz="1200" spc="30" dirty="0">
                <a:latin typeface="Times New Roman"/>
                <a:cs typeface="Times New Roman"/>
              </a:rPr>
              <a:t>r</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J</a:t>
            </a:r>
            <a:r>
              <a:rPr sz="1200" spc="20" dirty="0">
                <a:latin typeface="Times New Roman"/>
                <a:cs typeface="Times New Roman"/>
              </a:rPr>
              <a:t>o</a:t>
            </a:r>
            <a:r>
              <a:rPr sz="1200" spc="-25" dirty="0">
                <a:latin typeface="Times New Roman"/>
                <a:cs typeface="Times New Roman"/>
              </a:rPr>
              <a:t>hn</a:t>
            </a:r>
            <a:r>
              <a:rPr sz="1200" spc="-15" dirty="0">
                <a:latin typeface="Times New Roman"/>
                <a:cs typeface="Times New Roman"/>
              </a:rPr>
              <a:t>s</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10" dirty="0">
                <a:latin typeface="Times New Roman"/>
                <a:cs typeface="Times New Roman"/>
              </a:rPr>
              <a:t> </a:t>
            </a:r>
            <a:r>
              <a:rPr sz="1200" spc="-30" dirty="0">
                <a:latin typeface="Times New Roman"/>
                <a:cs typeface="Times New Roman"/>
              </a:rPr>
              <a:t>K</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a</a:t>
            </a:r>
            <a:r>
              <a:rPr sz="1200" dirty="0">
                <a:latin typeface="Times New Roman"/>
                <a:cs typeface="Times New Roman"/>
              </a:rPr>
              <a:t>, </a:t>
            </a:r>
            <a:r>
              <a:rPr sz="1200" spc="-135" dirty="0">
                <a:latin typeface="Times New Roman"/>
                <a:cs typeface="Times New Roman"/>
              </a:rPr>
              <a:t> </a:t>
            </a:r>
            <a:r>
              <a:rPr sz="1200" dirty="0">
                <a:latin typeface="Times New Roman"/>
                <a:cs typeface="Times New Roman"/>
              </a:rPr>
              <a:t>&amp; </a:t>
            </a:r>
            <a:r>
              <a:rPr sz="1200" spc="-145" dirty="0">
                <a:latin typeface="Times New Roman"/>
                <a:cs typeface="Times New Roman"/>
              </a:rPr>
              <a:t> </a:t>
            </a:r>
            <a:r>
              <a:rPr sz="1200" spc="-10"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dirty="0">
                <a:latin typeface="Times New Roman"/>
                <a:cs typeface="Times New Roman"/>
              </a:rPr>
              <a:t>h </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0" dirty="0">
                <a:latin typeface="Times New Roman"/>
                <a:cs typeface="Times New Roman"/>
              </a:rPr>
              <a:t> </a:t>
            </a:r>
            <a:r>
              <a:rPr sz="1200" i="1" spc="-10" dirty="0">
                <a:latin typeface="Times New Roman"/>
                <a:cs typeface="Times New Roman"/>
              </a:rPr>
              <a:t>C</a:t>
            </a:r>
            <a:r>
              <a:rPr sz="1200" i="1" dirty="0">
                <a:latin typeface="Times New Roman"/>
                <a:cs typeface="Times New Roman"/>
              </a:rPr>
              <a:t>ondition </a:t>
            </a:r>
            <a:r>
              <a:rPr sz="1200" i="1" spc="-145" dirty="0">
                <a:latin typeface="Times New Roman"/>
                <a:cs typeface="Times New Roman"/>
              </a:rPr>
              <a:t> </a:t>
            </a:r>
            <a:r>
              <a:rPr sz="1200" i="1" dirty="0">
                <a:latin typeface="Times New Roman"/>
                <a:cs typeface="Times New Roman"/>
              </a:rPr>
              <a:t>of </a:t>
            </a:r>
            <a:r>
              <a:rPr sz="1200" i="1" spc="10" dirty="0">
                <a:latin typeface="Times New Roman"/>
                <a:cs typeface="Times New Roman"/>
              </a:rPr>
              <a:t>E</a:t>
            </a:r>
            <a:r>
              <a:rPr sz="1200" i="1" dirty="0">
                <a:latin typeface="Times New Roman"/>
                <a:cs typeface="Times New Roman"/>
              </a:rPr>
              <a:t>du</a:t>
            </a:r>
            <a:r>
              <a:rPr sz="1200" i="1" spc="-5" dirty="0">
                <a:latin typeface="Times New Roman"/>
                <a:cs typeface="Times New Roman"/>
              </a:rPr>
              <a:t>c</a:t>
            </a:r>
            <a:r>
              <a:rPr sz="1200" i="1" dirty="0">
                <a:latin typeface="Times New Roman"/>
                <a:cs typeface="Times New Roman"/>
              </a:rPr>
              <a:t>ation</a:t>
            </a:r>
            <a:r>
              <a:rPr sz="1200" i="1" spc="10" dirty="0">
                <a:latin typeface="Times New Roman"/>
                <a:cs typeface="Times New Roman"/>
              </a:rPr>
              <a:t> </a:t>
            </a:r>
            <a:r>
              <a:rPr sz="1200" dirty="0">
                <a:latin typeface="Times New Roman"/>
                <a:cs typeface="Times New Roman"/>
              </a:rPr>
              <a:t>2012</a:t>
            </a:r>
            <a:r>
              <a:rPr sz="1200" spc="-20"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De</a:t>
            </a:r>
            <a:r>
              <a:rPr sz="1200" spc="-15"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5" dirty="0">
                <a:latin typeface="Times New Roman"/>
                <a:cs typeface="Times New Roman"/>
              </a:rPr>
              <a:t> </a:t>
            </a:r>
            <a:r>
              <a:rPr sz="1200" dirty="0">
                <a:latin typeface="Times New Roman"/>
                <a:cs typeface="Times New Roman"/>
              </a:rPr>
              <a:t>a</a:t>
            </a:r>
            <a:r>
              <a:rPr sz="1200" spc="75" dirty="0">
                <a:latin typeface="Times New Roman"/>
                <a:cs typeface="Times New Roman"/>
              </a:rPr>
              <a:t> </a:t>
            </a:r>
            <a:r>
              <a:rPr sz="1200" spc="-50" dirty="0">
                <a:latin typeface="Times New Roman"/>
                <a:cs typeface="Times New Roman"/>
              </a:rPr>
              <a:t>l</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g</a:t>
            </a:r>
            <a:r>
              <a:rPr sz="1200" spc="60"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y</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6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U</a:t>
            </a:r>
            <a:r>
              <a:rPr sz="1200" spc="10" dirty="0">
                <a:latin typeface="Times New Roman"/>
                <a:cs typeface="Times New Roman"/>
              </a:rPr>
              <a:t>.</a:t>
            </a:r>
            <a:r>
              <a:rPr sz="1200" dirty="0">
                <a:latin typeface="Times New Roman"/>
                <a:cs typeface="Times New Roman"/>
              </a:rPr>
              <a:t>S</a:t>
            </a:r>
            <a:r>
              <a:rPr sz="1200" spc="10" dirty="0">
                <a:latin typeface="Times New Roman"/>
                <a:cs typeface="Times New Roman"/>
              </a:rPr>
              <a:t>.</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40" dirty="0">
                <a:latin typeface="Times New Roman"/>
                <a:cs typeface="Times New Roman"/>
              </a:rPr>
              <a:t>f</a:t>
            </a:r>
            <a:r>
              <a:rPr sz="1200" spc="30" dirty="0">
                <a:latin typeface="Times New Roman"/>
                <a:cs typeface="Times New Roman"/>
              </a:rPr>
              <a:t>r</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n</a:t>
            </a:r>
            <a:r>
              <a:rPr sz="1200" spc="60" dirty="0">
                <a:latin typeface="Times New Roman"/>
                <a:cs typeface="Times New Roman"/>
              </a:rPr>
              <a:t> </a:t>
            </a:r>
            <a:r>
              <a:rPr sz="1200" spc="-5" dirty="0">
                <a:latin typeface="Times New Roman"/>
                <a:cs typeface="Times New Roman"/>
              </a:rPr>
              <a:t>A</a:t>
            </a:r>
            <a:r>
              <a:rPr sz="1200" spc="-25" dirty="0">
                <a:latin typeface="Times New Roman"/>
                <a:cs typeface="Times New Roman"/>
              </a:rPr>
              <a:t>m</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i</a:t>
            </a:r>
            <a:r>
              <a:rPr sz="1200" spc="-5" dirty="0">
                <a:latin typeface="Times New Roman"/>
                <a:cs typeface="Times New Roman"/>
              </a:rPr>
              <a:t>ca</a:t>
            </a:r>
            <a:r>
              <a:rPr sz="1200" dirty="0">
                <a:latin typeface="Times New Roman"/>
                <a:cs typeface="Times New Roman"/>
              </a:rPr>
              <a:t>n</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80" dirty="0">
                <a:latin typeface="Times New Roman"/>
                <a:cs typeface="Times New Roman"/>
              </a:rPr>
              <a:t> </a:t>
            </a:r>
            <a:r>
              <a:rPr sz="1200" spc="-50" dirty="0">
                <a:latin typeface="Times New Roman"/>
                <a:cs typeface="Times New Roman"/>
              </a:rPr>
              <a:t>m</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e</a:t>
            </a:r>
            <a:r>
              <a:rPr sz="1200" spc="55" dirty="0">
                <a:latin typeface="Times New Roman"/>
                <a:cs typeface="Times New Roman"/>
              </a:rPr>
              <a:t>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n</a:t>
            </a:r>
            <a:r>
              <a:rPr sz="1200" spc="50" dirty="0">
                <a:latin typeface="Times New Roman"/>
                <a:cs typeface="Times New Roman"/>
              </a:rPr>
              <a:t>t</a:t>
            </a:r>
            <a:r>
              <a:rPr sz="1200" spc="-25" dirty="0">
                <a:latin typeface="Times New Roman"/>
                <a:cs typeface="Times New Roman"/>
              </a:rPr>
              <a:t>l</a:t>
            </a:r>
            <a:r>
              <a:rPr sz="1200" dirty="0">
                <a:latin typeface="Times New Roman"/>
                <a:cs typeface="Times New Roman"/>
              </a:rPr>
              <a:t>y</a:t>
            </a:r>
            <a:r>
              <a:rPr sz="1200" spc="35" dirty="0">
                <a:latin typeface="Times New Roman"/>
                <a:cs typeface="Times New Roman"/>
              </a:rPr>
              <a:t> </a:t>
            </a:r>
            <a:r>
              <a:rPr sz="1200" spc="20" dirty="0">
                <a:latin typeface="Times New Roman"/>
                <a:cs typeface="Times New Roman"/>
              </a:rPr>
              <a:t>H</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a</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15" dirty="0">
                <a:latin typeface="Times New Roman"/>
                <a:cs typeface="Times New Roman"/>
              </a:rPr>
              <a:t>s</a:t>
            </a:r>
            <a:r>
              <a:rPr sz="1200" dirty="0">
                <a:latin typeface="Times New Roman"/>
                <a:cs typeface="Times New Roman"/>
              </a:rPr>
              <a:t>/</a:t>
            </a:r>
            <a:r>
              <a:rPr sz="1200" spc="10"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25" dirty="0">
                <a:latin typeface="Times New Roman"/>
                <a:cs typeface="Times New Roman"/>
              </a:rPr>
              <a:t>in</a:t>
            </a:r>
            <a:r>
              <a:rPr sz="1200" spc="20" dirty="0">
                <a:latin typeface="Times New Roman"/>
                <a:cs typeface="Times New Roman"/>
              </a:rPr>
              <a:t>o</a:t>
            </a:r>
            <a:r>
              <a:rPr sz="1200" spc="-15" dirty="0">
                <a:latin typeface="Times New Roman"/>
                <a:cs typeface="Times New Roman"/>
              </a:rPr>
              <a:t>s</a:t>
            </a:r>
            <a:r>
              <a:rPr sz="1200" dirty="0">
                <a:latin typeface="Times New Roman"/>
                <a:cs typeface="Times New Roman"/>
              </a:rPr>
              <a:t>,</a:t>
            </a:r>
            <a:r>
              <a:rPr sz="1200" spc="70" dirty="0">
                <a:latin typeface="Times New Roman"/>
                <a:cs typeface="Times New Roman"/>
              </a:rPr>
              <a:t> </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e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70" dirty="0">
                <a:latin typeface="Times New Roman"/>
                <a:cs typeface="Times New Roman"/>
              </a:rPr>
              <a:t> </a:t>
            </a:r>
            <a:r>
              <a:rPr sz="1200" spc="-40" dirty="0">
                <a:latin typeface="Times New Roman"/>
                <a:cs typeface="Times New Roman"/>
              </a:rPr>
              <a:t>f</a:t>
            </a:r>
            <a:r>
              <a:rPr sz="1200" spc="15" dirty="0">
                <a:latin typeface="Times New Roman"/>
                <a:cs typeface="Times New Roman"/>
              </a:rPr>
              <a:t>a</a:t>
            </a:r>
            <a:r>
              <a:rPr sz="1200" spc="-50" dirty="0">
                <a:latin typeface="Times New Roman"/>
                <a:cs typeface="Times New Roman"/>
              </a:rPr>
              <a:t>i</a:t>
            </a:r>
            <a:r>
              <a:rPr sz="1200" spc="30" dirty="0">
                <a:latin typeface="Times New Roman"/>
                <a:cs typeface="Times New Roman"/>
              </a:rPr>
              <a:t>r</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w</a:t>
            </a:r>
            <a:r>
              <a:rPr sz="1200" spc="15" dirty="0">
                <a:latin typeface="Times New Roman"/>
                <a:cs typeface="Times New Roman"/>
              </a:rPr>
              <a:t>e</a:t>
            </a:r>
            <a:r>
              <a:rPr sz="1200" dirty="0">
                <a:latin typeface="Times New Roman"/>
                <a:cs typeface="Times New Roman"/>
              </a:rPr>
              <a:t>l</a:t>
            </a:r>
            <a:r>
              <a:rPr sz="1200" spc="-50" dirty="0">
                <a:latin typeface="Times New Roman"/>
                <a:cs typeface="Times New Roman"/>
              </a:rPr>
              <a:t>l</a:t>
            </a:r>
            <a:r>
              <a:rPr sz="1200" dirty="0">
                <a:latin typeface="Times New Roman"/>
                <a:cs typeface="Times New Roman"/>
              </a:rPr>
              <a:t>. </a:t>
            </a:r>
            <a:r>
              <a:rPr sz="1200" spc="-85" dirty="0">
                <a:latin typeface="Times New Roman"/>
                <a:cs typeface="Times New Roman"/>
              </a:rPr>
              <a:t> </a:t>
            </a:r>
            <a:r>
              <a:rPr sz="1200" spc="10" dirty="0">
                <a:latin typeface="Times New Roman"/>
                <a:cs typeface="Times New Roman"/>
              </a:rPr>
              <a:t>T</a:t>
            </a:r>
            <a:r>
              <a:rPr sz="1200" spc="20" dirty="0">
                <a:latin typeface="Times New Roman"/>
                <a:cs typeface="Times New Roman"/>
              </a:rPr>
              <a:t>o</a:t>
            </a:r>
            <a:r>
              <a:rPr sz="1200" dirty="0">
                <a:latin typeface="Times New Roman"/>
                <a:cs typeface="Times New Roman"/>
              </a:rPr>
              <a:t>o </a:t>
            </a:r>
            <a:r>
              <a:rPr sz="1200" spc="-75" dirty="0">
                <a:latin typeface="Times New Roman"/>
                <a:cs typeface="Times New Roman"/>
              </a:rPr>
              <a:t> </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ny </a:t>
            </a:r>
            <a:r>
              <a:rPr sz="1200" spc="-120" dirty="0">
                <a:latin typeface="Times New Roman"/>
                <a:cs typeface="Times New Roman"/>
              </a:rPr>
              <a:t> </a:t>
            </a:r>
            <a:r>
              <a:rPr sz="1200" spc="-15" dirty="0">
                <a:latin typeface="Times New Roman"/>
                <a:cs typeface="Times New Roman"/>
              </a:rPr>
              <a:t>s</a:t>
            </a:r>
            <a:r>
              <a:rPr sz="1200" spc="15" dirty="0">
                <a:latin typeface="Times New Roman"/>
                <a:cs typeface="Times New Roman"/>
              </a:rPr>
              <a:t>c</a:t>
            </a:r>
            <a:r>
              <a:rPr sz="1200" spc="-25" dirty="0">
                <a:latin typeface="Times New Roman"/>
                <a:cs typeface="Times New Roman"/>
              </a:rPr>
              <a:t>h</a:t>
            </a:r>
            <a:r>
              <a:rPr sz="1200" spc="20" dirty="0">
                <a:latin typeface="Times New Roman"/>
                <a:cs typeface="Times New Roman"/>
              </a:rPr>
              <a:t>oo</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un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n</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l</a:t>
            </a:r>
            <a:r>
              <a:rPr sz="1200" spc="-50" dirty="0">
                <a:latin typeface="Times New Roman"/>
                <a:cs typeface="Times New Roman"/>
              </a:rPr>
              <a:t>y</a:t>
            </a:r>
            <a:r>
              <a:rPr sz="1200" dirty="0">
                <a:latin typeface="Times New Roman"/>
                <a:cs typeface="Times New Roman"/>
              </a:rPr>
              <a:t>, </a:t>
            </a:r>
            <a:r>
              <a:rPr sz="1200" spc="-85" dirty="0">
                <a:latin typeface="Times New Roman"/>
                <a:cs typeface="Times New Roman"/>
              </a:rPr>
              <a:t> </a:t>
            </a:r>
            <a:r>
              <a:rPr sz="1200" dirty="0">
                <a:latin typeface="Times New Roman"/>
                <a:cs typeface="Times New Roman"/>
              </a:rPr>
              <a:t>do </a:t>
            </a:r>
            <a:r>
              <a:rPr sz="1200" spc="-75" dirty="0">
                <a:latin typeface="Times New Roman"/>
                <a:cs typeface="Times New Roman"/>
              </a:rPr>
              <a:t> </a:t>
            </a:r>
            <a:r>
              <a:rPr sz="1200" spc="-25" dirty="0">
                <a:latin typeface="Times New Roman"/>
                <a:cs typeface="Times New Roman"/>
              </a:rPr>
              <a:t>n</a:t>
            </a:r>
            <a:r>
              <a:rPr sz="1200" spc="20" dirty="0">
                <a:latin typeface="Times New Roman"/>
                <a:cs typeface="Times New Roman"/>
              </a:rPr>
              <a:t>o</a:t>
            </a:r>
            <a:r>
              <a:rPr sz="1200" dirty="0">
                <a:latin typeface="Times New Roman"/>
                <a:cs typeface="Times New Roman"/>
              </a:rPr>
              <a:t>t </a:t>
            </a:r>
            <a:r>
              <a:rPr sz="1200" spc="-7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ea</a:t>
            </a:r>
            <a:r>
              <a:rPr sz="1200" dirty="0">
                <a:latin typeface="Times New Roman"/>
                <a:cs typeface="Times New Roman"/>
              </a:rPr>
              <a:t>r </a:t>
            </a:r>
            <a:r>
              <a:rPr sz="1200" spc="-114" dirty="0">
                <a:latin typeface="Times New Roman"/>
                <a:cs typeface="Times New Roman"/>
              </a:rPr>
              <a:t> </a:t>
            </a:r>
            <a:r>
              <a:rPr sz="1200" dirty="0">
                <a:latin typeface="Times New Roman"/>
                <a:cs typeface="Times New Roman"/>
              </a:rPr>
              <a:t>to </a:t>
            </a:r>
            <a:r>
              <a:rPr sz="1200" spc="-7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0" dirty="0">
                <a:latin typeface="Times New Roman"/>
                <a:cs typeface="Times New Roman"/>
              </a:rPr>
              <a:t> </a:t>
            </a:r>
            <a:r>
              <a:rPr sz="1200" spc="15" dirty="0">
                <a:latin typeface="Times New Roman"/>
                <a:cs typeface="Times New Roman"/>
              </a:rPr>
              <a:t>e</a:t>
            </a:r>
            <a:r>
              <a:rPr sz="1200" spc="-25" dirty="0">
                <a:latin typeface="Times New Roman"/>
                <a:cs typeface="Times New Roman"/>
              </a:rPr>
              <a:t>m</a:t>
            </a:r>
            <a:r>
              <a:rPr sz="1200" dirty="0">
                <a:latin typeface="Times New Roman"/>
                <a:cs typeface="Times New Roman"/>
              </a:rPr>
              <a:t>b</a:t>
            </a:r>
            <a:r>
              <a:rPr sz="1200" spc="5" dirty="0">
                <a:latin typeface="Times New Roman"/>
                <a:cs typeface="Times New Roman"/>
              </a:rPr>
              <a:t>r</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a:t>
            </a:r>
            <a:r>
              <a:rPr sz="1200" spc="120" dirty="0">
                <a:latin typeface="Times New Roman"/>
                <a:cs typeface="Times New Roman"/>
              </a:rPr>
              <a:t> </a:t>
            </a:r>
            <a:r>
              <a:rPr sz="1200" spc="-30" dirty="0">
                <a:latin typeface="Times New Roman"/>
                <a:cs typeface="Times New Roman"/>
              </a:rPr>
              <a:t>A</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8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25" dirty="0">
                <a:latin typeface="Times New Roman"/>
                <a:cs typeface="Times New Roman"/>
              </a:rPr>
              <a:t> </a:t>
            </a:r>
            <a:r>
              <a:rPr sz="1200" spc="-50" dirty="0">
                <a:latin typeface="Times New Roman"/>
                <a:cs typeface="Times New Roman"/>
              </a:rPr>
              <a:t>l</a:t>
            </a:r>
            <a:r>
              <a:rPr sz="1200" spc="-5" dirty="0">
                <a:latin typeface="Times New Roman"/>
                <a:cs typeface="Times New Roman"/>
              </a:rPr>
              <a:t>a</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e</a:t>
            </a:r>
            <a:r>
              <a:rPr sz="1200" dirty="0">
                <a:latin typeface="Times New Roman"/>
                <a:cs typeface="Times New Roman"/>
              </a:rPr>
              <a:t>r</a:t>
            </a:r>
            <a:r>
              <a:rPr sz="1200" spc="114"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6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x</a:t>
            </a:r>
            <a:r>
              <a:rPr sz="1200" spc="25" dirty="0">
                <a:latin typeface="Times New Roman"/>
                <a:cs typeface="Times New Roman"/>
              </a:rPr>
              <a:t>t</a:t>
            </a:r>
            <a:r>
              <a:rPr sz="1200" dirty="0">
                <a:latin typeface="Times New Roman"/>
                <a:cs typeface="Times New Roman"/>
              </a:rPr>
              <a:t>,</a:t>
            </a:r>
            <a:r>
              <a:rPr sz="1200" spc="70" dirty="0">
                <a:latin typeface="Times New Roman"/>
                <a:cs typeface="Times New Roman"/>
              </a:rPr>
              <a:t> </a:t>
            </a:r>
            <a:r>
              <a:rPr sz="1200" dirty="0">
                <a:latin typeface="Times New Roman"/>
                <a:cs typeface="Times New Roman"/>
              </a:rPr>
              <a:t>too</a:t>
            </a:r>
            <a:r>
              <a:rPr sz="1200" spc="105" dirty="0">
                <a:latin typeface="Times New Roman"/>
                <a:cs typeface="Times New Roman"/>
              </a:rPr>
              <a:t> </a:t>
            </a:r>
            <a:r>
              <a:rPr sz="1200" spc="-25" dirty="0">
                <a:latin typeface="Times New Roman"/>
                <a:cs typeface="Times New Roman"/>
              </a:rPr>
              <a:t>m</a:t>
            </a:r>
            <a:r>
              <a:rPr sz="1200" spc="15" dirty="0">
                <a:latin typeface="Times New Roman"/>
                <a:cs typeface="Times New Roman"/>
              </a:rPr>
              <a:t>a</a:t>
            </a:r>
            <a:r>
              <a:rPr sz="1200" dirty="0">
                <a:latin typeface="Times New Roman"/>
                <a:cs typeface="Times New Roman"/>
              </a:rPr>
              <a:t>ny</a:t>
            </a:r>
            <a:r>
              <a:rPr sz="1200" spc="6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6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a:t>
            </a:r>
            <a:r>
              <a:rPr sz="1200" spc="10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9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dirty="0">
                <a:latin typeface="Times New Roman"/>
                <a:cs typeface="Times New Roman"/>
              </a:rPr>
              <a:t>e</a:t>
            </a:r>
            <a:r>
              <a:rPr sz="1200" spc="10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spc="25" dirty="0">
                <a:latin typeface="Times New Roman"/>
                <a:cs typeface="Times New Roman"/>
              </a:rPr>
              <a:t>l</a:t>
            </a:r>
            <a:r>
              <a:rPr sz="1200" dirty="0">
                <a:latin typeface="Times New Roman"/>
                <a:cs typeface="Times New Roman"/>
              </a:rPr>
              <a:t>y </a:t>
            </a:r>
            <a:r>
              <a:rPr sz="1200" spc="-5" dirty="0">
                <a:latin typeface="Times New Roman"/>
                <a:cs typeface="Times New Roman"/>
              </a:rPr>
              <a:t>a</a:t>
            </a:r>
            <a:r>
              <a:rPr sz="1200" spc="-15" dirty="0">
                <a:latin typeface="Times New Roman"/>
                <a:cs typeface="Times New Roman"/>
              </a:rPr>
              <a:t>ss</a:t>
            </a:r>
            <a:r>
              <a:rPr sz="1200" spc="-5" dirty="0">
                <a:latin typeface="Times New Roman"/>
                <a:cs typeface="Times New Roman"/>
              </a:rPr>
              <a:t>a</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spc="-15" dirty="0">
                <a:latin typeface="Times New Roman"/>
                <a:cs typeface="Times New Roman"/>
              </a:rPr>
              <a:t>s</a:t>
            </a:r>
            <a:r>
              <a:rPr sz="1200" spc="20" dirty="0">
                <a:latin typeface="Times New Roman"/>
                <a:cs typeface="Times New Roman"/>
              </a:rPr>
              <a:t>o</a:t>
            </a:r>
            <a:r>
              <a:rPr sz="1200" spc="15" dirty="0">
                <a:latin typeface="Times New Roman"/>
                <a:cs typeface="Times New Roman"/>
              </a:rPr>
              <a:t>c</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15" dirty="0">
                <a:latin typeface="Times New Roman"/>
                <a:cs typeface="Times New Roman"/>
              </a:rPr>
              <a:t>e</a:t>
            </a:r>
            <a:r>
              <a:rPr sz="1200" dirty="0">
                <a:latin typeface="Times New Roman"/>
                <a:cs typeface="Times New Roman"/>
              </a:rPr>
              <a:t>nv</a:t>
            </a:r>
            <a:r>
              <a:rPr sz="1200" spc="-25" dirty="0">
                <a:latin typeface="Times New Roman"/>
                <a:cs typeface="Times New Roman"/>
              </a:rPr>
              <a:t>i</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O</a:t>
            </a:r>
            <a:r>
              <a:rPr sz="1200" spc="-25" dirty="0">
                <a:latin typeface="Times New Roman"/>
                <a:cs typeface="Times New Roman"/>
              </a:rPr>
              <a:t>n</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l</a:t>
            </a:r>
            <a:r>
              <a:rPr sz="1200" dirty="0">
                <a:latin typeface="Times New Roman"/>
                <a:cs typeface="Times New Roman"/>
              </a:rPr>
              <a:t>y </a:t>
            </a:r>
            <a:r>
              <a:rPr sz="1200" spc="-145"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20" dirty="0">
                <a:latin typeface="Times New Roman"/>
                <a:cs typeface="Times New Roman"/>
              </a:rPr>
              <a:t> </a:t>
            </a:r>
            <a:r>
              <a:rPr sz="1200" spc="-50" dirty="0">
                <a:latin typeface="Times New Roman"/>
                <a:cs typeface="Times New Roman"/>
              </a:rPr>
              <a:t>l</a:t>
            </a:r>
            <a:r>
              <a:rPr sz="1200" spc="20" dirty="0">
                <a:latin typeface="Times New Roman"/>
                <a:cs typeface="Times New Roman"/>
              </a:rPr>
              <a:t>oo</a:t>
            </a:r>
            <a:r>
              <a:rPr sz="1200" dirty="0">
                <a:latin typeface="Times New Roman"/>
                <a:cs typeface="Times New Roman"/>
              </a:rPr>
              <a:t>k </a:t>
            </a:r>
            <a:r>
              <a:rPr sz="1200" spc="-145" dirty="0">
                <a:latin typeface="Times New Roman"/>
                <a:cs typeface="Times New Roman"/>
              </a:rPr>
              <a:t> </a:t>
            </a:r>
            <a:r>
              <a:rPr sz="1200" spc="-30"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ec</a:t>
            </a:r>
            <a:r>
              <a:rPr sz="1200" spc="-25" dirty="0">
                <a:latin typeface="Times New Roman"/>
                <a:cs typeface="Times New Roman"/>
              </a:rPr>
              <a:t>i</a:t>
            </a:r>
            <a:r>
              <a:rPr sz="1200" spc="40" dirty="0">
                <a:latin typeface="Times New Roman"/>
                <a:cs typeface="Times New Roman"/>
              </a:rPr>
              <a:t>a</a:t>
            </a:r>
            <a:r>
              <a:rPr sz="1200" dirty="0">
                <a:latin typeface="Times New Roman"/>
                <a:cs typeface="Times New Roman"/>
              </a:rPr>
              <a:t>l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spc="20" dirty="0">
                <a:latin typeface="Times New Roman"/>
                <a:cs typeface="Times New Roman"/>
              </a:rPr>
              <a:t>o</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20" dirty="0">
                <a:latin typeface="Times New Roman"/>
                <a:cs typeface="Times New Roman"/>
              </a:rPr>
              <a:t>g</a:t>
            </a:r>
            <a:r>
              <a:rPr sz="1200" spc="-25" dirty="0">
                <a:latin typeface="Times New Roman"/>
                <a:cs typeface="Times New Roman"/>
              </a:rPr>
              <a:t>i</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25" dirty="0">
                <a:latin typeface="Times New Roman"/>
                <a:cs typeface="Times New Roman"/>
              </a:rPr>
              <a:t>t</a:t>
            </a:r>
            <a:r>
              <a:rPr sz="1200" spc="-25"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25" dirty="0">
                <a:latin typeface="Times New Roman"/>
                <a:cs typeface="Times New Roman"/>
              </a:rPr>
              <a:t> </a:t>
            </a:r>
            <a:r>
              <a:rPr sz="120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r-r</a:t>
            </a:r>
            <a:r>
              <a:rPr sz="1200" spc="-5" dirty="0">
                <a:latin typeface="Times New Roman"/>
                <a:cs typeface="Times New Roman"/>
              </a:rPr>
              <a:t>e</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   </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5" dirty="0">
                <a:latin typeface="Times New Roman"/>
                <a:cs typeface="Times New Roman"/>
              </a:rPr>
              <a:t>ce</a:t>
            </a:r>
            <a:r>
              <a:rPr sz="1200" spc="10" dirty="0">
                <a:latin typeface="Times New Roman"/>
                <a:cs typeface="Times New Roman"/>
              </a:rPr>
              <a:t>ss</a:t>
            </a:r>
            <a:r>
              <a:rPr sz="1200" spc="-25" dirty="0">
                <a:latin typeface="Times New Roman"/>
                <a:cs typeface="Times New Roman"/>
              </a:rPr>
              <a:t>i</a:t>
            </a:r>
            <a:r>
              <a:rPr sz="1200" dirty="0">
                <a:latin typeface="Times New Roman"/>
                <a:cs typeface="Times New Roman"/>
              </a:rPr>
              <a:t>v</a:t>
            </a:r>
            <a:r>
              <a:rPr sz="1200" spc="15" dirty="0">
                <a:latin typeface="Times New Roman"/>
                <a:cs typeface="Times New Roman"/>
              </a:rPr>
              <a:t>e</a:t>
            </a:r>
            <a:r>
              <a:rPr sz="1200" dirty="0">
                <a:latin typeface="Times New Roman"/>
                <a:cs typeface="Times New Roman"/>
              </a:rPr>
              <a:t>ly   </a:t>
            </a:r>
            <a:r>
              <a:rPr sz="1200" spc="-25" dirty="0">
                <a:latin typeface="Times New Roman"/>
                <a:cs typeface="Times New Roman"/>
              </a:rPr>
              <a:t> </a:t>
            </a:r>
            <a:r>
              <a:rPr sz="1200" dirty="0">
                <a:latin typeface="Times New Roman"/>
                <a:cs typeface="Times New Roman"/>
              </a:rPr>
              <a:t>h</a:t>
            </a:r>
            <a:r>
              <a:rPr sz="1200" spc="-25" dirty="0">
                <a:latin typeface="Times New Roman"/>
                <a:cs typeface="Times New Roman"/>
              </a:rPr>
              <a:t>i</a:t>
            </a:r>
            <a:r>
              <a:rPr sz="1200" spc="45" dirty="0">
                <a:latin typeface="Times New Roman"/>
                <a:cs typeface="Times New Roman"/>
              </a:rPr>
              <a:t>g</a:t>
            </a:r>
            <a:r>
              <a:rPr sz="1200" dirty="0">
                <a:latin typeface="Times New Roman"/>
                <a:cs typeface="Times New Roman"/>
              </a:rPr>
              <a:t>h </a:t>
            </a:r>
            <a:r>
              <a:rPr sz="1200" spc="-15" dirty="0">
                <a:latin typeface="Times New Roman"/>
                <a:cs typeface="Times New Roman"/>
              </a:rPr>
              <a:t>s</a:t>
            </a:r>
            <a:r>
              <a:rPr sz="1200" dirty="0">
                <a:latin typeface="Times New Roman"/>
                <a:cs typeface="Times New Roman"/>
              </a:rPr>
              <a:t>u</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a:t>
            </a:r>
            <a:r>
              <a:rPr sz="1200" dirty="0">
                <a:latin typeface="Times New Roman"/>
                <a:cs typeface="Times New Roman"/>
              </a:rPr>
              <a:t>n</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u</a:t>
            </a:r>
            <a:r>
              <a:rPr sz="1200" spc="-25" dirty="0">
                <a:latin typeface="Times New Roman"/>
                <a:cs typeface="Times New Roman"/>
              </a:rPr>
              <a:t>l</a:t>
            </a:r>
            <a:r>
              <a:rPr sz="1200" spc="10" dirty="0">
                <a:latin typeface="Times New Roman"/>
                <a:cs typeface="Times New Roman"/>
              </a:rPr>
              <a:t>s</a:t>
            </a:r>
            <a:r>
              <a:rPr sz="1200" spc="-50" dirty="0">
                <a:latin typeface="Times New Roman"/>
                <a:cs typeface="Times New Roman"/>
              </a:rPr>
              <a:t>i</a:t>
            </a:r>
            <a:r>
              <a:rPr sz="1200" spc="45" dirty="0">
                <a:latin typeface="Times New Roman"/>
                <a:cs typeface="Times New Roman"/>
              </a:rPr>
              <a:t>o</a:t>
            </a:r>
            <a:r>
              <a:rPr sz="1200" spc="-25" dirty="0">
                <a:latin typeface="Times New Roman"/>
                <a:cs typeface="Times New Roman"/>
              </a:rPr>
              <a:t>n</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dirty="0">
                <a:latin typeface="Times New Roman"/>
                <a:cs typeface="Times New Roman"/>
              </a:rPr>
              <a:t>d</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p</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 dirty="0">
                <a:latin typeface="Times New Roman"/>
                <a:cs typeface="Times New Roman"/>
              </a:rPr>
              <a:t>we</a:t>
            </a:r>
            <a:r>
              <a:rPr sz="1200" spc="-25" dirty="0">
                <a:latin typeface="Times New Roman"/>
                <a:cs typeface="Times New Roman"/>
              </a:rPr>
              <a:t>l</a:t>
            </a:r>
            <a:r>
              <a:rPr sz="1200" dirty="0">
                <a:latin typeface="Times New Roman"/>
                <a:cs typeface="Times New Roman"/>
              </a:rPr>
              <a:t>l</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s</a:t>
            </a:r>
            <a:r>
              <a:rPr sz="1200" spc="25"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a:t>
            </a:r>
            <a:r>
              <a:rPr sz="1200" spc="30" dirty="0">
                <a:latin typeface="Times New Roman"/>
                <a:cs typeface="Times New Roman"/>
              </a:rPr>
              <a:t> </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r</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20"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dirty="0">
                <a:latin typeface="Times New Roman"/>
                <a:cs typeface="Times New Roman"/>
              </a:rPr>
              <a:t>w</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35" dirty="0">
                <a:latin typeface="Times New Roman"/>
                <a:cs typeface="Times New Roman"/>
              </a:rPr>
              <a:t> </a:t>
            </a:r>
            <a:r>
              <a:rPr sz="1200" spc="-15" dirty="0">
                <a:latin typeface="Times New Roman"/>
                <a:cs typeface="Times New Roman"/>
              </a:rPr>
              <a:t>s</a:t>
            </a:r>
            <a:r>
              <a:rPr sz="1200" spc="-5" dirty="0">
                <a:latin typeface="Times New Roman"/>
                <a:cs typeface="Times New Roman"/>
              </a:rPr>
              <a:t>c</a:t>
            </a:r>
            <a:r>
              <a:rPr sz="1200" dirty="0">
                <a:latin typeface="Times New Roman"/>
                <a:cs typeface="Times New Roman"/>
              </a:rPr>
              <a:t>o</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a:t>
            </a:r>
            <a:r>
              <a:rPr sz="1200" spc="4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5" dirty="0">
                <a:latin typeface="Times New Roman"/>
                <a:cs typeface="Times New Roman"/>
              </a:rPr>
              <a:t>bb</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n  </a:t>
            </a:r>
            <a:r>
              <a:rPr sz="1200" spc="10"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35" dirty="0">
                <a:latin typeface="Times New Roman"/>
                <a:cs typeface="Times New Roman"/>
              </a:rPr>
              <a:t> </a:t>
            </a:r>
            <a:r>
              <a:rPr sz="1200" dirty="0">
                <a:latin typeface="Times New Roman"/>
                <a:cs typeface="Times New Roman"/>
              </a:rPr>
              <a:t>p</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 dirty="0">
                <a:latin typeface="Times New Roman"/>
                <a:cs typeface="Times New Roman"/>
              </a:rPr>
              <a:t>a</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30" dirty="0">
                <a:latin typeface="Times New Roman"/>
                <a:cs typeface="Times New Roman"/>
              </a:rPr>
              <a:t> </a:t>
            </a:r>
            <a:r>
              <a:rPr sz="1200" spc="-5" dirty="0">
                <a:latin typeface="Times New Roman"/>
                <a:cs typeface="Times New Roman"/>
              </a:rPr>
              <a:t>a</a:t>
            </a:r>
            <a:r>
              <a:rPr sz="1200" spc="15" dirty="0">
                <a:latin typeface="Times New Roman"/>
                <a:cs typeface="Times New Roman"/>
              </a:rPr>
              <a:t>c</a:t>
            </a:r>
            <a:r>
              <a:rPr sz="1200" dirty="0">
                <a:latin typeface="Times New Roman"/>
                <a:cs typeface="Times New Roman"/>
              </a:rPr>
              <a:t>h</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60" dirty="0">
                <a:latin typeface="Times New Roman"/>
                <a:cs typeface="Times New Roman"/>
              </a:rPr>
              <a:t> </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p,  </a:t>
            </a:r>
            <a:r>
              <a:rPr sz="1200" spc="20" dirty="0">
                <a:latin typeface="Times New Roman"/>
                <a:cs typeface="Times New Roman"/>
              </a:rPr>
              <a:t> </a:t>
            </a:r>
            <a:r>
              <a:rPr sz="1200" dirty="0">
                <a:latin typeface="Times New Roman"/>
                <a:cs typeface="Times New Roman"/>
              </a:rPr>
              <a:t>to  </a:t>
            </a:r>
            <a:r>
              <a:rPr sz="1200" spc="35" dirty="0">
                <a:latin typeface="Times New Roman"/>
                <a:cs typeface="Times New Roman"/>
              </a:rPr>
              <a:t> </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m</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a  </a:t>
            </a:r>
            <a:r>
              <a:rPr sz="1200" spc="55" dirty="0">
                <a:latin typeface="Times New Roman"/>
                <a:cs typeface="Times New Roman"/>
              </a:rPr>
              <a:t> </a:t>
            </a:r>
            <a:r>
              <a:rPr sz="1200" spc="-40" dirty="0">
                <a:latin typeface="Times New Roman"/>
                <a:cs typeface="Times New Roman"/>
              </a:rPr>
              <a:t>f</a:t>
            </a:r>
            <a:r>
              <a:rPr sz="1200" spc="-5" dirty="0">
                <a:latin typeface="Times New Roman"/>
                <a:cs typeface="Times New Roman"/>
              </a:rPr>
              <a:t>ew</a:t>
            </a:r>
            <a:r>
              <a:rPr sz="1200" dirty="0">
                <a:latin typeface="Times New Roman"/>
                <a:cs typeface="Times New Roman"/>
              </a:rPr>
              <a:t>.  </a:t>
            </a:r>
            <a:r>
              <a:rPr sz="1200" spc="70" dirty="0">
                <a:latin typeface="Times New Roman"/>
                <a:cs typeface="Times New Roman"/>
              </a:rPr>
              <a:t> </a:t>
            </a:r>
            <a:r>
              <a:rPr sz="1200" spc="-5"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h  </a:t>
            </a:r>
            <a:r>
              <a:rPr sz="1200" spc="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spc="30" dirty="0">
                <a:latin typeface="Times New Roman"/>
                <a:cs typeface="Times New Roman"/>
              </a:rPr>
              <a:t>r</a:t>
            </a:r>
            <a:r>
              <a:rPr sz="1200" spc="-25" dirty="0">
                <a:latin typeface="Times New Roman"/>
                <a:cs typeface="Times New Roman"/>
              </a:rPr>
              <a:t>n</a:t>
            </a:r>
            <a:r>
              <a:rPr sz="1200" dirty="0">
                <a:latin typeface="Times New Roman"/>
                <a:cs typeface="Times New Roman"/>
              </a:rPr>
              <a:t>s  </a:t>
            </a:r>
            <a:r>
              <a:rPr sz="1200" spc="25" dirty="0">
                <a:latin typeface="Times New Roman"/>
                <a:cs typeface="Times New Roman"/>
              </a:rPr>
              <a:t> </a:t>
            </a:r>
            <a:r>
              <a:rPr sz="1200" spc="15" dirty="0">
                <a:latin typeface="Times New Roman"/>
                <a:cs typeface="Times New Roman"/>
              </a:rPr>
              <a:t>a</a:t>
            </a:r>
            <a:r>
              <a:rPr sz="1200" dirty="0">
                <a:latin typeface="Times New Roman"/>
                <a:cs typeface="Times New Roman"/>
              </a:rPr>
              <a:t>nd </a:t>
            </a:r>
            <a:r>
              <a:rPr sz="1200" spc="20" dirty="0">
                <a:latin typeface="Times New Roman"/>
                <a:cs typeface="Times New Roman"/>
              </a:rPr>
              <a:t>d</a:t>
            </a:r>
            <a:r>
              <a:rPr sz="1200" spc="-50" dirty="0">
                <a:latin typeface="Times New Roman"/>
                <a:cs typeface="Times New Roman"/>
              </a:rPr>
              <a:t>i</a:t>
            </a:r>
            <a:r>
              <a:rPr sz="1200" spc="10" dirty="0">
                <a:latin typeface="Times New Roman"/>
                <a:cs typeface="Times New Roman"/>
              </a:rPr>
              <a:t>s</a:t>
            </a:r>
            <a:r>
              <a:rPr sz="1200" spc="-5" dirty="0">
                <a:latin typeface="Times New Roman"/>
                <a:cs typeface="Times New Roman"/>
              </a:rPr>
              <a:t>a</a:t>
            </a:r>
            <a:r>
              <a:rPr sz="1200" dirty="0">
                <a:latin typeface="Times New Roman"/>
                <a:cs typeface="Times New Roman"/>
              </a:rPr>
              <a:t>pp</a:t>
            </a:r>
            <a:r>
              <a:rPr sz="1200" spc="20" dirty="0">
                <a:latin typeface="Times New Roman"/>
                <a:cs typeface="Times New Roman"/>
              </a:rPr>
              <a:t>o</a:t>
            </a:r>
            <a:r>
              <a:rPr sz="1200" spc="-25" dirty="0">
                <a:latin typeface="Times New Roman"/>
                <a:cs typeface="Times New Roman"/>
              </a:rPr>
              <a:t>in</a:t>
            </a:r>
            <a:r>
              <a:rPr sz="1200" spc="50" dirty="0">
                <a:latin typeface="Times New Roman"/>
                <a:cs typeface="Times New Roman"/>
              </a:rPr>
              <a:t>t</a:t>
            </a:r>
            <a:r>
              <a:rPr sz="1200" spc="-50"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min</a:t>
            </a:r>
            <a:r>
              <a:rPr sz="1200" dirty="0">
                <a:latin typeface="Times New Roman"/>
                <a:cs typeface="Times New Roman"/>
              </a:rPr>
              <a:t>d,</a:t>
            </a:r>
            <a:r>
              <a:rPr sz="1200" spc="12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dirty="0">
                <a:latin typeface="Times New Roman"/>
                <a:cs typeface="Times New Roman"/>
              </a:rPr>
              <a:t>gu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a:t>
            </a:r>
            <a:r>
              <a:rPr sz="1200" spc="110"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o</a:t>
            </a:r>
            <a:r>
              <a:rPr sz="1200" spc="5" dirty="0">
                <a:latin typeface="Times New Roman"/>
                <a:cs typeface="Times New Roman"/>
              </a:rPr>
              <a:t>r</a:t>
            </a:r>
            <a:r>
              <a:rPr sz="1200" dirty="0">
                <a:latin typeface="Times New Roman"/>
                <a:cs typeface="Times New Roman"/>
              </a:rPr>
              <a:t>s</a:t>
            </a:r>
            <a:r>
              <a:rPr sz="1200" spc="95" dirty="0">
                <a:latin typeface="Times New Roman"/>
                <a:cs typeface="Times New Roman"/>
              </a:rPr>
              <a:t> </a:t>
            </a:r>
            <a:r>
              <a:rPr sz="1200" spc="-30"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a</a:t>
            </a:r>
            <a:r>
              <a:rPr sz="1200" spc="-25" dirty="0">
                <a:latin typeface="Times New Roman"/>
                <a:cs typeface="Times New Roman"/>
              </a:rPr>
              <a:t>li</a:t>
            </a:r>
            <a:r>
              <a:rPr sz="1200" spc="15" dirty="0">
                <a:latin typeface="Times New Roman"/>
                <a:cs typeface="Times New Roman"/>
              </a:rPr>
              <a:t>z</a:t>
            </a:r>
            <a:r>
              <a:rPr sz="1200" spc="-5" dirty="0">
                <a:latin typeface="Times New Roman"/>
                <a:cs typeface="Times New Roman"/>
              </a:rPr>
              <a:t>e</a:t>
            </a:r>
            <a:r>
              <a:rPr sz="1200" dirty="0">
                <a:latin typeface="Times New Roman"/>
                <a:cs typeface="Times New Roman"/>
              </a:rPr>
              <a:t>d</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hi</a:t>
            </a:r>
            <a:r>
              <a:rPr sz="1200" dirty="0">
                <a:latin typeface="Times New Roman"/>
                <a:cs typeface="Times New Roman"/>
              </a:rPr>
              <a:t>s</a:t>
            </a:r>
            <a:r>
              <a:rPr sz="1200" spc="95"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a:t>
            </a:r>
            <a:r>
              <a:rPr sz="1200" spc="85"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a:t>
            </a:r>
            <a:r>
              <a:rPr sz="1200" spc="120" dirty="0">
                <a:latin typeface="Times New Roman"/>
                <a:cs typeface="Times New Roman"/>
              </a:rPr>
              <a:t> </a:t>
            </a:r>
            <a:r>
              <a:rPr sz="1200" spc="10"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100"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s</a:t>
            </a:r>
            <a:r>
              <a:rPr sz="1200" spc="95"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20" dirty="0">
                <a:latin typeface="Times New Roman"/>
                <a:cs typeface="Times New Roman"/>
              </a:rPr>
              <a:t>o</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50" dirty="0">
                <a:latin typeface="Times New Roman"/>
                <a:cs typeface="Times New Roman"/>
              </a:rPr>
              <a:t>l</a:t>
            </a:r>
            <a:r>
              <a:rPr sz="1200" spc="20" dirty="0">
                <a:latin typeface="Times New Roman"/>
                <a:cs typeface="Times New Roman"/>
              </a:rPr>
              <a:t>o</a:t>
            </a:r>
            <a:r>
              <a:rPr sz="1200" spc="30" dirty="0">
                <a:latin typeface="Times New Roman"/>
                <a:cs typeface="Times New Roman"/>
              </a:rPr>
              <a:t>r</a:t>
            </a:r>
            <a:r>
              <a:rPr sz="1200" spc="-25" dirty="0">
                <a:latin typeface="Times New Roman"/>
                <a:cs typeface="Times New Roman"/>
              </a:rPr>
              <a:t>in</a:t>
            </a:r>
            <a:r>
              <a:rPr sz="1200" dirty="0">
                <a:latin typeface="Times New Roman"/>
                <a:cs typeface="Times New Roman"/>
              </a:rPr>
              <a:t>g</a:t>
            </a:r>
            <a:r>
              <a:rPr sz="1200" spc="35" dirty="0">
                <a:latin typeface="Times New Roman"/>
                <a:cs typeface="Times New Roman"/>
              </a:rPr>
              <a:t> </a:t>
            </a:r>
            <a:r>
              <a:rPr sz="1200" spc="-25" dirty="0">
                <a:latin typeface="Times New Roman"/>
                <a:cs typeface="Times New Roman"/>
              </a:rPr>
              <a:t>i</a:t>
            </a:r>
            <a:r>
              <a:rPr sz="1200" spc="10" dirty="0">
                <a:latin typeface="Times New Roman"/>
                <a:cs typeface="Times New Roman"/>
              </a:rPr>
              <a:t>s</a:t>
            </a:r>
            <a:r>
              <a:rPr sz="1200" spc="-15" dirty="0">
                <a:latin typeface="Times New Roman"/>
                <a:cs typeface="Times New Roman"/>
              </a:rPr>
              <a:t>s</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s –</a:t>
            </a:r>
            <a:r>
              <a:rPr sz="1200" spc="1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dirty="0">
                <a:latin typeface="Times New Roman"/>
                <a:cs typeface="Times New Roman"/>
              </a:rPr>
              <a:t>v</a:t>
            </a:r>
            <a:r>
              <a:rPr sz="1200" spc="-50" dirty="0">
                <a:latin typeface="Times New Roman"/>
                <a:cs typeface="Times New Roman"/>
              </a:rPr>
              <a:t>i</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15" dirty="0">
                <a:latin typeface="Times New Roman"/>
                <a:cs typeface="Times New Roman"/>
              </a:rPr>
              <a:t>s</a:t>
            </a:r>
            <a:r>
              <a:rPr sz="1200" spc="45" dirty="0">
                <a:latin typeface="Times New Roman"/>
                <a:cs typeface="Times New Roman"/>
              </a:rPr>
              <a:t>o</a:t>
            </a:r>
            <a:r>
              <a:rPr sz="1200" spc="-25" dirty="0">
                <a:latin typeface="Times New Roman"/>
                <a:cs typeface="Times New Roman"/>
              </a:rPr>
              <a:t>l</a:t>
            </a:r>
            <a:r>
              <a:rPr sz="1200" dirty="0">
                <a:latin typeface="Times New Roman"/>
                <a:cs typeface="Times New Roman"/>
              </a:rPr>
              <a:t>u</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s</a:t>
            </a:r>
            <a:r>
              <a:rPr sz="1200" dirty="0">
                <a:latin typeface="Times New Roman"/>
                <a:cs typeface="Times New Roman"/>
              </a:rPr>
              <a:t>.</a:t>
            </a:r>
            <a:endParaRPr sz="1200">
              <a:latin typeface="Times New Roman"/>
              <a:cs typeface="Times New Roman"/>
            </a:endParaRPr>
          </a:p>
          <a:p>
            <a:pPr>
              <a:lnSpc>
                <a:spcPct val="100000"/>
              </a:lnSpc>
              <a:spcBef>
                <a:spcPts val="0"/>
              </a:spcBef>
            </a:pPr>
            <a:endParaRPr sz="1200">
              <a:latin typeface="Times New Roman"/>
              <a:cs typeface="Times New Roman"/>
            </a:endParaRPr>
          </a:p>
          <a:p>
            <a:pPr marL="12700" marR="5080" algn="just">
              <a:lnSpc>
                <a:spcPct val="95800"/>
              </a:lnSpc>
            </a:pPr>
            <a:r>
              <a:rPr sz="1200" spc="5" dirty="0">
                <a:latin typeface="Times New Roman"/>
                <a:cs typeface="Times New Roman"/>
              </a:rPr>
              <a:t>I</a:t>
            </a:r>
            <a:r>
              <a:rPr sz="1200" dirty="0">
                <a:latin typeface="Times New Roman"/>
                <a:cs typeface="Times New Roman"/>
              </a:rPr>
              <a:t>n </a:t>
            </a:r>
            <a:r>
              <a:rPr sz="1200" spc="120" dirty="0">
                <a:latin typeface="Times New Roman"/>
                <a:cs typeface="Times New Roman"/>
              </a:rPr>
              <a:t> </a:t>
            </a:r>
            <a:r>
              <a:rPr sz="1150" i="1" dirty="0">
                <a:latin typeface="Times New Roman"/>
                <a:cs typeface="Times New Roman"/>
              </a:rPr>
              <a:t>Ch</a:t>
            </a:r>
            <a:r>
              <a:rPr sz="1150" i="1" spc="-10" dirty="0">
                <a:latin typeface="Times New Roman"/>
                <a:cs typeface="Times New Roman"/>
              </a:rPr>
              <a:t>ec</a:t>
            </a:r>
            <a:r>
              <a:rPr sz="1150" i="1" dirty="0">
                <a:latin typeface="Times New Roman"/>
                <a:cs typeface="Times New Roman"/>
              </a:rPr>
              <a:t>k  </a:t>
            </a:r>
            <a:r>
              <a:rPr sz="1150" i="1" spc="-130" dirty="0">
                <a:latin typeface="Times New Roman"/>
                <a:cs typeface="Times New Roman"/>
              </a:rPr>
              <a:t> </a:t>
            </a:r>
            <a:r>
              <a:rPr sz="1150" i="1" spc="-20" dirty="0">
                <a:latin typeface="Times New Roman"/>
                <a:cs typeface="Times New Roman"/>
              </a:rPr>
              <a:t>Y</a:t>
            </a:r>
            <a:r>
              <a:rPr sz="1150" i="1" dirty="0">
                <a:latin typeface="Times New Roman"/>
                <a:cs typeface="Times New Roman"/>
              </a:rPr>
              <a:t>o’S</a:t>
            </a:r>
            <a:r>
              <a:rPr sz="1150" i="1" spc="-10" dirty="0">
                <a:latin typeface="Times New Roman"/>
                <a:cs typeface="Times New Roman"/>
              </a:rPr>
              <a:t>e</a:t>
            </a:r>
            <a:r>
              <a:rPr sz="1150" i="1" spc="15" dirty="0">
                <a:latin typeface="Times New Roman"/>
                <a:cs typeface="Times New Roman"/>
              </a:rPr>
              <a:t>l</a:t>
            </a:r>
            <a:r>
              <a:rPr sz="1150" i="1" dirty="0">
                <a:latin typeface="Times New Roman"/>
                <a:cs typeface="Times New Roman"/>
              </a:rPr>
              <a:t>f </a:t>
            </a:r>
            <a:r>
              <a:rPr sz="1150" i="1" spc="135" dirty="0">
                <a:latin typeface="Times New Roman"/>
                <a:cs typeface="Times New Roman"/>
              </a:rPr>
              <a:t> </a:t>
            </a:r>
            <a:r>
              <a:rPr sz="1150" i="1" spc="-10" dirty="0">
                <a:latin typeface="Times New Roman"/>
                <a:cs typeface="Times New Roman"/>
              </a:rPr>
              <a:t>B</a:t>
            </a:r>
            <a:r>
              <a:rPr sz="1150" i="1" spc="15" dirty="0">
                <a:latin typeface="Times New Roman"/>
                <a:cs typeface="Times New Roman"/>
              </a:rPr>
              <a:t>e</a:t>
            </a:r>
            <a:r>
              <a:rPr sz="1150" i="1" spc="-10" dirty="0">
                <a:latin typeface="Times New Roman"/>
                <a:cs typeface="Times New Roman"/>
              </a:rPr>
              <a:t>f</a:t>
            </a:r>
            <a:r>
              <a:rPr sz="1150" i="1" dirty="0">
                <a:latin typeface="Times New Roman"/>
                <a:cs typeface="Times New Roman"/>
              </a:rPr>
              <a:t>o</a:t>
            </a:r>
            <a:r>
              <a:rPr sz="1150" i="1" spc="5" dirty="0">
                <a:latin typeface="Times New Roman"/>
                <a:cs typeface="Times New Roman"/>
              </a:rPr>
              <a:t>r</a:t>
            </a:r>
            <a:r>
              <a:rPr sz="1150" i="1" dirty="0">
                <a:latin typeface="Times New Roman"/>
                <a:cs typeface="Times New Roman"/>
              </a:rPr>
              <a:t>e </a:t>
            </a:r>
            <a:r>
              <a:rPr sz="1150" i="1" spc="135" dirty="0">
                <a:latin typeface="Times New Roman"/>
                <a:cs typeface="Times New Roman"/>
              </a:rPr>
              <a:t> </a:t>
            </a:r>
            <a:r>
              <a:rPr sz="1150" i="1" spc="-20" dirty="0">
                <a:latin typeface="Times New Roman"/>
                <a:cs typeface="Times New Roman"/>
              </a:rPr>
              <a:t>Y</a:t>
            </a:r>
            <a:r>
              <a:rPr sz="1150" i="1" dirty="0">
                <a:latin typeface="Times New Roman"/>
                <a:cs typeface="Times New Roman"/>
              </a:rPr>
              <a:t>ou  </a:t>
            </a:r>
            <a:r>
              <a:rPr sz="1150" i="1" spc="-120" dirty="0">
                <a:latin typeface="Times New Roman"/>
                <a:cs typeface="Times New Roman"/>
              </a:rPr>
              <a:t> </a:t>
            </a:r>
            <a:r>
              <a:rPr sz="1150" i="1" spc="-25" dirty="0">
                <a:latin typeface="Times New Roman"/>
                <a:cs typeface="Times New Roman"/>
              </a:rPr>
              <a:t>W</a:t>
            </a:r>
            <a:r>
              <a:rPr sz="1150" i="1" spc="5" dirty="0">
                <a:latin typeface="Times New Roman"/>
                <a:cs typeface="Times New Roman"/>
              </a:rPr>
              <a:t>r</a:t>
            </a:r>
            <a:r>
              <a:rPr sz="1150" i="1" spc="-10" dirty="0">
                <a:latin typeface="Times New Roman"/>
                <a:cs typeface="Times New Roman"/>
              </a:rPr>
              <a:t>e</a:t>
            </a:r>
            <a:r>
              <a:rPr sz="1150" i="1" spc="15" dirty="0">
                <a:latin typeface="Times New Roman"/>
                <a:cs typeface="Times New Roman"/>
              </a:rPr>
              <a:t>c</a:t>
            </a:r>
            <a:r>
              <a:rPr sz="1150" i="1" dirty="0">
                <a:latin typeface="Times New Roman"/>
                <a:cs typeface="Times New Roman"/>
              </a:rPr>
              <a:t>k </a:t>
            </a:r>
            <a:r>
              <a:rPr sz="1150" i="1" spc="135" dirty="0">
                <a:latin typeface="Times New Roman"/>
                <a:cs typeface="Times New Roman"/>
              </a:rPr>
              <a:t> </a:t>
            </a:r>
            <a:r>
              <a:rPr sz="1150" i="1" spc="-20" dirty="0">
                <a:latin typeface="Times New Roman"/>
                <a:cs typeface="Times New Roman"/>
              </a:rPr>
              <a:t>Y</a:t>
            </a:r>
            <a:r>
              <a:rPr sz="1150" i="1" dirty="0">
                <a:latin typeface="Times New Roman"/>
                <a:cs typeface="Times New Roman"/>
              </a:rPr>
              <a:t>o’S</a:t>
            </a:r>
            <a:r>
              <a:rPr sz="1150" i="1" spc="15" dirty="0">
                <a:latin typeface="Times New Roman"/>
                <a:cs typeface="Times New Roman"/>
              </a:rPr>
              <a:t>e</a:t>
            </a:r>
            <a:r>
              <a:rPr sz="1150" i="1" spc="-10" dirty="0">
                <a:latin typeface="Times New Roman"/>
                <a:cs typeface="Times New Roman"/>
              </a:rPr>
              <a:t>l</a:t>
            </a:r>
            <a:r>
              <a:rPr sz="1150" i="1" dirty="0">
                <a:latin typeface="Times New Roman"/>
                <a:cs typeface="Times New Roman"/>
              </a:rPr>
              <a:t>f </a:t>
            </a:r>
            <a:r>
              <a:rPr sz="1150" i="1" spc="140" dirty="0">
                <a:latin typeface="Times New Roman"/>
                <a:cs typeface="Times New Roman"/>
              </a:rPr>
              <a:t> </a:t>
            </a:r>
            <a:r>
              <a:rPr sz="1150" i="1" dirty="0">
                <a:latin typeface="Times New Roman"/>
                <a:cs typeface="Times New Roman"/>
              </a:rPr>
              <a:t>a</a:t>
            </a:r>
            <a:r>
              <a:rPr sz="1150" i="1" spc="20" dirty="0">
                <a:latin typeface="Times New Roman"/>
                <a:cs typeface="Times New Roman"/>
              </a:rPr>
              <a:t>n</a:t>
            </a:r>
            <a:r>
              <a:rPr sz="1150" i="1" dirty="0">
                <a:latin typeface="Times New Roman"/>
                <a:cs typeface="Times New Roman"/>
              </a:rPr>
              <a:t>d  </a:t>
            </a:r>
            <a:r>
              <a:rPr sz="1150" i="1" spc="-145" dirty="0">
                <a:latin typeface="Times New Roman"/>
                <a:cs typeface="Times New Roman"/>
              </a:rPr>
              <a:t> </a:t>
            </a:r>
            <a:r>
              <a:rPr sz="1150" i="1" spc="5" dirty="0">
                <a:latin typeface="Times New Roman"/>
                <a:cs typeface="Times New Roman"/>
              </a:rPr>
              <a:t>O</a:t>
            </a:r>
            <a:r>
              <a:rPr sz="1150" i="1" dirty="0">
                <a:latin typeface="Times New Roman"/>
                <a:cs typeface="Times New Roman"/>
              </a:rPr>
              <a:t>ur  </a:t>
            </a:r>
            <a:r>
              <a:rPr sz="1150" i="1" spc="-135" dirty="0">
                <a:latin typeface="Times New Roman"/>
                <a:cs typeface="Times New Roman"/>
              </a:rPr>
              <a:t> </a:t>
            </a:r>
            <a:r>
              <a:rPr sz="1150" i="1" dirty="0">
                <a:latin typeface="Times New Roman"/>
                <a:cs typeface="Times New Roman"/>
              </a:rPr>
              <a:t>K</a:t>
            </a:r>
            <a:r>
              <a:rPr sz="1150" i="1" spc="-10" dirty="0">
                <a:latin typeface="Times New Roman"/>
                <a:cs typeface="Times New Roman"/>
              </a:rPr>
              <a:t>i</a:t>
            </a:r>
            <a:r>
              <a:rPr sz="1150" i="1" dirty="0">
                <a:latin typeface="Times New Roman"/>
                <a:cs typeface="Times New Roman"/>
              </a:rPr>
              <a:t>d</a:t>
            </a:r>
            <a:r>
              <a:rPr sz="1150" i="1" spc="5" dirty="0">
                <a:latin typeface="Times New Roman"/>
                <a:cs typeface="Times New Roman"/>
              </a:rPr>
              <a:t>s</a:t>
            </a:r>
            <a:r>
              <a:rPr sz="1150" i="1" dirty="0">
                <a:latin typeface="Times New Roman"/>
                <a:cs typeface="Times New Roman"/>
              </a:rPr>
              <a:t>:  </a:t>
            </a:r>
            <a:r>
              <a:rPr sz="1150" i="1" spc="-145" dirty="0">
                <a:latin typeface="Times New Roman"/>
                <a:cs typeface="Times New Roman"/>
              </a:rPr>
              <a:t> </a:t>
            </a:r>
            <a:r>
              <a:rPr sz="1150" i="1" dirty="0">
                <a:latin typeface="Times New Roman"/>
                <a:cs typeface="Times New Roman"/>
              </a:rPr>
              <a:t>Coun</a:t>
            </a:r>
            <a:r>
              <a:rPr sz="1150" i="1" spc="-10" dirty="0">
                <a:latin typeface="Times New Roman"/>
                <a:cs typeface="Times New Roman"/>
              </a:rPr>
              <a:t>te</a:t>
            </a:r>
            <a:r>
              <a:rPr sz="1150" i="1" spc="5" dirty="0">
                <a:latin typeface="Times New Roman"/>
                <a:cs typeface="Times New Roman"/>
              </a:rPr>
              <a:t>rs</a:t>
            </a:r>
            <a:r>
              <a:rPr sz="1150" i="1" spc="-10" dirty="0">
                <a:latin typeface="Times New Roman"/>
                <a:cs typeface="Times New Roman"/>
              </a:rPr>
              <a:t>t</a:t>
            </a:r>
            <a:r>
              <a:rPr sz="1150" i="1" dirty="0">
                <a:latin typeface="Times New Roman"/>
                <a:cs typeface="Times New Roman"/>
              </a:rPr>
              <a:t>o</a:t>
            </a:r>
            <a:r>
              <a:rPr sz="1150" i="1" spc="5" dirty="0">
                <a:latin typeface="Times New Roman"/>
                <a:cs typeface="Times New Roman"/>
              </a:rPr>
              <a:t>r</a:t>
            </a:r>
            <a:r>
              <a:rPr sz="1150" i="1" spc="-10" dirty="0">
                <a:latin typeface="Times New Roman"/>
                <a:cs typeface="Times New Roman"/>
              </a:rPr>
              <a:t>ie</a:t>
            </a:r>
            <a:r>
              <a:rPr sz="1150" i="1" dirty="0">
                <a:latin typeface="Times New Roman"/>
                <a:cs typeface="Times New Roman"/>
              </a:rPr>
              <a:t>s  </a:t>
            </a:r>
            <a:r>
              <a:rPr sz="1150" i="1" spc="-135" dirty="0">
                <a:latin typeface="Times New Roman"/>
                <a:cs typeface="Times New Roman"/>
              </a:rPr>
              <a:t> </a:t>
            </a:r>
            <a:r>
              <a:rPr sz="1150" i="1" spc="-10" dirty="0">
                <a:latin typeface="Times New Roman"/>
                <a:cs typeface="Times New Roman"/>
              </a:rPr>
              <a:t>f</a:t>
            </a:r>
            <a:r>
              <a:rPr sz="1150" i="1" spc="5" dirty="0">
                <a:latin typeface="Times New Roman"/>
                <a:cs typeface="Times New Roman"/>
              </a:rPr>
              <a:t>r</a:t>
            </a:r>
            <a:r>
              <a:rPr sz="1150" i="1" dirty="0">
                <a:latin typeface="Times New Roman"/>
                <a:cs typeface="Times New Roman"/>
              </a:rPr>
              <a:t>om  </a:t>
            </a:r>
            <a:r>
              <a:rPr sz="1150" i="1" spc="-140" dirty="0">
                <a:latin typeface="Times New Roman"/>
                <a:cs typeface="Times New Roman"/>
              </a:rPr>
              <a:t> </a:t>
            </a:r>
            <a:r>
              <a:rPr sz="1150" i="1" dirty="0">
                <a:latin typeface="Times New Roman"/>
                <a:cs typeface="Times New Roman"/>
              </a:rPr>
              <a:t>Cu</a:t>
            </a:r>
            <a:r>
              <a:rPr sz="1150" i="1" spc="-10" dirty="0">
                <a:latin typeface="Times New Roman"/>
                <a:cs typeface="Times New Roman"/>
              </a:rPr>
              <a:t>lt</a:t>
            </a:r>
            <a:r>
              <a:rPr sz="1150" i="1" dirty="0">
                <a:latin typeface="Times New Roman"/>
                <a:cs typeface="Times New Roman"/>
              </a:rPr>
              <a:t>u</a:t>
            </a:r>
            <a:r>
              <a:rPr sz="1150" i="1" spc="5" dirty="0">
                <a:latin typeface="Times New Roman"/>
                <a:cs typeface="Times New Roman"/>
              </a:rPr>
              <a:t>r</a:t>
            </a:r>
            <a:r>
              <a:rPr sz="1150" i="1" dirty="0">
                <a:latin typeface="Times New Roman"/>
                <a:cs typeface="Times New Roman"/>
              </a:rPr>
              <a:t>a</a:t>
            </a:r>
            <a:r>
              <a:rPr sz="1150" i="1" spc="-10" dirty="0">
                <a:latin typeface="Times New Roman"/>
                <a:cs typeface="Times New Roman"/>
              </a:rPr>
              <a:t>lly Re</a:t>
            </a:r>
            <a:r>
              <a:rPr sz="1150" i="1" spc="5" dirty="0">
                <a:latin typeface="Times New Roman"/>
                <a:cs typeface="Times New Roman"/>
              </a:rPr>
              <a:t>s</a:t>
            </a:r>
            <a:r>
              <a:rPr sz="1150" i="1" dirty="0">
                <a:latin typeface="Times New Roman"/>
                <a:cs typeface="Times New Roman"/>
              </a:rPr>
              <a:t>pon</a:t>
            </a:r>
            <a:r>
              <a:rPr sz="1150" i="1" spc="5" dirty="0">
                <a:latin typeface="Times New Roman"/>
                <a:cs typeface="Times New Roman"/>
              </a:rPr>
              <a:t>s</a:t>
            </a:r>
            <a:r>
              <a:rPr sz="1150" i="1" spc="-10" dirty="0">
                <a:latin typeface="Times New Roman"/>
                <a:cs typeface="Times New Roman"/>
              </a:rPr>
              <a:t>iv</a:t>
            </a:r>
            <a:r>
              <a:rPr sz="1150" i="1" dirty="0">
                <a:latin typeface="Times New Roman"/>
                <a:cs typeface="Times New Roman"/>
              </a:rPr>
              <a:t>e</a:t>
            </a:r>
            <a:r>
              <a:rPr sz="1150" i="1" spc="15" dirty="0">
                <a:latin typeface="Times New Roman"/>
                <a:cs typeface="Times New Roman"/>
              </a:rPr>
              <a:t> </a:t>
            </a:r>
            <a:r>
              <a:rPr sz="1150" i="1" spc="-25" dirty="0">
                <a:latin typeface="Times New Roman"/>
                <a:cs typeface="Times New Roman"/>
              </a:rPr>
              <a:t>W</a:t>
            </a:r>
            <a:r>
              <a:rPr sz="1150" i="1" dirty="0">
                <a:latin typeface="Times New Roman"/>
                <a:cs typeface="Times New Roman"/>
              </a:rPr>
              <a:t>h</a:t>
            </a:r>
            <a:r>
              <a:rPr sz="1150" i="1" spc="-10" dirty="0">
                <a:latin typeface="Times New Roman"/>
                <a:cs typeface="Times New Roman"/>
              </a:rPr>
              <a:t>i</a:t>
            </a:r>
            <a:r>
              <a:rPr sz="1150" i="1" spc="15" dirty="0">
                <a:latin typeface="Times New Roman"/>
                <a:cs typeface="Times New Roman"/>
              </a:rPr>
              <a:t>t</a:t>
            </a:r>
            <a:r>
              <a:rPr sz="1150" i="1" dirty="0">
                <a:latin typeface="Times New Roman"/>
                <a:cs typeface="Times New Roman"/>
              </a:rPr>
              <a:t>e</a:t>
            </a:r>
            <a:r>
              <a:rPr sz="1150" i="1" spc="-10" dirty="0">
                <a:latin typeface="Times New Roman"/>
                <a:cs typeface="Times New Roman"/>
              </a:rPr>
              <a:t> </a:t>
            </a:r>
            <a:r>
              <a:rPr sz="1150" i="1" spc="5" dirty="0">
                <a:latin typeface="Times New Roman"/>
                <a:cs typeface="Times New Roman"/>
              </a:rPr>
              <a:t>T</a:t>
            </a:r>
            <a:r>
              <a:rPr sz="1150" i="1" spc="-10" dirty="0">
                <a:latin typeface="Times New Roman"/>
                <a:cs typeface="Times New Roman"/>
              </a:rPr>
              <a:t>e</a:t>
            </a:r>
            <a:r>
              <a:rPr sz="1150" i="1" dirty="0">
                <a:latin typeface="Times New Roman"/>
                <a:cs typeface="Times New Roman"/>
              </a:rPr>
              <a:t>a</a:t>
            </a:r>
            <a:r>
              <a:rPr sz="1150" i="1" spc="-10" dirty="0">
                <a:latin typeface="Times New Roman"/>
                <a:cs typeface="Times New Roman"/>
              </a:rPr>
              <a:t>c</a:t>
            </a:r>
            <a:r>
              <a:rPr sz="1150" i="1" dirty="0">
                <a:latin typeface="Times New Roman"/>
                <a:cs typeface="Times New Roman"/>
              </a:rPr>
              <a:t>h</a:t>
            </a:r>
            <a:r>
              <a:rPr sz="1150" i="1" spc="-10" dirty="0">
                <a:latin typeface="Times New Roman"/>
                <a:cs typeface="Times New Roman"/>
              </a:rPr>
              <a:t>e</a:t>
            </a:r>
            <a:r>
              <a:rPr sz="1150" i="1" spc="5" dirty="0">
                <a:latin typeface="Times New Roman"/>
                <a:cs typeface="Times New Roman"/>
              </a:rPr>
              <a:t>rs</a:t>
            </a:r>
            <a:r>
              <a:rPr sz="1150" i="1" dirty="0">
                <a:latin typeface="Times New Roman"/>
                <a:cs typeface="Times New Roman"/>
              </a:rPr>
              <a:t>? . .</a:t>
            </a:r>
            <a:r>
              <a:rPr sz="1150" i="1" spc="20" dirty="0">
                <a:latin typeface="Times New Roman"/>
                <a:cs typeface="Times New Roman"/>
              </a:rPr>
              <a:t> </a:t>
            </a:r>
            <a:r>
              <a:rPr sz="1150" i="1" dirty="0">
                <a:latin typeface="Times New Roman"/>
                <a:cs typeface="Times New Roman"/>
              </a:rPr>
              <a:t>.</a:t>
            </a:r>
            <a:r>
              <a:rPr sz="1150" i="1" spc="20" dirty="0">
                <a:latin typeface="Times New Roman"/>
                <a:cs typeface="Times New Roman"/>
              </a:rPr>
              <a:t> </a:t>
            </a:r>
            <a:r>
              <a:rPr sz="1150" i="1" spc="-10" dirty="0">
                <a:latin typeface="Times New Roman"/>
                <a:cs typeface="Times New Roman"/>
              </a:rPr>
              <a:t>t</a:t>
            </a:r>
            <a:r>
              <a:rPr sz="1150" i="1" dirty="0">
                <a:latin typeface="Times New Roman"/>
                <a:cs typeface="Times New Roman"/>
              </a:rPr>
              <a:t>o Cu</a:t>
            </a:r>
            <a:r>
              <a:rPr sz="1150" i="1" spc="-10" dirty="0">
                <a:latin typeface="Times New Roman"/>
                <a:cs typeface="Times New Roman"/>
              </a:rPr>
              <a:t>lt</a:t>
            </a:r>
            <a:r>
              <a:rPr sz="1150" i="1" dirty="0">
                <a:latin typeface="Times New Roman"/>
                <a:cs typeface="Times New Roman"/>
              </a:rPr>
              <a:t>u</a:t>
            </a:r>
            <a:r>
              <a:rPr sz="1150" i="1" spc="5" dirty="0">
                <a:latin typeface="Times New Roman"/>
                <a:cs typeface="Times New Roman"/>
              </a:rPr>
              <a:t>r</a:t>
            </a:r>
            <a:r>
              <a:rPr sz="1150" i="1" dirty="0">
                <a:latin typeface="Times New Roman"/>
                <a:cs typeface="Times New Roman"/>
              </a:rPr>
              <a:t>a</a:t>
            </a:r>
            <a:r>
              <a:rPr sz="1150" i="1" spc="15" dirty="0">
                <a:latin typeface="Times New Roman"/>
                <a:cs typeface="Times New Roman"/>
              </a:rPr>
              <a:t>l</a:t>
            </a:r>
            <a:r>
              <a:rPr sz="1150" i="1" spc="-10" dirty="0">
                <a:latin typeface="Times New Roman"/>
                <a:cs typeface="Times New Roman"/>
              </a:rPr>
              <a:t>l</a:t>
            </a:r>
            <a:r>
              <a:rPr sz="1150" i="1" dirty="0">
                <a:latin typeface="Times New Roman"/>
                <a:cs typeface="Times New Roman"/>
              </a:rPr>
              <a:t>y</a:t>
            </a:r>
            <a:r>
              <a:rPr sz="1150" i="1" spc="15" dirty="0">
                <a:latin typeface="Times New Roman"/>
                <a:cs typeface="Times New Roman"/>
              </a:rPr>
              <a:t> </a:t>
            </a:r>
            <a:r>
              <a:rPr sz="1150" i="1" spc="-10" dirty="0">
                <a:latin typeface="Times New Roman"/>
                <a:cs typeface="Times New Roman"/>
              </a:rPr>
              <a:t>Re</a:t>
            </a:r>
            <a:r>
              <a:rPr sz="1150" i="1" spc="5" dirty="0">
                <a:latin typeface="Times New Roman"/>
                <a:cs typeface="Times New Roman"/>
              </a:rPr>
              <a:t>s</a:t>
            </a:r>
            <a:r>
              <a:rPr sz="1150" i="1" dirty="0">
                <a:latin typeface="Times New Roman"/>
                <a:cs typeface="Times New Roman"/>
              </a:rPr>
              <a:t>pon</a:t>
            </a:r>
            <a:r>
              <a:rPr sz="1150" i="1" spc="5" dirty="0">
                <a:latin typeface="Times New Roman"/>
                <a:cs typeface="Times New Roman"/>
              </a:rPr>
              <a:t>s</a:t>
            </a:r>
            <a:r>
              <a:rPr sz="1150" i="1" spc="-10" dirty="0">
                <a:latin typeface="Times New Roman"/>
                <a:cs typeface="Times New Roman"/>
              </a:rPr>
              <a:t>iv</a:t>
            </a:r>
            <a:r>
              <a:rPr sz="1150" i="1" dirty="0">
                <a:latin typeface="Times New Roman"/>
                <a:cs typeface="Times New Roman"/>
              </a:rPr>
              <a:t>e</a:t>
            </a:r>
            <a:r>
              <a:rPr sz="1150" i="1" spc="15" dirty="0">
                <a:latin typeface="Times New Roman"/>
                <a:cs typeface="Times New Roman"/>
              </a:rPr>
              <a:t> </a:t>
            </a:r>
            <a:r>
              <a:rPr sz="1150" i="1" spc="-25" dirty="0">
                <a:latin typeface="Times New Roman"/>
                <a:cs typeface="Times New Roman"/>
              </a:rPr>
              <a:t>W</a:t>
            </a:r>
            <a:r>
              <a:rPr sz="1150" i="1" dirty="0">
                <a:latin typeface="Times New Roman"/>
                <a:cs typeface="Times New Roman"/>
              </a:rPr>
              <a:t>h</a:t>
            </a:r>
            <a:r>
              <a:rPr sz="1150" i="1" spc="-10" dirty="0">
                <a:latin typeface="Times New Roman"/>
                <a:cs typeface="Times New Roman"/>
              </a:rPr>
              <a:t>i</a:t>
            </a:r>
            <a:r>
              <a:rPr sz="1150" i="1" spc="15" dirty="0">
                <a:latin typeface="Times New Roman"/>
                <a:cs typeface="Times New Roman"/>
              </a:rPr>
              <a:t>t</a:t>
            </a:r>
            <a:r>
              <a:rPr sz="1150" i="1" dirty="0">
                <a:latin typeface="Times New Roman"/>
                <a:cs typeface="Times New Roman"/>
              </a:rPr>
              <a:t>e</a:t>
            </a:r>
            <a:r>
              <a:rPr sz="1150" i="1" spc="-10" dirty="0">
                <a:latin typeface="Times New Roman"/>
                <a:cs typeface="Times New Roman"/>
              </a:rPr>
              <a:t> </a:t>
            </a:r>
            <a:r>
              <a:rPr sz="1150" i="1" spc="5" dirty="0">
                <a:latin typeface="Times New Roman"/>
                <a:cs typeface="Times New Roman"/>
              </a:rPr>
              <a:t>T</a:t>
            </a:r>
            <a:r>
              <a:rPr sz="1150" i="1" spc="-10" dirty="0">
                <a:latin typeface="Times New Roman"/>
                <a:cs typeface="Times New Roman"/>
              </a:rPr>
              <a:t>e</a:t>
            </a:r>
            <a:r>
              <a:rPr sz="1150" i="1" dirty="0">
                <a:latin typeface="Times New Roman"/>
                <a:cs typeface="Times New Roman"/>
              </a:rPr>
              <a:t>a</a:t>
            </a:r>
            <a:r>
              <a:rPr sz="1150" i="1" spc="-10" dirty="0">
                <a:latin typeface="Times New Roman"/>
                <a:cs typeface="Times New Roman"/>
              </a:rPr>
              <a:t>c</a:t>
            </a:r>
            <a:r>
              <a:rPr sz="1150" i="1" dirty="0">
                <a:latin typeface="Times New Roman"/>
                <a:cs typeface="Times New Roman"/>
              </a:rPr>
              <a:t>h</a:t>
            </a:r>
            <a:r>
              <a:rPr sz="1150" i="1" spc="-10" dirty="0">
                <a:latin typeface="Times New Roman"/>
                <a:cs typeface="Times New Roman"/>
              </a:rPr>
              <a:t>e</a:t>
            </a:r>
            <a:r>
              <a:rPr sz="1150" i="1" spc="5" dirty="0">
                <a:latin typeface="Times New Roman"/>
                <a:cs typeface="Times New Roman"/>
              </a:rPr>
              <a:t>r</a:t>
            </a:r>
            <a:r>
              <a:rPr sz="1150" i="1" spc="30" dirty="0">
                <a:latin typeface="Times New Roman"/>
                <a:cs typeface="Times New Roman"/>
              </a:rPr>
              <a:t>s</a:t>
            </a:r>
            <a:r>
              <a:rPr sz="1150" i="1" spc="-20" dirty="0">
                <a:latin typeface="Times New Roman"/>
                <a:cs typeface="Times New Roman"/>
              </a:rPr>
              <a:t>!</a:t>
            </a:r>
            <a:r>
              <a:rPr sz="1150" i="1" dirty="0">
                <a:latin typeface="Times New Roman"/>
                <a:cs typeface="Times New Roman"/>
              </a:rPr>
              <a:t>,</a:t>
            </a:r>
            <a:r>
              <a:rPr sz="1150" i="1" spc="45" dirty="0">
                <a:latin typeface="Times New Roman"/>
                <a:cs typeface="Times New Roman"/>
              </a:rPr>
              <a:t> </a:t>
            </a:r>
            <a:r>
              <a:rPr sz="1200" spc="-15"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dirty="0">
                <a:latin typeface="Times New Roman"/>
                <a:cs typeface="Times New Roman"/>
              </a:rPr>
              <a:t>s</a:t>
            </a:r>
            <a:r>
              <a:rPr sz="1200" spc="45" dirty="0">
                <a:latin typeface="Times New Roman"/>
                <a:cs typeface="Times New Roman"/>
              </a:rPr>
              <a:t> </a:t>
            </a:r>
            <a:r>
              <a:rPr sz="1200" spc="-25" dirty="0">
                <a:latin typeface="Times New Roman"/>
                <a:cs typeface="Times New Roman"/>
              </a:rPr>
              <a:t>in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g</a:t>
            </a:r>
            <a:r>
              <a:rPr sz="1200" spc="-30"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25"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20" dirty="0">
                <a:latin typeface="Times New Roman"/>
                <a:cs typeface="Times New Roman"/>
              </a:rPr>
              <a:t>d</a:t>
            </a:r>
            <a:r>
              <a:rPr sz="1200" spc="-25" dirty="0">
                <a:latin typeface="Times New Roman"/>
                <a:cs typeface="Times New Roman"/>
              </a:rPr>
              <a:t>yn</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spc="-5" dirty="0">
                <a:latin typeface="Times New Roman"/>
                <a:cs typeface="Times New Roman"/>
              </a:rPr>
              <a:t>c</a:t>
            </a:r>
            <a:r>
              <a:rPr sz="1200" dirty="0">
                <a:latin typeface="Times New Roman"/>
                <a:cs typeface="Times New Roman"/>
              </a:rPr>
              <a:t>s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140" dirty="0">
                <a:latin typeface="Times New Roman"/>
                <a:cs typeface="Times New Roman"/>
              </a:rPr>
              <a:t> </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w </a:t>
            </a:r>
            <a:r>
              <a:rPr sz="1200" spc="-100" dirty="0">
                <a:latin typeface="Times New Roman"/>
                <a:cs typeface="Times New Roman"/>
              </a:rPr>
              <a:t> </a:t>
            </a:r>
            <a:r>
              <a:rPr sz="1200" i="1" spc="-60" dirty="0">
                <a:latin typeface="Times New Roman"/>
                <a:cs typeface="Times New Roman"/>
              </a:rPr>
              <a:t>w</a:t>
            </a:r>
            <a:r>
              <a:rPr sz="1200" i="1" dirty="0">
                <a:latin typeface="Times New Roman"/>
                <a:cs typeface="Times New Roman"/>
              </a:rPr>
              <a:t>hit</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e</a:t>
            </a:r>
            <a:r>
              <a:rPr sz="1200" i="1" spc="10" dirty="0">
                <a:latin typeface="Times New Roman"/>
                <a:cs typeface="Times New Roman"/>
              </a:rPr>
              <a:t>s</a:t>
            </a:r>
            <a:r>
              <a:rPr sz="1200" i="1" dirty="0">
                <a:latin typeface="Times New Roman"/>
                <a:cs typeface="Times New Roman"/>
              </a:rPr>
              <a:t>s </a:t>
            </a:r>
            <a:r>
              <a:rPr sz="1200" i="1" spc="-110" dirty="0">
                <a:latin typeface="Times New Roman"/>
                <a:cs typeface="Times New Roman"/>
              </a:rPr>
              <a:t> </a:t>
            </a:r>
            <a:r>
              <a:rPr sz="1200" spc="-25" dirty="0">
                <a:latin typeface="Times New Roman"/>
                <a:cs typeface="Times New Roman"/>
              </a:rPr>
              <a:t>im</a:t>
            </a:r>
            <a:r>
              <a:rPr sz="1200" dirty="0">
                <a:latin typeface="Times New Roman"/>
                <a:cs typeface="Times New Roman"/>
              </a:rPr>
              <a:t>p</a:t>
            </a:r>
            <a:r>
              <a:rPr sz="1200" spc="-5" dirty="0">
                <a:latin typeface="Times New Roman"/>
                <a:cs typeface="Times New Roman"/>
              </a:rPr>
              <a:t>ac</a:t>
            </a:r>
            <a:r>
              <a:rPr sz="1200" spc="25" dirty="0">
                <a:latin typeface="Times New Roman"/>
                <a:cs typeface="Times New Roman"/>
              </a:rPr>
              <a:t>t</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dirty="0">
                <a:latin typeface="Times New Roman"/>
                <a:cs typeface="Times New Roman"/>
              </a:rPr>
              <a:t>d</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i</a:t>
            </a:r>
            <a:r>
              <a:rPr sz="1200" spc="-25" dirty="0">
                <a:latin typeface="Times New Roman"/>
                <a:cs typeface="Times New Roman"/>
              </a:rPr>
              <a:t>v</a:t>
            </a:r>
            <a:r>
              <a:rPr sz="1200" spc="-5" dirty="0">
                <a:latin typeface="Times New Roman"/>
                <a:cs typeface="Times New Roman"/>
              </a:rPr>
              <a:t>e</a:t>
            </a:r>
            <a:r>
              <a:rPr sz="1200" spc="30" dirty="0">
                <a:latin typeface="Times New Roman"/>
                <a:cs typeface="Times New Roman"/>
              </a:rPr>
              <a:t>r</a:t>
            </a:r>
            <a:r>
              <a:rPr sz="1200" dirty="0">
                <a:latin typeface="Times New Roman"/>
                <a:cs typeface="Times New Roman"/>
              </a:rPr>
              <a:t>y</a:t>
            </a:r>
            <a:r>
              <a:rPr sz="1200" spc="130" dirty="0">
                <a:latin typeface="Times New Roman"/>
                <a:cs typeface="Times New Roman"/>
              </a:rPr>
              <a:t> </a:t>
            </a:r>
            <a:r>
              <a:rPr sz="1200" spc="45" dirty="0">
                <a:latin typeface="Times New Roman"/>
                <a:cs typeface="Times New Roman"/>
              </a:rPr>
              <a:t>o</a:t>
            </a:r>
            <a:r>
              <a:rPr sz="1200" dirty="0">
                <a:latin typeface="Times New Roman"/>
                <a:cs typeface="Times New Roman"/>
              </a:rPr>
              <a:t>f</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3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  </a:t>
            </a:r>
            <a:r>
              <a:rPr sz="1200" spc="-100" dirty="0">
                <a:latin typeface="Times New Roman"/>
                <a:cs typeface="Times New Roman"/>
              </a:rPr>
              <a:t> </a:t>
            </a:r>
            <a:r>
              <a:rPr sz="1200" spc="-5" dirty="0">
                <a:latin typeface="Times New Roman"/>
                <a:cs typeface="Times New Roman"/>
              </a:rPr>
              <a:t>U</a:t>
            </a:r>
            <a:r>
              <a:rPr sz="1200" spc="10" dirty="0">
                <a:latin typeface="Times New Roman"/>
                <a:cs typeface="Times New Roman"/>
              </a:rPr>
              <a:t>s</a:t>
            </a:r>
            <a:r>
              <a:rPr sz="1200" spc="-25" dirty="0">
                <a:latin typeface="Times New Roman"/>
                <a:cs typeface="Times New Roman"/>
              </a:rPr>
              <a:t>ing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a:t>
            </a:r>
            <a:r>
              <a:rPr sz="1200" spc="130"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a:t>
            </a:r>
            <a:r>
              <a:rPr sz="1200" spc="20" dirty="0">
                <a:latin typeface="Times New Roman"/>
                <a:cs typeface="Times New Roman"/>
              </a:rPr>
              <a:t>d</a:t>
            </a:r>
            <a:r>
              <a:rPr sz="1200" spc="-50" dirty="0">
                <a:latin typeface="Times New Roman"/>
                <a:cs typeface="Times New Roman"/>
              </a:rPr>
              <a:t>i</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c</a:t>
            </a:r>
            <a:r>
              <a:rPr sz="1200" spc="5"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 </a:t>
            </a:r>
            <a:r>
              <a:rPr sz="1200" spc="-145" dirty="0">
                <a:latin typeface="Times New Roman"/>
                <a:cs typeface="Times New Roman"/>
              </a:rPr>
              <a:t> </a:t>
            </a:r>
            <a:r>
              <a:rPr sz="1200" spc="5" dirty="0">
                <a:latin typeface="Times New Roman"/>
                <a:cs typeface="Times New Roman"/>
              </a:rPr>
              <a:t>r</a:t>
            </a:r>
            <a:r>
              <a:rPr sz="1200" spc="-5" dirty="0">
                <a:latin typeface="Times New Roman"/>
                <a:cs typeface="Times New Roman"/>
              </a:rPr>
              <a:t>ac</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e</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y</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a</a:t>
            </a:r>
            <a:r>
              <a:rPr sz="1200" dirty="0">
                <a:latin typeface="Times New Roman"/>
                <a:cs typeface="Times New Roman"/>
              </a:rPr>
              <a:t>nd </a:t>
            </a:r>
            <a:r>
              <a:rPr sz="1200" spc="-120" dirty="0">
                <a:latin typeface="Times New Roman"/>
                <a:cs typeface="Times New Roman"/>
              </a:rPr>
              <a:t> </a:t>
            </a:r>
            <a:r>
              <a:rPr sz="1200" spc="15" dirty="0">
                <a:latin typeface="Times New Roman"/>
                <a:cs typeface="Times New Roman"/>
              </a:rPr>
              <a:t>B</a:t>
            </a:r>
            <a:r>
              <a:rPr sz="1200" spc="-50" dirty="0">
                <a:latin typeface="Times New Roman"/>
                <a:cs typeface="Times New Roman"/>
              </a:rPr>
              <a:t>l</a:t>
            </a:r>
            <a:r>
              <a:rPr sz="1200" spc="-5" dirty="0">
                <a:latin typeface="Times New Roman"/>
                <a:cs typeface="Times New Roman"/>
              </a:rPr>
              <a:t>ac</a:t>
            </a:r>
            <a:r>
              <a:rPr sz="1200" dirty="0">
                <a:latin typeface="Times New Roman"/>
                <a:cs typeface="Times New Roman"/>
              </a:rPr>
              <a:t>k </a:t>
            </a:r>
            <a:r>
              <a:rPr sz="1200" spc="-100"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m</a:t>
            </a:r>
            <a:r>
              <a:rPr sz="1200" spc="-25" dirty="0">
                <a:latin typeface="Times New Roman"/>
                <a:cs typeface="Times New Roman"/>
              </a:rPr>
              <a:t>i</a:t>
            </a:r>
            <a:r>
              <a:rPr sz="1200" spc="20" dirty="0">
                <a:latin typeface="Times New Roman"/>
                <a:cs typeface="Times New Roman"/>
              </a:rPr>
              <a:t>n</a:t>
            </a:r>
            <a:r>
              <a:rPr sz="1200" spc="-25" dirty="0">
                <a:latin typeface="Times New Roman"/>
                <a:cs typeface="Times New Roman"/>
              </a:rPr>
              <a:t>i</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5" dirty="0">
                <a:latin typeface="Times New Roman"/>
                <a:cs typeface="Times New Roman"/>
              </a:rPr>
              <a:t>ce</a:t>
            </a:r>
            <a:r>
              <a:rPr sz="1200" dirty="0">
                <a:latin typeface="Times New Roman"/>
                <a:cs typeface="Times New Roman"/>
              </a:rPr>
              <a:t>p</a:t>
            </a:r>
            <a:r>
              <a:rPr sz="1200" spc="25" dirty="0">
                <a:latin typeface="Times New Roman"/>
                <a:cs typeface="Times New Roman"/>
              </a:rPr>
              <a:t>t</a:t>
            </a:r>
            <a:r>
              <a:rPr sz="1200" spc="-15" dirty="0">
                <a:latin typeface="Times New Roman"/>
                <a:cs typeface="Times New Roman"/>
              </a:rPr>
              <a:t>s</a:t>
            </a:r>
            <a:r>
              <a:rPr sz="1200" dirty="0">
                <a:latin typeface="Times New Roman"/>
                <a:cs typeface="Times New Roman"/>
              </a:rPr>
              <a:t>, </a:t>
            </a:r>
            <a:r>
              <a:rPr sz="1200" spc="-135" dirty="0">
                <a:latin typeface="Times New Roman"/>
                <a:cs typeface="Times New Roman"/>
              </a:rPr>
              <a:t> </a:t>
            </a:r>
            <a:r>
              <a:rPr sz="1200" spc="-15" dirty="0">
                <a:latin typeface="Times New Roman"/>
                <a:cs typeface="Times New Roman"/>
              </a:rPr>
              <a:t>s</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spc="15" dirty="0">
                <a:latin typeface="Times New Roman"/>
                <a:cs typeface="Times New Roman"/>
              </a:rPr>
              <a:t>a</a:t>
            </a:r>
            <a:r>
              <a:rPr sz="1200" dirty="0">
                <a:latin typeface="Times New Roman"/>
                <a:cs typeface="Times New Roman"/>
              </a:rPr>
              <a:t>m</a:t>
            </a:r>
            <a:r>
              <a:rPr sz="1200" spc="-25" dirty="0">
                <a:latin typeface="Times New Roman"/>
                <a:cs typeface="Times New Roman"/>
              </a:rPr>
              <a:t>i</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5" dirty="0">
                <a:latin typeface="Times New Roman"/>
                <a:cs typeface="Times New Roman"/>
              </a:rPr>
              <a:t>c</a:t>
            </a:r>
            <a:r>
              <a:rPr sz="1200" spc="30" dirty="0">
                <a:latin typeface="Times New Roman"/>
                <a:cs typeface="Times New Roman"/>
              </a:rPr>
              <a:t>r</a:t>
            </a:r>
            <a:r>
              <a:rPr sz="1200" spc="-50" dirty="0">
                <a:latin typeface="Times New Roman"/>
                <a:cs typeface="Times New Roman"/>
              </a:rPr>
              <a:t>i</a:t>
            </a:r>
            <a:r>
              <a:rPr sz="1200" spc="50" dirty="0">
                <a:latin typeface="Times New Roman"/>
                <a:cs typeface="Times New Roman"/>
              </a:rPr>
              <a:t>t</a:t>
            </a:r>
            <a:r>
              <a:rPr sz="1200" spc="-50" dirty="0">
                <a:latin typeface="Times New Roman"/>
                <a:cs typeface="Times New Roman"/>
              </a:rPr>
              <a:t>i</a:t>
            </a:r>
            <a:r>
              <a:rPr sz="1200" dirty="0">
                <a:latin typeface="Times New Roman"/>
                <a:cs typeface="Times New Roman"/>
              </a:rPr>
              <a:t>qu</a:t>
            </a:r>
            <a:r>
              <a:rPr sz="1200" spc="-5" dirty="0">
                <a:latin typeface="Times New Roman"/>
                <a:cs typeface="Times New Roman"/>
              </a:rPr>
              <a:t>e</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a:t>
            </a:r>
            <a:r>
              <a:rPr sz="1200" spc="5" dirty="0">
                <a:latin typeface="Times New Roman"/>
                <a:cs typeface="Times New Roman"/>
              </a:rPr>
              <a:t> </a:t>
            </a:r>
            <a:r>
              <a:rPr sz="1200" dirty="0">
                <a:latin typeface="Times New Roman"/>
                <a:cs typeface="Times New Roman"/>
              </a:rPr>
              <a:t>g</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u</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f</a:t>
            </a:r>
            <a:r>
              <a:rPr sz="1200" spc="-5" dirty="0">
                <a:latin typeface="Times New Roman"/>
                <a:cs typeface="Times New Roman"/>
              </a:rPr>
              <a:t> 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g</a:t>
            </a:r>
            <a:r>
              <a:rPr sz="1200" spc="-5" dirty="0">
                <a:latin typeface="Times New Roman"/>
                <a:cs typeface="Times New Roman"/>
              </a:rPr>
              <a:t>a</a:t>
            </a:r>
            <a:r>
              <a:rPr sz="1200" dirty="0">
                <a:latin typeface="Times New Roman"/>
                <a:cs typeface="Times New Roman"/>
              </a:rPr>
              <a:t>ge</a:t>
            </a:r>
            <a:r>
              <a:rPr sz="1200" spc="30"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a:t>
            </a:r>
            <a:r>
              <a:rPr sz="1200" dirty="0">
                <a:latin typeface="Times New Roman"/>
                <a:cs typeface="Times New Roman"/>
              </a:rPr>
              <a:t>ng</a:t>
            </a:r>
            <a:r>
              <a:rPr sz="1200" spc="10"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50"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spc="-25" dirty="0">
                <a:latin typeface="Times New Roman"/>
                <a:cs typeface="Times New Roman"/>
              </a:rPr>
              <a:t>u</a:t>
            </a:r>
            <a:r>
              <a:rPr sz="1200" dirty="0">
                <a:latin typeface="Times New Roman"/>
                <a:cs typeface="Times New Roman"/>
              </a:rPr>
              <a:t>t </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 </a:t>
            </a:r>
            <a:r>
              <a:rPr sz="1200" spc="-114" dirty="0">
                <a:latin typeface="Times New Roman"/>
                <a:cs typeface="Times New Roman"/>
              </a:rPr>
              <a:t> </a:t>
            </a:r>
            <a:r>
              <a:rPr sz="1200" spc="20"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spc="15" dirty="0">
                <a:latin typeface="Times New Roman"/>
                <a:cs typeface="Times New Roman"/>
              </a:rPr>
              <a:t>e</a:t>
            </a:r>
            <a:r>
              <a:rPr sz="1200" spc="-25" dirty="0">
                <a:latin typeface="Times New Roman"/>
                <a:cs typeface="Times New Roman"/>
              </a:rPr>
              <a:t>n</a:t>
            </a:r>
            <a:r>
              <a:rPr sz="1200" spc="15" dirty="0">
                <a:latin typeface="Times New Roman"/>
                <a:cs typeface="Times New Roman"/>
              </a:rPr>
              <a:t>e</a:t>
            </a:r>
            <a:r>
              <a:rPr sz="1200" spc="-15" dirty="0">
                <a:latin typeface="Times New Roman"/>
                <a:cs typeface="Times New Roman"/>
              </a:rPr>
              <a:t>ss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25" dirty="0">
                <a:latin typeface="Times New Roman"/>
                <a:cs typeface="Times New Roman"/>
              </a:rPr>
              <a:t>t</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l</a:t>
            </a:r>
            <a:r>
              <a:rPr sz="1200" spc="-20" dirty="0">
                <a:latin typeface="Times New Roman"/>
                <a:cs typeface="Times New Roman"/>
              </a:rPr>
              <a:t>f</a:t>
            </a:r>
            <a:r>
              <a:rPr sz="1200" spc="5" dirty="0">
                <a:latin typeface="Times New Roman"/>
                <a:cs typeface="Times New Roman"/>
              </a:rPr>
              <a:t>-r</a:t>
            </a:r>
            <a:r>
              <a:rPr sz="1200" spc="15" dirty="0">
                <a:latin typeface="Times New Roman"/>
                <a:cs typeface="Times New Roman"/>
              </a:rPr>
              <a:t>e</a:t>
            </a:r>
            <a:r>
              <a:rPr sz="1200" spc="-20" dirty="0">
                <a:latin typeface="Times New Roman"/>
                <a:cs typeface="Times New Roman"/>
              </a:rPr>
              <a:t>f</a:t>
            </a:r>
            <a:r>
              <a:rPr sz="1200" spc="-25" dirty="0">
                <a:latin typeface="Times New Roman"/>
                <a:cs typeface="Times New Roman"/>
              </a:rPr>
              <a:t>l</a:t>
            </a:r>
            <a:r>
              <a:rPr sz="1200" spc="-5" dirty="0">
                <a:latin typeface="Times New Roman"/>
                <a:cs typeface="Times New Roman"/>
              </a:rPr>
              <a:t>ec</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3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05" dirty="0">
                <a:latin typeface="Times New Roman"/>
                <a:cs typeface="Times New Roman"/>
              </a:rPr>
              <a:t> </a:t>
            </a:r>
            <a:r>
              <a:rPr sz="1200" spc="5" dirty="0">
                <a:latin typeface="Times New Roman"/>
                <a:cs typeface="Times New Roman"/>
              </a:rPr>
              <a:t>f</a:t>
            </a:r>
            <a:r>
              <a:rPr sz="1200" spc="-50" dirty="0">
                <a:latin typeface="Times New Roman"/>
                <a:cs typeface="Times New Roman"/>
              </a:rPr>
              <a:t>i</a:t>
            </a:r>
            <a:r>
              <a:rPr sz="1200" spc="30" dirty="0">
                <a:latin typeface="Times New Roman"/>
                <a:cs typeface="Times New Roman"/>
              </a:rPr>
              <a:t>r</a:t>
            </a:r>
            <a:r>
              <a:rPr sz="1200" spc="-15" dirty="0">
                <a:latin typeface="Times New Roman"/>
                <a:cs typeface="Times New Roman"/>
              </a:rPr>
              <a:t>s</a:t>
            </a:r>
            <a:r>
              <a:rPr sz="1200" dirty="0">
                <a:latin typeface="Times New Roman"/>
                <a:cs typeface="Times New Roman"/>
              </a:rPr>
              <a:t>t </a:t>
            </a:r>
            <a:r>
              <a:rPr sz="1200" spc="-95"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p </a:t>
            </a:r>
            <a:r>
              <a:rPr sz="1200" spc="-145" dirty="0">
                <a:latin typeface="Times New Roman"/>
                <a:cs typeface="Times New Roman"/>
              </a:rPr>
              <a:t> </a:t>
            </a:r>
            <a:r>
              <a:rPr sz="1200" dirty="0">
                <a:latin typeface="Times New Roman"/>
                <a:cs typeface="Times New Roman"/>
              </a:rPr>
              <a:t>to </a:t>
            </a:r>
            <a:r>
              <a:rPr sz="1200" spc="-120" dirty="0">
                <a:latin typeface="Times New Roman"/>
                <a:cs typeface="Times New Roman"/>
              </a:rPr>
              <a:t> </a:t>
            </a:r>
            <a:r>
              <a:rPr sz="1200" spc="-25" dirty="0">
                <a:latin typeface="Times New Roman"/>
                <a:cs typeface="Times New Roman"/>
              </a:rPr>
              <a:t>b</a:t>
            </a:r>
            <a:r>
              <a:rPr sz="1200" spc="-5" dirty="0">
                <a:latin typeface="Times New Roman"/>
                <a:cs typeface="Times New Roman"/>
              </a:rPr>
              <a:t>ec</a:t>
            </a:r>
            <a:r>
              <a:rPr sz="1200" spc="45" dirty="0">
                <a:latin typeface="Times New Roman"/>
                <a:cs typeface="Times New Roman"/>
              </a:rPr>
              <a:t>o</a:t>
            </a:r>
            <a:r>
              <a:rPr sz="1200" spc="-25" dirty="0">
                <a:latin typeface="Times New Roman"/>
                <a:cs typeface="Times New Roman"/>
              </a:rPr>
              <a:t>mi</a:t>
            </a:r>
            <a:r>
              <a:rPr sz="1200" dirty="0">
                <a:latin typeface="Times New Roman"/>
                <a:cs typeface="Times New Roman"/>
              </a:rPr>
              <a:t>ng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5" dirty="0">
                <a:latin typeface="Times New Roman"/>
                <a:cs typeface="Times New Roman"/>
              </a:rPr>
              <a:t> </a:t>
            </a:r>
            <a:r>
              <a:rPr sz="1200" spc="-5" dirty="0">
                <a:latin typeface="Times New Roman"/>
                <a:cs typeface="Times New Roman"/>
              </a:rPr>
              <a:t>c</a:t>
            </a:r>
            <a:r>
              <a:rPr sz="1200" spc="45" dirty="0">
                <a:latin typeface="Times New Roman"/>
                <a:cs typeface="Times New Roman"/>
              </a:rPr>
              <a:t>o</a:t>
            </a:r>
            <a:r>
              <a:rPr sz="1200" spc="-50" dirty="0">
                <a:latin typeface="Times New Roman"/>
                <a:cs typeface="Times New Roman"/>
              </a:rPr>
              <a:t>m</a:t>
            </a:r>
            <a:r>
              <a:rPr sz="1200" dirty="0">
                <a:latin typeface="Times New Roman"/>
                <a:cs typeface="Times New Roman"/>
              </a:rPr>
              <a:t>p</a:t>
            </a:r>
            <a:r>
              <a:rPr sz="1200" spc="-5" dirty="0">
                <a:latin typeface="Times New Roman"/>
                <a:cs typeface="Times New Roman"/>
              </a:rPr>
              <a:t>e</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35" dirty="0">
                <a:latin typeface="Times New Roman"/>
                <a:cs typeface="Times New Roman"/>
              </a:rPr>
              <a:t> </a:t>
            </a:r>
            <a:r>
              <a:rPr sz="1200" spc="10" dirty="0">
                <a:latin typeface="Times New Roman"/>
                <a:cs typeface="Times New Roman"/>
              </a:rPr>
              <a:t>T</a:t>
            </a:r>
            <a:r>
              <a:rPr sz="1200" spc="-25" dirty="0">
                <a:latin typeface="Times New Roman"/>
                <a:cs typeface="Times New Roman"/>
              </a:rPr>
              <a:t>hi</a:t>
            </a:r>
            <a:r>
              <a:rPr sz="1200" dirty="0">
                <a:latin typeface="Times New Roman"/>
                <a:cs typeface="Times New Roman"/>
              </a:rPr>
              <a:t>s </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a:t>
            </a:r>
            <a:r>
              <a:rPr sz="1200" spc="5" dirty="0">
                <a:latin typeface="Times New Roman"/>
                <a:cs typeface="Times New Roman"/>
              </a:rPr>
              <a:t> r</a:t>
            </a:r>
            <a:r>
              <a:rPr sz="1200" spc="15" dirty="0">
                <a:latin typeface="Times New Roman"/>
                <a:cs typeface="Times New Roman"/>
              </a:rPr>
              <a:t>e</a:t>
            </a:r>
            <a:r>
              <a:rPr sz="1200" spc="-25" dirty="0">
                <a:latin typeface="Times New Roman"/>
                <a:cs typeface="Times New Roman"/>
              </a:rPr>
              <a:t>li</a:t>
            </a:r>
            <a:r>
              <a:rPr sz="1200" spc="15" dirty="0">
                <a:latin typeface="Times New Roman"/>
                <a:cs typeface="Times New Roman"/>
              </a:rPr>
              <a:t>e</a:t>
            </a:r>
            <a:r>
              <a:rPr sz="1200" dirty="0">
                <a:latin typeface="Times New Roman"/>
                <a:cs typeface="Times New Roman"/>
              </a:rPr>
              <a:t>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50" dirty="0">
                <a:latin typeface="Times New Roman"/>
                <a:cs typeface="Times New Roman"/>
              </a:rPr>
              <a:t>i</a:t>
            </a:r>
            <a:r>
              <a:rPr sz="1200" spc="-5" dirty="0">
                <a:latin typeface="Times New Roman"/>
                <a:cs typeface="Times New Roman"/>
              </a:rPr>
              <a:t>e</a:t>
            </a:r>
            <a:r>
              <a:rPr sz="1200" dirty="0">
                <a:latin typeface="Times New Roman"/>
                <a:cs typeface="Times New Roman"/>
              </a:rPr>
              <a:t>s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0" dirty="0">
                <a:latin typeface="Times New Roman"/>
                <a:cs typeface="Times New Roman"/>
              </a:rPr>
              <a:t> </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spc="15" dirty="0">
                <a:latin typeface="Times New Roman"/>
                <a:cs typeface="Times New Roman"/>
              </a:rPr>
              <a:t>e</a:t>
            </a:r>
            <a:r>
              <a:rPr sz="1200" spc="-50" dirty="0">
                <a:latin typeface="Times New Roman"/>
                <a:cs typeface="Times New Roman"/>
              </a:rPr>
              <a:t>m</a:t>
            </a:r>
            <a:r>
              <a:rPr sz="1200" spc="20" dirty="0">
                <a:latin typeface="Times New Roman"/>
                <a:cs typeface="Times New Roman"/>
              </a:rPr>
              <a:t>o</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spc="-25" dirty="0">
                <a:latin typeface="Times New Roman"/>
                <a:cs typeface="Times New Roman"/>
              </a:rPr>
              <a:t>n</a:t>
            </a:r>
            <a:r>
              <a:rPr sz="1200" spc="15" dirty="0">
                <a:latin typeface="Times New Roman"/>
                <a:cs typeface="Times New Roman"/>
              </a:rPr>
              <a:t>a</a:t>
            </a:r>
            <a:r>
              <a:rPr sz="1200" spc="-25" dirty="0">
                <a:latin typeface="Times New Roman"/>
                <a:cs typeface="Times New Roman"/>
              </a:rPr>
              <a:t>l</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0"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10" dirty="0">
                <a:latin typeface="Times New Roman"/>
                <a:cs typeface="Times New Roman"/>
              </a:rPr>
              <a:t> </a:t>
            </a:r>
            <a:r>
              <a:rPr sz="1200" spc="-5" dirty="0">
                <a:latin typeface="Times New Roman"/>
                <a:cs typeface="Times New Roman"/>
              </a:rPr>
              <a:t>a</a:t>
            </a:r>
            <a:r>
              <a:rPr sz="1200" dirty="0">
                <a:latin typeface="Times New Roman"/>
                <a:cs typeface="Times New Roman"/>
              </a:rPr>
              <a:t>pp</a:t>
            </a:r>
            <a:r>
              <a:rPr sz="1200" spc="5" dirty="0">
                <a:latin typeface="Times New Roman"/>
                <a:cs typeface="Times New Roman"/>
              </a:rPr>
              <a:t>r</a:t>
            </a:r>
            <a:r>
              <a:rPr sz="1200" spc="20" dirty="0">
                <a:latin typeface="Times New Roman"/>
                <a:cs typeface="Times New Roman"/>
              </a:rPr>
              <a:t>o</a:t>
            </a:r>
            <a:r>
              <a:rPr sz="1200" spc="-5" dirty="0">
                <a:latin typeface="Times New Roman"/>
                <a:cs typeface="Times New Roman"/>
              </a:rPr>
              <a:t>ac</a:t>
            </a:r>
            <a:r>
              <a:rPr sz="1200" dirty="0">
                <a:latin typeface="Times New Roman"/>
                <a:cs typeface="Times New Roman"/>
              </a:rPr>
              <a:t>h</a:t>
            </a:r>
            <a:r>
              <a:rPr sz="1200" spc="10" dirty="0">
                <a:latin typeface="Times New Roman"/>
                <a:cs typeface="Times New Roman"/>
              </a:rPr>
              <a:t> </a:t>
            </a:r>
            <a:r>
              <a:rPr sz="1200" spc="-40" dirty="0">
                <a:latin typeface="Times New Roman"/>
                <a:cs typeface="Times New Roman"/>
              </a:rPr>
              <a:t>f</a:t>
            </a:r>
            <a:r>
              <a:rPr sz="1200" spc="5" dirty="0">
                <a:latin typeface="Times New Roman"/>
                <a:cs typeface="Times New Roman"/>
              </a:rPr>
              <a:t>r</a:t>
            </a:r>
            <a:r>
              <a:rPr sz="1200" spc="45" dirty="0">
                <a:latin typeface="Times New Roman"/>
                <a:cs typeface="Times New Roman"/>
              </a:rPr>
              <a:t>o</a:t>
            </a:r>
            <a:r>
              <a:rPr sz="1200" dirty="0">
                <a:latin typeface="Times New Roman"/>
                <a:cs typeface="Times New Roman"/>
              </a:rPr>
              <a:t>m </a:t>
            </a:r>
            <a:r>
              <a:rPr sz="1200" spc="-5" dirty="0">
                <a:latin typeface="Times New Roman"/>
                <a:cs typeface="Times New Roman"/>
              </a:rPr>
              <a:t>W</a:t>
            </a:r>
            <a:r>
              <a:rPr sz="1200" dirty="0">
                <a:latin typeface="Times New Roman"/>
                <a:cs typeface="Times New Roman"/>
              </a:rPr>
              <a:t>h</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c</a:t>
            </a:r>
            <a:r>
              <a:rPr sz="1200" spc="15" dirty="0">
                <a:latin typeface="Times New Roman"/>
                <a:cs typeface="Times New Roman"/>
              </a:rPr>
              <a:t>a</a:t>
            </a:r>
            <a:r>
              <a:rPr sz="1200" spc="-25" dirty="0">
                <a:latin typeface="Times New Roman"/>
                <a:cs typeface="Times New Roman"/>
              </a:rPr>
              <a:t>n</a:t>
            </a:r>
            <a:r>
              <a:rPr sz="1200" spc="20" dirty="0">
                <a:latin typeface="Times New Roman"/>
                <a:cs typeface="Times New Roman"/>
              </a:rPr>
              <a:t>d</a:t>
            </a:r>
            <a:r>
              <a:rPr sz="1200" spc="-50" dirty="0">
                <a:latin typeface="Times New Roman"/>
                <a:cs typeface="Times New Roman"/>
              </a:rPr>
              <a:t>i</a:t>
            </a:r>
            <a:r>
              <a:rPr sz="1200" spc="2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w</a:t>
            </a:r>
            <a:r>
              <a:rPr sz="1200" spc="-25" dirty="0">
                <a:latin typeface="Times New Roman"/>
                <a:cs typeface="Times New Roman"/>
              </a:rPr>
              <a:t>h</a:t>
            </a:r>
            <a:r>
              <a:rPr sz="1200" dirty="0">
                <a:latin typeface="Times New Roman"/>
                <a:cs typeface="Times New Roman"/>
              </a:rPr>
              <a:t>o </a:t>
            </a:r>
            <a:r>
              <a:rPr sz="1200" spc="-100" dirty="0">
                <a:latin typeface="Times New Roman"/>
                <a:cs typeface="Times New Roman"/>
              </a:rPr>
              <a:t> </a:t>
            </a:r>
            <a:r>
              <a:rPr sz="1200" spc="-50" dirty="0">
                <a:latin typeface="Times New Roman"/>
                <a:cs typeface="Times New Roman"/>
              </a:rPr>
              <a:t>m</a:t>
            </a:r>
            <a:r>
              <a:rPr sz="1200" spc="-5" dirty="0">
                <a:latin typeface="Times New Roman"/>
                <a:cs typeface="Times New Roman"/>
              </a:rPr>
              <a:t>a</a:t>
            </a:r>
            <a:r>
              <a:rPr sz="1200" spc="25" dirty="0">
                <a:latin typeface="Times New Roman"/>
                <a:cs typeface="Times New Roman"/>
              </a:rPr>
              <a:t>t</a:t>
            </a:r>
            <a:r>
              <a:rPr sz="1200" spc="30" dirty="0">
                <a:latin typeface="Times New Roman"/>
                <a:cs typeface="Times New Roman"/>
              </a:rPr>
              <a:t>r</a:t>
            </a:r>
            <a:r>
              <a:rPr sz="1200" spc="-50"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25" dirty="0">
                <a:latin typeface="Times New Roman"/>
                <a:cs typeface="Times New Roman"/>
              </a:rPr>
              <a:t>l</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u</a:t>
            </a:r>
            <a:r>
              <a:rPr sz="1200" spc="5" dirty="0">
                <a:latin typeface="Times New Roman"/>
                <a:cs typeface="Times New Roman"/>
              </a:rPr>
              <a:t>r</a:t>
            </a:r>
            <a:r>
              <a:rPr sz="1200" spc="-25" dirty="0">
                <a:latin typeface="Times New Roman"/>
                <a:cs typeface="Times New Roman"/>
              </a:rPr>
              <a:t>b</a:t>
            </a:r>
            <a:r>
              <a:rPr sz="1200" spc="15" dirty="0">
                <a:latin typeface="Times New Roman"/>
                <a:cs typeface="Times New Roman"/>
              </a:rPr>
              <a:t>a</a:t>
            </a:r>
            <a:r>
              <a:rPr sz="1200" spc="-25" dirty="0">
                <a:latin typeface="Times New Roman"/>
                <a:cs typeface="Times New Roman"/>
              </a:rPr>
              <a:t>n</a:t>
            </a:r>
            <a:r>
              <a:rPr sz="1200" spc="30" dirty="0">
                <a:latin typeface="Times New Roman"/>
                <a:cs typeface="Times New Roman"/>
              </a:rPr>
              <a:t>-</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 </a:t>
            </a:r>
            <a:r>
              <a:rPr sz="1200" spc="-114"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45"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135" dirty="0">
                <a:latin typeface="Times New Roman"/>
                <a:cs typeface="Times New Roman"/>
              </a:rPr>
              <a:t> </a:t>
            </a:r>
            <a:r>
              <a:rPr sz="1200" spc="30" dirty="0">
                <a:latin typeface="Times New Roman"/>
                <a:cs typeface="Times New Roman"/>
              </a:rPr>
              <a:t>(</a:t>
            </a:r>
            <a:r>
              <a:rPr sz="1200" spc="-50" dirty="0">
                <a:latin typeface="Times New Roman"/>
                <a:cs typeface="Times New Roman"/>
              </a:rPr>
              <a:t>i</a:t>
            </a:r>
            <a:r>
              <a:rPr sz="1200" spc="10" dirty="0">
                <a:latin typeface="Times New Roman"/>
                <a:cs typeface="Times New Roman"/>
              </a:rPr>
              <a:t>.</a:t>
            </a:r>
            <a:r>
              <a:rPr sz="1200" spc="-5" dirty="0">
                <a:latin typeface="Times New Roman"/>
                <a:cs typeface="Times New Roman"/>
              </a:rPr>
              <a:t>e</a:t>
            </a:r>
            <a:r>
              <a:rPr sz="1200" spc="10" dirty="0">
                <a:latin typeface="Times New Roman"/>
                <a:cs typeface="Times New Roman"/>
              </a:rPr>
              <a:t>.</a:t>
            </a:r>
            <a:r>
              <a:rPr sz="1200" dirty="0">
                <a:latin typeface="Times New Roman"/>
                <a:cs typeface="Times New Roman"/>
              </a:rPr>
              <a:t>, p</a:t>
            </a:r>
            <a:r>
              <a:rPr sz="1200" spc="5" dirty="0">
                <a:latin typeface="Times New Roman"/>
                <a:cs typeface="Times New Roman"/>
              </a:rPr>
              <a:t>r</a:t>
            </a:r>
            <a:r>
              <a:rPr sz="1200" spc="20" dirty="0">
                <a:latin typeface="Times New Roman"/>
                <a:cs typeface="Times New Roman"/>
              </a:rPr>
              <a:t>o</a:t>
            </a:r>
            <a:r>
              <a:rPr sz="1200" spc="-25"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m</a:t>
            </a:r>
            <a:r>
              <a:rPr sz="1200" dirty="0">
                <a:latin typeface="Times New Roman"/>
                <a:cs typeface="Times New Roman"/>
              </a:rPr>
              <a:t>s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35"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spc="20" dirty="0">
                <a:latin typeface="Times New Roman"/>
                <a:cs typeface="Times New Roman"/>
              </a:rPr>
              <a:t>p</a:t>
            </a:r>
            <a:r>
              <a:rPr sz="1200" spc="-25" dirty="0">
                <a:latin typeface="Times New Roman"/>
                <a:cs typeface="Times New Roman"/>
              </a:rPr>
              <a:t>li</a:t>
            </a:r>
            <a:r>
              <a:rPr sz="1200" spc="15" dirty="0">
                <a:latin typeface="Times New Roman"/>
                <a:cs typeface="Times New Roman"/>
              </a:rPr>
              <a:t>c</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ly</a:t>
            </a:r>
            <a:r>
              <a:rPr sz="1200" spc="-15" dirty="0">
                <a:latin typeface="Times New Roman"/>
                <a:cs typeface="Times New Roman"/>
              </a:rPr>
              <a:t> </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c</a:t>
            </a:r>
            <a:r>
              <a:rPr sz="1200" dirty="0">
                <a:latin typeface="Times New Roman"/>
                <a:cs typeface="Times New Roman"/>
              </a:rPr>
              <a:t>us </a:t>
            </a:r>
            <a:r>
              <a:rPr sz="1200" spc="20" dirty="0">
                <a:latin typeface="Times New Roman"/>
                <a:cs typeface="Times New Roman"/>
              </a:rPr>
              <a:t>o</a:t>
            </a:r>
            <a:r>
              <a:rPr sz="1200" dirty="0">
                <a:latin typeface="Times New Roman"/>
                <a:cs typeface="Times New Roman"/>
              </a:rPr>
              <a:t>n</a:t>
            </a:r>
            <a:r>
              <a:rPr sz="1200" spc="-15"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40" dirty="0">
                <a:latin typeface="Times New Roman"/>
                <a:cs typeface="Times New Roman"/>
              </a:rPr>
              <a:t> </a:t>
            </a:r>
            <a:r>
              <a:rPr sz="1200" spc="5" dirty="0">
                <a:latin typeface="Times New Roman"/>
                <a:cs typeface="Times New Roman"/>
              </a:rPr>
              <a:t>r</a:t>
            </a:r>
            <a:r>
              <a:rPr sz="1200" spc="1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a:t>
            </a:r>
            <a:r>
              <a:rPr sz="1200" spc="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a:t>
            </a:r>
            <a:r>
              <a:rPr sz="1200" spc="5" dirty="0">
                <a:latin typeface="Times New Roman"/>
                <a:cs typeface="Times New Roman"/>
              </a:rPr>
              <a:t>)</a:t>
            </a:r>
            <a:r>
              <a:rPr sz="1200" dirty="0">
                <a:latin typeface="Times New Roman"/>
                <a:cs typeface="Times New Roman"/>
              </a:rPr>
              <a:t>.</a:t>
            </a:r>
            <a:endParaRPr sz="1200">
              <a:latin typeface="Times New Roman"/>
              <a:cs typeface="Times New Roman"/>
            </a:endParaRPr>
          </a:p>
          <a:p>
            <a:pPr>
              <a:lnSpc>
                <a:spcPct val="100000"/>
              </a:lnSpc>
              <a:spcBef>
                <a:spcPts val="2"/>
              </a:spcBef>
            </a:pPr>
            <a:endParaRPr sz="1200">
              <a:latin typeface="Times New Roman"/>
              <a:cs typeface="Times New Roman"/>
            </a:endParaRPr>
          </a:p>
          <a:p>
            <a:pPr marL="12700" marR="7620" algn="just">
              <a:lnSpc>
                <a:spcPct val="95700"/>
              </a:lnSpc>
            </a:pPr>
            <a:r>
              <a:rPr sz="1200" spc="5" dirty="0">
                <a:latin typeface="Times New Roman"/>
                <a:cs typeface="Times New Roman"/>
              </a:rPr>
              <a:t>I</a:t>
            </a:r>
            <a:r>
              <a:rPr sz="1200" dirty="0">
                <a:latin typeface="Times New Roman"/>
                <a:cs typeface="Times New Roman"/>
              </a:rPr>
              <a:t>n</a:t>
            </a:r>
            <a:r>
              <a:rPr sz="1200" spc="10" dirty="0">
                <a:latin typeface="Times New Roman"/>
                <a:cs typeface="Times New Roman"/>
              </a:rPr>
              <a:t> </a:t>
            </a:r>
            <a:r>
              <a:rPr sz="1200" i="1" spc="-15" dirty="0">
                <a:latin typeface="Times New Roman"/>
                <a:cs typeface="Times New Roman"/>
              </a:rPr>
              <a:t>Pr</a:t>
            </a:r>
            <a:r>
              <a:rPr sz="1200" i="1" dirty="0">
                <a:latin typeface="Times New Roman"/>
                <a:cs typeface="Times New Roman"/>
              </a:rPr>
              <a:t>o</a:t>
            </a:r>
            <a:r>
              <a:rPr sz="1200" i="1" spc="-5" dirty="0">
                <a:latin typeface="Times New Roman"/>
                <a:cs typeface="Times New Roman"/>
              </a:rPr>
              <a:t>v</a:t>
            </a:r>
            <a:r>
              <a:rPr sz="1200" i="1" dirty="0">
                <a:latin typeface="Times New Roman"/>
                <a:cs typeface="Times New Roman"/>
              </a:rPr>
              <a:t>iding</a:t>
            </a:r>
            <a:r>
              <a:rPr sz="1200" i="1" spc="35" dirty="0">
                <a:latin typeface="Times New Roman"/>
                <a:cs typeface="Times New Roman"/>
              </a:rPr>
              <a:t> </a:t>
            </a:r>
            <a:r>
              <a:rPr sz="1200" i="1" spc="-10" dirty="0">
                <a:latin typeface="Times New Roman"/>
                <a:cs typeface="Times New Roman"/>
              </a:rPr>
              <a:t>C</a:t>
            </a:r>
            <a:r>
              <a:rPr sz="1200" i="1" dirty="0">
                <a:latin typeface="Times New Roman"/>
                <a:cs typeface="Times New Roman"/>
              </a:rPr>
              <a:t>ultu</a:t>
            </a:r>
            <a:r>
              <a:rPr sz="1200" i="1" spc="-15" dirty="0">
                <a:latin typeface="Times New Roman"/>
                <a:cs typeface="Times New Roman"/>
              </a:rPr>
              <a:t>r</a:t>
            </a:r>
            <a:r>
              <a:rPr sz="1200" i="1" dirty="0">
                <a:latin typeface="Times New Roman"/>
                <a:cs typeface="Times New Roman"/>
              </a:rPr>
              <a:t>ally</a:t>
            </a:r>
            <a:r>
              <a:rPr sz="1200" i="1" spc="30" dirty="0">
                <a:latin typeface="Times New Roman"/>
                <a:cs typeface="Times New Roman"/>
              </a:rPr>
              <a:t> </a:t>
            </a:r>
            <a:r>
              <a:rPr sz="1200" i="1" spc="10" dirty="0">
                <a:latin typeface="Times New Roman"/>
                <a:cs typeface="Times New Roman"/>
              </a:rPr>
              <a:t>R</a:t>
            </a:r>
            <a:r>
              <a:rPr sz="1200" i="1" spc="-5" dirty="0">
                <a:latin typeface="Times New Roman"/>
                <a:cs typeface="Times New Roman"/>
              </a:rPr>
              <a:t>e</a:t>
            </a:r>
            <a:r>
              <a:rPr sz="1200" i="1" spc="-15" dirty="0">
                <a:latin typeface="Times New Roman"/>
                <a:cs typeface="Times New Roman"/>
              </a:rPr>
              <a:t>s</a:t>
            </a:r>
            <a:r>
              <a:rPr sz="1200" i="1" dirty="0">
                <a:latin typeface="Times New Roman"/>
                <a:cs typeface="Times New Roman"/>
              </a:rPr>
              <a:t>po</a:t>
            </a:r>
            <a:r>
              <a:rPr sz="1200" i="1" spc="20" dirty="0">
                <a:latin typeface="Times New Roman"/>
                <a:cs typeface="Times New Roman"/>
              </a:rPr>
              <a:t>n</a:t>
            </a:r>
            <a:r>
              <a:rPr sz="1200" i="1" spc="-15" dirty="0">
                <a:latin typeface="Times New Roman"/>
                <a:cs typeface="Times New Roman"/>
              </a:rPr>
              <a:t>s</a:t>
            </a:r>
            <a:r>
              <a:rPr sz="1200" i="1" dirty="0">
                <a:latin typeface="Times New Roman"/>
                <a:cs typeface="Times New Roman"/>
              </a:rPr>
              <a:t>i</a:t>
            </a:r>
            <a:r>
              <a:rPr sz="1200" i="1" spc="-5" dirty="0">
                <a:latin typeface="Times New Roman"/>
                <a:cs typeface="Times New Roman"/>
              </a:rPr>
              <a:t>v</a:t>
            </a:r>
            <a:r>
              <a:rPr sz="1200" i="1" dirty="0">
                <a:latin typeface="Times New Roman"/>
                <a:cs typeface="Times New Roman"/>
              </a:rPr>
              <a:t>e</a:t>
            </a:r>
            <a:r>
              <a:rPr sz="1200" i="1" spc="30"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35" dirty="0">
                <a:latin typeface="Times New Roman"/>
                <a:cs typeface="Times New Roman"/>
              </a:rPr>
              <a:t> </a:t>
            </a:r>
            <a:r>
              <a:rPr sz="1200" i="1" dirty="0">
                <a:latin typeface="Times New Roman"/>
                <a:cs typeface="Times New Roman"/>
              </a:rPr>
              <a:t>in</a:t>
            </a:r>
            <a:r>
              <a:rPr sz="1200" i="1" spc="35" dirty="0">
                <a:latin typeface="Times New Roman"/>
                <a:cs typeface="Times New Roman"/>
              </a:rPr>
              <a:t> </a:t>
            </a:r>
            <a:r>
              <a:rPr sz="1200" i="1" spc="-15" dirty="0">
                <a:latin typeface="Times New Roman"/>
                <a:cs typeface="Times New Roman"/>
              </a:rPr>
              <a:t>F</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ld</a:t>
            </a:r>
            <a:r>
              <a:rPr sz="1200" i="1" spc="5" dirty="0">
                <a:latin typeface="Times New Roman"/>
                <a:cs typeface="Times New Roman"/>
              </a:rPr>
              <a:t>-</a:t>
            </a:r>
            <a:r>
              <a:rPr sz="1200" i="1" spc="10" dirty="0">
                <a:latin typeface="Times New Roman"/>
                <a:cs typeface="Times New Roman"/>
              </a:rPr>
              <a:t>B</a:t>
            </a:r>
            <a:r>
              <a:rPr sz="1200" i="1" dirty="0">
                <a:latin typeface="Times New Roman"/>
                <a:cs typeface="Times New Roman"/>
              </a:rPr>
              <a:t>a</a:t>
            </a:r>
            <a:r>
              <a:rPr sz="1200" i="1" spc="-15" dirty="0">
                <a:latin typeface="Times New Roman"/>
                <a:cs typeface="Times New Roman"/>
              </a:rPr>
              <a:t>s</a:t>
            </a:r>
            <a:r>
              <a:rPr sz="1200" i="1" spc="-5" dirty="0">
                <a:latin typeface="Times New Roman"/>
                <a:cs typeface="Times New Roman"/>
              </a:rPr>
              <a:t>e</a:t>
            </a:r>
            <a:r>
              <a:rPr sz="1200" i="1" dirty="0">
                <a:latin typeface="Times New Roman"/>
                <a:cs typeface="Times New Roman"/>
              </a:rPr>
              <a:t>d</a:t>
            </a:r>
            <a:r>
              <a:rPr sz="1200" i="1" spc="35" dirty="0">
                <a:latin typeface="Times New Roman"/>
                <a:cs typeface="Times New Roman"/>
              </a:rPr>
              <a:t> </a:t>
            </a:r>
            <a:r>
              <a:rPr sz="1200" i="1" dirty="0">
                <a:latin typeface="Times New Roman"/>
                <a:cs typeface="Times New Roman"/>
              </a:rPr>
              <a:t>and</a:t>
            </a:r>
            <a:r>
              <a:rPr sz="1200" i="1" spc="35" dirty="0">
                <a:latin typeface="Times New Roman"/>
                <a:cs typeface="Times New Roman"/>
              </a:rPr>
              <a:t> </a:t>
            </a:r>
            <a:r>
              <a:rPr sz="1200" i="1" dirty="0">
                <a:latin typeface="Times New Roman"/>
                <a:cs typeface="Times New Roman"/>
              </a:rPr>
              <a:t>Stud</a:t>
            </a:r>
            <a:r>
              <a:rPr sz="1200" i="1" spc="-5" dirty="0">
                <a:latin typeface="Times New Roman"/>
                <a:cs typeface="Times New Roman"/>
              </a:rPr>
              <a:t>e</a:t>
            </a:r>
            <a:r>
              <a:rPr sz="1200" i="1" dirty="0">
                <a:latin typeface="Times New Roman"/>
                <a:cs typeface="Times New Roman"/>
              </a:rPr>
              <a:t>nt</a:t>
            </a:r>
            <a:r>
              <a:rPr sz="1200" i="1" spc="35" dirty="0">
                <a:latin typeface="Times New Roman"/>
                <a:cs typeface="Times New Roman"/>
              </a:rPr>
              <a:t> </a:t>
            </a:r>
            <a:r>
              <a:rPr sz="1200" i="1" dirty="0">
                <a:latin typeface="Times New Roman"/>
                <a:cs typeface="Times New Roman"/>
              </a:rPr>
              <a:t>T</a:t>
            </a:r>
            <a:r>
              <a:rPr sz="1200" i="1" spc="-5" dirty="0">
                <a:latin typeface="Times New Roman"/>
                <a:cs typeface="Times New Roman"/>
              </a:rPr>
              <a:t>e</a:t>
            </a:r>
            <a:r>
              <a:rPr sz="1200" i="1" dirty="0">
                <a:latin typeface="Times New Roman"/>
                <a:cs typeface="Times New Roman"/>
              </a:rPr>
              <a:t>a</a:t>
            </a:r>
            <a:r>
              <a:rPr sz="1200" i="1" spc="-5" dirty="0">
                <a:latin typeface="Times New Roman"/>
                <a:cs typeface="Times New Roman"/>
              </a:rPr>
              <a:t>c</a:t>
            </a:r>
            <a:r>
              <a:rPr sz="1200" i="1" dirty="0">
                <a:latin typeface="Times New Roman"/>
                <a:cs typeface="Times New Roman"/>
              </a:rPr>
              <a:t>hing</a:t>
            </a:r>
            <a:r>
              <a:rPr sz="1200" i="1" spc="10" dirty="0">
                <a:latin typeface="Times New Roman"/>
                <a:cs typeface="Times New Roman"/>
              </a:rPr>
              <a:t> E</a:t>
            </a:r>
            <a:r>
              <a:rPr sz="1200" i="1" spc="-5" dirty="0">
                <a:latin typeface="Times New Roman"/>
                <a:cs typeface="Times New Roman"/>
              </a:rPr>
              <a:t>x</a:t>
            </a:r>
            <a:r>
              <a:rPr sz="1200" i="1" dirty="0">
                <a:latin typeface="Times New Roman"/>
                <a:cs typeface="Times New Roman"/>
              </a:rPr>
              <a:t>p</a:t>
            </a:r>
            <a:r>
              <a:rPr sz="1200" i="1" spc="-5" dirty="0">
                <a:latin typeface="Times New Roman"/>
                <a:cs typeface="Times New Roman"/>
              </a:rPr>
              <a:t>e</a:t>
            </a:r>
            <a:r>
              <a:rPr sz="1200" i="1" spc="-15" dirty="0">
                <a:latin typeface="Times New Roman"/>
                <a:cs typeface="Times New Roman"/>
              </a:rPr>
              <a:t>r</a:t>
            </a:r>
            <a:r>
              <a:rPr sz="1200" i="1" dirty="0">
                <a:latin typeface="Times New Roman"/>
                <a:cs typeface="Times New Roman"/>
              </a:rPr>
              <a:t>i</a:t>
            </a:r>
            <a:r>
              <a:rPr sz="1200" i="1" spc="-5" dirty="0">
                <a:latin typeface="Times New Roman"/>
                <a:cs typeface="Times New Roman"/>
              </a:rPr>
              <a:t>e</a:t>
            </a:r>
            <a:r>
              <a:rPr sz="1200" i="1" dirty="0">
                <a:latin typeface="Times New Roman"/>
                <a:cs typeface="Times New Roman"/>
              </a:rPr>
              <a:t>n</a:t>
            </a:r>
            <a:r>
              <a:rPr sz="1200" i="1" spc="-5" dirty="0">
                <a:latin typeface="Times New Roman"/>
                <a:cs typeface="Times New Roman"/>
              </a:rPr>
              <a:t>ce</a:t>
            </a:r>
            <a:r>
              <a:rPr sz="1200" i="1" spc="-15" dirty="0">
                <a:latin typeface="Times New Roman"/>
                <a:cs typeface="Times New Roman"/>
              </a:rPr>
              <a:t>s</a:t>
            </a:r>
            <a:r>
              <a:rPr sz="1200" i="1" dirty="0">
                <a:latin typeface="Times New Roman"/>
                <a:cs typeface="Times New Roman"/>
              </a:rPr>
              <a:t>: A </a:t>
            </a:r>
            <a:r>
              <a:rPr sz="1200" i="1" spc="-15" dirty="0">
                <a:latin typeface="Times New Roman"/>
                <a:cs typeface="Times New Roman"/>
              </a:rPr>
              <a:t> </a:t>
            </a:r>
            <a:r>
              <a:rPr sz="1200" i="1" spc="-10" dirty="0">
                <a:latin typeface="Times New Roman"/>
                <a:cs typeface="Times New Roman"/>
              </a:rPr>
              <a:t>C</a:t>
            </a:r>
            <a:r>
              <a:rPr sz="1200" i="1" dirty="0">
                <a:latin typeface="Times New Roman"/>
                <a:cs typeface="Times New Roman"/>
              </a:rPr>
              <a:t>a</a:t>
            </a:r>
            <a:r>
              <a:rPr sz="1200" i="1" spc="-15" dirty="0">
                <a:latin typeface="Times New Roman"/>
                <a:cs typeface="Times New Roman"/>
              </a:rPr>
              <a:t>s</a:t>
            </a:r>
            <a:r>
              <a:rPr sz="1200" i="1" dirty="0">
                <a:latin typeface="Times New Roman"/>
                <a:cs typeface="Times New Roman"/>
              </a:rPr>
              <a:t>e </a:t>
            </a:r>
            <a:r>
              <a:rPr sz="1200" i="1" spc="-30" dirty="0">
                <a:latin typeface="Times New Roman"/>
                <a:cs typeface="Times New Roman"/>
              </a:rPr>
              <a:t> </a:t>
            </a:r>
            <a:r>
              <a:rPr sz="1200" i="1" dirty="0">
                <a:latin typeface="Times New Roman"/>
                <a:cs typeface="Times New Roman"/>
              </a:rPr>
              <a:t>Stud</a:t>
            </a:r>
            <a:r>
              <a:rPr sz="1200" i="1" spc="-30" dirty="0">
                <a:latin typeface="Times New Roman"/>
                <a:cs typeface="Times New Roman"/>
              </a:rPr>
              <a:t>y</a:t>
            </a:r>
            <a:r>
              <a:rPr sz="1200" dirty="0">
                <a:latin typeface="Times New Roman"/>
                <a:cs typeface="Times New Roman"/>
              </a:rPr>
              <a:t>, </a:t>
            </a:r>
            <a:r>
              <a:rPr sz="1200" spc="-40" dirty="0">
                <a:latin typeface="Times New Roman"/>
                <a:cs typeface="Times New Roman"/>
              </a:rPr>
              <a:t> </a:t>
            </a:r>
            <a:r>
              <a:rPr sz="1200" spc="-30" dirty="0">
                <a:latin typeface="Times New Roman"/>
                <a:cs typeface="Times New Roman"/>
              </a:rPr>
              <a:t>K</a:t>
            </a:r>
            <a:r>
              <a:rPr sz="1200" spc="-5" dirty="0">
                <a:latin typeface="Times New Roman"/>
                <a:cs typeface="Times New Roman"/>
              </a:rPr>
              <a:t>e</a:t>
            </a:r>
            <a:r>
              <a:rPr sz="1200" dirty="0">
                <a:latin typeface="Times New Roman"/>
                <a:cs typeface="Times New Roman"/>
              </a:rPr>
              <a:t>a </a:t>
            </a:r>
            <a:r>
              <a:rPr sz="1200" spc="-3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25" dirty="0">
                <a:latin typeface="Times New Roman"/>
                <a:cs typeface="Times New Roman"/>
              </a:rPr>
              <a:t> </a:t>
            </a:r>
            <a:r>
              <a:rPr sz="1200" spc="10" dirty="0">
                <a:latin typeface="Times New Roman"/>
                <a:cs typeface="Times New Roman"/>
              </a:rPr>
              <a:t>T</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5" dirty="0">
                <a:latin typeface="Times New Roman"/>
                <a:cs typeface="Times New Roman"/>
              </a:rPr>
              <a:t>c</a:t>
            </a:r>
            <a:r>
              <a:rPr sz="1200" spc="-25" dirty="0">
                <a:latin typeface="Times New Roman"/>
                <a:cs typeface="Times New Roman"/>
              </a:rPr>
              <a:t>h</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n</a:t>
            </a:r>
            <a:r>
              <a:rPr sz="1200" spc="-25"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dirty="0">
                <a:latin typeface="Times New Roman"/>
                <a:cs typeface="Times New Roman"/>
              </a:rPr>
              <a:t>e </a:t>
            </a:r>
            <a:r>
              <a:rPr sz="1200" spc="-3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30" dirty="0">
                <a:latin typeface="Times New Roman"/>
                <a:cs typeface="Times New Roman"/>
              </a:rPr>
              <a:t> </a:t>
            </a:r>
            <a:r>
              <a:rPr sz="1200" spc="-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spc="-25" dirty="0">
                <a:latin typeface="Times New Roman"/>
                <a:cs typeface="Times New Roman"/>
              </a:rPr>
              <a:t>n</a:t>
            </a:r>
            <a:r>
              <a:rPr sz="1200" spc="-5" dirty="0">
                <a:latin typeface="Times New Roman"/>
                <a:cs typeface="Times New Roman"/>
              </a:rPr>
              <a:t>c</a:t>
            </a:r>
            <a:r>
              <a:rPr sz="1200" spc="15" dirty="0">
                <a:latin typeface="Times New Roman"/>
                <a:cs typeface="Times New Roman"/>
              </a:rPr>
              <a:t>e</a:t>
            </a:r>
            <a:r>
              <a:rPr sz="1200" dirty="0">
                <a:latin typeface="Times New Roman"/>
                <a:cs typeface="Times New Roman"/>
              </a:rPr>
              <a:t>s </a:t>
            </a:r>
            <a:r>
              <a:rPr sz="1200" spc="-35" dirty="0">
                <a:latin typeface="Times New Roman"/>
                <a:cs typeface="Times New Roman"/>
              </a:rPr>
              <a:t> </a:t>
            </a:r>
            <a:r>
              <a:rPr sz="1200" spc="20" dirty="0">
                <a:latin typeface="Times New Roman"/>
                <a:cs typeface="Times New Roman"/>
              </a:rPr>
              <a:t>o</a:t>
            </a:r>
            <a:r>
              <a:rPr sz="1200" dirty="0">
                <a:latin typeface="Times New Roman"/>
                <a:cs typeface="Times New Roman"/>
              </a:rPr>
              <a:t>f </a:t>
            </a:r>
            <a:r>
              <a:rPr sz="1200" spc="-65" dirty="0">
                <a:latin typeface="Times New Roman"/>
                <a:cs typeface="Times New Roman"/>
              </a:rPr>
              <a:t> </a:t>
            </a:r>
            <a:r>
              <a:rPr sz="1200" spc="-15" dirty="0">
                <a:latin typeface="Times New Roman"/>
                <a:cs typeface="Times New Roman"/>
              </a:rPr>
              <a:t>s</a:t>
            </a:r>
            <a:r>
              <a:rPr sz="1200" spc="-5" dirty="0">
                <a:latin typeface="Times New Roman"/>
                <a:cs typeface="Times New Roman"/>
              </a:rPr>
              <a:t>e</a:t>
            </a:r>
            <a:r>
              <a:rPr sz="1200" spc="-25"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70" dirty="0">
                <a:latin typeface="Times New Roman"/>
                <a:cs typeface="Times New Roman"/>
              </a:rPr>
              <a:t> </a:t>
            </a:r>
            <a:r>
              <a:rPr sz="1200" spc="20" dirty="0">
                <a:latin typeface="Times New Roman"/>
                <a:cs typeface="Times New Roman"/>
              </a:rPr>
              <a:t>u</a:t>
            </a:r>
            <a:r>
              <a:rPr sz="1200" spc="-25" dirty="0">
                <a:latin typeface="Times New Roman"/>
                <a:cs typeface="Times New Roman"/>
              </a:rPr>
              <a:t>n</a:t>
            </a:r>
            <a:r>
              <a:rPr sz="1200" dirty="0">
                <a:latin typeface="Times New Roman"/>
                <a:cs typeface="Times New Roman"/>
              </a:rPr>
              <a:t>d</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g</a:t>
            </a:r>
            <a:r>
              <a:rPr sz="1200" spc="5" dirty="0">
                <a:latin typeface="Times New Roman"/>
                <a:cs typeface="Times New Roman"/>
              </a:rPr>
              <a:t>r</a:t>
            </a:r>
            <a:r>
              <a:rPr sz="1200" spc="-5" dirty="0">
                <a:latin typeface="Times New Roman"/>
                <a:cs typeface="Times New Roman"/>
              </a:rPr>
              <a:t>a</a:t>
            </a:r>
            <a:r>
              <a:rPr sz="1200" dirty="0">
                <a:latin typeface="Times New Roman"/>
                <a:cs typeface="Times New Roman"/>
              </a:rPr>
              <a:t>du</a:t>
            </a:r>
            <a:r>
              <a:rPr sz="1200" spc="-5" dirty="0">
                <a:latin typeface="Times New Roman"/>
                <a:cs typeface="Times New Roman"/>
              </a:rPr>
              <a:t>a</a:t>
            </a:r>
            <a:r>
              <a:rPr sz="1200" spc="25" dirty="0">
                <a:latin typeface="Times New Roman"/>
                <a:cs typeface="Times New Roman"/>
              </a:rPr>
              <a:t>t</a:t>
            </a:r>
            <a:r>
              <a:rPr sz="1200" dirty="0">
                <a:latin typeface="Times New Roman"/>
                <a:cs typeface="Times New Roman"/>
              </a:rPr>
              <a:t>e </a:t>
            </a:r>
            <a:r>
              <a:rPr sz="1200" spc="-30" dirty="0">
                <a:latin typeface="Times New Roman"/>
                <a:cs typeface="Times New Roman"/>
              </a:rPr>
              <a:t> </a:t>
            </a:r>
            <a:r>
              <a:rPr sz="1200" dirty="0">
                <a:latin typeface="Times New Roman"/>
                <a:cs typeface="Times New Roman"/>
              </a:rPr>
              <a:t>p</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v</a:t>
            </a:r>
            <a:r>
              <a:rPr sz="1200" spc="-50" dirty="0">
                <a:latin typeface="Times New Roman"/>
                <a:cs typeface="Times New Roman"/>
              </a:rPr>
              <a:t>i</a:t>
            </a:r>
            <a:r>
              <a:rPr sz="1200" spc="15" dirty="0">
                <a:latin typeface="Times New Roman"/>
                <a:cs typeface="Times New Roman"/>
              </a:rPr>
              <a:t>c</a:t>
            </a:r>
            <a:r>
              <a:rPr sz="1200" dirty="0">
                <a:latin typeface="Times New Roman"/>
                <a:cs typeface="Times New Roman"/>
              </a:rPr>
              <a:t>e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a:t>
            </a:r>
            <a:r>
              <a:rPr sz="1200" spc="-25"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dirty="0">
                <a:latin typeface="Times New Roman"/>
                <a:cs typeface="Times New Roman"/>
              </a:rPr>
              <a:t>d</a:t>
            </a:r>
            <a:r>
              <a:rPr sz="1200" spc="-5" dirty="0">
                <a:latin typeface="Times New Roman"/>
                <a:cs typeface="Times New Roman"/>
              </a:rPr>
              <a:t>a</a:t>
            </a:r>
            <a:r>
              <a:rPr sz="1200" spc="25" dirty="0">
                <a:latin typeface="Times New Roman"/>
                <a:cs typeface="Times New Roman"/>
              </a:rPr>
              <a:t>t</a:t>
            </a:r>
            <a:r>
              <a:rPr sz="1200" spc="-5" dirty="0">
                <a:latin typeface="Times New Roman"/>
                <a:cs typeface="Times New Roman"/>
              </a:rPr>
              <a:t>e</a:t>
            </a:r>
            <a:r>
              <a:rPr sz="1200" dirty="0">
                <a:latin typeface="Times New Roman"/>
                <a:cs typeface="Times New Roman"/>
              </a:rPr>
              <a:t>s</a:t>
            </a:r>
            <a:r>
              <a:rPr sz="1200" spc="14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05"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50" dirty="0">
                <a:latin typeface="Times New Roman"/>
                <a:cs typeface="Times New Roman"/>
              </a:rPr>
              <a:t>i</a:t>
            </a:r>
            <a:r>
              <a:rPr sz="1200" dirty="0">
                <a:latin typeface="Times New Roman"/>
                <a:cs typeface="Times New Roman"/>
              </a:rPr>
              <a:t>r</a:t>
            </a:r>
            <a:r>
              <a:rPr sz="1200" spc="140" dirty="0">
                <a:latin typeface="Times New Roman"/>
                <a:cs typeface="Times New Roman"/>
              </a:rPr>
              <a:t> </a:t>
            </a:r>
            <a:r>
              <a:rPr sz="1200" spc="15" dirty="0">
                <a:latin typeface="Times New Roman"/>
                <a:cs typeface="Times New Roman"/>
              </a:rPr>
              <a:t>a</a:t>
            </a:r>
            <a:r>
              <a:rPr sz="1200" dirty="0">
                <a:latin typeface="Times New Roman"/>
                <a:cs typeface="Times New Roman"/>
              </a:rPr>
              <a:t>bil</a:t>
            </a:r>
            <a:r>
              <a:rPr sz="1200" spc="-50" dirty="0">
                <a:latin typeface="Times New Roman"/>
                <a:cs typeface="Times New Roman"/>
              </a:rPr>
              <a:t>i</a:t>
            </a:r>
            <a:r>
              <a:rPr sz="1200" spc="50" dirty="0">
                <a:latin typeface="Times New Roman"/>
                <a:cs typeface="Times New Roman"/>
              </a:rPr>
              <a:t>t</a:t>
            </a:r>
            <a:r>
              <a:rPr sz="1200" dirty="0">
                <a:latin typeface="Times New Roman"/>
                <a:cs typeface="Times New Roman"/>
              </a:rPr>
              <a:t>y</a:t>
            </a:r>
            <a:r>
              <a:rPr sz="1200" spc="80" dirty="0">
                <a:latin typeface="Times New Roman"/>
                <a:cs typeface="Times New Roman"/>
              </a:rPr>
              <a:t> </a:t>
            </a:r>
            <a:r>
              <a:rPr sz="1200" spc="25" dirty="0">
                <a:latin typeface="Times New Roman"/>
                <a:cs typeface="Times New Roman"/>
              </a:rPr>
              <a:t>t</a:t>
            </a:r>
            <a:r>
              <a:rPr sz="1200" dirty="0">
                <a:latin typeface="Times New Roman"/>
                <a:cs typeface="Times New Roman"/>
              </a:rPr>
              <a:t>o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5"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105" dirty="0">
                <a:latin typeface="Times New Roman"/>
                <a:cs typeface="Times New Roman"/>
              </a:rPr>
              <a:t> </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130" dirty="0">
                <a:latin typeface="Times New Roman"/>
                <a:cs typeface="Times New Roman"/>
              </a:rPr>
              <a:t> </a:t>
            </a:r>
            <a:r>
              <a:rPr sz="1200" spc="20" dirty="0">
                <a:latin typeface="Times New Roman"/>
                <a:cs typeface="Times New Roman"/>
              </a:rPr>
              <a:t>d</a:t>
            </a:r>
            <a:r>
              <a:rPr sz="1200" spc="1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dirty="0">
                <a:latin typeface="Times New Roman"/>
                <a:cs typeface="Times New Roman"/>
              </a:rPr>
              <a:t>r</a:t>
            </a:r>
            <a:r>
              <a:rPr sz="1200" spc="140" dirty="0">
                <a:latin typeface="Times New Roman"/>
                <a:cs typeface="Times New Roman"/>
              </a:rPr>
              <a:t> </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spc="-25" dirty="0">
                <a:latin typeface="Times New Roman"/>
                <a:cs typeface="Times New Roman"/>
              </a:rPr>
              <a:t>l</a:t>
            </a:r>
            <a:r>
              <a:rPr sz="1200" dirty="0">
                <a:latin typeface="Times New Roman"/>
                <a:cs typeface="Times New Roman"/>
              </a:rPr>
              <a:t>ly</a:t>
            </a:r>
            <a:r>
              <a:rPr sz="1200" spc="105"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p</a:t>
            </a:r>
            <a:r>
              <a:rPr sz="1200" spc="20" dirty="0">
                <a:latin typeface="Times New Roman"/>
                <a:cs typeface="Times New Roman"/>
              </a:rPr>
              <a:t>o</a:t>
            </a:r>
            <a:r>
              <a:rPr sz="1200" spc="-25" dirty="0">
                <a:latin typeface="Times New Roman"/>
                <a:cs typeface="Times New Roman"/>
              </a:rPr>
              <a:t>n</a:t>
            </a:r>
            <a:r>
              <a:rPr sz="1200" spc="10" dirty="0">
                <a:latin typeface="Times New Roman"/>
                <a:cs typeface="Times New Roman"/>
              </a:rPr>
              <a:t>s</a:t>
            </a:r>
            <a:r>
              <a:rPr sz="1200" spc="-25" dirty="0">
                <a:latin typeface="Times New Roman"/>
                <a:cs typeface="Times New Roman"/>
              </a:rPr>
              <a:t>i</a:t>
            </a:r>
            <a:r>
              <a:rPr sz="1200" dirty="0">
                <a:latin typeface="Times New Roman"/>
                <a:cs typeface="Times New Roman"/>
              </a:rPr>
              <a:t>ve </a:t>
            </a:r>
            <a:r>
              <a:rPr sz="1200" spc="-150" dirty="0">
                <a:latin typeface="Times New Roman"/>
                <a:cs typeface="Times New Roman"/>
              </a:rPr>
              <a:t> </a:t>
            </a:r>
            <a:r>
              <a:rPr sz="1200" spc="-25" dirty="0">
                <a:latin typeface="Times New Roman"/>
                <a:cs typeface="Times New Roman"/>
              </a:rPr>
              <a:t>l</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20" dirty="0">
                <a:latin typeface="Times New Roman"/>
                <a:cs typeface="Times New Roman"/>
              </a:rPr>
              <a:t>o</a:t>
            </a:r>
            <a:r>
              <a:rPr sz="1200" dirty="0">
                <a:latin typeface="Times New Roman"/>
                <a:cs typeface="Times New Roman"/>
              </a:rPr>
              <a:t>n</a:t>
            </a:r>
            <a:r>
              <a:rPr sz="1200" spc="105" dirty="0">
                <a:latin typeface="Times New Roman"/>
                <a:cs typeface="Times New Roman"/>
              </a:rPr>
              <a:t> </a:t>
            </a:r>
            <a:r>
              <a:rPr sz="1200" spc="20" dirty="0">
                <a:latin typeface="Times New Roman"/>
                <a:cs typeface="Times New Roman"/>
              </a:rPr>
              <a:t>p</a:t>
            </a:r>
            <a:r>
              <a:rPr sz="1200" spc="-25" dirty="0">
                <a:latin typeface="Times New Roman"/>
                <a:cs typeface="Times New Roman"/>
              </a:rPr>
              <a:t>l</a:t>
            </a:r>
            <a:r>
              <a:rPr sz="1200" spc="-5" dirty="0">
                <a:latin typeface="Times New Roman"/>
                <a:cs typeface="Times New Roman"/>
              </a:rPr>
              <a:t>a</a:t>
            </a:r>
            <a:r>
              <a:rPr sz="1200" dirty="0">
                <a:latin typeface="Times New Roman"/>
                <a:cs typeface="Times New Roman"/>
              </a:rPr>
              <a:t>ns</a:t>
            </a:r>
            <a:r>
              <a:rPr sz="1200" spc="120" dirty="0">
                <a:latin typeface="Times New Roman"/>
                <a:cs typeface="Times New Roman"/>
              </a:rPr>
              <a:t> </a:t>
            </a:r>
            <a:r>
              <a:rPr sz="1200" spc="15" dirty="0">
                <a:latin typeface="Times New Roman"/>
                <a:cs typeface="Times New Roman"/>
              </a:rPr>
              <a:t>a</a:t>
            </a:r>
            <a:r>
              <a:rPr sz="1200" spc="-40" dirty="0">
                <a:latin typeface="Times New Roman"/>
                <a:cs typeface="Times New Roman"/>
              </a:rPr>
              <a:t>f</a:t>
            </a:r>
            <a:r>
              <a:rPr sz="1200" spc="25" dirty="0">
                <a:latin typeface="Times New Roman"/>
                <a:cs typeface="Times New Roman"/>
              </a:rPr>
              <a:t>t</a:t>
            </a:r>
            <a:r>
              <a:rPr sz="1200" spc="-5" dirty="0">
                <a:latin typeface="Times New Roman"/>
                <a:cs typeface="Times New Roman"/>
              </a:rPr>
              <a:t>er </a:t>
            </a:r>
            <a:r>
              <a:rPr sz="1200" spc="5" dirty="0">
                <a:latin typeface="Times New Roman"/>
                <a:cs typeface="Times New Roman"/>
              </a:rPr>
              <a:t>r</a:t>
            </a:r>
            <a:r>
              <a:rPr sz="1200" spc="-5" dirty="0">
                <a:latin typeface="Times New Roman"/>
                <a:cs typeface="Times New Roman"/>
              </a:rPr>
              <a:t>ec</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v</a:t>
            </a:r>
            <a:r>
              <a:rPr sz="1200" spc="-25" dirty="0">
                <a:latin typeface="Times New Roman"/>
                <a:cs typeface="Times New Roman"/>
              </a:rPr>
              <a:t>i</a:t>
            </a:r>
            <a:r>
              <a:rPr sz="1200" dirty="0">
                <a:latin typeface="Times New Roman"/>
                <a:cs typeface="Times New Roman"/>
              </a:rPr>
              <a:t>ng  </a:t>
            </a:r>
            <a:r>
              <a:rPr sz="1200" spc="-8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s</a:t>
            </a:r>
            <a:r>
              <a:rPr sz="1200" spc="25" dirty="0">
                <a:latin typeface="Times New Roman"/>
                <a:cs typeface="Times New Roman"/>
              </a:rPr>
              <a:t>t</a:t>
            </a:r>
            <a:r>
              <a:rPr sz="1200" spc="5" dirty="0">
                <a:latin typeface="Times New Roman"/>
                <a:cs typeface="Times New Roman"/>
              </a:rPr>
              <a:t>r</a:t>
            </a:r>
            <a:r>
              <a:rPr sz="1200" dirty="0">
                <a:latin typeface="Times New Roman"/>
                <a:cs typeface="Times New Roman"/>
              </a:rPr>
              <a:t>u</a:t>
            </a:r>
            <a:r>
              <a:rPr sz="1200" spc="-5" dirty="0">
                <a:latin typeface="Times New Roman"/>
                <a:cs typeface="Times New Roman"/>
              </a:rPr>
              <a:t>c</a:t>
            </a:r>
            <a:r>
              <a:rPr sz="1200" spc="25"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a  </a:t>
            </a:r>
            <a:r>
              <a:rPr sz="1200" spc="-114"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15" dirty="0">
                <a:latin typeface="Times New Roman"/>
                <a:cs typeface="Times New Roman"/>
              </a:rPr>
              <a:t>ec</a:t>
            </a:r>
            <a:r>
              <a:rPr sz="1200" spc="-25" dirty="0">
                <a:latin typeface="Times New Roman"/>
                <a:cs typeface="Times New Roman"/>
              </a:rPr>
              <a:t>i</a:t>
            </a:r>
            <a:r>
              <a:rPr sz="1200" spc="15" dirty="0">
                <a:latin typeface="Times New Roman"/>
                <a:cs typeface="Times New Roman"/>
              </a:rPr>
              <a:t>a</a:t>
            </a:r>
            <a:r>
              <a:rPr sz="1200" dirty="0">
                <a:latin typeface="Times New Roman"/>
                <a:cs typeface="Times New Roman"/>
              </a:rPr>
              <a:t>l  </a:t>
            </a:r>
            <a:r>
              <a:rPr sz="1200" spc="-130" dirty="0">
                <a:latin typeface="Times New Roman"/>
                <a:cs typeface="Times New Roman"/>
              </a:rPr>
              <a:t> </a:t>
            </a:r>
            <a:r>
              <a:rPr sz="1200" spc="-5" dirty="0">
                <a:latin typeface="Times New Roman"/>
                <a:cs typeface="Times New Roman"/>
              </a:rPr>
              <a:t>e</a:t>
            </a:r>
            <a:r>
              <a:rPr sz="1200" dirty="0">
                <a:latin typeface="Times New Roman"/>
                <a:cs typeface="Times New Roman"/>
              </a:rPr>
              <a:t>du</a:t>
            </a:r>
            <a:r>
              <a:rPr sz="1200" spc="-5" dirty="0">
                <a:latin typeface="Times New Roman"/>
                <a:cs typeface="Times New Roman"/>
              </a:rPr>
              <a:t>ca</a:t>
            </a:r>
            <a:r>
              <a:rPr sz="1200" spc="50" dirty="0">
                <a:latin typeface="Times New Roman"/>
                <a:cs typeface="Times New Roman"/>
              </a:rPr>
              <a:t>t</a:t>
            </a:r>
            <a:r>
              <a:rPr sz="1200" spc="-50" dirty="0">
                <a:latin typeface="Times New Roman"/>
                <a:cs typeface="Times New Roman"/>
              </a:rPr>
              <a:t>i</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spc="-25" dirty="0">
                <a:latin typeface="Times New Roman"/>
                <a:cs typeface="Times New Roman"/>
              </a:rPr>
              <a:t>m</a:t>
            </a:r>
            <a:r>
              <a:rPr sz="1200" spc="-5" dirty="0">
                <a:latin typeface="Times New Roman"/>
                <a:cs typeface="Times New Roman"/>
              </a:rPr>
              <a:t>e</a:t>
            </a:r>
            <a:r>
              <a:rPr sz="1200" spc="25" dirty="0">
                <a:latin typeface="Times New Roman"/>
                <a:cs typeface="Times New Roman"/>
              </a:rPr>
              <a:t>t</a:t>
            </a:r>
            <a:r>
              <a:rPr sz="1200" spc="-25" dirty="0">
                <a:latin typeface="Times New Roman"/>
                <a:cs typeface="Times New Roman"/>
              </a:rPr>
              <a:t>h</a:t>
            </a:r>
            <a:r>
              <a:rPr sz="1200" spc="20" dirty="0">
                <a:latin typeface="Times New Roman"/>
                <a:cs typeface="Times New Roman"/>
              </a:rPr>
              <a:t>o</a:t>
            </a:r>
            <a:r>
              <a:rPr sz="1200" dirty="0">
                <a:latin typeface="Times New Roman"/>
                <a:cs typeface="Times New Roman"/>
              </a:rPr>
              <a:t>ds  </a:t>
            </a:r>
            <a:r>
              <a:rPr sz="1200" spc="-12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  </a:t>
            </a:r>
            <a:r>
              <a:rPr sz="1200" spc="-100" dirty="0">
                <a:latin typeface="Times New Roman"/>
                <a:cs typeface="Times New Roman"/>
              </a:rPr>
              <a:t> </a:t>
            </a:r>
            <a:r>
              <a:rPr sz="1200" dirty="0">
                <a:latin typeface="Times New Roman"/>
                <a:cs typeface="Times New Roman"/>
              </a:rPr>
              <a:t>F</a:t>
            </a:r>
            <a:r>
              <a:rPr sz="1200" spc="-25" dirty="0">
                <a:latin typeface="Times New Roman"/>
                <a:cs typeface="Times New Roman"/>
              </a:rPr>
              <a:t>in</a:t>
            </a:r>
            <a:r>
              <a:rPr sz="1200" spc="20" dirty="0">
                <a:latin typeface="Times New Roman"/>
                <a:cs typeface="Times New Roman"/>
              </a:rPr>
              <a:t>d</a:t>
            </a:r>
            <a:r>
              <a:rPr sz="1200" spc="-25" dirty="0">
                <a:latin typeface="Times New Roman"/>
                <a:cs typeface="Times New Roman"/>
              </a:rPr>
              <a:t>in</a:t>
            </a:r>
            <a:r>
              <a:rPr sz="1200" spc="20" dirty="0">
                <a:latin typeface="Times New Roman"/>
                <a:cs typeface="Times New Roman"/>
              </a:rPr>
              <a:t>g</a:t>
            </a:r>
            <a:r>
              <a:rPr sz="1200" dirty="0">
                <a:latin typeface="Times New Roman"/>
                <a:cs typeface="Times New Roman"/>
              </a:rPr>
              <a:t>s  </a:t>
            </a:r>
            <a:r>
              <a:rPr sz="1200" spc="-9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20" dirty="0">
                <a:latin typeface="Times New Roman"/>
                <a:cs typeface="Times New Roman"/>
              </a:rPr>
              <a:t>d</a:t>
            </a:r>
            <a:r>
              <a:rPr sz="1200" spc="-25" dirty="0">
                <a:latin typeface="Times New Roman"/>
                <a:cs typeface="Times New Roman"/>
              </a:rPr>
              <a:t>i</a:t>
            </a:r>
            <a:r>
              <a:rPr sz="1200" spc="-5" dirty="0">
                <a:latin typeface="Times New Roman"/>
                <a:cs typeface="Times New Roman"/>
              </a:rPr>
              <a:t>ca</a:t>
            </a:r>
            <a:r>
              <a:rPr sz="1200" spc="25" dirty="0">
                <a:latin typeface="Times New Roman"/>
                <a:cs typeface="Times New Roman"/>
              </a:rPr>
              <a:t>t</a:t>
            </a:r>
            <a:r>
              <a:rPr sz="1200" dirty="0">
                <a:latin typeface="Times New Roman"/>
                <a:cs typeface="Times New Roman"/>
              </a:rPr>
              <a:t>e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5" dirty="0">
                <a:latin typeface="Times New Roman"/>
                <a:cs typeface="Times New Roman"/>
              </a:rPr>
              <a:t>a</a:t>
            </a:r>
            <a:r>
              <a:rPr sz="1200" dirty="0">
                <a:latin typeface="Times New Roman"/>
                <a:cs typeface="Times New Roman"/>
              </a:rPr>
              <a:t>t  </a:t>
            </a:r>
            <a:r>
              <a:rPr sz="1200" spc="-85" dirty="0">
                <a:latin typeface="Times New Roman"/>
                <a:cs typeface="Times New Roman"/>
              </a:rPr>
              <a:t> </a:t>
            </a:r>
            <a:r>
              <a:rPr sz="1200" spc="-40" dirty="0">
                <a:latin typeface="Times New Roman"/>
                <a:cs typeface="Times New Roman"/>
              </a:rPr>
              <a:t>f</a:t>
            </a:r>
            <a:r>
              <a:rPr sz="1200" spc="15" dirty="0">
                <a:latin typeface="Times New Roman"/>
                <a:cs typeface="Times New Roman"/>
              </a:rPr>
              <a:t>e</a:t>
            </a:r>
            <a:r>
              <a:rPr sz="1200" dirty="0">
                <a:latin typeface="Times New Roman"/>
                <a:cs typeface="Times New Roman"/>
              </a:rPr>
              <a:t>w p</a:t>
            </a:r>
            <a:r>
              <a:rPr sz="1200" spc="-5" dirty="0">
                <a:latin typeface="Times New Roman"/>
                <a:cs typeface="Times New Roman"/>
              </a:rPr>
              <a:t>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i</a:t>
            </a:r>
            <a:r>
              <a:rPr sz="1200" dirty="0">
                <a:latin typeface="Times New Roman"/>
                <a:cs typeface="Times New Roman"/>
              </a:rPr>
              <a:t>p</a:t>
            </a:r>
            <a:r>
              <a:rPr sz="1200" spc="15" dirty="0">
                <a:latin typeface="Times New Roman"/>
                <a:cs typeface="Times New Roman"/>
              </a:rPr>
              <a:t>a</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s  </a:t>
            </a:r>
            <a:r>
              <a:rPr sz="1200" spc="-145"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10" dirty="0">
                <a:latin typeface="Times New Roman"/>
                <a:cs typeface="Times New Roman"/>
              </a:rPr>
              <a:t>s</a:t>
            </a:r>
            <a:r>
              <a:rPr sz="1200" spc="-50" dirty="0">
                <a:latin typeface="Times New Roman"/>
                <a:cs typeface="Times New Roman"/>
              </a:rPr>
              <a:t>i</a:t>
            </a:r>
            <a:r>
              <a:rPr sz="1200" spc="20" dirty="0">
                <a:latin typeface="Times New Roman"/>
                <a:cs typeface="Times New Roman"/>
              </a:rPr>
              <a:t>g</a:t>
            </a:r>
            <a:r>
              <a:rPr sz="1200" dirty="0">
                <a:latin typeface="Times New Roman"/>
                <a:cs typeface="Times New Roman"/>
              </a:rPr>
              <a:t>n</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20" dirty="0">
                <a:latin typeface="Times New Roman"/>
                <a:cs typeface="Times New Roman"/>
              </a:rPr>
              <a:t>o</a:t>
            </a:r>
            <a:r>
              <a:rPr sz="1200" dirty="0">
                <a:latin typeface="Times New Roman"/>
                <a:cs typeface="Times New Roman"/>
              </a:rPr>
              <a:t>r  </a:t>
            </a:r>
            <a:r>
              <a:rPr sz="1200" spc="-150" dirty="0">
                <a:latin typeface="Times New Roman"/>
                <a:cs typeface="Times New Roman"/>
              </a:rPr>
              <a:t> </a:t>
            </a:r>
            <a:r>
              <a:rPr sz="1200" dirty="0">
                <a:latin typeface="Times New Roman"/>
                <a:cs typeface="Times New Roman"/>
              </a:rPr>
              <a:t>d</a:t>
            </a:r>
            <a:r>
              <a:rPr sz="1200" spc="-5" dirty="0">
                <a:latin typeface="Times New Roman"/>
                <a:cs typeface="Times New Roman"/>
              </a:rPr>
              <a:t>e</a:t>
            </a:r>
            <a:r>
              <a:rPr sz="1200" spc="-25" dirty="0">
                <a:latin typeface="Times New Roman"/>
                <a:cs typeface="Times New Roman"/>
              </a:rPr>
              <a:t>li</a:t>
            </a:r>
            <a:r>
              <a:rPr sz="1200" dirty="0">
                <a:latin typeface="Times New Roman"/>
                <a:cs typeface="Times New Roman"/>
              </a:rPr>
              <a:t>v</a:t>
            </a:r>
            <a:r>
              <a:rPr sz="1200" spc="-5" dirty="0">
                <a:latin typeface="Times New Roman"/>
                <a:cs typeface="Times New Roman"/>
              </a:rPr>
              <a:t>e</a:t>
            </a:r>
            <a:r>
              <a:rPr sz="1200" spc="5" dirty="0">
                <a:latin typeface="Times New Roman"/>
                <a:cs typeface="Times New Roman"/>
              </a:rPr>
              <a:t>r</a:t>
            </a:r>
            <a:r>
              <a:rPr sz="1200" spc="-5" dirty="0">
                <a:latin typeface="Times New Roman"/>
                <a:cs typeface="Times New Roman"/>
              </a:rPr>
              <a:t>e</a:t>
            </a:r>
            <a:r>
              <a:rPr sz="1200" dirty="0">
                <a:latin typeface="Times New Roman"/>
                <a:cs typeface="Times New Roman"/>
              </a:rPr>
              <a:t>d  </a:t>
            </a:r>
            <a:r>
              <a:rPr sz="1200" spc="-135" dirty="0">
                <a:latin typeface="Times New Roman"/>
                <a:cs typeface="Times New Roman"/>
              </a:rPr>
              <a:t> </a:t>
            </a:r>
            <a:r>
              <a:rPr sz="1200" spc="-15" dirty="0">
                <a:latin typeface="Times New Roman"/>
                <a:cs typeface="Times New Roman"/>
              </a:rPr>
              <a:t>s</a:t>
            </a:r>
            <a:r>
              <a:rPr sz="1200" spc="20" dirty="0">
                <a:latin typeface="Times New Roman"/>
                <a:cs typeface="Times New Roman"/>
              </a:rPr>
              <a:t>u</a:t>
            </a:r>
            <a:r>
              <a:rPr sz="1200" spc="15" dirty="0">
                <a:latin typeface="Times New Roman"/>
                <a:cs typeface="Times New Roman"/>
              </a:rPr>
              <a:t>c</a:t>
            </a:r>
            <a:r>
              <a:rPr sz="1200" dirty="0">
                <a:latin typeface="Times New Roman"/>
                <a:cs typeface="Times New Roman"/>
              </a:rPr>
              <a:t>h  </a:t>
            </a:r>
            <a:r>
              <a:rPr sz="1200" spc="-135" dirty="0">
                <a:latin typeface="Times New Roman"/>
                <a:cs typeface="Times New Roman"/>
              </a:rPr>
              <a:t> </a:t>
            </a:r>
            <a:r>
              <a:rPr sz="1200" spc="-50" dirty="0">
                <a:latin typeface="Times New Roman"/>
                <a:cs typeface="Times New Roman"/>
              </a:rPr>
              <a:t>l</a:t>
            </a:r>
            <a:r>
              <a:rPr sz="1200" spc="15" dirty="0">
                <a:latin typeface="Times New Roman"/>
                <a:cs typeface="Times New Roman"/>
              </a:rPr>
              <a:t>e</a:t>
            </a:r>
            <a:r>
              <a:rPr sz="1200" spc="-15" dirty="0">
                <a:latin typeface="Times New Roman"/>
                <a:cs typeface="Times New Roman"/>
              </a:rPr>
              <a:t>ss</a:t>
            </a:r>
            <a:r>
              <a:rPr sz="1200" spc="20" dirty="0">
                <a:latin typeface="Times New Roman"/>
                <a:cs typeface="Times New Roman"/>
              </a:rPr>
              <a:t>o</a:t>
            </a:r>
            <a:r>
              <a:rPr sz="1200" dirty="0">
                <a:latin typeface="Times New Roman"/>
                <a:cs typeface="Times New Roman"/>
              </a:rPr>
              <a:t>n  </a:t>
            </a:r>
            <a:r>
              <a:rPr sz="1200" spc="-135" dirty="0">
                <a:latin typeface="Times New Roman"/>
                <a:cs typeface="Times New Roman"/>
              </a:rPr>
              <a:t> </a:t>
            </a:r>
            <a:r>
              <a:rPr sz="1200" dirty="0">
                <a:latin typeface="Times New Roman"/>
                <a:cs typeface="Times New Roman"/>
              </a:rPr>
              <a:t>p</a:t>
            </a:r>
            <a:r>
              <a:rPr sz="1200" spc="-25" dirty="0">
                <a:latin typeface="Times New Roman"/>
                <a:cs typeface="Times New Roman"/>
              </a:rPr>
              <a:t>l</a:t>
            </a:r>
            <a:r>
              <a:rPr sz="1200" spc="15" dirty="0">
                <a:latin typeface="Times New Roman"/>
                <a:cs typeface="Times New Roman"/>
              </a:rPr>
              <a:t>a</a:t>
            </a:r>
            <a:r>
              <a:rPr sz="1200" spc="-25" dirty="0">
                <a:latin typeface="Times New Roman"/>
                <a:cs typeface="Times New Roman"/>
              </a:rPr>
              <a:t>n</a:t>
            </a:r>
            <a:r>
              <a:rPr sz="1200" dirty="0">
                <a:latin typeface="Times New Roman"/>
                <a:cs typeface="Times New Roman"/>
              </a:rPr>
              <a:t>s  </a:t>
            </a:r>
            <a:r>
              <a:rPr sz="1200" spc="-145" dirty="0">
                <a:latin typeface="Times New Roman"/>
                <a:cs typeface="Times New Roman"/>
              </a:rPr>
              <a:t> </a:t>
            </a:r>
            <a:r>
              <a:rPr sz="1200" spc="20" dirty="0">
                <a:latin typeface="Times New Roman"/>
                <a:cs typeface="Times New Roman"/>
              </a:rPr>
              <a:t>w</a:t>
            </a:r>
            <a:r>
              <a:rPr sz="1200" spc="-25" dirty="0">
                <a:latin typeface="Times New Roman"/>
                <a:cs typeface="Times New Roman"/>
              </a:rPr>
              <a:t>h</a:t>
            </a:r>
            <a:r>
              <a:rPr sz="1200" spc="15" dirty="0">
                <a:latin typeface="Times New Roman"/>
                <a:cs typeface="Times New Roman"/>
              </a:rPr>
              <a:t>e</a:t>
            </a:r>
            <a:r>
              <a:rPr sz="1200" dirty="0">
                <a:latin typeface="Times New Roman"/>
                <a:cs typeface="Times New Roman"/>
              </a:rPr>
              <a:t>n </a:t>
            </a:r>
            <a:r>
              <a:rPr sz="1200" spc="140" dirty="0">
                <a:latin typeface="Times New Roman"/>
                <a:cs typeface="Times New Roman"/>
              </a:rPr>
              <a:t> </a:t>
            </a:r>
            <a:r>
              <a:rPr sz="1200" spc="20" dirty="0">
                <a:latin typeface="Times New Roman"/>
                <a:cs typeface="Times New Roman"/>
              </a:rPr>
              <a:t>o</a:t>
            </a:r>
            <a:r>
              <a:rPr sz="1200" spc="-25" dirty="0">
                <a:latin typeface="Times New Roman"/>
                <a:cs typeface="Times New Roman"/>
              </a:rPr>
              <a:t>b</a:t>
            </a:r>
            <a:r>
              <a:rPr sz="1200" spc="-15" dirty="0">
                <a:latin typeface="Times New Roman"/>
                <a:cs typeface="Times New Roman"/>
              </a:rPr>
              <a:t>s</a:t>
            </a:r>
            <a:r>
              <a:rPr sz="1200" spc="-5" dirty="0">
                <a:latin typeface="Times New Roman"/>
                <a:cs typeface="Times New Roman"/>
              </a:rPr>
              <a:t>e</a:t>
            </a:r>
            <a:r>
              <a:rPr sz="1200" spc="30" dirty="0">
                <a:latin typeface="Times New Roman"/>
                <a:cs typeface="Times New Roman"/>
              </a:rPr>
              <a:t>r</a:t>
            </a:r>
            <a:r>
              <a:rPr sz="1200" spc="-25" dirty="0">
                <a:latin typeface="Times New Roman"/>
                <a:cs typeface="Times New Roman"/>
              </a:rPr>
              <a:t>v</a:t>
            </a:r>
            <a:r>
              <a:rPr sz="1200" spc="-5" dirty="0">
                <a:latin typeface="Times New Roman"/>
                <a:cs typeface="Times New Roman"/>
              </a:rPr>
              <a:t>e</a:t>
            </a:r>
            <a:r>
              <a:rPr sz="1200" dirty="0">
                <a:latin typeface="Times New Roman"/>
                <a:cs typeface="Times New Roman"/>
              </a:rPr>
              <a:t>d  </a:t>
            </a:r>
            <a:r>
              <a:rPr sz="1200" spc="-110" dirty="0">
                <a:latin typeface="Times New Roman"/>
                <a:cs typeface="Times New Roman"/>
              </a:rPr>
              <a:t> </a:t>
            </a:r>
            <a:r>
              <a:rPr sz="1200" spc="-25" dirty="0">
                <a:latin typeface="Times New Roman"/>
                <a:cs typeface="Times New Roman"/>
              </a:rPr>
              <a:t>i</a:t>
            </a:r>
            <a:r>
              <a:rPr sz="1200" dirty="0">
                <a:latin typeface="Times New Roman"/>
                <a:cs typeface="Times New Roman"/>
              </a:rPr>
              <a:t>n </a:t>
            </a:r>
            <a:r>
              <a:rPr sz="1200" spc="14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spc="15" dirty="0">
                <a:latin typeface="Times New Roman"/>
                <a:cs typeface="Times New Roman"/>
              </a:rPr>
              <a:t>e</a:t>
            </a:r>
            <a:r>
              <a:rPr sz="1200" spc="-25" dirty="0">
                <a:latin typeface="Times New Roman"/>
                <a:cs typeface="Times New Roman"/>
              </a:rPr>
              <a:t>i</a:t>
            </a:r>
            <a:r>
              <a:rPr sz="1200" dirty="0">
                <a:latin typeface="Times New Roman"/>
                <a:cs typeface="Times New Roman"/>
              </a:rPr>
              <a:t>r  </a:t>
            </a:r>
            <a:r>
              <a:rPr sz="1200" spc="-100" dirty="0">
                <a:latin typeface="Times New Roman"/>
                <a:cs typeface="Times New Roman"/>
              </a:rPr>
              <a:t> </a:t>
            </a:r>
            <a:r>
              <a:rPr sz="1200" spc="-20" dirty="0">
                <a:latin typeface="Times New Roman"/>
                <a:cs typeface="Times New Roman"/>
              </a:rPr>
              <a:t>f</a:t>
            </a:r>
            <a:r>
              <a:rPr sz="1200" spc="-25" dirty="0">
                <a:latin typeface="Times New Roman"/>
                <a:cs typeface="Times New Roman"/>
              </a:rPr>
              <a:t>i</a:t>
            </a:r>
            <a:r>
              <a:rPr sz="1200" spc="15" dirty="0">
                <a:latin typeface="Times New Roman"/>
                <a:cs typeface="Times New Roman"/>
              </a:rPr>
              <a:t>e</a:t>
            </a:r>
            <a:r>
              <a:rPr sz="1200" spc="-25" dirty="0">
                <a:latin typeface="Times New Roman"/>
                <a:cs typeface="Times New Roman"/>
              </a:rPr>
              <a:t>l</a:t>
            </a:r>
            <a:r>
              <a:rPr sz="1200" dirty="0">
                <a:latin typeface="Times New Roman"/>
                <a:cs typeface="Times New Roman"/>
              </a:rPr>
              <a:t>d</a:t>
            </a:r>
            <a:r>
              <a:rPr sz="1200" spc="30" dirty="0">
                <a:latin typeface="Times New Roman"/>
                <a:cs typeface="Times New Roman"/>
              </a:rPr>
              <a:t>-</a:t>
            </a:r>
            <a:r>
              <a:rPr sz="1200" spc="-25" dirty="0">
                <a:latin typeface="Times New Roman"/>
                <a:cs typeface="Times New Roman"/>
              </a:rPr>
              <a:t>b</a:t>
            </a:r>
            <a:r>
              <a:rPr sz="1200" spc="-5" dirty="0">
                <a:latin typeface="Times New Roman"/>
                <a:cs typeface="Times New Roman"/>
              </a:rPr>
              <a:t>a</a:t>
            </a:r>
            <a:r>
              <a:rPr sz="1200" spc="-15" dirty="0">
                <a:latin typeface="Times New Roman"/>
                <a:cs typeface="Times New Roman"/>
              </a:rPr>
              <a:t>s</a:t>
            </a:r>
            <a:r>
              <a:rPr sz="1200" spc="15" dirty="0">
                <a:latin typeface="Times New Roman"/>
                <a:cs typeface="Times New Roman"/>
              </a:rPr>
              <a:t>e</a:t>
            </a:r>
            <a:r>
              <a:rPr sz="1200" dirty="0">
                <a:latin typeface="Times New Roman"/>
                <a:cs typeface="Times New Roman"/>
              </a:rPr>
              <a:t>d </a:t>
            </a:r>
            <a:r>
              <a:rPr sz="1200" spc="20" dirty="0">
                <a:latin typeface="Times New Roman"/>
                <a:cs typeface="Times New Roman"/>
              </a:rPr>
              <a:t>p</a:t>
            </a:r>
            <a:r>
              <a:rPr sz="1200" spc="-50" dirty="0">
                <a:latin typeface="Times New Roman"/>
                <a:cs typeface="Times New Roman"/>
              </a:rPr>
              <a:t>l</a:t>
            </a:r>
            <a:r>
              <a:rPr sz="1200" spc="-5" dirty="0">
                <a:latin typeface="Times New Roman"/>
                <a:cs typeface="Times New Roman"/>
              </a:rPr>
              <a:t>ac</a:t>
            </a:r>
            <a:r>
              <a:rPr sz="1200" spc="15" dirty="0">
                <a:latin typeface="Times New Roman"/>
                <a:cs typeface="Times New Roman"/>
              </a:rPr>
              <a:t>e</a:t>
            </a:r>
            <a:r>
              <a:rPr sz="1200" spc="-25" dirty="0">
                <a:latin typeface="Times New Roman"/>
                <a:cs typeface="Times New Roman"/>
              </a:rPr>
              <a:t>m</a:t>
            </a:r>
            <a:r>
              <a:rPr sz="1200" spc="1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20" dirty="0">
                <a:latin typeface="Times New Roman"/>
                <a:cs typeface="Times New Roman"/>
              </a:rPr>
              <a:t> </a:t>
            </a:r>
            <a:r>
              <a:rPr sz="1200" spc="-15" dirty="0">
                <a:latin typeface="Times New Roman"/>
                <a:cs typeface="Times New Roman"/>
              </a:rPr>
              <a:t>s</a:t>
            </a:r>
            <a:r>
              <a:rPr sz="1200" spc="25" dirty="0">
                <a:latin typeface="Times New Roman"/>
                <a:cs typeface="Times New Roman"/>
              </a:rPr>
              <a:t>t</a:t>
            </a:r>
            <a:r>
              <a:rPr sz="1200" dirty="0">
                <a:latin typeface="Times New Roman"/>
                <a:cs typeface="Times New Roman"/>
              </a:rPr>
              <a:t>ud</a:t>
            </a:r>
            <a:r>
              <a:rPr sz="1200" spc="-5" dirty="0">
                <a:latin typeface="Times New Roman"/>
                <a:cs typeface="Times New Roman"/>
              </a:rPr>
              <a:t>e</a:t>
            </a:r>
            <a:r>
              <a:rPr sz="1200" spc="-25" dirty="0">
                <a:latin typeface="Times New Roman"/>
                <a:cs typeface="Times New Roman"/>
              </a:rPr>
              <a:t>n</a:t>
            </a:r>
            <a:r>
              <a:rPr sz="1200" dirty="0">
                <a:latin typeface="Times New Roman"/>
                <a:cs typeface="Times New Roman"/>
              </a:rPr>
              <a:t>t </a:t>
            </a:r>
            <a:r>
              <a:rPr sz="1200" spc="-14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dirty="0">
                <a:latin typeface="Times New Roman"/>
                <a:cs typeface="Times New Roman"/>
              </a:rPr>
              <a:t>h</a:t>
            </a:r>
            <a:r>
              <a:rPr sz="1200" spc="-25" dirty="0">
                <a:latin typeface="Times New Roman"/>
                <a:cs typeface="Times New Roman"/>
              </a:rPr>
              <a:t>in</a:t>
            </a:r>
            <a:r>
              <a:rPr sz="1200" dirty="0">
                <a:latin typeface="Times New Roman"/>
                <a:cs typeface="Times New Roman"/>
              </a:rPr>
              <a:t>g </a:t>
            </a:r>
            <a:r>
              <a:rPr sz="1200" spc="-120" dirty="0">
                <a:latin typeface="Times New Roman"/>
                <a:cs typeface="Times New Roman"/>
              </a:rPr>
              <a:t> </a:t>
            </a:r>
            <a:r>
              <a:rPr sz="1200" spc="15" dirty="0">
                <a:latin typeface="Times New Roman"/>
                <a:cs typeface="Times New Roman"/>
              </a:rPr>
              <a:t>e</a:t>
            </a:r>
            <a:r>
              <a:rPr sz="1200" spc="-25" dirty="0">
                <a:latin typeface="Times New Roman"/>
                <a:cs typeface="Times New Roman"/>
              </a:rPr>
              <a:t>x</a:t>
            </a:r>
            <a:r>
              <a:rPr sz="1200" dirty="0">
                <a:latin typeface="Times New Roman"/>
                <a:cs typeface="Times New Roman"/>
              </a:rPr>
              <a:t>p</a:t>
            </a:r>
            <a:r>
              <a:rPr sz="1200" spc="-5" dirty="0">
                <a:latin typeface="Times New Roman"/>
                <a:cs typeface="Times New Roman"/>
              </a:rPr>
              <a:t>e</a:t>
            </a:r>
            <a:r>
              <a:rPr sz="1200" spc="30" dirty="0">
                <a:latin typeface="Times New Roman"/>
                <a:cs typeface="Times New Roman"/>
              </a:rPr>
              <a:t>r</a:t>
            </a:r>
            <a:r>
              <a:rPr sz="1200" spc="-50" dirty="0">
                <a:latin typeface="Times New Roman"/>
                <a:cs typeface="Times New Roman"/>
              </a:rPr>
              <a:t>i</a:t>
            </a:r>
            <a:r>
              <a:rPr sz="1200" spc="15" dirty="0">
                <a:latin typeface="Times New Roman"/>
                <a:cs typeface="Times New Roman"/>
              </a:rPr>
              <a:t>e</a:t>
            </a:r>
            <a:r>
              <a:rPr sz="1200" dirty="0">
                <a:latin typeface="Times New Roman"/>
                <a:cs typeface="Times New Roman"/>
              </a:rPr>
              <a:t>n</a:t>
            </a:r>
            <a:r>
              <a:rPr sz="1200" spc="-5" dirty="0">
                <a:latin typeface="Times New Roman"/>
                <a:cs typeface="Times New Roman"/>
              </a:rPr>
              <a:t>ce</a:t>
            </a:r>
            <a:r>
              <a:rPr sz="1200" spc="-15" dirty="0">
                <a:latin typeface="Times New Roman"/>
                <a:cs typeface="Times New Roman"/>
              </a:rPr>
              <a:t>s</a:t>
            </a:r>
            <a:r>
              <a:rPr sz="1200" dirty="0">
                <a:latin typeface="Times New Roman"/>
                <a:cs typeface="Times New Roman"/>
              </a:rPr>
              <a:t>. </a:t>
            </a:r>
            <a:r>
              <a:rPr sz="1200" spc="-110" dirty="0">
                <a:latin typeface="Times New Roman"/>
                <a:cs typeface="Times New Roman"/>
              </a:rPr>
              <a:t> </a:t>
            </a:r>
            <a:r>
              <a:rPr sz="1200" spc="-5" dirty="0">
                <a:latin typeface="Times New Roman"/>
                <a:cs typeface="Times New Roman"/>
              </a:rPr>
              <a:t>De</a:t>
            </a:r>
            <a:r>
              <a:rPr sz="1200" spc="10" dirty="0">
                <a:latin typeface="Times New Roman"/>
                <a:cs typeface="Times New Roman"/>
              </a:rPr>
              <a:t>s</a:t>
            </a:r>
            <a:r>
              <a:rPr sz="1200" spc="20" dirty="0">
                <a:latin typeface="Times New Roman"/>
                <a:cs typeface="Times New Roman"/>
              </a:rPr>
              <a:t>p</a:t>
            </a:r>
            <a:r>
              <a:rPr sz="1200" spc="-50" dirty="0">
                <a:latin typeface="Times New Roman"/>
                <a:cs typeface="Times New Roman"/>
              </a:rPr>
              <a:t>i</a:t>
            </a:r>
            <a:r>
              <a:rPr sz="1200" spc="25" dirty="0">
                <a:latin typeface="Times New Roman"/>
                <a:cs typeface="Times New Roman"/>
              </a:rPr>
              <a:t>t</a:t>
            </a:r>
            <a:r>
              <a:rPr sz="1200" dirty="0">
                <a:latin typeface="Times New Roman"/>
                <a:cs typeface="Times New Roman"/>
              </a:rPr>
              <a:t>e </a:t>
            </a:r>
            <a:r>
              <a:rPr sz="1200" spc="-150" dirty="0">
                <a:latin typeface="Times New Roman"/>
                <a:cs typeface="Times New Roman"/>
              </a:rPr>
              <a:t> </a:t>
            </a:r>
            <a:r>
              <a:rPr sz="1200" spc="25" dirty="0">
                <a:latin typeface="Times New Roman"/>
                <a:cs typeface="Times New Roman"/>
              </a:rPr>
              <a:t>t</a:t>
            </a:r>
            <a:r>
              <a:rPr sz="1200" spc="5" dirty="0">
                <a:latin typeface="Times New Roman"/>
                <a:cs typeface="Times New Roman"/>
              </a:rPr>
              <a:t>r</a:t>
            </a:r>
            <a:r>
              <a:rPr sz="1200" spc="-5" dirty="0">
                <a:latin typeface="Times New Roman"/>
                <a:cs typeface="Times New Roman"/>
              </a:rPr>
              <a:t>a</a:t>
            </a:r>
            <a:r>
              <a:rPr sz="1200" spc="-25" dirty="0">
                <a:latin typeface="Times New Roman"/>
                <a:cs typeface="Times New Roman"/>
              </a:rPr>
              <a:t>i</a:t>
            </a:r>
            <a:r>
              <a:rPr sz="1200" dirty="0">
                <a:latin typeface="Times New Roman"/>
                <a:cs typeface="Times New Roman"/>
              </a:rPr>
              <a:t>n</a:t>
            </a:r>
            <a:r>
              <a:rPr sz="1200" spc="-25" dirty="0">
                <a:latin typeface="Times New Roman"/>
                <a:cs typeface="Times New Roman"/>
              </a:rPr>
              <a:t>in</a:t>
            </a:r>
            <a:r>
              <a:rPr sz="1200" dirty="0">
                <a:latin typeface="Times New Roman"/>
                <a:cs typeface="Times New Roman"/>
              </a:rPr>
              <a:t>g, </a:t>
            </a:r>
            <a:r>
              <a:rPr sz="1200" spc="-11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125" dirty="0">
                <a:latin typeface="Times New Roman"/>
                <a:cs typeface="Times New Roman"/>
              </a:rPr>
              <a:t> </a:t>
            </a:r>
            <a:r>
              <a:rPr sz="1200" spc="-40" dirty="0">
                <a:latin typeface="Times New Roman"/>
                <a:cs typeface="Times New Roman"/>
              </a:rPr>
              <a:t>f</a:t>
            </a:r>
            <a:r>
              <a:rPr sz="1200" dirty="0">
                <a:latin typeface="Times New Roman"/>
                <a:cs typeface="Times New Roman"/>
              </a:rPr>
              <a:t>u</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dirty="0">
                <a:latin typeface="Times New Roman"/>
                <a:cs typeface="Times New Roman"/>
              </a:rPr>
              <a:t>e</a:t>
            </a:r>
            <a:r>
              <a:rPr sz="1200" spc="125" dirty="0">
                <a:latin typeface="Times New Roman"/>
                <a:cs typeface="Times New Roman"/>
              </a:rPr>
              <a:t> </a:t>
            </a:r>
            <a:r>
              <a:rPr sz="1200" spc="25" dirty="0">
                <a:latin typeface="Times New Roman"/>
                <a:cs typeface="Times New Roman"/>
              </a:rPr>
              <a:t>t</a:t>
            </a:r>
            <a:r>
              <a:rPr sz="1200" spc="-5" dirty="0">
                <a:latin typeface="Times New Roman"/>
                <a:cs typeface="Times New Roman"/>
              </a:rPr>
              <a:t>eac</a:t>
            </a:r>
            <a:r>
              <a:rPr sz="1200" spc="-25" dirty="0">
                <a:latin typeface="Times New Roman"/>
                <a:cs typeface="Times New Roman"/>
              </a:rPr>
              <a:t>h</a:t>
            </a:r>
            <a:r>
              <a:rPr sz="1200" spc="-5" dirty="0">
                <a:latin typeface="Times New Roman"/>
                <a:cs typeface="Times New Roman"/>
              </a:rPr>
              <a:t>e</a:t>
            </a:r>
            <a:r>
              <a:rPr sz="1200" spc="5" dirty="0">
                <a:latin typeface="Times New Roman"/>
                <a:cs typeface="Times New Roman"/>
              </a:rPr>
              <a:t>r</a:t>
            </a:r>
            <a:r>
              <a:rPr sz="1200" dirty="0">
                <a:latin typeface="Times New Roman"/>
                <a:cs typeface="Times New Roman"/>
              </a:rPr>
              <a:t>s </a:t>
            </a:r>
            <a:r>
              <a:rPr sz="1200" spc="-135"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25" dirty="0">
                <a:latin typeface="Times New Roman"/>
                <a:cs typeface="Times New Roman"/>
              </a:rPr>
              <a:t>in</a:t>
            </a:r>
            <a:r>
              <a:rPr sz="1200" dirty="0">
                <a:latin typeface="Times New Roman"/>
                <a:cs typeface="Times New Roman"/>
              </a:rPr>
              <a:t>u</a:t>
            </a:r>
            <a:r>
              <a:rPr sz="1200" spc="-5" dirty="0">
                <a:latin typeface="Times New Roman"/>
                <a:cs typeface="Times New Roman"/>
              </a:rPr>
              <a:t>e</a:t>
            </a:r>
            <a:r>
              <a:rPr sz="1200" dirty="0">
                <a:latin typeface="Times New Roman"/>
                <a:cs typeface="Times New Roman"/>
              </a:rPr>
              <a:t>d </a:t>
            </a:r>
            <a:r>
              <a:rPr sz="1200" spc="-120" dirty="0">
                <a:latin typeface="Times New Roman"/>
                <a:cs typeface="Times New Roman"/>
              </a:rPr>
              <a:t> </a:t>
            </a:r>
            <a:r>
              <a:rPr sz="1200" dirty="0">
                <a:latin typeface="Times New Roman"/>
                <a:cs typeface="Times New Roman"/>
              </a:rPr>
              <a:t>to u</a:t>
            </a:r>
            <a:r>
              <a:rPr sz="1200" spc="-15" dirty="0">
                <a:latin typeface="Times New Roman"/>
                <a:cs typeface="Times New Roman"/>
              </a:rPr>
              <a:t>s</a:t>
            </a:r>
            <a:r>
              <a:rPr sz="1200" dirty="0">
                <a:latin typeface="Times New Roman"/>
                <a:cs typeface="Times New Roman"/>
              </a:rPr>
              <a:t>e </a:t>
            </a:r>
            <a:r>
              <a:rPr sz="1200" spc="114" dirty="0">
                <a:latin typeface="Times New Roman"/>
                <a:cs typeface="Times New Roman"/>
              </a:rPr>
              <a:t> </a:t>
            </a:r>
            <a:r>
              <a:rPr sz="1200" spc="-50" dirty="0">
                <a:latin typeface="Times New Roman"/>
                <a:cs typeface="Times New Roman"/>
              </a:rPr>
              <a:t>l</a:t>
            </a:r>
            <a:r>
              <a:rPr sz="1200" spc="20" dirty="0">
                <a:latin typeface="Times New Roman"/>
                <a:cs typeface="Times New Roman"/>
              </a:rPr>
              <a:t>o</a:t>
            </a:r>
            <a:r>
              <a:rPr sz="1200" spc="-5" dirty="0">
                <a:latin typeface="Times New Roman"/>
                <a:cs typeface="Times New Roman"/>
              </a:rPr>
              <a:t>w</a:t>
            </a:r>
            <a:r>
              <a:rPr sz="1200" spc="5" dirty="0">
                <a:latin typeface="Times New Roman"/>
                <a:cs typeface="Times New Roman"/>
              </a:rPr>
              <a:t>-</a:t>
            </a:r>
            <a:r>
              <a:rPr sz="1200" spc="-25" dirty="0">
                <a:latin typeface="Times New Roman"/>
                <a:cs typeface="Times New Roman"/>
              </a:rPr>
              <a:t>l</a:t>
            </a:r>
            <a:r>
              <a:rPr sz="1200" spc="15" dirty="0">
                <a:latin typeface="Times New Roman"/>
                <a:cs typeface="Times New Roman"/>
              </a:rPr>
              <a:t>e</a:t>
            </a:r>
            <a:r>
              <a:rPr sz="1200" spc="-25" dirty="0">
                <a:latin typeface="Times New Roman"/>
                <a:cs typeface="Times New Roman"/>
              </a:rPr>
              <a:t>v</a:t>
            </a:r>
            <a:r>
              <a:rPr sz="1200" spc="15" dirty="0">
                <a:latin typeface="Times New Roman"/>
                <a:cs typeface="Times New Roman"/>
              </a:rPr>
              <a:t>e</a:t>
            </a:r>
            <a:r>
              <a:rPr sz="1200" dirty="0">
                <a:latin typeface="Times New Roman"/>
                <a:cs typeface="Times New Roman"/>
              </a:rPr>
              <a:t>l </a:t>
            </a:r>
            <a:r>
              <a:rPr sz="1200" spc="70" dirty="0">
                <a:latin typeface="Times New Roman"/>
                <a:cs typeface="Times New Roman"/>
              </a:rPr>
              <a:t> </a:t>
            </a:r>
            <a:r>
              <a:rPr sz="1200" spc="-25" dirty="0">
                <a:latin typeface="Times New Roman"/>
                <a:cs typeface="Times New Roman"/>
              </a:rPr>
              <a:t>m</a:t>
            </a:r>
            <a:r>
              <a:rPr sz="1200" spc="20" dirty="0">
                <a:latin typeface="Times New Roman"/>
                <a:cs typeface="Times New Roman"/>
              </a:rPr>
              <a:t>u</a:t>
            </a:r>
            <a:r>
              <a:rPr sz="1200" spc="-50" dirty="0">
                <a:latin typeface="Times New Roman"/>
                <a:cs typeface="Times New Roman"/>
              </a:rPr>
              <a:t>l</a:t>
            </a:r>
            <a:r>
              <a:rPr sz="1200" spc="50" dirty="0">
                <a:latin typeface="Times New Roman"/>
                <a:cs typeface="Times New Roman"/>
              </a:rPr>
              <a:t>t</a:t>
            </a:r>
            <a:r>
              <a:rPr sz="1200" spc="-25" dirty="0">
                <a:latin typeface="Times New Roman"/>
                <a:cs typeface="Times New Roman"/>
              </a:rPr>
              <a:t>i</a:t>
            </a:r>
            <a:r>
              <a:rPr sz="1200" spc="-5" dirty="0">
                <a:latin typeface="Times New Roman"/>
                <a:cs typeface="Times New Roman"/>
              </a:rPr>
              <a:t>c</a:t>
            </a:r>
            <a:r>
              <a:rPr sz="1200" spc="20" dirty="0">
                <a:latin typeface="Times New Roman"/>
                <a:cs typeface="Times New Roman"/>
              </a:rPr>
              <a:t>u</a:t>
            </a:r>
            <a:r>
              <a:rPr sz="1200" spc="-50" dirty="0">
                <a:latin typeface="Times New Roman"/>
                <a:cs typeface="Times New Roman"/>
              </a:rPr>
              <a:t>l</a:t>
            </a:r>
            <a:r>
              <a:rPr sz="1200" spc="25" dirty="0">
                <a:latin typeface="Times New Roman"/>
                <a:cs typeface="Times New Roman"/>
              </a:rPr>
              <a:t>t</a:t>
            </a:r>
            <a:r>
              <a:rPr sz="1200" dirty="0">
                <a:latin typeface="Times New Roman"/>
                <a:cs typeface="Times New Roman"/>
              </a:rPr>
              <a:t>u</a:t>
            </a:r>
            <a:r>
              <a:rPr sz="1200" spc="5" dirty="0">
                <a:latin typeface="Times New Roman"/>
                <a:cs typeface="Times New Roman"/>
              </a:rPr>
              <a:t>r</a:t>
            </a:r>
            <a:r>
              <a:rPr sz="1200" spc="15" dirty="0">
                <a:latin typeface="Times New Roman"/>
                <a:cs typeface="Times New Roman"/>
              </a:rPr>
              <a:t>a</a:t>
            </a:r>
            <a:r>
              <a:rPr sz="1200" dirty="0">
                <a:latin typeface="Times New Roman"/>
                <a:cs typeface="Times New Roman"/>
              </a:rPr>
              <a:t>l </a:t>
            </a:r>
            <a:r>
              <a:rPr sz="1200" spc="50" dirty="0">
                <a:latin typeface="Times New Roman"/>
                <a:cs typeface="Times New Roman"/>
              </a:rPr>
              <a:t> </a:t>
            </a:r>
            <a:r>
              <a:rPr sz="1200" spc="-5" dirty="0">
                <a:latin typeface="Times New Roman"/>
                <a:cs typeface="Times New Roman"/>
              </a:rPr>
              <a:t>c</a:t>
            </a:r>
            <a:r>
              <a:rPr sz="1200" spc="20" dirty="0">
                <a:latin typeface="Times New Roman"/>
                <a:cs typeface="Times New Roman"/>
              </a:rPr>
              <a:t>o</a:t>
            </a:r>
            <a:r>
              <a:rPr sz="1200" spc="-25" dirty="0">
                <a:latin typeface="Times New Roman"/>
                <a:cs typeface="Times New Roman"/>
              </a:rPr>
              <a:t>n</a:t>
            </a:r>
            <a:r>
              <a:rPr sz="1200" spc="25" dirty="0">
                <a:latin typeface="Times New Roman"/>
                <a:cs typeface="Times New Roman"/>
              </a:rPr>
              <a:t>t</a:t>
            </a:r>
            <a:r>
              <a:rPr sz="1200" spc="-5" dirty="0">
                <a:latin typeface="Times New Roman"/>
                <a:cs typeface="Times New Roman"/>
              </a:rPr>
              <a:t>e</a:t>
            </a:r>
            <a:r>
              <a:rPr sz="1200" spc="-25" dirty="0">
                <a:latin typeface="Times New Roman"/>
                <a:cs typeface="Times New Roman"/>
              </a:rPr>
              <a:t>n</a:t>
            </a:r>
            <a:r>
              <a:rPr sz="1200" spc="25" dirty="0">
                <a:latin typeface="Times New Roman"/>
                <a:cs typeface="Times New Roman"/>
              </a:rPr>
              <a:t>t</a:t>
            </a:r>
            <a:r>
              <a:rPr sz="1200" dirty="0">
                <a:latin typeface="Times New Roman"/>
                <a:cs typeface="Times New Roman"/>
              </a:rPr>
              <a:t>, </a:t>
            </a:r>
            <a:r>
              <a:rPr sz="1200" spc="105" dirty="0">
                <a:latin typeface="Times New Roman"/>
                <a:cs typeface="Times New Roman"/>
              </a:rPr>
              <a:t> </a:t>
            </a:r>
            <a:r>
              <a:rPr sz="1200" dirty="0">
                <a:latin typeface="Times New Roman"/>
                <a:cs typeface="Times New Roman"/>
              </a:rPr>
              <a:t>a </a:t>
            </a:r>
            <a:r>
              <a:rPr sz="1200" spc="65" dirty="0">
                <a:latin typeface="Times New Roman"/>
                <a:cs typeface="Times New Roman"/>
              </a:rPr>
              <a:t> </a:t>
            </a:r>
            <a:r>
              <a:rPr sz="1200" dirty="0">
                <a:latin typeface="Times New Roman"/>
                <a:cs typeface="Times New Roman"/>
              </a:rPr>
              <a:t>p</a:t>
            </a:r>
            <a:r>
              <a:rPr sz="1200" spc="-20" dirty="0">
                <a:latin typeface="Times New Roman"/>
                <a:cs typeface="Times New Roman"/>
              </a:rPr>
              <a:t>r</a:t>
            </a:r>
            <a:r>
              <a:rPr sz="1200" spc="20" dirty="0">
                <a:latin typeface="Times New Roman"/>
                <a:cs typeface="Times New Roman"/>
              </a:rPr>
              <a:t>o</a:t>
            </a:r>
            <a:r>
              <a:rPr sz="1200" dirty="0">
                <a:latin typeface="Times New Roman"/>
                <a:cs typeface="Times New Roman"/>
              </a:rPr>
              <a:t>b</a:t>
            </a:r>
            <a:r>
              <a:rPr sz="1200" spc="-50" dirty="0">
                <a:latin typeface="Times New Roman"/>
                <a:cs typeface="Times New Roman"/>
              </a:rPr>
              <a:t>l</a:t>
            </a:r>
            <a:r>
              <a:rPr sz="1200" spc="15" dirty="0">
                <a:latin typeface="Times New Roman"/>
                <a:cs typeface="Times New Roman"/>
              </a:rPr>
              <a:t>e</a:t>
            </a:r>
            <a:r>
              <a:rPr sz="1200" dirty="0">
                <a:latin typeface="Times New Roman"/>
                <a:cs typeface="Times New Roman"/>
              </a:rPr>
              <a:t>m </a:t>
            </a:r>
            <a:r>
              <a:rPr sz="1200" spc="70" dirty="0">
                <a:latin typeface="Times New Roman"/>
                <a:cs typeface="Times New Roman"/>
              </a:rPr>
              <a:t> </a:t>
            </a:r>
            <a:r>
              <a:rPr sz="1200" spc="25" dirty="0">
                <a:latin typeface="Times New Roman"/>
                <a:cs typeface="Times New Roman"/>
              </a:rPr>
              <a:t>t</a:t>
            </a:r>
            <a:r>
              <a:rPr sz="1200" spc="-25" dirty="0">
                <a:latin typeface="Times New Roman"/>
                <a:cs typeface="Times New Roman"/>
              </a:rPr>
              <a:t>h</a:t>
            </a:r>
            <a:r>
              <a:rPr sz="1200" dirty="0">
                <a:latin typeface="Times New Roman"/>
                <a:cs typeface="Times New Roman"/>
              </a:rPr>
              <a:t>e </a:t>
            </a:r>
            <a:r>
              <a:rPr sz="1200" spc="90" dirty="0">
                <a:latin typeface="Times New Roman"/>
                <a:cs typeface="Times New Roman"/>
              </a:rPr>
              <a:t> </a:t>
            </a:r>
            <a:r>
              <a:rPr sz="1200" dirty="0">
                <a:latin typeface="Times New Roman"/>
                <a:cs typeface="Times New Roman"/>
              </a:rPr>
              <a:t>gu</a:t>
            </a:r>
            <a:r>
              <a:rPr sz="1200" spc="-5" dirty="0">
                <a:latin typeface="Times New Roman"/>
                <a:cs typeface="Times New Roman"/>
              </a:rPr>
              <a:t>e</a:t>
            </a:r>
            <a:r>
              <a:rPr sz="1200" spc="-15" dirty="0">
                <a:latin typeface="Times New Roman"/>
                <a:cs typeface="Times New Roman"/>
              </a:rPr>
              <a:t>s</a:t>
            </a:r>
            <a:r>
              <a:rPr sz="1200" dirty="0">
                <a:latin typeface="Times New Roman"/>
                <a:cs typeface="Times New Roman"/>
              </a:rPr>
              <a:t>t </a:t>
            </a:r>
            <a:r>
              <a:rPr sz="1200" spc="120" dirty="0">
                <a:latin typeface="Times New Roman"/>
                <a:cs typeface="Times New Roman"/>
              </a:rPr>
              <a:t> </a:t>
            </a:r>
            <a:r>
              <a:rPr sz="1200" spc="-30" dirty="0">
                <a:latin typeface="Times New Roman"/>
                <a:cs typeface="Times New Roman"/>
              </a:rPr>
              <a:t>c</a:t>
            </a:r>
            <a:r>
              <a:rPr sz="1200" dirty="0">
                <a:latin typeface="Times New Roman"/>
                <a:cs typeface="Times New Roman"/>
              </a:rPr>
              <a:t>o</a:t>
            </a:r>
            <a:r>
              <a:rPr sz="1200" spc="5" dirty="0">
                <a:latin typeface="Times New Roman"/>
                <a:cs typeface="Times New Roman"/>
              </a:rPr>
              <a:t>-</a:t>
            </a:r>
            <a:r>
              <a:rPr sz="1200" spc="-5" dirty="0">
                <a:latin typeface="Times New Roman"/>
                <a:cs typeface="Times New Roman"/>
              </a:rPr>
              <a:t>e</a:t>
            </a:r>
            <a:r>
              <a:rPr sz="1200" dirty="0">
                <a:latin typeface="Times New Roman"/>
                <a:cs typeface="Times New Roman"/>
              </a:rPr>
              <a:t>d</a:t>
            </a:r>
            <a:r>
              <a:rPr sz="1200" spc="-50" dirty="0">
                <a:latin typeface="Times New Roman"/>
                <a:cs typeface="Times New Roman"/>
              </a:rPr>
              <a:t>i</a:t>
            </a:r>
            <a:r>
              <a:rPr sz="1200" spc="25" dirty="0">
                <a:latin typeface="Times New Roman"/>
                <a:cs typeface="Times New Roman"/>
              </a:rPr>
              <a:t>t</a:t>
            </a:r>
            <a:r>
              <a:rPr sz="1200" spc="20" dirty="0">
                <a:latin typeface="Times New Roman"/>
                <a:cs typeface="Times New Roman"/>
              </a:rPr>
              <a:t>o</a:t>
            </a:r>
            <a:r>
              <a:rPr sz="1200" spc="5" dirty="0">
                <a:latin typeface="Times New Roman"/>
                <a:cs typeface="Times New Roman"/>
              </a:rPr>
              <a:t>r</a:t>
            </a:r>
            <a:r>
              <a:rPr sz="1200" spc="-15" dirty="0">
                <a:latin typeface="Times New Roman"/>
                <a:cs typeface="Times New Roman"/>
              </a:rPr>
              <a:t>s</a:t>
            </a:r>
            <a:r>
              <a:rPr sz="1200" dirty="0">
                <a:latin typeface="Times New Roman"/>
                <a:cs typeface="Times New Roman"/>
              </a:rPr>
              <a:t>, </a:t>
            </a:r>
            <a:r>
              <a:rPr sz="1200" spc="80" dirty="0">
                <a:latin typeface="Times New Roman"/>
                <a:cs typeface="Times New Roman"/>
              </a:rPr>
              <a:t> </a:t>
            </a:r>
            <a:r>
              <a:rPr sz="1200" spc="-15" dirty="0">
                <a:latin typeface="Times New Roman"/>
                <a:cs typeface="Times New Roman"/>
              </a:rPr>
              <a:t>s</a:t>
            </a:r>
            <a:r>
              <a:rPr sz="1200" dirty="0">
                <a:latin typeface="Times New Roman"/>
                <a:cs typeface="Times New Roman"/>
              </a:rPr>
              <a:t>p</a:t>
            </a:r>
            <a:r>
              <a:rPr sz="1200" spc="-5" dirty="0">
                <a:latin typeface="Times New Roman"/>
                <a:cs typeface="Times New Roman"/>
              </a:rPr>
              <a:t>e</a:t>
            </a:r>
            <a:r>
              <a:rPr sz="1200" spc="15" dirty="0">
                <a:latin typeface="Times New Roman"/>
                <a:cs typeface="Times New Roman"/>
              </a:rPr>
              <a:t>c</a:t>
            </a:r>
            <a:r>
              <a:rPr sz="1200" spc="-25" dirty="0">
                <a:latin typeface="Times New Roman"/>
                <a:cs typeface="Times New Roman"/>
              </a:rPr>
              <a:t>i</a:t>
            </a:r>
            <a:r>
              <a:rPr sz="1200" spc="5" dirty="0">
                <a:latin typeface="Times New Roman"/>
                <a:cs typeface="Times New Roman"/>
              </a:rPr>
              <a:t>f</a:t>
            </a:r>
            <a:r>
              <a:rPr sz="1200" spc="-25" dirty="0">
                <a:latin typeface="Times New Roman"/>
                <a:cs typeface="Times New Roman"/>
              </a:rPr>
              <a:t>i</a:t>
            </a:r>
            <a:r>
              <a:rPr sz="1200" spc="-5" dirty="0">
                <a:latin typeface="Times New Roman"/>
                <a:cs typeface="Times New Roman"/>
              </a:rPr>
              <a:t>c</a:t>
            </a:r>
            <a:r>
              <a:rPr sz="1200" spc="15" dirty="0">
                <a:latin typeface="Times New Roman"/>
                <a:cs typeface="Times New Roman"/>
              </a:rPr>
              <a:t>a</a:t>
            </a:r>
            <a:r>
              <a:rPr sz="1200" dirty="0">
                <a:latin typeface="Times New Roman"/>
                <a:cs typeface="Times New Roman"/>
              </a:rPr>
              <a:t>lly </a:t>
            </a:r>
            <a:r>
              <a:rPr sz="1200" spc="70" dirty="0">
                <a:latin typeface="Times New Roman"/>
                <a:cs typeface="Times New Roman"/>
              </a:rPr>
              <a:t> </a:t>
            </a:r>
            <a:r>
              <a:rPr sz="1200" spc="-2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dirty="0">
                <a:latin typeface="Times New Roman"/>
                <a:cs typeface="Times New Roman"/>
              </a:rPr>
              <a:t>d </a:t>
            </a:r>
            <a:r>
              <a:rPr sz="1200" spc="95"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 </a:t>
            </a:r>
            <a:r>
              <a:rPr sz="1200" spc="10" dirty="0">
                <a:latin typeface="Times New Roman"/>
                <a:cs typeface="Times New Roman"/>
              </a:rPr>
              <a:t>T</a:t>
            </a:r>
            <a:r>
              <a:rPr sz="1200" spc="-20" dirty="0">
                <a:latin typeface="Times New Roman"/>
                <a:cs typeface="Times New Roman"/>
              </a:rPr>
              <a:t>r</a:t>
            </a:r>
            <a:r>
              <a:rPr sz="1200" dirty="0">
                <a:latin typeface="Times New Roman"/>
                <a:cs typeface="Times New Roman"/>
              </a:rPr>
              <a:t>o</a:t>
            </a:r>
            <a:r>
              <a:rPr sz="1200" spc="25" dirty="0">
                <a:latin typeface="Times New Roman"/>
                <a:cs typeface="Times New Roman"/>
              </a:rPr>
              <a:t>t</a:t>
            </a:r>
            <a:r>
              <a:rPr sz="1200" spc="-50" dirty="0">
                <a:latin typeface="Times New Roman"/>
                <a:cs typeface="Times New Roman"/>
              </a:rPr>
              <a:t>m</a:t>
            </a:r>
            <a:r>
              <a:rPr sz="1200" spc="15" dirty="0">
                <a:latin typeface="Times New Roman"/>
                <a:cs typeface="Times New Roman"/>
              </a:rPr>
              <a:t>a</a:t>
            </a:r>
            <a:r>
              <a:rPr sz="1200" dirty="0">
                <a:latin typeface="Times New Roman"/>
                <a:cs typeface="Times New Roman"/>
              </a:rPr>
              <a:t>n</a:t>
            </a:r>
            <a:r>
              <a:rPr sz="1200" spc="-15" dirty="0">
                <a:latin typeface="Times New Roman"/>
                <a:cs typeface="Times New Roman"/>
              </a:rPr>
              <a:t> </a:t>
            </a:r>
            <a:r>
              <a:rPr sz="1200" dirty="0">
                <a:latin typeface="Times New Roman"/>
                <a:cs typeface="Times New Roman"/>
              </a:rPr>
              <a:t>S</a:t>
            </a:r>
            <a:r>
              <a:rPr sz="1200" spc="-5" dirty="0">
                <a:latin typeface="Times New Roman"/>
                <a:cs typeface="Times New Roman"/>
              </a:rPr>
              <a:t>c</a:t>
            </a:r>
            <a:r>
              <a:rPr sz="1200" spc="20" dirty="0">
                <a:latin typeface="Times New Roman"/>
                <a:cs typeface="Times New Roman"/>
              </a:rPr>
              <a:t>o</a:t>
            </a:r>
            <a:r>
              <a:rPr sz="1200" dirty="0">
                <a:latin typeface="Times New Roman"/>
                <a:cs typeface="Times New Roman"/>
              </a:rPr>
              <a:t>tt</a:t>
            </a:r>
            <a:r>
              <a:rPr sz="1200" spc="10" dirty="0">
                <a:latin typeface="Times New Roman"/>
                <a:cs typeface="Times New Roman"/>
              </a:rPr>
              <a:t> </a:t>
            </a:r>
            <a:r>
              <a:rPr sz="1200" spc="-25" dirty="0">
                <a:latin typeface="Times New Roman"/>
                <a:cs typeface="Times New Roman"/>
              </a:rPr>
              <a:t>h</a:t>
            </a:r>
            <a:r>
              <a:rPr sz="1200" spc="-5" dirty="0">
                <a:latin typeface="Times New Roman"/>
                <a:cs typeface="Times New Roman"/>
              </a:rPr>
              <a:t>a</a:t>
            </a:r>
            <a:r>
              <a:rPr sz="1200" spc="-25" dirty="0">
                <a:latin typeface="Times New Roman"/>
                <a:cs typeface="Times New Roman"/>
              </a:rPr>
              <a:t>v</a:t>
            </a:r>
            <a:r>
              <a:rPr sz="1200" dirty="0">
                <a:latin typeface="Times New Roman"/>
                <a:cs typeface="Times New Roman"/>
              </a:rPr>
              <a:t>e</a:t>
            </a:r>
            <a:r>
              <a:rPr sz="1200" spc="5" dirty="0">
                <a:latin typeface="Times New Roman"/>
                <a:cs typeface="Times New Roman"/>
              </a:rPr>
              <a:t> </a:t>
            </a:r>
            <a:r>
              <a:rPr sz="1200" spc="15" dirty="0">
                <a:latin typeface="Times New Roman"/>
                <a:cs typeface="Times New Roman"/>
              </a:rPr>
              <a:t>a</a:t>
            </a:r>
            <a:r>
              <a:rPr sz="1200" spc="-25" dirty="0">
                <a:latin typeface="Times New Roman"/>
                <a:cs typeface="Times New Roman"/>
              </a:rPr>
              <a:t>l</a:t>
            </a:r>
            <a:r>
              <a:rPr sz="1200" spc="-15" dirty="0">
                <a:latin typeface="Times New Roman"/>
                <a:cs typeface="Times New Roman"/>
              </a:rPr>
              <a:t>s</a:t>
            </a:r>
            <a:r>
              <a:rPr sz="1200" dirty="0">
                <a:latin typeface="Times New Roman"/>
                <a:cs typeface="Times New Roman"/>
              </a:rPr>
              <a:t>o</a:t>
            </a:r>
            <a:r>
              <a:rPr sz="1200" spc="35" dirty="0">
                <a:latin typeface="Times New Roman"/>
                <a:cs typeface="Times New Roman"/>
              </a:rPr>
              <a:t> </a:t>
            </a:r>
            <a:r>
              <a:rPr sz="1200" spc="20" dirty="0">
                <a:latin typeface="Times New Roman"/>
                <a:cs typeface="Times New Roman"/>
              </a:rPr>
              <a:t>w</a:t>
            </a:r>
            <a:r>
              <a:rPr sz="1200" spc="-50" dirty="0">
                <a:latin typeface="Times New Roman"/>
                <a:cs typeface="Times New Roman"/>
              </a:rPr>
              <a:t>i</a:t>
            </a:r>
            <a:r>
              <a:rPr sz="1200" spc="25" dirty="0">
                <a:latin typeface="Times New Roman"/>
                <a:cs typeface="Times New Roman"/>
              </a:rPr>
              <a:t>t</a:t>
            </a:r>
            <a:r>
              <a:rPr sz="1200" spc="-25" dirty="0">
                <a:latin typeface="Times New Roman"/>
                <a:cs typeface="Times New Roman"/>
              </a:rPr>
              <a:t>n</a:t>
            </a:r>
            <a:r>
              <a:rPr sz="1200" spc="-5" dirty="0">
                <a:latin typeface="Times New Roman"/>
                <a:cs typeface="Times New Roman"/>
              </a:rPr>
              <a:t>e</a:t>
            </a:r>
            <a:r>
              <a:rPr sz="1200" spc="10" dirty="0">
                <a:latin typeface="Times New Roman"/>
                <a:cs typeface="Times New Roman"/>
              </a:rPr>
              <a:t>s</a:t>
            </a:r>
            <a:r>
              <a:rPr sz="1200" spc="-15" dirty="0">
                <a:latin typeface="Times New Roman"/>
                <a:cs typeface="Times New Roman"/>
              </a:rPr>
              <a:t>s</a:t>
            </a:r>
            <a:r>
              <a:rPr sz="1200" spc="-5" dirty="0">
                <a:latin typeface="Times New Roman"/>
                <a:cs typeface="Times New Roman"/>
              </a:rPr>
              <a:t>e</a:t>
            </a:r>
            <a:r>
              <a:rPr sz="1200" dirty="0">
                <a:latin typeface="Times New Roman"/>
                <a:cs typeface="Times New Roman"/>
              </a:rPr>
              <a:t>d,</a:t>
            </a:r>
            <a:r>
              <a:rPr sz="1200" spc="20" dirty="0">
                <a:latin typeface="Times New Roman"/>
                <a:cs typeface="Times New Roman"/>
              </a:rPr>
              <a:t> </a:t>
            </a:r>
            <a:r>
              <a:rPr sz="1200" spc="-5" dirty="0">
                <a:latin typeface="Times New Roman"/>
                <a:cs typeface="Times New Roman"/>
              </a:rPr>
              <a:t>a</a:t>
            </a:r>
            <a:r>
              <a:rPr sz="1200" spc="-25" dirty="0">
                <a:latin typeface="Times New Roman"/>
                <a:cs typeface="Times New Roman"/>
              </a:rPr>
              <a:t>n</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s </a:t>
            </a:r>
            <a:r>
              <a:rPr sz="1200" spc="-15" dirty="0">
                <a:latin typeface="Times New Roman"/>
                <a:cs typeface="Times New Roman"/>
              </a:rPr>
              <a:t>s</a:t>
            </a:r>
            <a:r>
              <a:rPr sz="1200" spc="45" dirty="0">
                <a:latin typeface="Times New Roman"/>
                <a:cs typeface="Times New Roman"/>
              </a:rPr>
              <a:t>o</a:t>
            </a:r>
            <a:r>
              <a:rPr sz="1200" spc="-50" dirty="0">
                <a:latin typeface="Times New Roman"/>
                <a:cs typeface="Times New Roman"/>
              </a:rPr>
              <a:t>m</a:t>
            </a:r>
            <a:r>
              <a:rPr sz="1200" spc="-5" dirty="0">
                <a:latin typeface="Times New Roman"/>
                <a:cs typeface="Times New Roman"/>
              </a:rPr>
              <a:t>e</a:t>
            </a:r>
            <a:r>
              <a:rPr sz="1200" spc="20" dirty="0">
                <a:latin typeface="Times New Roman"/>
                <a:cs typeface="Times New Roman"/>
              </a:rPr>
              <a:t>w</a:t>
            </a:r>
            <a:r>
              <a:rPr sz="1200" dirty="0">
                <a:latin typeface="Times New Roman"/>
                <a:cs typeface="Times New Roman"/>
              </a:rPr>
              <a:t>h</a:t>
            </a:r>
            <a:r>
              <a:rPr sz="1200" spc="-5" dirty="0">
                <a:latin typeface="Times New Roman"/>
                <a:cs typeface="Times New Roman"/>
              </a:rPr>
              <a:t>a</a:t>
            </a:r>
            <a:r>
              <a:rPr sz="1200" dirty="0">
                <a:latin typeface="Times New Roman"/>
                <a:cs typeface="Times New Roman"/>
              </a:rPr>
              <a:t>t</a:t>
            </a:r>
            <a:r>
              <a:rPr sz="1200" spc="10" dirty="0">
                <a:latin typeface="Times New Roman"/>
                <a:cs typeface="Times New Roman"/>
              </a:rPr>
              <a:t> </a:t>
            </a:r>
            <a:r>
              <a:rPr sz="1200" spc="5" dirty="0">
                <a:latin typeface="Times New Roman"/>
                <a:cs typeface="Times New Roman"/>
              </a:rPr>
              <a:t>r</a:t>
            </a:r>
            <a:r>
              <a:rPr sz="1200" spc="-5" dirty="0">
                <a:latin typeface="Times New Roman"/>
                <a:cs typeface="Times New Roman"/>
              </a:rPr>
              <a:t>e</a:t>
            </a:r>
            <a:r>
              <a:rPr sz="1200" spc="-25" dirty="0">
                <a:latin typeface="Times New Roman"/>
                <a:cs typeface="Times New Roman"/>
              </a:rPr>
              <a:t>i</a:t>
            </a:r>
            <a:r>
              <a:rPr sz="1200" dirty="0">
                <a:latin typeface="Times New Roman"/>
                <a:cs typeface="Times New Roman"/>
              </a:rPr>
              <a:t>n</a:t>
            </a:r>
            <a:r>
              <a:rPr sz="1200" spc="-40" dirty="0">
                <a:latin typeface="Times New Roman"/>
                <a:cs typeface="Times New Roman"/>
              </a:rPr>
              <a:t>f</a:t>
            </a:r>
            <a:r>
              <a:rPr sz="1200" spc="20" dirty="0">
                <a:latin typeface="Times New Roman"/>
                <a:cs typeface="Times New Roman"/>
              </a:rPr>
              <a:t>o</a:t>
            </a:r>
            <a:r>
              <a:rPr sz="1200" spc="5" dirty="0">
                <a:latin typeface="Times New Roman"/>
                <a:cs typeface="Times New Roman"/>
              </a:rPr>
              <a:t>r</a:t>
            </a:r>
            <a:r>
              <a:rPr sz="1200" spc="-5" dirty="0">
                <a:latin typeface="Times New Roman"/>
                <a:cs typeface="Times New Roman"/>
              </a:rPr>
              <a:t>ce</a:t>
            </a:r>
            <a:r>
              <a:rPr sz="1200" dirty="0">
                <a:latin typeface="Times New Roman"/>
                <a:cs typeface="Times New Roman"/>
              </a:rPr>
              <a:t>d</a:t>
            </a:r>
            <a:r>
              <a:rPr sz="1200" spc="35" dirty="0">
                <a:latin typeface="Times New Roman"/>
                <a:cs typeface="Times New Roman"/>
              </a:rPr>
              <a:t> </a:t>
            </a:r>
            <a:r>
              <a:rPr sz="1200" spc="-25" dirty="0">
                <a:latin typeface="Times New Roman"/>
                <a:cs typeface="Times New Roman"/>
              </a:rPr>
              <a:t>i</a:t>
            </a:r>
            <a:r>
              <a:rPr sz="1200" dirty="0">
                <a:latin typeface="Times New Roman"/>
                <a:cs typeface="Times New Roman"/>
              </a:rPr>
              <a:t>n</a:t>
            </a:r>
            <a:r>
              <a:rPr sz="1200" spc="-15" dirty="0">
                <a:latin typeface="Times New Roman"/>
                <a:cs typeface="Times New Roman"/>
              </a:rPr>
              <a:t> M</a:t>
            </a:r>
            <a:r>
              <a:rPr sz="1200" spc="-5" dirty="0">
                <a:latin typeface="Times New Roman"/>
                <a:cs typeface="Times New Roman"/>
              </a:rPr>
              <a:t>a</a:t>
            </a:r>
            <a:r>
              <a:rPr sz="1200" spc="50" dirty="0">
                <a:latin typeface="Times New Roman"/>
                <a:cs typeface="Times New Roman"/>
              </a:rPr>
              <a:t>t</a:t>
            </a:r>
            <a:r>
              <a:rPr sz="1200" spc="-50" dirty="0">
                <a:latin typeface="Times New Roman"/>
                <a:cs typeface="Times New Roman"/>
              </a:rPr>
              <a:t>i</a:t>
            </a:r>
            <a:r>
              <a:rPr sz="1200" spc="15" dirty="0">
                <a:latin typeface="Times New Roman"/>
                <a:cs typeface="Times New Roman"/>
              </a:rPr>
              <a:t>a</a:t>
            </a:r>
            <a:r>
              <a:rPr sz="1200" spc="10" dirty="0">
                <a:latin typeface="Times New Roman"/>
                <a:cs typeface="Times New Roman"/>
              </a:rPr>
              <a:t>s</a:t>
            </a:r>
            <a:r>
              <a:rPr sz="1200" dirty="0">
                <a:latin typeface="Times New Roman"/>
                <a:cs typeface="Times New Roman"/>
              </a:rPr>
              <a:t>’</a:t>
            </a:r>
            <a:r>
              <a:rPr sz="1200" spc="-5" dirty="0">
                <a:latin typeface="Times New Roman"/>
                <a:cs typeface="Times New Roman"/>
              </a:rPr>
              <a:t> a</a:t>
            </a:r>
            <a:r>
              <a:rPr sz="1200" spc="5" dirty="0">
                <a:latin typeface="Times New Roman"/>
                <a:cs typeface="Times New Roman"/>
              </a:rPr>
              <a:t>r</a:t>
            </a:r>
            <a:r>
              <a:rPr sz="1200" spc="25" dirty="0">
                <a:latin typeface="Times New Roman"/>
                <a:cs typeface="Times New Roman"/>
              </a:rPr>
              <a:t>t</a:t>
            </a:r>
            <a:r>
              <a:rPr sz="1200" spc="-50" dirty="0">
                <a:latin typeface="Times New Roman"/>
                <a:cs typeface="Times New Roman"/>
              </a:rPr>
              <a:t>i</a:t>
            </a:r>
            <a:r>
              <a:rPr sz="1200" spc="15" dirty="0">
                <a:latin typeface="Times New Roman"/>
                <a:cs typeface="Times New Roman"/>
              </a:rPr>
              <a:t>c</a:t>
            </a:r>
            <a:r>
              <a:rPr sz="1200" spc="-25" dirty="0">
                <a:latin typeface="Times New Roman"/>
                <a:cs typeface="Times New Roman"/>
              </a:rPr>
              <a:t>l</a:t>
            </a:r>
            <a:r>
              <a:rPr sz="1200" spc="-5" dirty="0">
                <a:latin typeface="Times New Roman"/>
                <a:cs typeface="Times New Roman"/>
              </a:rPr>
              <a:t>e.</a:t>
            </a:r>
            <a:endParaRPr sz="1200">
              <a:latin typeface="Times New Roman"/>
              <a:cs typeface="Times New Roman"/>
            </a:endParaRPr>
          </a:p>
        </p:txBody>
      </p:sp>
      <p:sp>
        <p:nvSpPr>
          <p:cNvPr id="3" name="object 3"/>
          <p:cNvSpPr txBox="1">
            <a:spLocks noGrp="1"/>
          </p:cNvSpPr>
          <p:nvPr>
            <p:ph type="ftr" sz="quarter" idx="5"/>
          </p:nvPr>
        </p:nvSpPr>
        <p:spPr>
          <a:prstGeom prst="rect">
            <a:avLst/>
          </a:prstGeom>
        </p:spPr>
        <p:txBody>
          <a:bodyPr vert="horz" wrap="square" lIns="0" tIns="0" rIns="0" bIns="0" rtlCol="0">
            <a:spAutoFit/>
          </a:bodyPr>
          <a:lstStyle/>
          <a:p>
            <a:pPr marL="12700">
              <a:lnSpc>
                <a:spcPct val="100000"/>
              </a:lnSpc>
            </a:pPr>
            <a:r>
              <a:rPr sz="1050" spc="-20" dirty="0"/>
              <a:t>I</a:t>
            </a:r>
            <a:r>
              <a:rPr sz="1050" dirty="0"/>
              <a:t>n</a:t>
            </a:r>
            <a:r>
              <a:rPr sz="1050" spc="-10" dirty="0"/>
              <a:t>t</a:t>
            </a:r>
            <a:r>
              <a:rPr sz="1050" spc="-15" dirty="0"/>
              <a:t>e</a:t>
            </a:r>
            <a:r>
              <a:rPr sz="1050" spc="5" dirty="0"/>
              <a:t>r</a:t>
            </a:r>
            <a:r>
              <a:rPr sz="1050" dirty="0"/>
              <a:t>d</a:t>
            </a:r>
            <a:r>
              <a:rPr sz="1050" spc="-10" dirty="0"/>
              <a:t>i</a:t>
            </a:r>
            <a:r>
              <a:rPr sz="1050" spc="-5" dirty="0"/>
              <a:t>s</a:t>
            </a:r>
            <a:r>
              <a:rPr sz="1050" spc="-15" dirty="0"/>
              <a:t>c</a:t>
            </a:r>
            <a:r>
              <a:rPr sz="1050" spc="15" dirty="0"/>
              <a:t>i</a:t>
            </a:r>
            <a:r>
              <a:rPr sz="1050" spc="-25" dirty="0"/>
              <a:t>p</a:t>
            </a:r>
            <a:r>
              <a:rPr sz="1050" spc="-10" dirty="0"/>
              <a:t>l</a:t>
            </a:r>
            <a:r>
              <a:rPr sz="1050" spc="15" dirty="0"/>
              <a:t>i</a:t>
            </a:r>
            <a:r>
              <a:rPr sz="1050" spc="-25" dirty="0"/>
              <a:t>n</a:t>
            </a:r>
            <a:r>
              <a:rPr sz="1050" spc="10" dirty="0"/>
              <a:t>a</a:t>
            </a:r>
            <a:r>
              <a:rPr sz="1050" spc="5" dirty="0"/>
              <a:t>r</a:t>
            </a:r>
            <a:r>
              <a:rPr sz="1050" dirty="0"/>
              <a:t>y</a:t>
            </a:r>
            <a:r>
              <a:rPr sz="1050" spc="-25" dirty="0"/>
              <a:t> </a:t>
            </a:r>
            <a:r>
              <a:rPr sz="1050" spc="20" dirty="0"/>
              <a:t>J</a:t>
            </a:r>
            <a:r>
              <a:rPr sz="1050" dirty="0"/>
              <a:t>o</a:t>
            </a:r>
            <a:r>
              <a:rPr sz="1050" spc="-25" dirty="0"/>
              <a:t>u</a:t>
            </a:r>
            <a:r>
              <a:rPr sz="1050" spc="5" dirty="0"/>
              <a:t>r</a:t>
            </a:r>
            <a:r>
              <a:rPr sz="1050" spc="-25" dirty="0"/>
              <a:t>n</a:t>
            </a:r>
            <a:r>
              <a:rPr sz="1050" spc="10" dirty="0"/>
              <a:t>a</a:t>
            </a:r>
            <a:r>
              <a:rPr sz="1050" dirty="0"/>
              <a:t>l</a:t>
            </a:r>
            <a:r>
              <a:rPr sz="1050" spc="20" dirty="0"/>
              <a:t> </a:t>
            </a:r>
            <a:r>
              <a:rPr sz="1050" spc="-25" dirty="0"/>
              <a:t>o</a:t>
            </a:r>
            <a:r>
              <a:rPr sz="1050" dirty="0"/>
              <a:t>f</a:t>
            </a:r>
            <a:r>
              <a:rPr sz="1050" spc="10" dirty="0"/>
              <a:t> </a:t>
            </a:r>
            <a:r>
              <a:rPr sz="1050" spc="-25" dirty="0"/>
              <a:t>T</a:t>
            </a:r>
            <a:r>
              <a:rPr sz="1050" spc="-15" dirty="0"/>
              <a:t>e</a:t>
            </a:r>
            <a:r>
              <a:rPr sz="1050" spc="10" dirty="0"/>
              <a:t>ac</a:t>
            </a:r>
            <a:r>
              <a:rPr sz="1050" spc="-25" dirty="0"/>
              <a:t>h</a:t>
            </a:r>
            <a:r>
              <a:rPr sz="1050" spc="15" dirty="0"/>
              <a:t>i</a:t>
            </a:r>
            <a:r>
              <a:rPr sz="1050" dirty="0"/>
              <a:t>ng</a:t>
            </a:r>
            <a:r>
              <a:rPr sz="1050" spc="-25" dirty="0"/>
              <a:t> </a:t>
            </a:r>
            <a:r>
              <a:rPr sz="1050" spc="10" dirty="0"/>
              <a:t>a</a:t>
            </a:r>
            <a:r>
              <a:rPr sz="1050" dirty="0"/>
              <a:t>nd </a:t>
            </a:r>
            <a:r>
              <a:rPr sz="1050" spc="-25" dirty="0"/>
              <a:t>L</a:t>
            </a:r>
            <a:r>
              <a:rPr sz="1050" spc="-15" dirty="0"/>
              <a:t>e</a:t>
            </a:r>
            <a:r>
              <a:rPr sz="1050" spc="10" dirty="0"/>
              <a:t>a</a:t>
            </a:r>
            <a:r>
              <a:rPr sz="1050" spc="5" dirty="0"/>
              <a:t>r</a:t>
            </a:r>
            <a:r>
              <a:rPr sz="1050" spc="-25" dirty="0"/>
              <a:t>n</a:t>
            </a:r>
            <a:r>
              <a:rPr sz="1050" spc="15" dirty="0"/>
              <a:t>i</a:t>
            </a:r>
            <a:r>
              <a:rPr sz="1050" dirty="0"/>
              <a:t>ng</a:t>
            </a:r>
            <a:endParaRPr sz="1050"/>
          </a:p>
        </p:txBody>
      </p:sp>
      <p:sp>
        <p:nvSpPr>
          <p:cNvPr id="4" name="object 4"/>
          <p:cNvSpPr txBox="1"/>
          <p:nvPr/>
        </p:nvSpPr>
        <p:spPr>
          <a:xfrm>
            <a:off x="3921902" y="9355615"/>
            <a:ext cx="553085" cy="160020"/>
          </a:xfrm>
          <a:prstGeom prst="rect">
            <a:avLst/>
          </a:prstGeom>
        </p:spPr>
        <p:txBody>
          <a:bodyPr vert="horz" wrap="square" lIns="0" tIns="0" rIns="0" bIns="0" rtlCol="0">
            <a:spAutoFit/>
          </a:bodyPr>
          <a:lstStyle/>
          <a:p>
            <a:pPr marL="12700">
              <a:lnSpc>
                <a:spcPct val="100000"/>
              </a:lnSpc>
            </a:pPr>
            <a:r>
              <a:rPr sz="1050" spc="5" dirty="0">
                <a:latin typeface="Times New Roman"/>
                <a:cs typeface="Times New Roman"/>
              </a:rPr>
              <a:t>V</a:t>
            </a:r>
            <a:r>
              <a:rPr sz="1050" spc="-25" dirty="0">
                <a:latin typeface="Times New Roman"/>
                <a:cs typeface="Times New Roman"/>
              </a:rPr>
              <a:t>o</a:t>
            </a:r>
            <a:r>
              <a:rPr sz="1050" spc="15" dirty="0">
                <a:latin typeface="Times New Roman"/>
                <a:cs typeface="Times New Roman"/>
              </a:rPr>
              <a:t>l</a:t>
            </a:r>
            <a:r>
              <a:rPr sz="1050" dirty="0">
                <a:latin typeface="Times New Roman"/>
                <a:cs typeface="Times New Roman"/>
              </a:rPr>
              <a:t>u</a:t>
            </a:r>
            <a:r>
              <a:rPr sz="1050" spc="-30" dirty="0">
                <a:latin typeface="Times New Roman"/>
                <a:cs typeface="Times New Roman"/>
              </a:rPr>
              <a:t>m</a:t>
            </a:r>
            <a:r>
              <a:rPr sz="1050" dirty="0">
                <a:latin typeface="Times New Roman"/>
                <a:cs typeface="Times New Roman"/>
              </a:rPr>
              <a:t>e</a:t>
            </a:r>
            <a:r>
              <a:rPr sz="1050" spc="-15" dirty="0">
                <a:latin typeface="Times New Roman"/>
                <a:cs typeface="Times New Roman"/>
              </a:rPr>
              <a:t> </a:t>
            </a:r>
            <a:r>
              <a:rPr sz="1050" dirty="0">
                <a:latin typeface="Times New Roman"/>
                <a:cs typeface="Times New Roman"/>
              </a:rPr>
              <a:t>3</a:t>
            </a:r>
            <a:endParaRPr sz="1050">
              <a:latin typeface="Times New Roman"/>
              <a:cs typeface="Times New Roman"/>
            </a:endParaRPr>
          </a:p>
        </p:txBody>
      </p:sp>
      <p:sp>
        <p:nvSpPr>
          <p:cNvPr id="5" name="object 5"/>
          <p:cNvSpPr txBox="1">
            <a:spLocks noGrp="1"/>
          </p:cNvSpPr>
          <p:nvPr>
            <p:ph type="dt" sz="half" idx="6"/>
          </p:nvPr>
        </p:nvSpPr>
        <p:spPr>
          <a:prstGeom prst="rect">
            <a:avLst/>
          </a:prstGeom>
        </p:spPr>
        <p:txBody>
          <a:bodyPr vert="horz" wrap="square" lIns="0" tIns="0" rIns="0" bIns="0" rtlCol="0">
            <a:spAutoFit/>
          </a:bodyPr>
          <a:lstStyle/>
          <a:p>
            <a:pPr marL="12700">
              <a:lnSpc>
                <a:spcPct val="100000"/>
              </a:lnSpc>
            </a:pPr>
            <a:r>
              <a:rPr sz="1050" spc="5" dirty="0"/>
              <a:t>N</a:t>
            </a:r>
            <a:r>
              <a:rPr sz="1050" dirty="0"/>
              <a:t>u</a:t>
            </a:r>
            <a:r>
              <a:rPr sz="1050" spc="-30" dirty="0"/>
              <a:t>m</a:t>
            </a:r>
            <a:r>
              <a:rPr sz="1050" dirty="0"/>
              <a:t>b</a:t>
            </a:r>
            <a:r>
              <a:rPr sz="1050" spc="-15" dirty="0"/>
              <a:t>e</a:t>
            </a:r>
            <a:r>
              <a:rPr sz="1050" dirty="0"/>
              <a:t>r</a:t>
            </a:r>
            <a:r>
              <a:rPr sz="1050" spc="10" dirty="0"/>
              <a:t> </a:t>
            </a:r>
            <a:r>
              <a:rPr sz="1050" dirty="0"/>
              <a:t>2</a:t>
            </a:r>
            <a:endParaRPr sz="1050"/>
          </a:p>
        </p:txBody>
      </p:sp>
      <p:sp>
        <p:nvSpPr>
          <p:cNvPr id="6" name="object 6"/>
          <p:cNvSpPr txBox="1"/>
          <p:nvPr/>
        </p:nvSpPr>
        <p:spPr>
          <a:xfrm>
            <a:off x="5555520" y="9355615"/>
            <a:ext cx="775970" cy="160020"/>
          </a:xfrm>
          <a:prstGeom prst="rect">
            <a:avLst/>
          </a:prstGeom>
        </p:spPr>
        <p:txBody>
          <a:bodyPr vert="horz" wrap="square" lIns="0" tIns="0" rIns="0" bIns="0" rtlCol="0">
            <a:spAutoFit/>
          </a:bodyPr>
          <a:lstStyle/>
          <a:p>
            <a:pPr marL="12700">
              <a:lnSpc>
                <a:spcPct val="100000"/>
              </a:lnSpc>
            </a:pPr>
            <a:r>
              <a:rPr sz="1050" spc="-15" dirty="0">
                <a:latin typeface="Times New Roman"/>
                <a:cs typeface="Times New Roman"/>
              </a:rPr>
              <a:t>S</a:t>
            </a:r>
            <a:r>
              <a:rPr sz="1050" dirty="0">
                <a:latin typeface="Times New Roman"/>
                <a:cs typeface="Times New Roman"/>
              </a:rPr>
              <a:t>u</a:t>
            </a:r>
            <a:r>
              <a:rPr sz="1050" spc="-10" dirty="0">
                <a:latin typeface="Times New Roman"/>
                <a:cs typeface="Times New Roman"/>
              </a:rPr>
              <a:t>m</a:t>
            </a:r>
            <a:r>
              <a:rPr sz="1050" spc="-30" dirty="0">
                <a:latin typeface="Times New Roman"/>
                <a:cs typeface="Times New Roman"/>
              </a:rPr>
              <a:t>m</a:t>
            </a:r>
            <a:r>
              <a:rPr sz="1050" spc="-15" dirty="0">
                <a:latin typeface="Times New Roman"/>
                <a:cs typeface="Times New Roman"/>
              </a:rPr>
              <a:t>e</a:t>
            </a:r>
            <a:r>
              <a:rPr sz="1050" dirty="0">
                <a:latin typeface="Times New Roman"/>
                <a:cs typeface="Times New Roman"/>
              </a:rPr>
              <a:t>r</a:t>
            </a:r>
            <a:r>
              <a:rPr sz="1050" spc="10" dirty="0">
                <a:latin typeface="Times New Roman"/>
                <a:cs typeface="Times New Roman"/>
              </a:rPr>
              <a:t> </a:t>
            </a:r>
            <a:r>
              <a:rPr sz="1050" dirty="0">
                <a:latin typeface="Times New Roman"/>
                <a:cs typeface="Times New Roman"/>
              </a:rPr>
              <a:t>2013</a:t>
            </a:r>
            <a:endParaRPr sz="1050">
              <a:latin typeface="Times New Roman"/>
              <a:cs typeface="Times New Roman"/>
            </a:endParaRPr>
          </a:p>
        </p:txBody>
      </p:sp>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193040">
              <a:lnSpc>
                <a:spcPct val="100000"/>
              </a:lnSpc>
            </a:pPr>
            <a:r>
              <a:rPr dirty="0"/>
              <a:t>65</a:t>
            </a: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292</TotalTime>
  <Words>39340</Words>
  <Application>Microsoft Office PowerPoint</Application>
  <PresentationFormat>Custom</PresentationFormat>
  <Paragraphs>2116</Paragraphs>
  <Slides>76</Slides>
  <Notes>76</Notes>
  <HiddenSlides>0</HiddenSlides>
  <MMClips>0</MMClips>
  <ScaleCrop>false</ScaleCrop>
  <HeadingPairs>
    <vt:vector size="4" baseType="variant">
      <vt:variant>
        <vt:lpstr>Theme</vt:lpstr>
      </vt:variant>
      <vt:variant>
        <vt:i4>1</vt:i4>
      </vt:variant>
      <vt:variant>
        <vt:lpstr>Slide Titles</vt:lpstr>
      </vt:variant>
      <vt:variant>
        <vt:i4>76</vt:i4>
      </vt:variant>
    </vt:vector>
  </HeadingPairs>
  <TitlesOfParts>
    <vt:vector size="77" baseType="lpstr">
      <vt:lpstr>Office Theme</vt:lpstr>
      <vt:lpstr>Culturally Responsive Education for African American and Hispanic Students: Merging Theory, Research, and Practice</vt:lpstr>
      <vt:lpstr>Editorial Board</vt:lpstr>
      <vt:lpstr>Board of Reviewers</vt:lpstr>
      <vt:lpstr>Purpose</vt:lpstr>
      <vt:lpstr>Call for Manuscripts</vt:lpstr>
      <vt:lpstr>Author Guidelines</vt:lpstr>
      <vt:lpstr>Review Process</vt:lpstr>
      <vt:lpstr>Contents</vt:lpstr>
      <vt:lpstr>Guest Editors’ Introduction</vt:lpstr>
      <vt:lpstr>Guest Editor Biographies</vt:lpstr>
      <vt:lpstr>Continuation of Guest Editor Biographies</vt:lpstr>
      <vt:lpstr>Article “Check Yo’Self Before You Wreck Yo’Self and Our Kids: Counterstories from Culturally Responsive White Teachers?...to Culturally Responsive White Teachers!” introduction</vt:lpstr>
      <vt:lpstr>Article “Check Yo’Self” Page 2</vt:lpstr>
      <vt:lpstr>Article “Check Yo’Self” Page 3 – Being Emotionally Responsive to Cultural Responsiveness</vt:lpstr>
      <vt:lpstr>Article “Check Yo’Self” Page 4</vt:lpstr>
      <vt:lpstr>Article “Check Yo’Self” Page 5 – Theorizing Whiteness and Culturally Responsive Teaching</vt:lpstr>
      <vt:lpstr>Article “Check Yo’Self” Page 6 – Critical Whitness Studies in Teaching</vt:lpstr>
      <vt:lpstr>Article “Check Yo’Self” Page 7</vt:lpstr>
      <vt:lpstr>Article “Check Yo’Self” Page 8</vt:lpstr>
      <vt:lpstr>Article “Check Yo’Self” Page 9 – Marrying Racial Analysis with Culturally Responsive Teaching</vt:lpstr>
      <vt:lpstr>Article “Check Yo’Self” Page 10 – To a Happier Ever After: Cautions and Hopes for Culturally Responsive White Teachers</vt:lpstr>
      <vt:lpstr>Article “Check Yo’Self” Page 11</vt:lpstr>
      <vt:lpstr>Article “Check Yo’Self” Author Notes, Acknowledgement, and References</vt:lpstr>
      <vt:lpstr>Article “Check Yo’Self” References </vt:lpstr>
      <vt:lpstr>Article “Check Yo’Self” References (Continued)</vt:lpstr>
      <vt:lpstr>Article “Providing Culturally Responsive Teaching in Field-Based and Student Teaching Experiences: A Case Study” Introduction</vt:lpstr>
      <vt:lpstr>Article “Providing Culturally Responsive Teaching” – Culturally Responsive Teaching Matters</vt:lpstr>
      <vt:lpstr>Article “Providing Culturally Responsive Teaching” – The Program</vt:lpstr>
      <vt:lpstr>Article “Providing Culturally Responsive Teaching” - Method, Participants, and Instruments</vt:lpstr>
      <vt:lpstr>Article “Providing Culturally Responsive Teaching” – Data Collection</vt:lpstr>
      <vt:lpstr>Article “Providing Culturally Responsive Teaching” - Treatment</vt:lpstr>
      <vt:lpstr>Article “Providing Culturally Responsive Teaching” – Data Analysis</vt:lpstr>
      <vt:lpstr>Article “Providing Culturally Responsive Teaching” - Lesson Design and Delivery Results</vt:lpstr>
      <vt:lpstr>Article “Providing Culturally Responsive Teaching” – Data Tables</vt:lpstr>
      <vt:lpstr>Article “Providing Culturally Responsive Teaching” – Methods Course, Field Experience and Student Teaching Lesson Design, and Delivery of Six Student Teachers </vt:lpstr>
      <vt:lpstr>Article “Providing Culturally Responsive Teaching” - Discussion</vt:lpstr>
      <vt:lpstr>Article “Providing Culturally Responsive Teaching” – Limitations and Implications</vt:lpstr>
      <vt:lpstr>Article “Providing Culturally Responsive Teaching” - Author Notes</vt:lpstr>
      <vt:lpstr>Article “Providing Culturally Responsive Teaching” - References</vt:lpstr>
      <vt:lpstr>Article “Providing Culturally Responsive Teaching” - References (Continued)</vt:lpstr>
      <vt:lpstr>Article “Providing Culturally Responsive Teaching” - References (Continued)</vt:lpstr>
      <vt:lpstr>Appendix A Culturally Responsive Lesson Plan Template</vt:lpstr>
      <vt:lpstr>Appendix B: Culturally Responsive Lesson Plan Rubric</vt:lpstr>
      <vt:lpstr>Appendix B (Continued)</vt:lpstr>
      <vt:lpstr>Appendix C: Checklist for Teaching Practices </vt:lpstr>
      <vt:lpstr>Article “Culturally Responsive Collegiate Mathematics Education: Implications for African American Students” Introduction</vt:lpstr>
      <vt:lpstr>Article “Culturally Responsive Collegiate Mathematics Education” Page 2 – College Mathematics Space as Identity Thief</vt:lpstr>
      <vt:lpstr>Article “Culturally Responsive Collegiate Mathematics Education” Page 3</vt:lpstr>
      <vt:lpstr>Article “Culturally Responsive Collegiate Mathematics Education” Page 4 – Culturally Responsive Teaching</vt:lpstr>
      <vt:lpstr>Article “Culturally Responsive Collegiate Mathematics Education” Page 5 – Figure 1 Tenets of Culturally Responsive Teaching and Africana Mathematics</vt:lpstr>
      <vt:lpstr>Article “Culturally Responsive Collegiate Mathematics Education” Page 6 – Figure 1 Continued</vt:lpstr>
      <vt:lpstr>Article “Culturally Responsive Collegiate Mathematics Education” Page 7 – Figure 2 Contextualized Classroom and Africana Mathematics</vt:lpstr>
      <vt:lpstr>Article “Culturally Responsive Collegiate Mathematics Education” Page 8 – Figure 2 Continued</vt:lpstr>
      <vt:lpstr>Article “Culturally Responsive Collegiate Mathematics Education” Page 9 – My Culturally Responsive Instructional Practices</vt:lpstr>
      <vt:lpstr>Article “Culturally Responsive Collegiate Mathematics Education” Page 10 – Future Research</vt:lpstr>
      <vt:lpstr>Article “Culturally Responsive Collegiate Mathematics Education” Page 11 – Conclusion</vt:lpstr>
      <vt:lpstr>Article “Culturally Responsive Collegiate Mathematics Education” Page 12 – Conclusion Continued</vt:lpstr>
      <vt:lpstr>Article “Culturally Responsive Collegiate Mathematics Education” Page 13 – Author Notes and References</vt:lpstr>
      <vt:lpstr>Article “Culturally Responsive Collegiate Mathematics Education” Page 14 – References</vt:lpstr>
      <vt:lpstr>Article “Culturally Responsive Collegiate Mathematics Education” Page 15 – References Continued</vt:lpstr>
      <vt:lpstr>Article “Racial Microaggressions and African American and Hispanic Students in Urban School: A Call for Culturally Affirming Education” Introduction</vt:lpstr>
      <vt:lpstr>Article “Racial Microaggressions and African American and Hispanic Students in Urban School” Page 2</vt:lpstr>
      <vt:lpstr>Article “Racial Microaggressions and African American and Hispanic Students in Urban School” Page 3</vt:lpstr>
      <vt:lpstr>Article “Racial Microaggressions and African American and Hispanic Students in Urban School” Page 4</vt:lpstr>
      <vt:lpstr>Article “Racial Microaggressions and African American and Hispanic Students in Urban School” Page 5</vt:lpstr>
      <vt:lpstr>Article “Racial Microaggressions and African American and Hispanic Students in Urban School” Page 6</vt:lpstr>
      <vt:lpstr>Article “Racial Microaggressions and African American and Hispanic Students in Urban School” Page 7</vt:lpstr>
      <vt:lpstr>Article “Racial Microaggressions and African American and Hispanic Students in Urban School” Page 8</vt:lpstr>
      <vt:lpstr>Article “Racial Microaggressions and African American and Hispanic Students in Urban School” Page 9</vt:lpstr>
      <vt:lpstr>Article “Racial Microaggressions and African American and Hispanic Students in Urban School” Page 10</vt:lpstr>
      <vt:lpstr>Article “Racial Microaggressions and African American and Hispanic Students in Urban School” Page 11</vt:lpstr>
      <vt:lpstr>Article “Racial Microaggressions and African American and Hispanic Students in Urban School” Page 12</vt:lpstr>
      <vt:lpstr>Article “Racial Microaggressions and African American and Hispanic Students in Urban School” Page 13</vt:lpstr>
      <vt:lpstr>Educational Tweets</vt:lpstr>
      <vt:lpstr>Online Resources</vt:lpstr>
      <vt:lpstr>The Event Zone</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Stillman, Lauren</dc:creator>
  <cp:lastModifiedBy>Stillman, Lauren</cp:lastModifiedBy>
  <cp:revision>28</cp:revision>
  <dcterms:created xsi:type="dcterms:W3CDTF">2014-08-15T00:11:38Z</dcterms:created>
  <dcterms:modified xsi:type="dcterms:W3CDTF">2014-08-18T21:01:24Z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2013-11-21T00:00:00Z</vt:filetime>
  </property>
  <property fmtid="{D5CDD505-2E9C-101B-9397-08002B2CF9AE}" pid="3" name="LastSaved">
    <vt:filetime>2014-08-15T00:00:00Z</vt:filetime>
  </property>
</Properties>
</file>